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4" r:id="rId1"/>
  </p:sldMasterIdLst>
  <p:notesMasterIdLst>
    <p:notesMasterId r:id="rId12"/>
  </p:notesMasterIdLst>
  <p:sldIdLst>
    <p:sldId id="256" r:id="rId2"/>
    <p:sldId id="356" r:id="rId3"/>
    <p:sldId id="353" r:id="rId4"/>
    <p:sldId id="354" r:id="rId5"/>
    <p:sldId id="357" r:id="rId6"/>
    <p:sldId id="358" r:id="rId7"/>
    <p:sldId id="359" r:id="rId8"/>
    <p:sldId id="360" r:id="rId9"/>
    <p:sldId id="361" r:id="rId10"/>
    <p:sldId id="355" r:id="rId1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7646F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882" autoAdjust="0"/>
    <p:restoredTop sz="71927" autoAdjust="0"/>
  </p:normalViewPr>
  <p:slideViewPr>
    <p:cSldViewPr>
      <p:cViewPr varScale="1">
        <p:scale>
          <a:sx n="53" d="100"/>
          <a:sy n="53" d="100"/>
        </p:scale>
        <p:origin x="1884" y="60"/>
      </p:cViewPr>
      <p:guideLst>
        <p:guide orient="horz" pos="2160"/>
        <p:guide pos="2880"/>
      </p:guideLst>
    </p:cSldViewPr>
  </p:slideViewPr>
  <p:outlineViewPr>
    <p:cViewPr>
      <p:scale>
        <a:sx n="33" d="100"/>
        <a:sy n="33" d="100"/>
      </p:scale>
      <p:origin x="0" y="1482"/>
    </p:cViewPr>
  </p:outlineViewPr>
  <p:notesTextViewPr>
    <p:cViewPr>
      <p:scale>
        <a:sx n="1" d="1"/>
        <a:sy n="1" d="1"/>
      </p:scale>
      <p:origin x="0" y="0"/>
    </p:cViewPr>
  </p:notesTextViewPr>
  <p:sorterViewPr>
    <p:cViewPr>
      <p:scale>
        <a:sx n="100" d="100"/>
        <a:sy n="100" d="100"/>
      </p:scale>
      <p:origin x="0" y="0"/>
    </p:cViewPr>
  </p:sorterViewPr>
  <p:notesViewPr>
    <p:cSldViewPr>
      <p:cViewPr varScale="1">
        <p:scale>
          <a:sx n="60" d="100"/>
          <a:sy n="60" d="100"/>
        </p:scale>
        <p:origin x="-2748" y="-84"/>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41874BD-4050-4281-AA6A-23712049D449}" type="datetimeFigureOut">
              <a:rPr lang="en-US" smtClean="0"/>
              <a:pPr/>
              <a:t>3/16/2015</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046E1A4-200E-4ABD-9212-41EB0F3A9311}" type="slidenum">
              <a:rPr lang="en-US" smtClean="0"/>
              <a:pPr/>
              <a:t>‹#›</a:t>
            </a:fld>
            <a:endParaRPr lang="en-US"/>
          </a:p>
        </p:txBody>
      </p:sp>
    </p:spTree>
    <p:extLst>
      <p:ext uri="{BB962C8B-B14F-4D97-AF65-F5344CB8AC3E}">
        <p14:creationId xmlns:p14="http://schemas.microsoft.com/office/powerpoint/2010/main" val="122829945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046E1A4-200E-4ABD-9212-41EB0F3A9311}" type="slidenum">
              <a:rPr lang="en-US" smtClean="0"/>
              <a:pPr/>
              <a:t>1</a:t>
            </a:fld>
            <a:endParaRPr lang="en-US"/>
          </a:p>
        </p:txBody>
      </p:sp>
    </p:spTree>
    <p:extLst>
      <p:ext uri="{BB962C8B-B14F-4D97-AF65-F5344CB8AC3E}">
        <p14:creationId xmlns:p14="http://schemas.microsoft.com/office/powerpoint/2010/main" val="120032670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rabicParenR"/>
            </a:pPr>
            <a:r>
              <a:rPr lang="en-US" dirty="0" smtClean="0"/>
              <a:t>The work that AguaClara is doing is not only impressive</a:t>
            </a:r>
            <a:r>
              <a:rPr lang="en-US" baseline="0" dirty="0" smtClean="0"/>
              <a:t>, but is making a genuine difference in the world. There should be recognition for that! Make our work well known to people. We want to make our presence on campus KNOWN</a:t>
            </a:r>
          </a:p>
          <a:p>
            <a:pPr marL="228600" indent="-228600">
              <a:buAutoNum type="arabicParenR"/>
            </a:pPr>
            <a:r>
              <a:rPr lang="en-US" baseline="0" dirty="0" smtClean="0"/>
              <a:t>How did you hear about AguaClara? Why did you join AguaClara? When? For how long have you been on the team? Knowing this would help us to best understand where our new members are coming from</a:t>
            </a:r>
          </a:p>
          <a:p>
            <a:pPr marL="228600" indent="-228600">
              <a:buAutoNum type="arabicParenR"/>
            </a:pPr>
            <a:r>
              <a:rPr lang="en-US" dirty="0" smtClean="0"/>
              <a:t>One</a:t>
            </a:r>
            <a:r>
              <a:rPr lang="en-US" baseline="0" dirty="0" smtClean="0"/>
              <a:t> of the other things Public Relations hopes to do is to connect the subteams together and encourage intercommunication on the team. With nearly 60 people, it’s hard to communicate with everyone, but we’d like to provide those opportunities!</a:t>
            </a:r>
          </a:p>
          <a:p>
            <a:pPr marL="228600" indent="-228600">
              <a:buAutoNum type="arabicParenR"/>
            </a:pPr>
            <a:r>
              <a:rPr lang="en-US" baseline="0" dirty="0" smtClean="0"/>
              <a:t>We make sure there’s enough AguaClara swag to go around [do NOT say swag during the presentation], whether it’s t-shirts or </a:t>
            </a:r>
            <a:r>
              <a:rPr lang="en-US" baseline="0" dirty="0" err="1" smtClean="0"/>
              <a:t>quarterzips</a:t>
            </a:r>
            <a:r>
              <a:rPr lang="en-US" baseline="0" dirty="0" smtClean="0"/>
              <a:t> or stickers, we like to see everyone showing their team pride around campus! Have an idea? Make sure to let us know!</a:t>
            </a:r>
          </a:p>
          <a:p>
            <a:pPr marL="228600" indent="-228600">
              <a:buAutoNum type="arabicParenR"/>
            </a:pPr>
            <a:r>
              <a:rPr lang="en-US" baseline="0" dirty="0" smtClean="0"/>
              <a:t>We know everyone on the team is very busy with the research and designing that they do, part of our job is to help make that easier for people. We try to look into ways to make the website easier to navigate and understand, we try to create some kind of system for funds, we try to make the little things in the team go more smoothly</a:t>
            </a:r>
          </a:p>
          <a:p>
            <a:pPr marL="228600" indent="-228600">
              <a:buAutoNum type="arabicParenR"/>
            </a:pPr>
            <a:r>
              <a:rPr lang="en-US" baseline="0" dirty="0" smtClean="0"/>
              <a:t>The work we do is not only impressive on Cornell standards, but on national and global standards. We can show what we’ve got through competitions!</a:t>
            </a:r>
            <a:endParaRPr lang="en-US" dirty="0"/>
          </a:p>
        </p:txBody>
      </p:sp>
      <p:sp>
        <p:nvSpPr>
          <p:cNvPr id="4" name="Slide Number Placeholder 3"/>
          <p:cNvSpPr>
            <a:spLocks noGrp="1"/>
          </p:cNvSpPr>
          <p:nvPr>
            <p:ph type="sldNum" sz="quarter" idx="10"/>
          </p:nvPr>
        </p:nvSpPr>
        <p:spPr/>
        <p:txBody>
          <a:bodyPr/>
          <a:lstStyle/>
          <a:p>
            <a:fld id="{D046E1A4-200E-4ABD-9212-41EB0F3A9311}" type="slidenum">
              <a:rPr lang="en-US" smtClean="0"/>
              <a:pPr/>
              <a:t>2</a:t>
            </a:fld>
            <a:endParaRPr lang="en-US"/>
          </a:p>
        </p:txBody>
      </p:sp>
    </p:spTree>
    <p:extLst>
      <p:ext uri="{BB962C8B-B14F-4D97-AF65-F5344CB8AC3E}">
        <p14:creationId xmlns:p14="http://schemas.microsoft.com/office/powerpoint/2010/main" val="24039288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 the first couple</a:t>
            </a:r>
            <a:r>
              <a:rPr lang="en-US" baseline="0" dirty="0" smtClean="0"/>
              <a:t> weeks of the semester we sat and brainstormed ideas for what we’d like to accomplish or see done by the end of the year. The list of things to do eventually broke down into this list [read list </a:t>
            </a:r>
            <a:r>
              <a:rPr lang="en-US" baseline="0" dirty="0" err="1" smtClean="0"/>
              <a:t>outloud</a:t>
            </a:r>
            <a:r>
              <a:rPr lang="en-US" baseline="0" dirty="0" smtClean="0"/>
              <a:t>]. </a:t>
            </a:r>
            <a:endParaRPr lang="en-US" dirty="0"/>
          </a:p>
        </p:txBody>
      </p:sp>
      <p:sp>
        <p:nvSpPr>
          <p:cNvPr id="4" name="Slide Number Placeholder 3"/>
          <p:cNvSpPr>
            <a:spLocks noGrp="1"/>
          </p:cNvSpPr>
          <p:nvPr>
            <p:ph type="sldNum" sz="quarter" idx="10"/>
          </p:nvPr>
        </p:nvSpPr>
        <p:spPr/>
        <p:txBody>
          <a:bodyPr/>
          <a:lstStyle/>
          <a:p>
            <a:fld id="{D046E1A4-200E-4ABD-9212-41EB0F3A9311}" type="slidenum">
              <a:rPr lang="en-US" smtClean="0"/>
              <a:pPr/>
              <a:t>3</a:t>
            </a:fld>
            <a:endParaRPr lang="en-US"/>
          </a:p>
        </p:txBody>
      </p:sp>
    </p:spTree>
    <p:extLst>
      <p:ext uri="{BB962C8B-B14F-4D97-AF65-F5344CB8AC3E}">
        <p14:creationId xmlns:p14="http://schemas.microsoft.com/office/powerpoint/2010/main" val="48876114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046E1A4-200E-4ABD-9212-41EB0F3A9311}" type="slidenum">
              <a:rPr lang="en-US" smtClean="0"/>
              <a:pPr/>
              <a:t>8</a:t>
            </a:fld>
            <a:endParaRPr lang="en-US"/>
          </a:p>
        </p:txBody>
      </p:sp>
    </p:spTree>
    <p:extLst>
      <p:ext uri="{BB962C8B-B14F-4D97-AF65-F5344CB8AC3E}">
        <p14:creationId xmlns:p14="http://schemas.microsoft.com/office/powerpoint/2010/main" val="82921290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5.jpeg"/><Relationship Id="rId4" Type="http://schemas.openxmlformats.org/officeDocument/2006/relationships/image" Target="../media/image4.jpe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2" name="Group 2"/>
          <p:cNvGrpSpPr>
            <a:grpSpLocks/>
          </p:cNvGrpSpPr>
          <p:nvPr/>
        </p:nvGrpSpPr>
        <p:grpSpPr bwMode="auto">
          <a:xfrm>
            <a:off x="0" y="0"/>
            <a:ext cx="9144000" cy="6858000"/>
            <a:chOff x="0" y="0"/>
            <a:chExt cx="5760" cy="4320"/>
          </a:xfrm>
        </p:grpSpPr>
        <p:pic>
          <p:nvPicPr>
            <p:cNvPr id="78851" name="Picture 3" descr="IMG_0249"/>
            <p:cNvPicPr>
              <a:picLocks noChangeAspect="1" noChangeArrowheads="1"/>
            </p:cNvPicPr>
            <p:nvPr/>
          </p:nvPicPr>
          <p:blipFill>
            <a:blip r:embed="rId2" cstate="email"/>
            <a:srcRect/>
            <a:stretch>
              <a:fillRect/>
            </a:stretch>
          </p:blipFill>
          <p:spPr bwMode="auto">
            <a:xfrm>
              <a:off x="0" y="0"/>
              <a:ext cx="5760" cy="4320"/>
            </a:xfrm>
            <a:prstGeom prst="rect">
              <a:avLst/>
            </a:prstGeom>
            <a:noFill/>
          </p:spPr>
        </p:pic>
        <p:pic>
          <p:nvPicPr>
            <p:cNvPr id="78852" name="Picture 4" descr="IMG_0249"/>
            <p:cNvPicPr>
              <a:picLocks noChangeAspect="1" noChangeArrowheads="1"/>
            </p:cNvPicPr>
            <p:nvPr userDrawn="1"/>
          </p:nvPicPr>
          <p:blipFill>
            <a:blip r:embed="rId3" cstate="email"/>
            <a:srcRect/>
            <a:stretch>
              <a:fillRect/>
            </a:stretch>
          </p:blipFill>
          <p:spPr bwMode="auto">
            <a:xfrm>
              <a:off x="4032" y="3216"/>
              <a:ext cx="192" cy="432"/>
            </a:xfrm>
            <a:prstGeom prst="rect">
              <a:avLst/>
            </a:prstGeom>
            <a:noFill/>
          </p:spPr>
        </p:pic>
        <p:pic>
          <p:nvPicPr>
            <p:cNvPr id="78853" name="Picture 5" descr="IMG_0249"/>
            <p:cNvPicPr>
              <a:picLocks noChangeAspect="1" noChangeArrowheads="1"/>
            </p:cNvPicPr>
            <p:nvPr userDrawn="1"/>
          </p:nvPicPr>
          <p:blipFill>
            <a:blip r:embed="rId4" cstate="email"/>
            <a:srcRect/>
            <a:stretch>
              <a:fillRect/>
            </a:stretch>
          </p:blipFill>
          <p:spPr bwMode="auto">
            <a:xfrm>
              <a:off x="3792" y="3552"/>
              <a:ext cx="288" cy="96"/>
            </a:xfrm>
            <a:prstGeom prst="rect">
              <a:avLst/>
            </a:prstGeom>
            <a:noFill/>
          </p:spPr>
        </p:pic>
      </p:grpSp>
      <p:sp>
        <p:nvSpPr>
          <p:cNvPr id="78854" name="Rectangle 6"/>
          <p:cNvSpPr>
            <a:spLocks noGrp="1" noChangeArrowheads="1"/>
          </p:cNvSpPr>
          <p:nvPr>
            <p:ph type="subTitle" idx="1"/>
          </p:nvPr>
        </p:nvSpPr>
        <p:spPr>
          <a:xfrm>
            <a:off x="3352800" y="5029200"/>
            <a:ext cx="3962400" cy="1143000"/>
          </a:xfrm>
        </p:spPr>
        <p:txBody>
          <a:bodyPr/>
          <a:lstStyle>
            <a:lvl1pPr marL="0" indent="0" algn="r">
              <a:buFont typeface="Wingdings" pitchFamily="2" charset="2"/>
              <a:buNone/>
              <a:defRPr/>
            </a:lvl1pPr>
          </a:lstStyle>
          <a:p>
            <a:r>
              <a:rPr lang="en-US" noProof="0" smtClean="0"/>
              <a:t>Click to edit Master subtitle style</a:t>
            </a:r>
            <a:endParaRPr lang="en-US" noProof="0" dirty="0"/>
          </a:p>
        </p:txBody>
      </p:sp>
      <p:sp>
        <p:nvSpPr>
          <p:cNvPr id="78855" name="Rectangle 7"/>
          <p:cNvSpPr>
            <a:spLocks noGrp="1" noChangeArrowheads="1"/>
          </p:cNvSpPr>
          <p:nvPr>
            <p:ph type="dt" sz="half" idx="2"/>
          </p:nvPr>
        </p:nvSpPr>
        <p:spPr>
          <a:xfrm>
            <a:off x="6781800" y="6248400"/>
            <a:ext cx="2133600" cy="476250"/>
          </a:xfrm>
        </p:spPr>
        <p:txBody>
          <a:bodyPr/>
          <a:lstStyle>
            <a:lvl1pPr>
              <a:defRPr>
                <a:latin typeface="Arial" charset="0"/>
              </a:defRPr>
            </a:lvl1pPr>
          </a:lstStyle>
          <a:p>
            <a:fld id="{216E0E02-55D8-4A62-964B-783B05293A72}" type="datetimeFigureOut">
              <a:rPr lang="es-HN" smtClean="0"/>
              <a:pPr/>
              <a:t>16/03/2015</a:t>
            </a:fld>
            <a:endParaRPr lang="es-HN"/>
          </a:p>
        </p:txBody>
      </p:sp>
      <p:sp>
        <p:nvSpPr>
          <p:cNvPr id="78856" name="Rectangle 8"/>
          <p:cNvSpPr>
            <a:spLocks noGrp="1" noChangeArrowheads="1"/>
          </p:cNvSpPr>
          <p:nvPr>
            <p:ph type="ftr" sz="quarter" idx="3"/>
          </p:nvPr>
        </p:nvSpPr>
        <p:spPr/>
        <p:txBody>
          <a:bodyPr/>
          <a:lstStyle>
            <a:lvl1pPr>
              <a:defRPr>
                <a:latin typeface="Arial" charset="0"/>
              </a:defRPr>
            </a:lvl1pPr>
          </a:lstStyle>
          <a:p>
            <a:endParaRPr lang="es-HN"/>
          </a:p>
        </p:txBody>
      </p:sp>
      <p:sp>
        <p:nvSpPr>
          <p:cNvPr id="78858" name="Rectangle 10"/>
          <p:cNvSpPr>
            <a:spLocks noGrp="1" noChangeArrowheads="1"/>
          </p:cNvSpPr>
          <p:nvPr>
            <p:ph type="ctrTitle" sz="quarter"/>
          </p:nvPr>
        </p:nvSpPr>
        <p:spPr>
          <a:xfrm>
            <a:off x="1371600" y="1120775"/>
            <a:ext cx="7772400" cy="1470025"/>
          </a:xfrm>
          <a:ln w="9525"/>
        </p:spPr>
        <p:txBody>
          <a:bodyPr/>
          <a:lstStyle>
            <a:lvl1pPr algn="r">
              <a:defRPr sz="5400"/>
            </a:lvl1pPr>
          </a:lstStyle>
          <a:p>
            <a:r>
              <a:rPr lang="en-US" noProof="0" smtClean="0"/>
              <a:t>Click to edit Master title style</a:t>
            </a:r>
            <a:endParaRPr lang="en-US" noProof="0" dirty="0"/>
          </a:p>
        </p:txBody>
      </p:sp>
      <p:pic>
        <p:nvPicPr>
          <p:cNvPr id="12" name="Picture 6" descr="cu_logo_sml_150_ppt.jpg                                        000B7307&#10;MPF28 Panther                  BD8AC844:"/>
          <p:cNvPicPr>
            <a:picLocks noChangeAspect="1" noChangeArrowheads="1"/>
          </p:cNvPicPr>
          <p:nvPr/>
        </p:nvPicPr>
        <p:blipFill>
          <a:blip r:embed="rId5" cstate="email"/>
          <a:srcRect/>
          <a:stretch>
            <a:fillRect/>
          </a:stretch>
        </p:blipFill>
        <p:spPr bwMode="auto">
          <a:xfrm>
            <a:off x="-1588" y="5876925"/>
            <a:ext cx="9145588" cy="981075"/>
          </a:xfrm>
          <a:prstGeom prst="rect">
            <a:avLst/>
          </a:prstGeom>
          <a:noFill/>
        </p:spPr>
      </p:pic>
      <p:pic>
        <p:nvPicPr>
          <p:cNvPr id="1026" name="Picture 2" descr="http://aguaclara.cornell.edu/resources/logo-large.png"/>
          <p:cNvPicPr>
            <a:picLocks noChangeAspect="1" noChangeArrowheads="1"/>
          </p:cNvPicPr>
          <p:nvPr/>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287488" y="0"/>
            <a:ext cx="3856512" cy="114709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1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s-HN" dirty="0"/>
          </a:p>
        </p:txBody>
      </p:sp>
      <p:sp>
        <p:nvSpPr>
          <p:cNvPr id="3" name="Date Placeholder 2"/>
          <p:cNvSpPr>
            <a:spLocks noGrp="1"/>
          </p:cNvSpPr>
          <p:nvPr>
            <p:ph type="dt" sz="half" idx="10"/>
          </p:nvPr>
        </p:nvSpPr>
        <p:spPr/>
        <p:txBody>
          <a:bodyPr/>
          <a:lstStyle/>
          <a:p>
            <a:fld id="{216E0E02-55D8-4A62-964B-783B05293A72}" type="datetimeFigureOut">
              <a:rPr lang="es-HN" smtClean="0"/>
              <a:pPr/>
              <a:t>16/03/2015</a:t>
            </a:fld>
            <a:endParaRPr lang="es-HN"/>
          </a:p>
        </p:txBody>
      </p:sp>
      <p:sp>
        <p:nvSpPr>
          <p:cNvPr id="4" name="Footer Placeholder 3"/>
          <p:cNvSpPr>
            <a:spLocks noGrp="1"/>
          </p:cNvSpPr>
          <p:nvPr>
            <p:ph type="ftr" sz="quarter" idx="11"/>
          </p:nvPr>
        </p:nvSpPr>
        <p:spPr/>
        <p:txBody>
          <a:bodyPr/>
          <a:lstStyle/>
          <a:p>
            <a:endParaRPr lang="es-HN"/>
          </a:p>
        </p:txBody>
      </p:sp>
      <p:sp>
        <p:nvSpPr>
          <p:cNvPr id="5" name="Slide Number Placeholder 4"/>
          <p:cNvSpPr>
            <a:spLocks noGrp="1"/>
          </p:cNvSpPr>
          <p:nvPr>
            <p:ph type="sldNum" sz="quarter" idx="12"/>
          </p:nvPr>
        </p:nvSpPr>
        <p:spPr/>
        <p:txBody>
          <a:bodyPr/>
          <a:lstStyle/>
          <a:p>
            <a:fld id="{12AE7274-3B8E-4316-81F7-62670536CD68}" type="slidenum">
              <a:rPr lang="es-HN" smtClean="0"/>
              <a:pPr/>
              <a:t>‹#›</a:t>
            </a:fld>
            <a:endParaRPr lang="es-HN"/>
          </a:p>
        </p:txBody>
      </p:sp>
      <p:sp>
        <p:nvSpPr>
          <p:cNvPr id="7" name="Text Placeholder 6"/>
          <p:cNvSpPr>
            <a:spLocks noGrp="1"/>
          </p:cNvSpPr>
          <p:nvPr>
            <p:ph type="body" sz="quarter" idx="13"/>
          </p:nvPr>
        </p:nvSpPr>
        <p:spPr>
          <a:xfrm>
            <a:off x="457200" y="1524000"/>
            <a:ext cx="8153400" cy="4724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s-HN" dirty="0"/>
          </a:p>
        </p:txBody>
      </p:sp>
    </p:spTree>
    <p:extLst>
      <p:ext uri="{BB962C8B-B14F-4D97-AF65-F5344CB8AC3E}">
        <p14:creationId xmlns:p14="http://schemas.microsoft.com/office/powerpoint/2010/main" val="2708893373"/>
      </p:ext>
    </p:extLst>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2667000" y="228600"/>
            <a:ext cx="6248400" cy="1143000"/>
          </a:xfrm>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lvl1pPr>
              <a:defRPr/>
            </a:lvl1pPr>
          </a:lstStyle>
          <a:p>
            <a:fld id="{216E0E02-55D8-4A62-964B-783B05293A72}" type="datetimeFigureOut">
              <a:rPr lang="es-HN" smtClean="0"/>
              <a:pPr/>
              <a:t>16/03/2015</a:t>
            </a:fld>
            <a:endParaRPr lang="es-HN"/>
          </a:p>
        </p:txBody>
      </p:sp>
      <p:sp>
        <p:nvSpPr>
          <p:cNvPr id="4" name="Footer Placeholder 3"/>
          <p:cNvSpPr>
            <a:spLocks noGrp="1"/>
          </p:cNvSpPr>
          <p:nvPr>
            <p:ph type="ftr" sz="quarter" idx="11"/>
          </p:nvPr>
        </p:nvSpPr>
        <p:spPr/>
        <p:txBody>
          <a:bodyPr/>
          <a:lstStyle>
            <a:lvl1pPr>
              <a:defRPr/>
            </a:lvl1pPr>
          </a:lstStyle>
          <a:p>
            <a:endParaRPr lang="es-HN"/>
          </a:p>
        </p:txBody>
      </p:sp>
      <p:sp>
        <p:nvSpPr>
          <p:cNvPr id="5" name="Slide Number Placeholder 4"/>
          <p:cNvSpPr>
            <a:spLocks noGrp="1"/>
          </p:cNvSpPr>
          <p:nvPr>
            <p:ph type="sldNum" sz="quarter" idx="12"/>
          </p:nvPr>
        </p:nvSpPr>
        <p:spPr/>
        <p:txBody>
          <a:bodyPr/>
          <a:lstStyle>
            <a:lvl1pPr>
              <a:defRPr/>
            </a:lvl1pPr>
          </a:lstStyle>
          <a:p>
            <a:fld id="{12AE7274-3B8E-4316-81F7-62670536CD68}" type="slidenum">
              <a:rPr lang="es-HN" smtClean="0"/>
              <a:pPr/>
              <a:t>‹#›</a:t>
            </a:fld>
            <a:endParaRPr lang="es-HN"/>
          </a:p>
        </p:txBody>
      </p:sp>
      <p:pic>
        <p:nvPicPr>
          <p:cNvPr id="8" name="Picture 2" descr="http://aguaclara.cornell.edu/resources/logo-large.png"/>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0" y="304390"/>
            <a:ext cx="2819400" cy="83861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s-HN" dirty="0"/>
          </a:p>
        </p:txBody>
      </p:sp>
      <p:sp>
        <p:nvSpPr>
          <p:cNvPr id="3" name="Date Placeholder 2"/>
          <p:cNvSpPr>
            <a:spLocks noGrp="1"/>
          </p:cNvSpPr>
          <p:nvPr>
            <p:ph type="dt" sz="half" idx="10"/>
          </p:nvPr>
        </p:nvSpPr>
        <p:spPr/>
        <p:txBody>
          <a:bodyPr/>
          <a:lstStyle/>
          <a:p>
            <a:fld id="{216E0E02-55D8-4A62-964B-783B05293A72}" type="datetimeFigureOut">
              <a:rPr lang="es-HN" smtClean="0"/>
              <a:pPr/>
              <a:t>16/03/2015</a:t>
            </a:fld>
            <a:endParaRPr lang="es-HN"/>
          </a:p>
        </p:txBody>
      </p:sp>
      <p:sp>
        <p:nvSpPr>
          <p:cNvPr id="4" name="Footer Placeholder 3"/>
          <p:cNvSpPr>
            <a:spLocks noGrp="1"/>
          </p:cNvSpPr>
          <p:nvPr>
            <p:ph type="ftr" sz="quarter" idx="11"/>
          </p:nvPr>
        </p:nvSpPr>
        <p:spPr/>
        <p:txBody>
          <a:bodyPr/>
          <a:lstStyle/>
          <a:p>
            <a:endParaRPr lang="es-HN"/>
          </a:p>
        </p:txBody>
      </p:sp>
      <p:sp>
        <p:nvSpPr>
          <p:cNvPr id="5" name="Slide Number Placeholder 4"/>
          <p:cNvSpPr>
            <a:spLocks noGrp="1"/>
          </p:cNvSpPr>
          <p:nvPr>
            <p:ph type="sldNum" sz="quarter" idx="12"/>
          </p:nvPr>
        </p:nvSpPr>
        <p:spPr/>
        <p:txBody>
          <a:bodyPr/>
          <a:lstStyle/>
          <a:p>
            <a:fld id="{12AE7274-3B8E-4316-81F7-62670536CD68}" type="slidenum">
              <a:rPr lang="es-HN" smtClean="0"/>
              <a:pPr/>
              <a:t>‹#›</a:t>
            </a:fld>
            <a:endParaRPr lang="es-HN"/>
          </a:p>
        </p:txBody>
      </p:sp>
    </p:spTree>
    <p:extLst>
      <p:ext uri="{BB962C8B-B14F-4D97-AF65-F5344CB8AC3E}">
        <p14:creationId xmlns:p14="http://schemas.microsoft.com/office/powerpoint/2010/main" val="3487038517"/>
      </p:ext>
    </p:extLst>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2819400" y="274638"/>
            <a:ext cx="5867400" cy="1143000"/>
          </a:xfrm>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lvl1pPr>
              <a:defRPr/>
            </a:lvl1pPr>
          </a:lstStyle>
          <a:p>
            <a:fld id="{216E0E02-55D8-4A62-964B-783B05293A72}" type="datetimeFigureOut">
              <a:rPr lang="es-HN" smtClean="0"/>
              <a:pPr/>
              <a:t>16/03/2015</a:t>
            </a:fld>
            <a:endParaRPr lang="es-HN"/>
          </a:p>
        </p:txBody>
      </p:sp>
      <p:sp>
        <p:nvSpPr>
          <p:cNvPr id="8" name="Footer Placeholder 7"/>
          <p:cNvSpPr>
            <a:spLocks noGrp="1"/>
          </p:cNvSpPr>
          <p:nvPr>
            <p:ph type="ftr" sz="quarter" idx="11"/>
          </p:nvPr>
        </p:nvSpPr>
        <p:spPr/>
        <p:txBody>
          <a:bodyPr/>
          <a:lstStyle>
            <a:lvl1pPr>
              <a:defRPr/>
            </a:lvl1pPr>
          </a:lstStyle>
          <a:p>
            <a:endParaRPr lang="es-HN"/>
          </a:p>
        </p:txBody>
      </p:sp>
      <p:sp>
        <p:nvSpPr>
          <p:cNvPr id="9" name="Slide Number Placeholder 8"/>
          <p:cNvSpPr>
            <a:spLocks noGrp="1"/>
          </p:cNvSpPr>
          <p:nvPr>
            <p:ph type="sldNum" sz="quarter" idx="12"/>
          </p:nvPr>
        </p:nvSpPr>
        <p:spPr/>
        <p:txBody>
          <a:bodyPr/>
          <a:lstStyle>
            <a:lvl1pPr>
              <a:defRPr/>
            </a:lvl1pPr>
          </a:lstStyle>
          <a:p>
            <a:fld id="{12AE7274-3B8E-4316-81F7-62670536CD68}" type="slidenum">
              <a:rPr lang="es-HN" smtClean="0"/>
              <a:pPr/>
              <a:t>‹#›</a:t>
            </a:fld>
            <a:endParaRPr lang="es-HN"/>
          </a:p>
        </p:txBody>
      </p:sp>
      <p:pic>
        <p:nvPicPr>
          <p:cNvPr id="11" name="Picture 2" descr="http://aguaclara.cornell.edu/resources/logo-large.png"/>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0" y="304390"/>
            <a:ext cx="2819400" cy="83861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2819400" y="228600"/>
            <a:ext cx="6096000" cy="11430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fld id="{216E0E02-55D8-4A62-964B-783B05293A72}" type="datetimeFigureOut">
              <a:rPr lang="es-HN" smtClean="0"/>
              <a:pPr/>
              <a:t>16/03/2015</a:t>
            </a:fld>
            <a:endParaRPr lang="es-HN"/>
          </a:p>
        </p:txBody>
      </p:sp>
      <p:sp>
        <p:nvSpPr>
          <p:cNvPr id="6" name="Footer Placeholder 5"/>
          <p:cNvSpPr>
            <a:spLocks noGrp="1"/>
          </p:cNvSpPr>
          <p:nvPr>
            <p:ph type="ftr" sz="quarter" idx="11"/>
          </p:nvPr>
        </p:nvSpPr>
        <p:spPr/>
        <p:txBody>
          <a:bodyPr/>
          <a:lstStyle>
            <a:lvl1pPr>
              <a:defRPr/>
            </a:lvl1pPr>
          </a:lstStyle>
          <a:p>
            <a:endParaRPr lang="es-HN"/>
          </a:p>
        </p:txBody>
      </p:sp>
      <p:sp>
        <p:nvSpPr>
          <p:cNvPr id="7" name="Slide Number Placeholder 6"/>
          <p:cNvSpPr>
            <a:spLocks noGrp="1"/>
          </p:cNvSpPr>
          <p:nvPr>
            <p:ph type="sldNum" sz="quarter" idx="12"/>
          </p:nvPr>
        </p:nvSpPr>
        <p:spPr/>
        <p:txBody>
          <a:bodyPr/>
          <a:lstStyle>
            <a:lvl1pPr>
              <a:defRPr/>
            </a:lvl1pPr>
          </a:lstStyle>
          <a:p>
            <a:fld id="{12AE7274-3B8E-4316-81F7-62670536CD68}" type="slidenum">
              <a:rPr lang="es-HN" smtClean="0"/>
              <a:pPr/>
              <a:t>‹#›</a:t>
            </a:fld>
            <a:endParaRPr lang="es-HN"/>
          </a:p>
        </p:txBody>
      </p:sp>
      <p:pic>
        <p:nvPicPr>
          <p:cNvPr id="10" name="Picture 2" descr="http://aguaclara.cornell.edu/resources/logo-large.png"/>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0" y="304390"/>
            <a:ext cx="2819400" cy="83861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fld id="{216E0E02-55D8-4A62-964B-783B05293A72}" type="datetimeFigureOut">
              <a:rPr lang="es-HN" smtClean="0"/>
              <a:pPr/>
              <a:t>16/03/2015</a:t>
            </a:fld>
            <a:endParaRPr lang="es-HN"/>
          </a:p>
        </p:txBody>
      </p:sp>
      <p:sp>
        <p:nvSpPr>
          <p:cNvPr id="3" name="Footer Placeholder 2"/>
          <p:cNvSpPr>
            <a:spLocks noGrp="1"/>
          </p:cNvSpPr>
          <p:nvPr>
            <p:ph type="ftr" sz="quarter" idx="11"/>
          </p:nvPr>
        </p:nvSpPr>
        <p:spPr/>
        <p:txBody>
          <a:bodyPr/>
          <a:lstStyle>
            <a:lvl1pPr>
              <a:defRPr/>
            </a:lvl1pPr>
          </a:lstStyle>
          <a:p>
            <a:endParaRPr lang="es-HN"/>
          </a:p>
        </p:txBody>
      </p:sp>
      <p:sp>
        <p:nvSpPr>
          <p:cNvPr id="4" name="Slide Number Placeholder 3"/>
          <p:cNvSpPr>
            <a:spLocks noGrp="1"/>
          </p:cNvSpPr>
          <p:nvPr>
            <p:ph type="sldNum" sz="quarter" idx="12"/>
          </p:nvPr>
        </p:nvSpPr>
        <p:spPr/>
        <p:txBody>
          <a:bodyPr/>
          <a:lstStyle>
            <a:lvl1pPr>
              <a:defRPr/>
            </a:lvl1pPr>
          </a:lstStyle>
          <a:p>
            <a:fld id="{12AE7274-3B8E-4316-81F7-62670536CD68}" type="slidenum">
              <a:rPr lang="es-HN" smtClean="0"/>
              <a:pPr/>
              <a:t>‹#›</a:t>
            </a:fld>
            <a:endParaRPr lang="es-HN"/>
          </a:p>
        </p:txBody>
      </p:sp>
      <p:pic>
        <p:nvPicPr>
          <p:cNvPr id="6" name="Picture 2" descr="http://aguaclara.cornell.edu/resources/logo-large.png"/>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0" y="304390"/>
            <a:ext cx="2819400" cy="83861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7826" name="Rectangle 2"/>
          <p:cNvSpPr>
            <a:spLocks noGrp="1" noChangeArrowheads="1"/>
          </p:cNvSpPr>
          <p:nvPr>
            <p:ph type="title"/>
          </p:nvPr>
        </p:nvSpPr>
        <p:spPr bwMode="auto">
          <a:xfrm>
            <a:off x="2819400" y="228600"/>
            <a:ext cx="6096000" cy="1143000"/>
          </a:xfrm>
          <a:prstGeom prst="rect">
            <a:avLst/>
          </a:prstGeom>
          <a:noFill/>
          <a:ln w="0">
            <a:noFill/>
            <a:miter lim="800000"/>
            <a:headEnd/>
            <a:tailEnd/>
          </a:ln>
          <a:effectLst/>
        </p:spPr>
        <p:txBody>
          <a:bodyPr vert="horz" wrap="square" lIns="91440" tIns="45720" rIns="91440" bIns="45720" numCol="1" anchor="ctr" anchorCtr="0" compatLnSpc="1">
            <a:prstTxWarp prst="textNoShape">
              <a:avLst/>
            </a:prstTxWarp>
          </a:bodyPr>
          <a:lstStyle/>
          <a:p>
            <a:pPr lvl="0"/>
            <a:r>
              <a:rPr lang="en-US" noProof="0" smtClean="0"/>
              <a:t>Click to edit Master title style</a:t>
            </a:r>
          </a:p>
        </p:txBody>
      </p:sp>
      <p:sp>
        <p:nvSpPr>
          <p:cNvPr id="778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dirty="0" smtClean="0"/>
          </a:p>
        </p:txBody>
      </p:sp>
      <p:sp>
        <p:nvSpPr>
          <p:cNvPr id="778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atin typeface="+mn-lt"/>
              </a:defRPr>
            </a:lvl1pPr>
          </a:lstStyle>
          <a:p>
            <a:fld id="{216E0E02-55D8-4A62-964B-783B05293A72}" type="datetimeFigureOut">
              <a:rPr lang="es-HN" smtClean="0"/>
              <a:pPr/>
              <a:t>16/03/2015</a:t>
            </a:fld>
            <a:endParaRPr lang="es-HN"/>
          </a:p>
        </p:txBody>
      </p:sp>
      <p:sp>
        <p:nvSpPr>
          <p:cNvPr id="778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atin typeface="+mn-lt"/>
              </a:defRPr>
            </a:lvl1pPr>
          </a:lstStyle>
          <a:p>
            <a:endParaRPr lang="es-HN"/>
          </a:p>
        </p:txBody>
      </p:sp>
      <p:sp>
        <p:nvSpPr>
          <p:cNvPr id="778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atin typeface="+mn-lt"/>
              </a:defRPr>
            </a:lvl1pPr>
          </a:lstStyle>
          <a:p>
            <a:fld id="{12AE7274-3B8E-4316-81F7-62670536CD68}" type="slidenum">
              <a:rPr lang="es-HN" smtClean="0"/>
              <a:pPr/>
              <a:t>‹#›</a:t>
            </a:fld>
            <a:endParaRPr lang="es-HN"/>
          </a:p>
        </p:txBody>
      </p:sp>
      <p:sp>
        <p:nvSpPr>
          <p:cNvPr id="77831" name="Line 7"/>
          <p:cNvSpPr>
            <a:spLocks noChangeShapeType="1"/>
          </p:cNvSpPr>
          <p:nvPr/>
        </p:nvSpPr>
        <p:spPr bwMode="auto">
          <a:xfrm>
            <a:off x="0" y="1447800"/>
            <a:ext cx="9144000" cy="0"/>
          </a:xfrm>
          <a:prstGeom prst="line">
            <a:avLst/>
          </a:prstGeom>
          <a:noFill/>
          <a:ln w="76200" cmpd="tri">
            <a:solidFill>
              <a:schemeClr val="accent1"/>
            </a:solidFill>
            <a:round/>
            <a:headEnd/>
            <a:tailEnd/>
          </a:ln>
          <a:effectLst/>
        </p:spPr>
        <p:txBody>
          <a:bodyPr/>
          <a:lstStyle/>
          <a:p>
            <a:endParaRPr lang="en-US" noProof="0" dirty="0"/>
          </a:p>
        </p:txBody>
      </p:sp>
      <p:pic>
        <p:nvPicPr>
          <p:cNvPr id="8" name="Picture 2" descr="http://aguaclara.cornell.edu/resources/logo-large.png"/>
          <p:cNvPicPr>
            <a:picLocks noChangeAspect="1" noChangeArrowheads="1"/>
          </p:cNvPicPr>
          <p:nvPr/>
        </p:nvPicPr>
        <p:blipFill>
          <a:blip r:embed="rId9"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0" y="304390"/>
            <a:ext cx="2819400" cy="838610"/>
          </a:xfrm>
          <a:prstGeom prst="rect">
            <a:avLst/>
          </a:prstGeom>
          <a:noFill/>
          <a:extLst>
            <a:ext uri="{909E8E84-426E-40DD-AFC4-6F175D3DCCD1}">
              <a14:hiddenFill xmlns:a14="http://schemas.microsoft.com/office/drawing/2010/main">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Lst>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par>
    </p:tnLst>
  </p:timing>
  <p:txStyles>
    <p:titleStyle>
      <a:lvl1pPr algn="ctr" rtl="0" eaLnBrk="1" fontAlgn="base" hangingPunct="1">
        <a:spcBef>
          <a:spcPct val="0"/>
        </a:spcBef>
        <a:spcAft>
          <a:spcPct val="0"/>
        </a:spcAft>
        <a:defRPr sz="4400" b="1">
          <a:solidFill>
            <a:schemeClr val="tx2"/>
          </a:solidFill>
          <a:latin typeface="+mj-lt"/>
          <a:ea typeface="+mj-ea"/>
          <a:cs typeface="+mj-cs"/>
        </a:defRPr>
      </a:lvl1pPr>
      <a:lvl2pPr algn="ctr" rtl="0" eaLnBrk="1" fontAlgn="base" hangingPunct="1">
        <a:spcBef>
          <a:spcPct val="0"/>
        </a:spcBef>
        <a:spcAft>
          <a:spcPct val="0"/>
        </a:spcAft>
        <a:defRPr sz="4400" b="1">
          <a:solidFill>
            <a:schemeClr val="tx2"/>
          </a:solidFill>
          <a:latin typeface="Candara" pitchFamily="34" charset="0"/>
        </a:defRPr>
      </a:lvl2pPr>
      <a:lvl3pPr algn="ctr" rtl="0" eaLnBrk="1" fontAlgn="base" hangingPunct="1">
        <a:spcBef>
          <a:spcPct val="0"/>
        </a:spcBef>
        <a:spcAft>
          <a:spcPct val="0"/>
        </a:spcAft>
        <a:defRPr sz="4400" b="1">
          <a:solidFill>
            <a:schemeClr val="tx2"/>
          </a:solidFill>
          <a:latin typeface="Candara" pitchFamily="34" charset="0"/>
        </a:defRPr>
      </a:lvl3pPr>
      <a:lvl4pPr algn="ctr" rtl="0" eaLnBrk="1" fontAlgn="base" hangingPunct="1">
        <a:spcBef>
          <a:spcPct val="0"/>
        </a:spcBef>
        <a:spcAft>
          <a:spcPct val="0"/>
        </a:spcAft>
        <a:defRPr sz="4400" b="1">
          <a:solidFill>
            <a:schemeClr val="tx2"/>
          </a:solidFill>
          <a:latin typeface="Candara" pitchFamily="34" charset="0"/>
        </a:defRPr>
      </a:lvl4pPr>
      <a:lvl5pPr algn="ctr" rtl="0" eaLnBrk="1" fontAlgn="base" hangingPunct="1">
        <a:spcBef>
          <a:spcPct val="0"/>
        </a:spcBef>
        <a:spcAft>
          <a:spcPct val="0"/>
        </a:spcAft>
        <a:defRPr sz="4400" b="1">
          <a:solidFill>
            <a:schemeClr val="tx2"/>
          </a:solidFill>
          <a:latin typeface="Candara" pitchFamily="34" charset="0"/>
        </a:defRPr>
      </a:lvl5pPr>
      <a:lvl6pPr marL="457200" algn="ctr" rtl="0" eaLnBrk="1" fontAlgn="base" hangingPunct="1">
        <a:spcBef>
          <a:spcPct val="0"/>
        </a:spcBef>
        <a:spcAft>
          <a:spcPct val="0"/>
        </a:spcAft>
        <a:defRPr sz="4400" b="1">
          <a:solidFill>
            <a:schemeClr val="tx2"/>
          </a:solidFill>
          <a:latin typeface="Candara" pitchFamily="34" charset="0"/>
        </a:defRPr>
      </a:lvl6pPr>
      <a:lvl7pPr marL="914400" algn="ctr" rtl="0" eaLnBrk="1" fontAlgn="base" hangingPunct="1">
        <a:spcBef>
          <a:spcPct val="0"/>
        </a:spcBef>
        <a:spcAft>
          <a:spcPct val="0"/>
        </a:spcAft>
        <a:defRPr sz="4400" b="1">
          <a:solidFill>
            <a:schemeClr val="tx2"/>
          </a:solidFill>
          <a:latin typeface="Candara" pitchFamily="34" charset="0"/>
        </a:defRPr>
      </a:lvl7pPr>
      <a:lvl8pPr marL="1371600" algn="ctr" rtl="0" eaLnBrk="1" fontAlgn="base" hangingPunct="1">
        <a:spcBef>
          <a:spcPct val="0"/>
        </a:spcBef>
        <a:spcAft>
          <a:spcPct val="0"/>
        </a:spcAft>
        <a:defRPr sz="4400" b="1">
          <a:solidFill>
            <a:schemeClr val="tx2"/>
          </a:solidFill>
          <a:latin typeface="Candara" pitchFamily="34" charset="0"/>
        </a:defRPr>
      </a:lvl8pPr>
      <a:lvl9pPr marL="1828800" algn="ctr" rtl="0" eaLnBrk="1" fontAlgn="base" hangingPunct="1">
        <a:spcBef>
          <a:spcPct val="0"/>
        </a:spcBef>
        <a:spcAft>
          <a:spcPct val="0"/>
        </a:spcAft>
        <a:defRPr sz="4400" b="1">
          <a:solidFill>
            <a:schemeClr val="tx2"/>
          </a:solidFill>
          <a:latin typeface="Candara" pitchFamily="34" charset="0"/>
        </a:defRPr>
      </a:lvl9pPr>
    </p:titleStyle>
    <p:bodyStyle>
      <a:lvl1pPr marL="342900" indent="-342900" algn="l" rtl="0" eaLnBrk="1" fontAlgn="base" hangingPunct="1">
        <a:spcBef>
          <a:spcPct val="20000"/>
        </a:spcBef>
        <a:spcAft>
          <a:spcPct val="0"/>
        </a:spcAft>
        <a:buFont typeface="Wingdings" pitchFamily="2" charset="2"/>
        <a:buChar char="Ø"/>
        <a:defRPr sz="3200">
          <a:solidFill>
            <a:schemeClr val="tx1"/>
          </a:solidFill>
          <a:latin typeface="+mn-lt"/>
          <a:ea typeface="+mn-ea"/>
          <a:cs typeface="+mn-cs"/>
        </a:defRPr>
      </a:lvl1pPr>
      <a:lvl2pPr marL="742950" indent="-285750" algn="l" rtl="0" eaLnBrk="1" fontAlgn="base" hangingPunct="1">
        <a:spcBef>
          <a:spcPct val="20000"/>
        </a:spcBef>
        <a:spcAft>
          <a:spcPct val="0"/>
        </a:spcAft>
        <a:buFont typeface="Wingdings" pitchFamily="2" charset="2"/>
        <a:buChar char="Ø"/>
        <a:defRPr sz="2800">
          <a:solidFill>
            <a:schemeClr val="tx1"/>
          </a:solidFill>
          <a:latin typeface="+mn-lt"/>
        </a:defRPr>
      </a:lvl2pPr>
      <a:lvl3pPr marL="1143000" indent="-228600" algn="l" rtl="0" eaLnBrk="1" fontAlgn="base" hangingPunct="1">
        <a:spcBef>
          <a:spcPct val="20000"/>
        </a:spcBef>
        <a:spcAft>
          <a:spcPct val="0"/>
        </a:spcAft>
        <a:buFont typeface="Wingdings" pitchFamily="2" charset="2"/>
        <a:buChar char="Ø"/>
        <a:defRPr sz="2400">
          <a:solidFill>
            <a:schemeClr val="tx1"/>
          </a:solidFill>
          <a:latin typeface="+mn-lt"/>
        </a:defRPr>
      </a:lvl3pPr>
      <a:lvl4pPr marL="1600200" indent="-228600" algn="l" rtl="0" eaLnBrk="1" fontAlgn="base" hangingPunct="1">
        <a:spcBef>
          <a:spcPct val="20000"/>
        </a:spcBef>
        <a:spcAft>
          <a:spcPct val="0"/>
        </a:spcAft>
        <a:buFont typeface="Wingdings" pitchFamily="2" charset="2"/>
        <a:buChar char="Ø"/>
        <a:defRPr sz="2000">
          <a:solidFill>
            <a:schemeClr val="tx1"/>
          </a:solidFill>
          <a:latin typeface="+mn-lt"/>
        </a:defRPr>
      </a:lvl4pPr>
      <a:lvl5pPr marL="2057400" indent="-228600" algn="l" rtl="0" eaLnBrk="1" fontAlgn="base" hangingPunct="1">
        <a:spcBef>
          <a:spcPct val="20000"/>
        </a:spcBef>
        <a:spcAft>
          <a:spcPct val="0"/>
        </a:spcAft>
        <a:buFont typeface="Wingdings" pitchFamily="2" charset="2"/>
        <a:buChar char="Ø"/>
        <a:defRPr sz="2000">
          <a:solidFill>
            <a:schemeClr val="tx1"/>
          </a:solidFill>
          <a:latin typeface="+mn-lt"/>
        </a:defRPr>
      </a:lvl5pPr>
      <a:lvl6pPr marL="2514600" indent="-228600" algn="l" rtl="0" eaLnBrk="1" fontAlgn="base" hangingPunct="1">
        <a:spcBef>
          <a:spcPct val="20000"/>
        </a:spcBef>
        <a:spcAft>
          <a:spcPct val="0"/>
        </a:spcAft>
        <a:buFont typeface="Wingdings" pitchFamily="2" charset="2"/>
        <a:buChar char="Ø"/>
        <a:defRPr sz="2000">
          <a:solidFill>
            <a:schemeClr val="tx1"/>
          </a:solidFill>
          <a:latin typeface="+mn-lt"/>
        </a:defRPr>
      </a:lvl6pPr>
      <a:lvl7pPr marL="2971800" indent="-228600" algn="l" rtl="0" eaLnBrk="1" fontAlgn="base" hangingPunct="1">
        <a:spcBef>
          <a:spcPct val="20000"/>
        </a:spcBef>
        <a:spcAft>
          <a:spcPct val="0"/>
        </a:spcAft>
        <a:buFont typeface="Wingdings" pitchFamily="2" charset="2"/>
        <a:buChar char="Ø"/>
        <a:defRPr sz="2000">
          <a:solidFill>
            <a:schemeClr val="tx1"/>
          </a:solidFill>
          <a:latin typeface="+mn-lt"/>
        </a:defRPr>
      </a:lvl7pPr>
      <a:lvl8pPr marL="3429000" indent="-228600" algn="l" rtl="0" eaLnBrk="1" fontAlgn="base" hangingPunct="1">
        <a:spcBef>
          <a:spcPct val="20000"/>
        </a:spcBef>
        <a:spcAft>
          <a:spcPct val="0"/>
        </a:spcAft>
        <a:buFont typeface="Wingdings" pitchFamily="2" charset="2"/>
        <a:buChar char="Ø"/>
        <a:defRPr sz="2000">
          <a:solidFill>
            <a:schemeClr val="tx1"/>
          </a:solidFill>
          <a:latin typeface="+mn-lt"/>
        </a:defRPr>
      </a:lvl8pPr>
      <a:lvl9pPr marL="3886200" indent="-228600" algn="l" rtl="0" eaLnBrk="1" fontAlgn="base" hangingPunct="1">
        <a:spcBef>
          <a:spcPct val="20000"/>
        </a:spcBef>
        <a:spcAft>
          <a:spcPct val="0"/>
        </a:spcAft>
        <a:buFont typeface="Wingdings" pitchFamily="2" charset="2"/>
        <a:buChar char="Ø"/>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hyperlink" Target="mailto:ena7@cornell.edu" TargetMode="Externa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8.jpe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xml"/><Relationship Id="rId1" Type="http://schemas.openxmlformats.org/officeDocument/2006/relationships/slideLayout" Target="../slideLayouts/slideLayout6.xml"/><Relationship Id="rId4" Type="http://schemas.openxmlformats.org/officeDocument/2006/relationships/image" Target="../media/image14.png"/></Relationships>
</file>

<file path=ppt/slides/_rels/slide9.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slideLayout" Target="../slideLayouts/slideLayout6.xml"/><Relationship Id="rId1" Type="http://schemas.openxmlformats.org/officeDocument/2006/relationships/video" Target="https://www.youtube.com/embed/L44wY8LZSUQ"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2819400" y="5029200"/>
            <a:ext cx="4648200" cy="624673"/>
          </a:xfrm>
        </p:spPr>
        <p:txBody>
          <a:bodyPr/>
          <a:lstStyle/>
          <a:p>
            <a:r>
              <a:rPr lang="es-HN" sz="2800" b="1" dirty="0" smtClean="0">
                <a:effectLst>
                  <a:outerShdw blurRad="38100" dist="38100" dir="2700000" algn="tl">
                    <a:srgbClr val="000000">
                      <a:alpha val="43137"/>
                    </a:srgbClr>
                  </a:outerShdw>
                </a:effectLst>
              </a:rPr>
              <a:t>Erika Axe and Bridget Cheng</a:t>
            </a:r>
            <a:endParaRPr lang="es-HN" sz="2800" b="1" dirty="0">
              <a:effectLst>
                <a:outerShdw blurRad="38100" dist="38100" dir="2700000" algn="tl">
                  <a:srgbClr val="000000">
                    <a:alpha val="43137"/>
                  </a:srgbClr>
                </a:outerShdw>
              </a:effectLst>
            </a:endParaRPr>
          </a:p>
        </p:txBody>
      </p:sp>
      <p:sp>
        <p:nvSpPr>
          <p:cNvPr id="2" name="Title 1"/>
          <p:cNvSpPr>
            <a:spLocks noGrp="1"/>
          </p:cNvSpPr>
          <p:nvPr>
            <p:ph type="ctrTitle" sz="quarter"/>
          </p:nvPr>
        </p:nvSpPr>
        <p:spPr/>
        <p:txBody>
          <a:bodyPr/>
          <a:lstStyle/>
          <a:p>
            <a:r>
              <a:rPr lang="en-US" dirty="0" smtClean="0">
                <a:effectLst>
                  <a:outerShdw blurRad="38100" dist="38100" dir="2700000" algn="tl">
                    <a:srgbClr val="000000">
                      <a:alpha val="43137"/>
                    </a:srgbClr>
                  </a:outerShdw>
                </a:effectLst>
              </a:rPr>
              <a:t>Public</a:t>
            </a:r>
            <a:r>
              <a:rPr lang="es-HN" dirty="0" smtClean="0">
                <a:effectLst>
                  <a:outerShdw blurRad="38100" dist="38100" dir="2700000" algn="tl">
                    <a:srgbClr val="000000">
                      <a:alpha val="43137"/>
                    </a:srgbClr>
                  </a:outerShdw>
                </a:effectLst>
              </a:rPr>
              <a:t> </a:t>
            </a:r>
            <a:r>
              <a:rPr lang="en-US" dirty="0" smtClean="0">
                <a:effectLst>
                  <a:outerShdw blurRad="38100" dist="38100" dir="2700000" algn="tl">
                    <a:srgbClr val="000000">
                      <a:alpha val="43137"/>
                    </a:srgbClr>
                  </a:outerShdw>
                </a:effectLst>
              </a:rPr>
              <a:t>Relations</a:t>
            </a:r>
            <a:endParaRPr lang="en-US"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268998750"/>
      </p:ext>
    </p:extLst>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Public Relations… </a:t>
            </a:r>
            <a:br>
              <a:rPr lang="en-US" dirty="0" smtClean="0"/>
            </a:br>
            <a:r>
              <a:rPr lang="en-US" dirty="0" smtClean="0"/>
              <a:t>Looking Forward</a:t>
            </a:r>
            <a:endParaRPr lang="en-US" dirty="0"/>
          </a:p>
        </p:txBody>
      </p:sp>
      <p:sp>
        <p:nvSpPr>
          <p:cNvPr id="10" name="Content Placeholder 9"/>
          <p:cNvSpPr>
            <a:spLocks noGrp="1"/>
          </p:cNvSpPr>
          <p:nvPr>
            <p:ph sz="half" idx="1"/>
          </p:nvPr>
        </p:nvSpPr>
        <p:spPr>
          <a:xfrm>
            <a:off x="457200" y="1600200"/>
            <a:ext cx="8305800" cy="4525963"/>
          </a:xfrm>
        </p:spPr>
        <p:txBody>
          <a:bodyPr/>
          <a:lstStyle/>
          <a:p>
            <a:pPr marL="0" indent="0">
              <a:buNone/>
            </a:pPr>
            <a:r>
              <a:rPr lang="en-US" dirty="0" smtClean="0"/>
              <a:t>We would love to hear any ideas from people on the team to work on either this semester or in the future!</a:t>
            </a:r>
          </a:p>
          <a:p>
            <a:pPr marL="0" indent="0">
              <a:buNone/>
            </a:pPr>
            <a:r>
              <a:rPr lang="en-US" i="1" dirty="0" smtClean="0"/>
              <a:t>Please contact either Erika (</a:t>
            </a:r>
            <a:r>
              <a:rPr lang="en-US" i="1" dirty="0" smtClean="0">
                <a:hlinkClick r:id="rId2"/>
              </a:rPr>
              <a:t>ena7@cornell.edu</a:t>
            </a:r>
            <a:r>
              <a:rPr lang="en-US" i="1" dirty="0" smtClean="0"/>
              <a:t>) or Bridget (bjc267@cornell.edu)</a:t>
            </a:r>
            <a:endParaRPr lang="en-US" i="1"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520160">
            <a:off x="4001556" y="3578131"/>
            <a:ext cx="4217796" cy="2861369"/>
          </a:xfrm>
          <a:prstGeom prst="ellipse">
            <a:avLst/>
          </a:prstGeom>
          <a:ln w="190500" cap="rnd">
            <a:solidFill>
              <a:srgbClr val="C8C6BD"/>
            </a:solidFill>
            <a:prstDash val="solid"/>
          </a:ln>
          <a:effectLst>
            <a:outerShdw blurRad="127000" algn="bl" rotWithShape="0">
              <a:srgbClr val="000000"/>
            </a:outerShdw>
          </a:effectLst>
          <a:scene3d>
            <a:camera prst="perspectiveFront" fov="5400000"/>
            <a:lightRig rig="threePt" dir="t">
              <a:rot lat="0" lon="0" rev="19200000"/>
            </a:lightRig>
          </a:scene3d>
          <a:sp3d extrusionH="25400">
            <a:bevelT w="304800" h="152400" prst="hardEdge"/>
            <a:extrusionClr>
              <a:srgbClr val="000000"/>
            </a:extrusionClr>
          </a:sp3d>
        </p:spPr>
      </p:pic>
    </p:spTree>
    <p:extLst>
      <p:ext uri="{BB962C8B-B14F-4D97-AF65-F5344CB8AC3E}">
        <p14:creationId xmlns:p14="http://schemas.microsoft.com/office/powerpoint/2010/main" val="4147146061"/>
      </p:ext>
    </p:extLst>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95600" y="228600"/>
            <a:ext cx="6019800" cy="1143000"/>
          </a:xfrm>
        </p:spPr>
        <p:txBody>
          <a:bodyPr/>
          <a:lstStyle/>
          <a:p>
            <a:r>
              <a:rPr lang="en-US" sz="4000" dirty="0" smtClean="0"/>
              <a:t>What We Do</a:t>
            </a:r>
            <a:endParaRPr lang="en-US" sz="4000" dirty="0"/>
          </a:p>
        </p:txBody>
      </p:sp>
      <p:sp>
        <p:nvSpPr>
          <p:cNvPr id="3" name="Text Placeholder 2"/>
          <p:cNvSpPr>
            <a:spLocks noGrp="1"/>
          </p:cNvSpPr>
          <p:nvPr>
            <p:ph type="body" sz="quarter" idx="13"/>
          </p:nvPr>
        </p:nvSpPr>
        <p:spPr>
          <a:xfrm>
            <a:off x="457200" y="1524000"/>
            <a:ext cx="5715000" cy="4724400"/>
          </a:xfrm>
        </p:spPr>
        <p:txBody>
          <a:bodyPr/>
          <a:lstStyle/>
          <a:p>
            <a:r>
              <a:rPr lang="en-US" dirty="0" smtClean="0"/>
              <a:t>Spreading the word: AguaClara!</a:t>
            </a:r>
          </a:p>
          <a:p>
            <a:r>
              <a:rPr lang="en-US" dirty="0" smtClean="0"/>
              <a:t>Try to get new members for AguaClara</a:t>
            </a:r>
          </a:p>
          <a:p>
            <a:r>
              <a:rPr lang="en-US" dirty="0" smtClean="0"/>
              <a:t>Inter-subteam Communication and Events</a:t>
            </a:r>
          </a:p>
          <a:p>
            <a:r>
              <a:rPr lang="en-US" dirty="0" smtClean="0"/>
              <a:t>AguaClara Item Sales</a:t>
            </a:r>
          </a:p>
          <a:p>
            <a:r>
              <a:rPr lang="en-US" dirty="0" smtClean="0"/>
              <a:t>General System Improvements</a:t>
            </a:r>
          </a:p>
          <a:p>
            <a:r>
              <a:rPr lang="en-US" dirty="0" smtClean="0"/>
              <a:t>Competitions!</a:t>
            </a:r>
            <a:endParaRPr lang="en-US" dirty="0" smtClean="0"/>
          </a:p>
          <a:p>
            <a:endParaRPr lang="en-US" dirty="0"/>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381496" y="1898904"/>
            <a:ext cx="2540000" cy="19050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360160" y="4343400"/>
            <a:ext cx="2552192" cy="1701461"/>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extLst>
      <p:ext uri="{BB962C8B-B14F-4D97-AF65-F5344CB8AC3E}">
        <p14:creationId xmlns:p14="http://schemas.microsoft.com/office/powerpoint/2010/main" val="673016544"/>
      </p:ext>
    </p:extLst>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3">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3">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 calcmode="lin" valueType="num">
                                      <p:cBhvr>
                                        <p:cTn id="15" dur="10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6" dur="1000" fill="hold"/>
                                        <p:tgtEl>
                                          <p:spTgt spid="3">
                                            <p:txEl>
                                              <p:pRg st="1" end="1"/>
                                            </p:txEl>
                                          </p:spTgt>
                                        </p:tgtEl>
                                        <p:attrNameLst>
                                          <p:attrName>ppt_h</p:attrName>
                                        </p:attrNameLst>
                                      </p:cBhvr>
                                      <p:tavLst>
                                        <p:tav tm="0">
                                          <p:val>
                                            <p:fltVal val="0"/>
                                          </p:val>
                                        </p:tav>
                                        <p:tav tm="100000">
                                          <p:val>
                                            <p:strVal val="#ppt_h"/>
                                          </p:val>
                                        </p:tav>
                                      </p:tavLst>
                                    </p:anim>
                                    <p:anim calcmode="lin" valueType="num">
                                      <p:cBhvr>
                                        <p:cTn id="17" dur="1000" fill="hold"/>
                                        <p:tgtEl>
                                          <p:spTgt spid="3">
                                            <p:txEl>
                                              <p:pRg st="1" end="1"/>
                                            </p:txEl>
                                          </p:spTgt>
                                        </p:tgtEl>
                                        <p:attrNameLst>
                                          <p:attrName>style.rotation</p:attrName>
                                        </p:attrNameLst>
                                      </p:cBhvr>
                                      <p:tavLst>
                                        <p:tav tm="0">
                                          <p:val>
                                            <p:fltVal val="90"/>
                                          </p:val>
                                        </p:tav>
                                        <p:tav tm="100000">
                                          <p:val>
                                            <p:fltVal val="0"/>
                                          </p:val>
                                        </p:tav>
                                      </p:tavLst>
                                    </p:anim>
                                    <p:animEffect transition="in" filter="fade">
                                      <p:cBhvr>
                                        <p:cTn id="18" dur="1000"/>
                                        <p:tgtEl>
                                          <p:spTgt spid="3">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grpId="0" nodeType="click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anim calcmode="lin" valueType="num">
                                      <p:cBhvr>
                                        <p:cTn id="23" dur="1000" fill="hold"/>
                                        <p:tgtEl>
                                          <p:spTgt spid="3">
                                            <p:txEl>
                                              <p:pRg st="2" end="2"/>
                                            </p:txEl>
                                          </p:spTgt>
                                        </p:tgtEl>
                                        <p:attrNameLst>
                                          <p:attrName>ppt_w</p:attrName>
                                        </p:attrNameLst>
                                      </p:cBhvr>
                                      <p:tavLst>
                                        <p:tav tm="0">
                                          <p:val>
                                            <p:fltVal val="0"/>
                                          </p:val>
                                        </p:tav>
                                        <p:tav tm="100000">
                                          <p:val>
                                            <p:strVal val="#ppt_w"/>
                                          </p:val>
                                        </p:tav>
                                      </p:tavLst>
                                    </p:anim>
                                    <p:anim calcmode="lin" valueType="num">
                                      <p:cBhvr>
                                        <p:cTn id="24" dur="1000" fill="hold"/>
                                        <p:tgtEl>
                                          <p:spTgt spid="3">
                                            <p:txEl>
                                              <p:pRg st="2" end="2"/>
                                            </p:txEl>
                                          </p:spTgt>
                                        </p:tgtEl>
                                        <p:attrNameLst>
                                          <p:attrName>ppt_h</p:attrName>
                                        </p:attrNameLst>
                                      </p:cBhvr>
                                      <p:tavLst>
                                        <p:tav tm="0">
                                          <p:val>
                                            <p:fltVal val="0"/>
                                          </p:val>
                                        </p:tav>
                                        <p:tav tm="100000">
                                          <p:val>
                                            <p:strVal val="#ppt_h"/>
                                          </p:val>
                                        </p:tav>
                                      </p:tavLst>
                                    </p:anim>
                                    <p:anim calcmode="lin" valueType="num">
                                      <p:cBhvr>
                                        <p:cTn id="25" dur="1000" fill="hold"/>
                                        <p:tgtEl>
                                          <p:spTgt spid="3">
                                            <p:txEl>
                                              <p:pRg st="2" end="2"/>
                                            </p:txEl>
                                          </p:spTgt>
                                        </p:tgtEl>
                                        <p:attrNameLst>
                                          <p:attrName>style.rotation</p:attrName>
                                        </p:attrNameLst>
                                      </p:cBhvr>
                                      <p:tavLst>
                                        <p:tav tm="0">
                                          <p:val>
                                            <p:fltVal val="90"/>
                                          </p:val>
                                        </p:tav>
                                        <p:tav tm="100000">
                                          <p:val>
                                            <p:fltVal val="0"/>
                                          </p:val>
                                        </p:tav>
                                      </p:tavLst>
                                    </p:anim>
                                    <p:animEffect transition="in" filter="fade">
                                      <p:cBhvr>
                                        <p:cTn id="26" dur="1000"/>
                                        <p:tgtEl>
                                          <p:spTgt spid="3">
                                            <p:txEl>
                                              <p:pRg st="2" end="2"/>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31" presetClass="entr" presetSubtype="0" fill="hold" grpId="0"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p:cTn id="31" dur="1000" fill="hold"/>
                                        <p:tgtEl>
                                          <p:spTgt spid="3">
                                            <p:txEl>
                                              <p:pRg st="3" end="3"/>
                                            </p:txEl>
                                          </p:spTgt>
                                        </p:tgtEl>
                                        <p:attrNameLst>
                                          <p:attrName>ppt_w</p:attrName>
                                        </p:attrNameLst>
                                      </p:cBhvr>
                                      <p:tavLst>
                                        <p:tav tm="0">
                                          <p:val>
                                            <p:fltVal val="0"/>
                                          </p:val>
                                        </p:tav>
                                        <p:tav tm="100000">
                                          <p:val>
                                            <p:strVal val="#ppt_w"/>
                                          </p:val>
                                        </p:tav>
                                      </p:tavLst>
                                    </p:anim>
                                    <p:anim calcmode="lin" valueType="num">
                                      <p:cBhvr>
                                        <p:cTn id="32" dur="1000" fill="hold"/>
                                        <p:tgtEl>
                                          <p:spTgt spid="3">
                                            <p:txEl>
                                              <p:pRg st="3" end="3"/>
                                            </p:txEl>
                                          </p:spTgt>
                                        </p:tgtEl>
                                        <p:attrNameLst>
                                          <p:attrName>ppt_h</p:attrName>
                                        </p:attrNameLst>
                                      </p:cBhvr>
                                      <p:tavLst>
                                        <p:tav tm="0">
                                          <p:val>
                                            <p:fltVal val="0"/>
                                          </p:val>
                                        </p:tav>
                                        <p:tav tm="100000">
                                          <p:val>
                                            <p:strVal val="#ppt_h"/>
                                          </p:val>
                                        </p:tav>
                                      </p:tavLst>
                                    </p:anim>
                                    <p:anim calcmode="lin" valueType="num">
                                      <p:cBhvr>
                                        <p:cTn id="33" dur="1000" fill="hold"/>
                                        <p:tgtEl>
                                          <p:spTgt spid="3">
                                            <p:txEl>
                                              <p:pRg st="3" end="3"/>
                                            </p:txEl>
                                          </p:spTgt>
                                        </p:tgtEl>
                                        <p:attrNameLst>
                                          <p:attrName>style.rotation</p:attrName>
                                        </p:attrNameLst>
                                      </p:cBhvr>
                                      <p:tavLst>
                                        <p:tav tm="0">
                                          <p:val>
                                            <p:fltVal val="90"/>
                                          </p:val>
                                        </p:tav>
                                        <p:tav tm="100000">
                                          <p:val>
                                            <p:fltVal val="0"/>
                                          </p:val>
                                        </p:tav>
                                      </p:tavLst>
                                    </p:anim>
                                    <p:animEffect transition="in" filter="fade">
                                      <p:cBhvr>
                                        <p:cTn id="34" dur="1000"/>
                                        <p:tgtEl>
                                          <p:spTgt spid="3">
                                            <p:txEl>
                                              <p:pRg st="3" end="3"/>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31" presetClass="entr" presetSubtype="0" fill="hold" grpId="0" nodeType="clickEffect">
                                  <p:stCondLst>
                                    <p:cond delay="0"/>
                                  </p:stCondLst>
                                  <p:childTnLst>
                                    <p:set>
                                      <p:cBhvr>
                                        <p:cTn id="38" dur="1" fill="hold">
                                          <p:stCondLst>
                                            <p:cond delay="0"/>
                                          </p:stCondLst>
                                        </p:cTn>
                                        <p:tgtEl>
                                          <p:spTgt spid="3">
                                            <p:txEl>
                                              <p:pRg st="4" end="4"/>
                                            </p:txEl>
                                          </p:spTgt>
                                        </p:tgtEl>
                                        <p:attrNameLst>
                                          <p:attrName>style.visibility</p:attrName>
                                        </p:attrNameLst>
                                      </p:cBhvr>
                                      <p:to>
                                        <p:strVal val="visible"/>
                                      </p:to>
                                    </p:set>
                                    <p:anim calcmode="lin" valueType="num">
                                      <p:cBhvr>
                                        <p:cTn id="39" dur="1000" fill="hold"/>
                                        <p:tgtEl>
                                          <p:spTgt spid="3">
                                            <p:txEl>
                                              <p:pRg st="4" end="4"/>
                                            </p:txEl>
                                          </p:spTgt>
                                        </p:tgtEl>
                                        <p:attrNameLst>
                                          <p:attrName>ppt_w</p:attrName>
                                        </p:attrNameLst>
                                      </p:cBhvr>
                                      <p:tavLst>
                                        <p:tav tm="0">
                                          <p:val>
                                            <p:fltVal val="0"/>
                                          </p:val>
                                        </p:tav>
                                        <p:tav tm="100000">
                                          <p:val>
                                            <p:strVal val="#ppt_w"/>
                                          </p:val>
                                        </p:tav>
                                      </p:tavLst>
                                    </p:anim>
                                    <p:anim calcmode="lin" valueType="num">
                                      <p:cBhvr>
                                        <p:cTn id="40" dur="1000" fill="hold"/>
                                        <p:tgtEl>
                                          <p:spTgt spid="3">
                                            <p:txEl>
                                              <p:pRg st="4" end="4"/>
                                            </p:txEl>
                                          </p:spTgt>
                                        </p:tgtEl>
                                        <p:attrNameLst>
                                          <p:attrName>ppt_h</p:attrName>
                                        </p:attrNameLst>
                                      </p:cBhvr>
                                      <p:tavLst>
                                        <p:tav tm="0">
                                          <p:val>
                                            <p:fltVal val="0"/>
                                          </p:val>
                                        </p:tav>
                                        <p:tav tm="100000">
                                          <p:val>
                                            <p:strVal val="#ppt_h"/>
                                          </p:val>
                                        </p:tav>
                                      </p:tavLst>
                                    </p:anim>
                                    <p:anim calcmode="lin" valueType="num">
                                      <p:cBhvr>
                                        <p:cTn id="41" dur="1000" fill="hold"/>
                                        <p:tgtEl>
                                          <p:spTgt spid="3">
                                            <p:txEl>
                                              <p:pRg st="4" end="4"/>
                                            </p:txEl>
                                          </p:spTgt>
                                        </p:tgtEl>
                                        <p:attrNameLst>
                                          <p:attrName>style.rotation</p:attrName>
                                        </p:attrNameLst>
                                      </p:cBhvr>
                                      <p:tavLst>
                                        <p:tav tm="0">
                                          <p:val>
                                            <p:fltVal val="90"/>
                                          </p:val>
                                        </p:tav>
                                        <p:tav tm="100000">
                                          <p:val>
                                            <p:fltVal val="0"/>
                                          </p:val>
                                        </p:tav>
                                      </p:tavLst>
                                    </p:anim>
                                    <p:animEffect transition="in" filter="fade">
                                      <p:cBhvr>
                                        <p:cTn id="42" dur="1000"/>
                                        <p:tgtEl>
                                          <p:spTgt spid="3">
                                            <p:txEl>
                                              <p:pRg st="4" end="4"/>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31" presetClass="entr" presetSubtype="0" fill="hold" grpId="0" nodeType="clickEffect">
                                  <p:stCondLst>
                                    <p:cond delay="0"/>
                                  </p:stCondLst>
                                  <p:childTnLst>
                                    <p:set>
                                      <p:cBhvr>
                                        <p:cTn id="46" dur="1" fill="hold">
                                          <p:stCondLst>
                                            <p:cond delay="0"/>
                                          </p:stCondLst>
                                        </p:cTn>
                                        <p:tgtEl>
                                          <p:spTgt spid="3">
                                            <p:txEl>
                                              <p:pRg st="5" end="5"/>
                                            </p:txEl>
                                          </p:spTgt>
                                        </p:tgtEl>
                                        <p:attrNameLst>
                                          <p:attrName>style.visibility</p:attrName>
                                        </p:attrNameLst>
                                      </p:cBhvr>
                                      <p:to>
                                        <p:strVal val="visible"/>
                                      </p:to>
                                    </p:set>
                                    <p:anim calcmode="lin" valueType="num">
                                      <p:cBhvr>
                                        <p:cTn id="47" dur="1000" fill="hold"/>
                                        <p:tgtEl>
                                          <p:spTgt spid="3">
                                            <p:txEl>
                                              <p:pRg st="5" end="5"/>
                                            </p:txEl>
                                          </p:spTgt>
                                        </p:tgtEl>
                                        <p:attrNameLst>
                                          <p:attrName>ppt_w</p:attrName>
                                        </p:attrNameLst>
                                      </p:cBhvr>
                                      <p:tavLst>
                                        <p:tav tm="0">
                                          <p:val>
                                            <p:fltVal val="0"/>
                                          </p:val>
                                        </p:tav>
                                        <p:tav tm="100000">
                                          <p:val>
                                            <p:strVal val="#ppt_w"/>
                                          </p:val>
                                        </p:tav>
                                      </p:tavLst>
                                    </p:anim>
                                    <p:anim calcmode="lin" valueType="num">
                                      <p:cBhvr>
                                        <p:cTn id="48" dur="1000" fill="hold"/>
                                        <p:tgtEl>
                                          <p:spTgt spid="3">
                                            <p:txEl>
                                              <p:pRg st="5" end="5"/>
                                            </p:txEl>
                                          </p:spTgt>
                                        </p:tgtEl>
                                        <p:attrNameLst>
                                          <p:attrName>ppt_h</p:attrName>
                                        </p:attrNameLst>
                                      </p:cBhvr>
                                      <p:tavLst>
                                        <p:tav tm="0">
                                          <p:val>
                                            <p:fltVal val="0"/>
                                          </p:val>
                                        </p:tav>
                                        <p:tav tm="100000">
                                          <p:val>
                                            <p:strVal val="#ppt_h"/>
                                          </p:val>
                                        </p:tav>
                                      </p:tavLst>
                                    </p:anim>
                                    <p:anim calcmode="lin" valueType="num">
                                      <p:cBhvr>
                                        <p:cTn id="49" dur="1000" fill="hold"/>
                                        <p:tgtEl>
                                          <p:spTgt spid="3">
                                            <p:txEl>
                                              <p:pRg st="5" end="5"/>
                                            </p:txEl>
                                          </p:spTgt>
                                        </p:tgtEl>
                                        <p:attrNameLst>
                                          <p:attrName>style.rotation</p:attrName>
                                        </p:attrNameLst>
                                      </p:cBhvr>
                                      <p:tavLst>
                                        <p:tav tm="0">
                                          <p:val>
                                            <p:fltVal val="90"/>
                                          </p:val>
                                        </p:tav>
                                        <p:tav tm="100000">
                                          <p:val>
                                            <p:fltVal val="0"/>
                                          </p:val>
                                        </p:tav>
                                      </p:tavLst>
                                    </p:anim>
                                    <p:animEffect transition="in" filter="fade">
                                      <p:cBhvr>
                                        <p:cTn id="50" dur="10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95600" y="228600"/>
            <a:ext cx="6019800" cy="1143000"/>
          </a:xfrm>
        </p:spPr>
        <p:txBody>
          <a:bodyPr/>
          <a:lstStyle/>
          <a:p>
            <a:r>
              <a:rPr lang="en-US" sz="4000" dirty="0" smtClean="0"/>
              <a:t>Semester Goals</a:t>
            </a:r>
            <a:endParaRPr lang="en-US" sz="4000" dirty="0"/>
          </a:p>
        </p:txBody>
      </p:sp>
      <p:sp>
        <p:nvSpPr>
          <p:cNvPr id="3" name="Text Placeholder 2"/>
          <p:cNvSpPr>
            <a:spLocks noGrp="1"/>
          </p:cNvSpPr>
          <p:nvPr>
            <p:ph type="body" sz="quarter" idx="13"/>
          </p:nvPr>
        </p:nvSpPr>
        <p:spPr/>
        <p:txBody>
          <a:bodyPr/>
          <a:lstStyle/>
          <a:p>
            <a:r>
              <a:rPr lang="en-US" sz="2400" dirty="0" smtClean="0"/>
              <a:t>Facebook </a:t>
            </a:r>
            <a:r>
              <a:rPr lang="en-US" sz="2400" dirty="0"/>
              <a:t>Updates </a:t>
            </a:r>
            <a:r>
              <a:rPr lang="en-US" sz="2400" dirty="0" smtClean="0"/>
              <a:t>and Twitter Updates</a:t>
            </a:r>
            <a:endParaRPr lang="en-US" sz="2400" dirty="0"/>
          </a:p>
          <a:p>
            <a:r>
              <a:rPr lang="en-US" sz="2400" dirty="0" smtClean="0"/>
              <a:t>Bagel Wednesdays</a:t>
            </a:r>
          </a:p>
          <a:p>
            <a:r>
              <a:rPr lang="en-US" sz="2400" dirty="0" smtClean="0"/>
              <a:t>Information </a:t>
            </a:r>
            <a:r>
              <a:rPr lang="en-US" sz="2400" dirty="0"/>
              <a:t>to Tour groups </a:t>
            </a:r>
            <a:endParaRPr lang="en-US" sz="2400" dirty="0" smtClean="0"/>
          </a:p>
          <a:p>
            <a:r>
              <a:rPr lang="en-US" sz="2400" dirty="0" smtClean="0"/>
              <a:t>Stickers </a:t>
            </a:r>
            <a:r>
              <a:rPr lang="en-US" sz="2400" dirty="0"/>
              <a:t>vs </a:t>
            </a:r>
            <a:r>
              <a:rPr lang="en-US" sz="2400" dirty="0" smtClean="0"/>
              <a:t>T-Shirts </a:t>
            </a:r>
            <a:r>
              <a:rPr lang="en-US" sz="2400" dirty="0"/>
              <a:t>for AguaClara </a:t>
            </a:r>
            <a:endParaRPr lang="en-US" sz="2400" dirty="0" smtClean="0"/>
          </a:p>
          <a:p>
            <a:r>
              <a:rPr lang="en-US" sz="2400" dirty="0" smtClean="0"/>
              <a:t>Future Information </a:t>
            </a:r>
            <a:r>
              <a:rPr lang="en-US" sz="2400" dirty="0"/>
              <a:t>Event in </a:t>
            </a:r>
            <a:r>
              <a:rPr lang="en-US" sz="2400" dirty="0" smtClean="0"/>
              <a:t>Duffield</a:t>
            </a:r>
            <a:endParaRPr lang="en-US" sz="2400" dirty="0"/>
          </a:p>
          <a:p>
            <a:r>
              <a:rPr lang="en-US" sz="2400" dirty="0" smtClean="0"/>
              <a:t>Create </a:t>
            </a:r>
            <a:r>
              <a:rPr lang="en-US" sz="2400" dirty="0"/>
              <a:t>pamphlets for AguaClara to put in the Engineering Office In Hollister </a:t>
            </a:r>
          </a:p>
          <a:p>
            <a:r>
              <a:rPr lang="en-US" sz="2400" dirty="0"/>
              <a:t>Posters for Hollister/Campus Buildings </a:t>
            </a:r>
            <a:endParaRPr lang="en-US" sz="2400" dirty="0" smtClean="0"/>
          </a:p>
          <a:p>
            <a:r>
              <a:rPr lang="en-US" sz="2400" dirty="0" smtClean="0"/>
              <a:t>Video </a:t>
            </a:r>
            <a:r>
              <a:rPr lang="en-US" sz="2400" dirty="0"/>
              <a:t>Competition: National Academy of Engineering (due </a:t>
            </a:r>
            <a:r>
              <a:rPr lang="en-US" sz="2400" dirty="0" smtClean="0"/>
              <a:t>3/2) </a:t>
            </a:r>
          </a:p>
          <a:p>
            <a:r>
              <a:rPr lang="en-US" sz="2400" dirty="0" smtClean="0"/>
              <a:t>Individual </a:t>
            </a:r>
            <a:r>
              <a:rPr lang="en-US" sz="2400" dirty="0"/>
              <a:t>Subteams Competition: </a:t>
            </a:r>
            <a:r>
              <a:rPr lang="en-US" sz="2400" dirty="0" err="1"/>
              <a:t>Odebrecht</a:t>
            </a:r>
            <a:r>
              <a:rPr lang="en-US" sz="2400" dirty="0"/>
              <a:t> Award </a:t>
            </a:r>
            <a:endParaRPr lang="en-US" sz="2400" dirty="0" smtClean="0"/>
          </a:p>
          <a:p>
            <a:r>
              <a:rPr lang="en-US" sz="2400" dirty="0" smtClean="0"/>
              <a:t>Website Updates</a:t>
            </a:r>
            <a:endParaRPr lang="en-US" sz="2400" dirty="0"/>
          </a:p>
        </p:txBody>
      </p:sp>
    </p:spTree>
    <p:extLst>
      <p:ext uri="{BB962C8B-B14F-4D97-AF65-F5344CB8AC3E}">
        <p14:creationId xmlns:p14="http://schemas.microsoft.com/office/powerpoint/2010/main" val="3427902515"/>
      </p:ext>
    </p:extLst>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Effect transition="in" filter="fade">
                                      <p:cBhvr>
                                        <p:cTn id="35" dur="1000"/>
                                        <p:tgtEl>
                                          <p:spTgt spid="3">
                                            <p:txEl>
                                              <p:pRg st="4" end="4"/>
                                            </p:txEl>
                                          </p:spTgt>
                                        </p:tgtEl>
                                      </p:cBhvr>
                                    </p:animEffect>
                                    <p:anim calcmode="lin" valueType="num">
                                      <p:cBhvr>
                                        <p:cTn id="36"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3">
                                            <p:txEl>
                                              <p:pRg st="5" end="5"/>
                                            </p:txEl>
                                          </p:spTgt>
                                        </p:tgtEl>
                                        <p:attrNameLst>
                                          <p:attrName>style.visibility</p:attrName>
                                        </p:attrNameLst>
                                      </p:cBhvr>
                                      <p:to>
                                        <p:strVal val="visible"/>
                                      </p:to>
                                    </p:set>
                                    <p:animEffect transition="in" filter="fade">
                                      <p:cBhvr>
                                        <p:cTn id="42" dur="1000"/>
                                        <p:tgtEl>
                                          <p:spTgt spid="3">
                                            <p:txEl>
                                              <p:pRg st="5" end="5"/>
                                            </p:txEl>
                                          </p:spTgt>
                                        </p:tgtEl>
                                      </p:cBhvr>
                                    </p:animEffect>
                                    <p:anim calcmode="lin" valueType="num">
                                      <p:cBhvr>
                                        <p:cTn id="43"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3">
                                            <p:txEl>
                                              <p:pRg st="6" end="6"/>
                                            </p:txEl>
                                          </p:spTgt>
                                        </p:tgtEl>
                                        <p:attrNameLst>
                                          <p:attrName>style.visibility</p:attrName>
                                        </p:attrNameLst>
                                      </p:cBhvr>
                                      <p:to>
                                        <p:strVal val="visible"/>
                                      </p:to>
                                    </p:set>
                                    <p:animEffect transition="in" filter="fade">
                                      <p:cBhvr>
                                        <p:cTn id="49" dur="1000"/>
                                        <p:tgtEl>
                                          <p:spTgt spid="3">
                                            <p:txEl>
                                              <p:pRg st="6" end="6"/>
                                            </p:txEl>
                                          </p:spTgt>
                                        </p:tgtEl>
                                      </p:cBhvr>
                                    </p:animEffect>
                                    <p:anim calcmode="lin" valueType="num">
                                      <p:cBhvr>
                                        <p:cTn id="50"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51"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3">
                                            <p:txEl>
                                              <p:pRg st="7" end="7"/>
                                            </p:txEl>
                                          </p:spTgt>
                                        </p:tgtEl>
                                        <p:attrNameLst>
                                          <p:attrName>style.visibility</p:attrName>
                                        </p:attrNameLst>
                                      </p:cBhvr>
                                      <p:to>
                                        <p:strVal val="visible"/>
                                      </p:to>
                                    </p:set>
                                    <p:animEffect transition="in" filter="fade">
                                      <p:cBhvr>
                                        <p:cTn id="56" dur="1000"/>
                                        <p:tgtEl>
                                          <p:spTgt spid="3">
                                            <p:txEl>
                                              <p:pRg st="7" end="7"/>
                                            </p:txEl>
                                          </p:spTgt>
                                        </p:tgtEl>
                                      </p:cBhvr>
                                    </p:animEffect>
                                    <p:anim calcmode="lin" valueType="num">
                                      <p:cBhvr>
                                        <p:cTn id="57"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58" dur="1000" fill="hold"/>
                                        <p:tgtEl>
                                          <p:spTgt spid="3">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grpId="0" nodeType="clickEffect">
                                  <p:stCondLst>
                                    <p:cond delay="0"/>
                                  </p:stCondLst>
                                  <p:childTnLst>
                                    <p:set>
                                      <p:cBhvr>
                                        <p:cTn id="62" dur="1" fill="hold">
                                          <p:stCondLst>
                                            <p:cond delay="0"/>
                                          </p:stCondLst>
                                        </p:cTn>
                                        <p:tgtEl>
                                          <p:spTgt spid="3">
                                            <p:txEl>
                                              <p:pRg st="8" end="8"/>
                                            </p:txEl>
                                          </p:spTgt>
                                        </p:tgtEl>
                                        <p:attrNameLst>
                                          <p:attrName>style.visibility</p:attrName>
                                        </p:attrNameLst>
                                      </p:cBhvr>
                                      <p:to>
                                        <p:strVal val="visible"/>
                                      </p:to>
                                    </p:set>
                                    <p:animEffect transition="in" filter="fade">
                                      <p:cBhvr>
                                        <p:cTn id="63" dur="1000"/>
                                        <p:tgtEl>
                                          <p:spTgt spid="3">
                                            <p:txEl>
                                              <p:pRg st="8" end="8"/>
                                            </p:txEl>
                                          </p:spTgt>
                                        </p:tgtEl>
                                      </p:cBhvr>
                                    </p:animEffect>
                                    <p:anim calcmode="lin" valueType="num">
                                      <p:cBhvr>
                                        <p:cTn id="64" dur="1000" fill="hold"/>
                                        <p:tgtEl>
                                          <p:spTgt spid="3">
                                            <p:txEl>
                                              <p:pRg st="8" end="8"/>
                                            </p:txEl>
                                          </p:spTgt>
                                        </p:tgtEl>
                                        <p:attrNameLst>
                                          <p:attrName>ppt_x</p:attrName>
                                        </p:attrNameLst>
                                      </p:cBhvr>
                                      <p:tavLst>
                                        <p:tav tm="0">
                                          <p:val>
                                            <p:strVal val="#ppt_x"/>
                                          </p:val>
                                        </p:tav>
                                        <p:tav tm="100000">
                                          <p:val>
                                            <p:strVal val="#ppt_x"/>
                                          </p:val>
                                        </p:tav>
                                      </p:tavLst>
                                    </p:anim>
                                    <p:anim calcmode="lin" valueType="num">
                                      <p:cBhvr>
                                        <p:cTn id="65" dur="1000" fill="hold"/>
                                        <p:tgtEl>
                                          <p:spTgt spid="3">
                                            <p:txEl>
                                              <p:pRg st="8" end="8"/>
                                            </p:txEl>
                                          </p:spTgt>
                                        </p:tgtEl>
                                        <p:attrNameLst>
                                          <p:attrName>ppt_y</p:attrName>
                                        </p:attrNameLst>
                                      </p:cBhvr>
                                      <p:tavLst>
                                        <p:tav tm="0">
                                          <p:val>
                                            <p:strVal val="#ppt_y+.1"/>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42" presetClass="entr" presetSubtype="0" fill="hold" grpId="0" nodeType="clickEffect">
                                  <p:stCondLst>
                                    <p:cond delay="0"/>
                                  </p:stCondLst>
                                  <p:childTnLst>
                                    <p:set>
                                      <p:cBhvr>
                                        <p:cTn id="69" dur="1" fill="hold">
                                          <p:stCondLst>
                                            <p:cond delay="0"/>
                                          </p:stCondLst>
                                        </p:cTn>
                                        <p:tgtEl>
                                          <p:spTgt spid="3">
                                            <p:txEl>
                                              <p:pRg st="9" end="9"/>
                                            </p:txEl>
                                          </p:spTgt>
                                        </p:tgtEl>
                                        <p:attrNameLst>
                                          <p:attrName>style.visibility</p:attrName>
                                        </p:attrNameLst>
                                      </p:cBhvr>
                                      <p:to>
                                        <p:strVal val="visible"/>
                                      </p:to>
                                    </p:set>
                                    <p:animEffect transition="in" filter="fade">
                                      <p:cBhvr>
                                        <p:cTn id="70" dur="1000"/>
                                        <p:tgtEl>
                                          <p:spTgt spid="3">
                                            <p:txEl>
                                              <p:pRg st="9" end="9"/>
                                            </p:txEl>
                                          </p:spTgt>
                                        </p:tgtEl>
                                      </p:cBhvr>
                                    </p:animEffect>
                                    <p:anim calcmode="lin" valueType="num">
                                      <p:cBhvr>
                                        <p:cTn id="71" dur="1000" fill="hold"/>
                                        <p:tgtEl>
                                          <p:spTgt spid="3">
                                            <p:txEl>
                                              <p:pRg st="9" end="9"/>
                                            </p:txEl>
                                          </p:spTgt>
                                        </p:tgtEl>
                                        <p:attrNameLst>
                                          <p:attrName>ppt_x</p:attrName>
                                        </p:attrNameLst>
                                      </p:cBhvr>
                                      <p:tavLst>
                                        <p:tav tm="0">
                                          <p:val>
                                            <p:strVal val="#ppt_x"/>
                                          </p:val>
                                        </p:tav>
                                        <p:tav tm="100000">
                                          <p:val>
                                            <p:strVal val="#ppt_x"/>
                                          </p:val>
                                        </p:tav>
                                      </p:tavLst>
                                    </p:anim>
                                    <p:anim calcmode="lin" valueType="num">
                                      <p:cBhvr>
                                        <p:cTn id="72" dur="1000" fill="hold"/>
                                        <p:tgtEl>
                                          <p:spTgt spid="3">
                                            <p:txEl>
                                              <p:pRg st="9" end="9"/>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We’ll Do…</a:t>
            </a:r>
            <a:br>
              <a:rPr lang="en-US" dirty="0" smtClean="0"/>
            </a:br>
            <a:r>
              <a:rPr lang="en-US" i="1" dirty="0" smtClean="0"/>
              <a:t>To Spread the Word</a:t>
            </a:r>
            <a:endParaRPr lang="en-US" dirty="0"/>
          </a:p>
        </p:txBody>
      </p:sp>
      <p:sp>
        <p:nvSpPr>
          <p:cNvPr id="10" name="Content Placeholder 9"/>
          <p:cNvSpPr>
            <a:spLocks noGrp="1"/>
          </p:cNvSpPr>
          <p:nvPr>
            <p:ph sz="half" idx="1"/>
          </p:nvPr>
        </p:nvSpPr>
        <p:spPr/>
        <p:txBody>
          <a:bodyPr/>
          <a:lstStyle/>
          <a:p>
            <a:pPr marL="0" indent="0">
              <a:buNone/>
            </a:pPr>
            <a:r>
              <a:rPr lang="en-US" b="1" u="sng" dirty="0" smtClean="0"/>
              <a:t>Completed:</a:t>
            </a:r>
          </a:p>
          <a:p>
            <a:r>
              <a:rPr lang="en-US" dirty="0" smtClean="0"/>
              <a:t>Facebook and Twitter Updates</a:t>
            </a:r>
          </a:p>
          <a:p>
            <a:endParaRPr lang="en-US" dirty="0" smtClean="0"/>
          </a:p>
          <a:p>
            <a:endParaRPr lang="en-US" dirty="0" smtClean="0"/>
          </a:p>
          <a:p>
            <a:endParaRPr lang="en-US" dirty="0"/>
          </a:p>
        </p:txBody>
      </p:sp>
      <p:sp>
        <p:nvSpPr>
          <p:cNvPr id="11" name="Content Placeholder 10"/>
          <p:cNvSpPr>
            <a:spLocks noGrp="1"/>
          </p:cNvSpPr>
          <p:nvPr>
            <p:ph sz="half" idx="2"/>
          </p:nvPr>
        </p:nvSpPr>
        <p:spPr/>
        <p:txBody>
          <a:bodyPr/>
          <a:lstStyle/>
          <a:p>
            <a:pPr marL="0" indent="0">
              <a:buNone/>
            </a:pPr>
            <a:r>
              <a:rPr lang="en-US" b="1" u="sng" dirty="0" smtClean="0"/>
              <a:t>Future: </a:t>
            </a:r>
            <a:endParaRPr lang="en-US" dirty="0" smtClean="0"/>
          </a:p>
          <a:p>
            <a:r>
              <a:rPr lang="en-US" dirty="0" smtClean="0"/>
              <a:t>Collaborate </a:t>
            </a:r>
            <a:r>
              <a:rPr lang="en-US" dirty="0"/>
              <a:t>with other team members to create posters to hang around Hollister and the Engineering </a:t>
            </a:r>
            <a:r>
              <a:rPr lang="en-US" dirty="0" smtClean="0"/>
              <a:t>Quad</a:t>
            </a:r>
          </a:p>
          <a:p>
            <a:r>
              <a:rPr lang="en-US" dirty="0" smtClean="0"/>
              <a:t>Contact magazines and newspapers to get articles written about our work</a:t>
            </a:r>
            <a:endParaRPr lang="en-US" dirty="0"/>
          </a:p>
          <a:p>
            <a:pPr marL="0" indent="0">
              <a:buNone/>
            </a:pPr>
            <a:endParaRPr lang="en-US" dirty="0"/>
          </a:p>
        </p:txBody>
      </p:sp>
      <p:pic>
        <p:nvPicPr>
          <p:cNvPr id="3" name="Picture 2"/>
          <p:cNvPicPr>
            <a:picLocks noChangeAspect="1"/>
          </p:cNvPicPr>
          <p:nvPr/>
        </p:nvPicPr>
        <p:blipFill>
          <a:blip r:embed="rId2"/>
          <a:stretch>
            <a:fillRect/>
          </a:stretch>
        </p:blipFill>
        <p:spPr>
          <a:xfrm>
            <a:off x="723900" y="3163839"/>
            <a:ext cx="3505200" cy="3227500"/>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val="1817398712"/>
      </p:ext>
    </p:extLst>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We’ll Do…</a:t>
            </a:r>
            <a:br>
              <a:rPr lang="en-US" dirty="0" smtClean="0"/>
            </a:br>
            <a:r>
              <a:rPr lang="en-US" sz="3600" i="1" dirty="0" smtClean="0"/>
              <a:t>To Try To Get New Members</a:t>
            </a:r>
            <a:endParaRPr lang="en-US" sz="3600" dirty="0"/>
          </a:p>
        </p:txBody>
      </p:sp>
      <p:sp>
        <p:nvSpPr>
          <p:cNvPr id="11" name="Content Placeholder 10"/>
          <p:cNvSpPr>
            <a:spLocks noGrp="1"/>
          </p:cNvSpPr>
          <p:nvPr>
            <p:ph sz="half" idx="2"/>
          </p:nvPr>
        </p:nvSpPr>
        <p:spPr/>
        <p:txBody>
          <a:bodyPr/>
          <a:lstStyle/>
          <a:p>
            <a:pPr marL="0" indent="0">
              <a:buNone/>
            </a:pPr>
            <a:r>
              <a:rPr lang="en-US" b="1" u="sng" dirty="0" smtClean="0"/>
              <a:t>Future:</a:t>
            </a:r>
          </a:p>
          <a:p>
            <a:r>
              <a:rPr lang="en-US" dirty="0"/>
              <a:t>Make sure tour guides have our information</a:t>
            </a:r>
          </a:p>
          <a:p>
            <a:r>
              <a:rPr lang="en-US" dirty="0"/>
              <a:t>Create plans to have a pamphlet for </a:t>
            </a:r>
            <a:r>
              <a:rPr lang="en-US" dirty="0" err="1"/>
              <a:t>prefreshmen</a:t>
            </a:r>
            <a:r>
              <a:rPr lang="en-US" dirty="0"/>
              <a:t> and new members available in the Engineering </a:t>
            </a:r>
            <a:r>
              <a:rPr lang="en-US" dirty="0" smtClean="0"/>
              <a:t>Office</a:t>
            </a:r>
          </a:p>
          <a:p>
            <a:r>
              <a:rPr lang="en-US" dirty="0"/>
              <a:t>Set up some kind of information event during in the Spring</a:t>
            </a:r>
          </a:p>
          <a:p>
            <a:pPr marL="0" indent="0">
              <a:buNone/>
            </a:pPr>
            <a:endParaRPr lang="en-US" dirty="0"/>
          </a:p>
          <a:p>
            <a:endParaRPr lang="en-US" dirty="0"/>
          </a:p>
        </p:txBody>
      </p:sp>
      <p:pic>
        <p:nvPicPr>
          <p:cNvPr id="3" name="Picture 2"/>
          <p:cNvPicPr>
            <a:picLocks noChangeAspect="1"/>
          </p:cNvPicPr>
          <p:nvPr/>
        </p:nvPicPr>
        <p:blipFill rotWithShape="1">
          <a:blip r:embed="rId2"/>
          <a:srcRect l="25640" t="-615" r="21027" b="615"/>
          <a:stretch/>
        </p:blipFill>
        <p:spPr>
          <a:xfrm>
            <a:off x="457200" y="1752600"/>
            <a:ext cx="3840480" cy="4800600"/>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3773620592"/>
      </p:ext>
    </p:extLst>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We’ll Do…</a:t>
            </a:r>
            <a:br>
              <a:rPr lang="en-US" dirty="0" smtClean="0"/>
            </a:br>
            <a:r>
              <a:rPr lang="en-US" i="1" dirty="0" smtClean="0"/>
              <a:t>To Connect Our Team</a:t>
            </a:r>
            <a:endParaRPr lang="en-US" dirty="0"/>
          </a:p>
        </p:txBody>
      </p:sp>
      <p:sp>
        <p:nvSpPr>
          <p:cNvPr id="10" name="Content Placeholder 9"/>
          <p:cNvSpPr>
            <a:spLocks noGrp="1"/>
          </p:cNvSpPr>
          <p:nvPr>
            <p:ph sz="half" idx="1"/>
          </p:nvPr>
        </p:nvSpPr>
        <p:spPr/>
        <p:txBody>
          <a:bodyPr/>
          <a:lstStyle/>
          <a:p>
            <a:pPr marL="0" indent="0">
              <a:buNone/>
            </a:pPr>
            <a:r>
              <a:rPr lang="en-US" b="1" u="sng" dirty="0" smtClean="0"/>
              <a:t>Completed:</a:t>
            </a:r>
            <a:endParaRPr lang="en-US" dirty="0" smtClean="0"/>
          </a:p>
          <a:p>
            <a:r>
              <a:rPr lang="en-US" dirty="0" smtClean="0"/>
              <a:t>Our first Bagel Wednesday of the Semester!</a:t>
            </a:r>
            <a:endParaRPr lang="en-US" dirty="0"/>
          </a:p>
        </p:txBody>
      </p:sp>
      <p:sp>
        <p:nvSpPr>
          <p:cNvPr id="11" name="Content Placeholder 10"/>
          <p:cNvSpPr>
            <a:spLocks noGrp="1"/>
          </p:cNvSpPr>
          <p:nvPr>
            <p:ph sz="half" idx="2"/>
          </p:nvPr>
        </p:nvSpPr>
        <p:spPr>
          <a:xfrm>
            <a:off x="4648200" y="1600200"/>
            <a:ext cx="4267200" cy="4525963"/>
          </a:xfrm>
        </p:spPr>
        <p:txBody>
          <a:bodyPr/>
          <a:lstStyle/>
          <a:p>
            <a:pPr marL="0" indent="0">
              <a:buNone/>
            </a:pPr>
            <a:r>
              <a:rPr lang="en-US" b="1" u="sng" dirty="0" smtClean="0"/>
              <a:t>Future:</a:t>
            </a:r>
            <a:endParaRPr lang="en-US" dirty="0" smtClean="0"/>
          </a:p>
          <a:p>
            <a:r>
              <a:rPr lang="en-US" dirty="0" smtClean="0"/>
              <a:t>More Bagel Wednesdays</a:t>
            </a:r>
          </a:p>
          <a:p>
            <a:r>
              <a:rPr lang="en-US" dirty="0" smtClean="0"/>
              <a:t>Organize a full team picture for this semester</a:t>
            </a:r>
          </a:p>
          <a:p>
            <a:r>
              <a:rPr lang="en-US" dirty="0" smtClean="0"/>
              <a:t>Plan socialization events for future Fridays</a:t>
            </a:r>
            <a:endParaRPr lang="en-US" dirty="0"/>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7200" y="3657600"/>
            <a:ext cx="3962400" cy="2971800"/>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1304543570"/>
      </p:ext>
    </p:extLst>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We’ll Do…</a:t>
            </a:r>
            <a:br>
              <a:rPr lang="en-US" dirty="0" smtClean="0"/>
            </a:br>
            <a:r>
              <a:rPr lang="en-US" i="1" dirty="0" smtClean="0"/>
              <a:t>With Item Sales</a:t>
            </a:r>
            <a:endParaRPr lang="en-US" dirty="0"/>
          </a:p>
        </p:txBody>
      </p:sp>
      <p:sp>
        <p:nvSpPr>
          <p:cNvPr id="10" name="Content Placeholder 9"/>
          <p:cNvSpPr>
            <a:spLocks noGrp="1"/>
          </p:cNvSpPr>
          <p:nvPr>
            <p:ph sz="half" idx="1"/>
          </p:nvPr>
        </p:nvSpPr>
        <p:spPr/>
        <p:txBody>
          <a:bodyPr/>
          <a:lstStyle/>
          <a:p>
            <a:pPr marL="0" indent="0">
              <a:buNone/>
            </a:pPr>
            <a:r>
              <a:rPr lang="en-US" b="1" u="sng" dirty="0" smtClean="0"/>
              <a:t>Completed:</a:t>
            </a:r>
          </a:p>
          <a:p>
            <a:r>
              <a:rPr lang="en-US" dirty="0" smtClean="0"/>
              <a:t>Had a sale of old AguaClara merchandise from previous years</a:t>
            </a:r>
            <a:endParaRPr lang="en-US" dirty="0"/>
          </a:p>
        </p:txBody>
      </p:sp>
      <p:sp>
        <p:nvSpPr>
          <p:cNvPr id="11" name="Content Placeholder 10"/>
          <p:cNvSpPr>
            <a:spLocks noGrp="1"/>
          </p:cNvSpPr>
          <p:nvPr>
            <p:ph sz="half" idx="2"/>
          </p:nvPr>
        </p:nvSpPr>
        <p:spPr/>
        <p:txBody>
          <a:bodyPr/>
          <a:lstStyle/>
          <a:p>
            <a:pPr marL="0" indent="0">
              <a:buNone/>
            </a:pPr>
            <a:r>
              <a:rPr lang="en-US" b="1" u="sng" dirty="0" smtClean="0"/>
              <a:t>Future:</a:t>
            </a:r>
            <a:endParaRPr lang="en-US" dirty="0" smtClean="0"/>
          </a:p>
          <a:p>
            <a:r>
              <a:rPr lang="en-US" dirty="0" smtClean="0"/>
              <a:t>Create new designs for long-sleeve apparel and possible sticker sales</a:t>
            </a:r>
            <a:endParaRPr lang="en-US" dirty="0"/>
          </a:p>
        </p:txBody>
      </p:sp>
      <p:pic>
        <p:nvPicPr>
          <p:cNvPr id="3" name="Picture 2"/>
          <p:cNvPicPr>
            <a:picLocks noChangeAspect="1"/>
          </p:cNvPicPr>
          <p:nvPr/>
        </p:nvPicPr>
        <p:blipFill>
          <a:blip r:embed="rId2"/>
          <a:stretch>
            <a:fillRect/>
          </a:stretch>
        </p:blipFill>
        <p:spPr>
          <a:xfrm rot="178368">
            <a:off x="1464111" y="3924188"/>
            <a:ext cx="6063378" cy="2244376"/>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val="3456104936"/>
      </p:ext>
    </p:extLst>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We’ve Done…</a:t>
            </a:r>
            <a:br>
              <a:rPr lang="en-US" dirty="0" smtClean="0"/>
            </a:br>
            <a:r>
              <a:rPr lang="en-US" sz="4000" i="1" dirty="0" smtClean="0"/>
              <a:t>With System Improvements</a:t>
            </a:r>
            <a:endParaRPr lang="en-US" dirty="0"/>
          </a:p>
        </p:txBody>
      </p:sp>
      <p:sp>
        <p:nvSpPr>
          <p:cNvPr id="11" name="Content Placeholder 10"/>
          <p:cNvSpPr>
            <a:spLocks noGrp="1"/>
          </p:cNvSpPr>
          <p:nvPr>
            <p:ph sz="half" idx="2"/>
          </p:nvPr>
        </p:nvSpPr>
        <p:spPr>
          <a:xfrm>
            <a:off x="438150" y="1600200"/>
            <a:ext cx="8248650" cy="4525963"/>
          </a:xfrm>
        </p:spPr>
        <p:txBody>
          <a:bodyPr/>
          <a:lstStyle/>
          <a:p>
            <a:pPr marL="0" indent="0">
              <a:buNone/>
            </a:pPr>
            <a:r>
              <a:rPr lang="en-US" b="1" u="sng" dirty="0" smtClean="0"/>
              <a:t>Future:</a:t>
            </a:r>
          </a:p>
          <a:p>
            <a:r>
              <a:rPr lang="en-US" dirty="0" smtClean="0"/>
              <a:t>Create a set system or dealing with the money that AguaClara has</a:t>
            </a:r>
          </a:p>
          <a:p>
            <a:r>
              <a:rPr lang="en-US" dirty="0" smtClean="0"/>
              <a:t>Website Updates</a:t>
            </a:r>
            <a:endParaRPr lang="en-US" dirty="0"/>
          </a:p>
        </p:txBody>
      </p:sp>
      <p:pic>
        <p:nvPicPr>
          <p:cNvPr id="4" name="Picture 3"/>
          <p:cNvPicPr>
            <a:picLocks noChangeAspect="1"/>
          </p:cNvPicPr>
          <p:nvPr/>
        </p:nvPicPr>
        <p:blipFill>
          <a:blip r:embed="rId3"/>
          <a:stretch>
            <a:fillRect/>
          </a:stretch>
        </p:blipFill>
        <p:spPr>
          <a:xfrm rot="20932661">
            <a:off x="845937" y="3741538"/>
            <a:ext cx="2714625" cy="2714625"/>
          </a:xfrm>
          <a:prstGeom prst="rect">
            <a:avLst/>
          </a:prstGeom>
        </p:spPr>
      </p:pic>
      <p:pic>
        <p:nvPicPr>
          <p:cNvPr id="5" name="Picture 4"/>
          <p:cNvPicPr>
            <a:picLocks noChangeAspect="1"/>
          </p:cNvPicPr>
          <p:nvPr/>
        </p:nvPicPr>
        <p:blipFill>
          <a:blip r:embed="rId4"/>
          <a:stretch>
            <a:fillRect/>
          </a:stretch>
        </p:blipFill>
        <p:spPr>
          <a:xfrm>
            <a:off x="3399091" y="3143667"/>
            <a:ext cx="5281613" cy="2982496"/>
          </a:xfrm>
          <a:prstGeom prst="rect">
            <a:avLst/>
          </a:prstGeom>
          <a:solidFill>
            <a:srgbClr val="FFFFFF">
              <a:shade val="85000"/>
            </a:srgbClr>
          </a:solidFill>
          <a:ln w="190500" cap="rnd">
            <a:solidFill>
              <a:srgbClr val="FFFFFF"/>
            </a:solidFill>
          </a:ln>
          <a:effectLst>
            <a:outerShdw blurRad="36195" dist="12700" dir="11400000" algn="tl" rotWithShape="0">
              <a:srgbClr val="000000">
                <a:alpha val="33000"/>
              </a:srgbClr>
            </a:outerShdw>
          </a:effectLst>
          <a:scene3d>
            <a:camera prst="perspectiveContrastingLeftFacing">
              <a:rot lat="540000" lon="2100000" rev="0"/>
            </a:camera>
            <a:lightRig rig="soft" dir="t"/>
          </a:scene3d>
          <a:sp3d contourW="12700" prstMaterial="matte">
            <a:bevelT w="63500" h="50800"/>
            <a:contourClr>
              <a:srgbClr val="C0C0C0"/>
            </a:contourClr>
          </a:sp3d>
        </p:spPr>
      </p:pic>
    </p:spTree>
    <p:extLst>
      <p:ext uri="{BB962C8B-B14F-4D97-AF65-F5344CB8AC3E}">
        <p14:creationId xmlns:p14="http://schemas.microsoft.com/office/powerpoint/2010/main" val="2980608748"/>
      </p:ext>
    </p:extLst>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We’ve Done…</a:t>
            </a:r>
            <a:br>
              <a:rPr lang="en-US" dirty="0" smtClean="0"/>
            </a:br>
            <a:r>
              <a:rPr lang="en-US" i="1" dirty="0" smtClean="0"/>
              <a:t>With Competitions</a:t>
            </a:r>
            <a:endParaRPr lang="en-US" dirty="0"/>
          </a:p>
        </p:txBody>
      </p:sp>
      <p:sp>
        <p:nvSpPr>
          <p:cNvPr id="10" name="Content Placeholder 9"/>
          <p:cNvSpPr>
            <a:spLocks noGrp="1"/>
          </p:cNvSpPr>
          <p:nvPr>
            <p:ph sz="half" idx="1"/>
          </p:nvPr>
        </p:nvSpPr>
        <p:spPr/>
        <p:txBody>
          <a:bodyPr/>
          <a:lstStyle/>
          <a:p>
            <a:pPr marL="0" indent="0">
              <a:buNone/>
            </a:pPr>
            <a:r>
              <a:rPr lang="en-US" b="1" u="sng" dirty="0" smtClean="0"/>
              <a:t>Completed:</a:t>
            </a:r>
          </a:p>
          <a:p>
            <a:r>
              <a:rPr lang="en-US" dirty="0"/>
              <a:t>Video Competition: National Academy of Engineering (due 3/2) </a:t>
            </a:r>
          </a:p>
          <a:p>
            <a:endParaRPr lang="en-US" dirty="0"/>
          </a:p>
        </p:txBody>
      </p:sp>
      <p:sp>
        <p:nvSpPr>
          <p:cNvPr id="11" name="Content Placeholder 10"/>
          <p:cNvSpPr>
            <a:spLocks noGrp="1"/>
          </p:cNvSpPr>
          <p:nvPr>
            <p:ph sz="half" idx="2"/>
          </p:nvPr>
        </p:nvSpPr>
        <p:spPr/>
        <p:txBody>
          <a:bodyPr/>
          <a:lstStyle/>
          <a:p>
            <a:pPr marL="0" indent="0">
              <a:buNone/>
            </a:pPr>
            <a:r>
              <a:rPr lang="en-US" b="1" u="sng" dirty="0" smtClean="0"/>
              <a:t>Future:</a:t>
            </a:r>
          </a:p>
          <a:p>
            <a:r>
              <a:rPr lang="en-US" dirty="0" smtClean="0"/>
              <a:t>Individual </a:t>
            </a:r>
            <a:r>
              <a:rPr lang="en-US" dirty="0"/>
              <a:t>Subteams Competition: </a:t>
            </a:r>
            <a:r>
              <a:rPr lang="en-US" dirty="0" err="1"/>
              <a:t>Odebrecht</a:t>
            </a:r>
            <a:r>
              <a:rPr lang="en-US" dirty="0"/>
              <a:t> Award </a:t>
            </a:r>
          </a:p>
          <a:p>
            <a:endParaRPr lang="en-US" dirty="0"/>
          </a:p>
        </p:txBody>
      </p:sp>
      <p:pic>
        <p:nvPicPr>
          <p:cNvPr id="3" name="L44wY8LZSUQ"/>
          <p:cNvPicPr>
            <a:picLocks noRot="1" noChangeAspect="1"/>
          </p:cNvPicPr>
          <p:nvPr>
            <a:videoFile r:link="rId1"/>
          </p:nvPr>
        </p:nvPicPr>
        <p:blipFill>
          <a:blip r:embed="rId3"/>
          <a:stretch>
            <a:fillRect/>
          </a:stretch>
        </p:blipFill>
        <p:spPr>
          <a:xfrm>
            <a:off x="1830211" y="3657600"/>
            <a:ext cx="5331177" cy="2998787"/>
          </a:xfrm>
          <a:prstGeom prst="rect">
            <a:avLst/>
          </a:prstGeom>
        </p:spPr>
      </p:pic>
    </p:spTree>
    <p:extLst>
      <p:ext uri="{BB962C8B-B14F-4D97-AF65-F5344CB8AC3E}">
        <p14:creationId xmlns:p14="http://schemas.microsoft.com/office/powerpoint/2010/main" val="2193462969"/>
      </p:ext>
    </p:extLst>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AguaClara English">
  <a:themeElements>
    <a:clrScheme name="classroom">
      <a:dk1>
        <a:srgbClr val="000000"/>
      </a:dk1>
      <a:lt1>
        <a:srgbClr val="FFFFFF"/>
      </a:lt1>
      <a:dk2>
        <a:srgbClr val="00005A"/>
      </a:dk2>
      <a:lt2>
        <a:srgbClr val="FFFFFF"/>
      </a:lt2>
      <a:accent1>
        <a:srgbClr val="0300BE"/>
      </a:accent1>
      <a:accent2>
        <a:srgbClr val="FBA305"/>
      </a:accent2>
      <a:accent3>
        <a:srgbClr val="3399FF"/>
      </a:accent3>
      <a:accent4>
        <a:srgbClr val="AC0000"/>
      </a:accent4>
      <a:accent5>
        <a:srgbClr val="F7B0B0"/>
      </a:accent5>
      <a:accent6>
        <a:srgbClr val="E39304"/>
      </a:accent6>
      <a:hlink>
        <a:srgbClr val="678EFD"/>
      </a:hlink>
      <a:folHlink>
        <a:srgbClr val="AC00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none" rtlCol="0">
        <a:spAutoFit/>
      </a:bodyPr>
      <a:lstStyle>
        <a:defPPr>
          <a:defRPr dirty="0" smtClean="0">
            <a:latin typeface="+mn-lt"/>
          </a:defRPr>
        </a:defPPr>
      </a:lstStyle>
    </a:txDef>
  </a:objectDefaults>
  <a:extraClrSchemeLst>
    <a:extraClrScheme>
      <a:clrScheme name="1_AguaClara the road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AguaClara the road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AguaClara the road 3">
        <a:dk1>
          <a:srgbClr val="000000"/>
        </a:dk1>
        <a:lt1>
          <a:srgbClr val="FFFFFF"/>
        </a:lt1>
        <a:dk2>
          <a:srgbClr val="000000"/>
        </a:dk2>
        <a:lt2>
          <a:srgbClr val="969696"/>
        </a:lt2>
        <a:accent1>
          <a:srgbClr val="FF3300"/>
        </a:accent1>
        <a:accent2>
          <a:srgbClr val="FF9900"/>
        </a:accent2>
        <a:accent3>
          <a:srgbClr val="FFFFFF"/>
        </a:accent3>
        <a:accent4>
          <a:srgbClr val="000000"/>
        </a:accent4>
        <a:accent5>
          <a:srgbClr val="FFADAA"/>
        </a:accent5>
        <a:accent6>
          <a:srgbClr val="E78A00"/>
        </a:accent6>
        <a:hlink>
          <a:srgbClr val="3366FF"/>
        </a:hlink>
        <a:folHlink>
          <a:srgbClr val="A50021"/>
        </a:folHlink>
      </a:clrScheme>
      <a:clrMap bg1="lt1" tx1="dk1" bg2="lt2" tx2="dk2" accent1="accent1" accent2="accent2" accent3="accent3" accent4="accent4" accent5="accent5" accent6="accent6" hlink="hlink" folHlink="folHlink"/>
    </a:extraClrScheme>
    <a:extraClrScheme>
      <a:clrScheme name="1_AguaClara the road 4">
        <a:dk1>
          <a:srgbClr val="000000"/>
        </a:dk1>
        <a:lt1>
          <a:srgbClr val="FFFFFF"/>
        </a:lt1>
        <a:dk2>
          <a:srgbClr val="000000"/>
        </a:dk2>
        <a:lt2>
          <a:srgbClr val="969696"/>
        </a:lt2>
        <a:accent1>
          <a:srgbClr val="080808"/>
        </a:accent1>
        <a:accent2>
          <a:srgbClr val="777777"/>
        </a:accent2>
        <a:accent3>
          <a:srgbClr val="FFFFFF"/>
        </a:accent3>
        <a:accent4>
          <a:srgbClr val="000000"/>
        </a:accent4>
        <a:accent5>
          <a:srgbClr val="AAAAAA"/>
        </a:accent5>
        <a:accent6>
          <a:srgbClr val="6B6B6B"/>
        </a:accent6>
        <a:hlink>
          <a:srgbClr val="C0C0C0"/>
        </a:hlink>
        <a:folHlink>
          <a:srgbClr val="FFFFFF"/>
        </a:folHlink>
      </a:clrScheme>
      <a:clrMap bg1="lt1" tx1="dk1" bg2="lt2" tx2="dk2" accent1="accent1" accent2="accent2" accent3="accent3" accent4="accent4" accent5="accent5" accent6="accent6" hlink="hlink" folHlink="folHlink"/>
    </a:extraClrScheme>
    <a:extraClrScheme>
      <a:clrScheme name="1_AguaClara the road 5">
        <a:dk1>
          <a:srgbClr val="000000"/>
        </a:dk1>
        <a:lt1>
          <a:srgbClr val="FFFFFF"/>
        </a:lt1>
        <a:dk2>
          <a:srgbClr val="000000"/>
        </a:dk2>
        <a:lt2>
          <a:srgbClr val="969696"/>
        </a:lt2>
        <a:accent1>
          <a:srgbClr val="080808"/>
        </a:accent1>
        <a:accent2>
          <a:srgbClr val="777777"/>
        </a:accent2>
        <a:accent3>
          <a:srgbClr val="FFFFFF"/>
        </a:accent3>
        <a:accent4>
          <a:srgbClr val="000000"/>
        </a:accent4>
        <a:accent5>
          <a:srgbClr val="AAAAAA"/>
        </a:accent5>
        <a:accent6>
          <a:srgbClr val="6B6B6B"/>
        </a:accent6>
        <a:hlink>
          <a:srgbClr val="C0C0C0"/>
        </a:hlink>
        <a:folHlink>
          <a:srgbClr val="0000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AguaClara English</Template>
  <TotalTime>2315</TotalTime>
  <Words>643</Words>
  <Application>Microsoft Office PowerPoint</Application>
  <PresentationFormat>On-screen Show (4:3)</PresentationFormat>
  <Paragraphs>67</Paragraphs>
  <Slides>10</Slides>
  <Notes>4</Notes>
  <HiddenSlides>0</HiddenSlides>
  <MMClips>1</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10</vt:i4>
      </vt:variant>
    </vt:vector>
  </HeadingPairs>
  <TitlesOfParts>
    <vt:vector size="15" baseType="lpstr">
      <vt:lpstr>Arial</vt:lpstr>
      <vt:lpstr>Calibri</vt:lpstr>
      <vt:lpstr>Candara</vt:lpstr>
      <vt:lpstr>Wingdings</vt:lpstr>
      <vt:lpstr>AguaClara English</vt:lpstr>
      <vt:lpstr>Public Relations</vt:lpstr>
      <vt:lpstr>What We Do</vt:lpstr>
      <vt:lpstr>Semester Goals</vt:lpstr>
      <vt:lpstr>What We’ll Do… To Spread the Word</vt:lpstr>
      <vt:lpstr>What We’ll Do… To Try To Get New Members</vt:lpstr>
      <vt:lpstr>What We’ll Do… To Connect Our Team</vt:lpstr>
      <vt:lpstr>What We’ll Do… With Item Sales</vt:lpstr>
      <vt:lpstr>What We’ve Done… With System Improvements</vt:lpstr>
      <vt:lpstr>What We’ve Done… With Competitions</vt:lpstr>
      <vt:lpstr>Public Relations…  Looking Forward</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mw24</dc:creator>
  <cp:lastModifiedBy>Erika Axe</cp:lastModifiedBy>
  <cp:revision>58</cp:revision>
  <dcterms:created xsi:type="dcterms:W3CDTF">2014-03-12T20:19:44Z</dcterms:created>
  <dcterms:modified xsi:type="dcterms:W3CDTF">2015-03-16T13:26:24Z</dcterms:modified>
</cp:coreProperties>
</file>