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1"/>
  </p:notesMasterIdLst>
  <p:sldIdLst>
    <p:sldId id="256" r:id="rId2"/>
    <p:sldId id="356" r:id="rId3"/>
    <p:sldId id="353" r:id="rId4"/>
    <p:sldId id="354" r:id="rId5"/>
    <p:sldId id="361" r:id="rId6"/>
    <p:sldId id="359" r:id="rId7"/>
    <p:sldId id="357" r:id="rId8"/>
    <p:sldId id="358" r:id="rId9"/>
    <p:sldId id="355"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64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2" autoAdjust="0"/>
    <p:restoredTop sz="84201" autoAdjust="0"/>
  </p:normalViewPr>
  <p:slideViewPr>
    <p:cSldViewPr>
      <p:cViewPr varScale="1">
        <p:scale>
          <a:sx n="63" d="100"/>
          <a:sy n="63" d="100"/>
        </p:scale>
        <p:origin x="1584" y="60"/>
      </p:cViewPr>
      <p:guideLst>
        <p:guide orient="horz" pos="2160"/>
        <p:guide pos="2880"/>
      </p:guideLst>
    </p:cSldViewPr>
  </p:slideViewPr>
  <p:outlineViewPr>
    <p:cViewPr>
      <p:scale>
        <a:sx n="33" d="100"/>
        <a:sy n="33" d="100"/>
      </p:scale>
      <p:origin x="0" y="1482"/>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0" d="100"/>
          <a:sy n="60" d="100"/>
        </p:scale>
        <p:origin x="-274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1874BD-4050-4281-AA6A-23712049D449}" type="datetimeFigureOut">
              <a:rPr lang="en-US" smtClean="0"/>
              <a:pPr/>
              <a:t>12/12/2015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46E1A4-200E-4ABD-9212-41EB0F3A9311}" type="slidenum">
              <a:rPr lang="en-US" smtClean="0"/>
              <a:pPr/>
              <a:t>‹#›</a:t>
            </a:fld>
            <a:endParaRPr lang="en-US"/>
          </a:p>
        </p:txBody>
      </p:sp>
    </p:spTree>
    <p:extLst>
      <p:ext uri="{BB962C8B-B14F-4D97-AF65-F5344CB8AC3E}">
        <p14:creationId xmlns:p14="http://schemas.microsoft.com/office/powerpoint/2010/main" val="1228299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Isabella</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1</a:t>
            </a:fld>
            <a:endParaRPr lang="en-US"/>
          </a:p>
        </p:txBody>
      </p:sp>
    </p:spTree>
    <p:extLst>
      <p:ext uri="{BB962C8B-B14F-4D97-AF65-F5344CB8AC3E}">
        <p14:creationId xmlns:p14="http://schemas.microsoft.com/office/powerpoint/2010/main" val="1200326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Erika:</a:t>
            </a:r>
            <a:endParaRPr lang="en-US" dirty="0" smtClean="0"/>
          </a:p>
          <a:p>
            <a:pPr marL="0" indent="0">
              <a:buNone/>
            </a:pPr>
            <a:endParaRPr lang="en-US" dirty="0" smtClean="0"/>
          </a:p>
          <a:p>
            <a:pPr marL="228600" indent="-228600">
              <a:buAutoNum type="arabicParenR"/>
            </a:pPr>
            <a:r>
              <a:rPr lang="en-US" dirty="0" smtClean="0"/>
              <a:t>The work that AguaClara is doing is not only impressive</a:t>
            </a:r>
            <a:r>
              <a:rPr lang="en-US" baseline="0" dirty="0" smtClean="0"/>
              <a:t>, but is making a genuine difference in the world. There should be recognition for that! Make our work well known to people. We want to make our presence on campus KNOWN</a:t>
            </a:r>
          </a:p>
          <a:p>
            <a:pPr marL="228600" indent="-228600">
              <a:buAutoNum type="arabicParenR"/>
            </a:pPr>
            <a:r>
              <a:rPr lang="en-US" baseline="0" dirty="0" smtClean="0"/>
              <a:t>How did you hear about AguaClara? Why did you join AguaClara? When? For how long have you been on the team? Knowing this would help us to best understand where our new members are coming from</a:t>
            </a:r>
          </a:p>
          <a:p>
            <a:pPr marL="228600" indent="-228600">
              <a:buAutoNum type="arabicParenR"/>
            </a:pPr>
            <a:r>
              <a:rPr lang="en-US" dirty="0" smtClean="0"/>
              <a:t>One</a:t>
            </a:r>
            <a:r>
              <a:rPr lang="en-US" baseline="0" dirty="0" smtClean="0"/>
              <a:t> of the other things Public Relations hopes to do is to connect the </a:t>
            </a:r>
            <a:r>
              <a:rPr lang="en-US" baseline="0" dirty="0" err="1" smtClean="0"/>
              <a:t>subteams</a:t>
            </a:r>
            <a:r>
              <a:rPr lang="en-US" baseline="0" dirty="0" smtClean="0"/>
              <a:t> together and encourage intercommunication on the team. With nearly 60 people, it’s hard to communicate with everyone, but we’d like to provide those opportunities!</a:t>
            </a:r>
          </a:p>
          <a:p>
            <a:pPr marL="228600" indent="-228600">
              <a:buAutoNum type="arabicParenR"/>
            </a:pPr>
            <a:r>
              <a:rPr lang="en-US" baseline="0" dirty="0" smtClean="0"/>
              <a:t>We make sure there’s enough AguaClara swag to go around [do NOT say swag during the presentation], whether it’s t-shirts or </a:t>
            </a:r>
            <a:r>
              <a:rPr lang="en-US" baseline="0" dirty="0" err="1" smtClean="0"/>
              <a:t>quarterzips</a:t>
            </a:r>
            <a:r>
              <a:rPr lang="en-US" baseline="0" dirty="0" smtClean="0"/>
              <a:t> or stickers, we like to see everyone showing their team pride around campus! Have an idea? Make sure to let us know!</a:t>
            </a:r>
          </a:p>
          <a:p>
            <a:pPr marL="228600" indent="-228600">
              <a:buAutoNum type="arabicParenR"/>
            </a:pPr>
            <a:r>
              <a:rPr lang="en-US" baseline="0" dirty="0" smtClean="0"/>
              <a:t>We know everyone on the team is very busy with the research and designing that they do, part of our job is to help make that easier for people. We try to look into ways to make the website easier to navigate and understand, we try to create some kind of system for funds, we try to make the little things in the team go more smoothly</a:t>
            </a:r>
          </a:p>
        </p:txBody>
      </p:sp>
      <p:sp>
        <p:nvSpPr>
          <p:cNvPr id="4" name="Slide Number Placeholder 3"/>
          <p:cNvSpPr>
            <a:spLocks noGrp="1"/>
          </p:cNvSpPr>
          <p:nvPr>
            <p:ph type="sldNum" sz="quarter" idx="10"/>
          </p:nvPr>
        </p:nvSpPr>
        <p:spPr/>
        <p:txBody>
          <a:bodyPr/>
          <a:lstStyle/>
          <a:p>
            <a:fld id="{D046E1A4-200E-4ABD-9212-41EB0F3A9311}" type="slidenum">
              <a:rPr lang="en-US" smtClean="0"/>
              <a:pPr/>
              <a:t>2</a:t>
            </a:fld>
            <a:endParaRPr lang="en-US"/>
          </a:p>
        </p:txBody>
      </p:sp>
    </p:spTree>
    <p:extLst>
      <p:ext uri="{BB962C8B-B14F-4D97-AF65-F5344CB8AC3E}">
        <p14:creationId xmlns:p14="http://schemas.microsoft.com/office/powerpoint/2010/main" val="240392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Isabella</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3</a:t>
            </a:fld>
            <a:endParaRPr lang="en-US"/>
          </a:p>
        </p:txBody>
      </p:sp>
    </p:spTree>
    <p:extLst>
      <p:ext uri="{BB962C8B-B14F-4D97-AF65-F5344CB8AC3E}">
        <p14:creationId xmlns:p14="http://schemas.microsoft.com/office/powerpoint/2010/main" val="488761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Erika</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4</a:t>
            </a:fld>
            <a:endParaRPr lang="en-US"/>
          </a:p>
        </p:txBody>
      </p:sp>
    </p:spTree>
    <p:extLst>
      <p:ext uri="{BB962C8B-B14F-4D97-AF65-F5344CB8AC3E}">
        <p14:creationId xmlns:p14="http://schemas.microsoft.com/office/powerpoint/2010/main" val="359573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Isabella</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5</a:t>
            </a:fld>
            <a:endParaRPr lang="en-US"/>
          </a:p>
        </p:txBody>
      </p:sp>
    </p:spTree>
    <p:extLst>
      <p:ext uri="{BB962C8B-B14F-4D97-AF65-F5344CB8AC3E}">
        <p14:creationId xmlns:p14="http://schemas.microsoft.com/office/powerpoint/2010/main" val="1091584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Erika</a:t>
            </a:r>
            <a:endParaRPr lang="en-US" baseline="0" dirty="0" smtClean="0"/>
          </a:p>
        </p:txBody>
      </p:sp>
      <p:sp>
        <p:nvSpPr>
          <p:cNvPr id="4" name="Slide Number Placeholder 3"/>
          <p:cNvSpPr>
            <a:spLocks noGrp="1"/>
          </p:cNvSpPr>
          <p:nvPr>
            <p:ph type="sldNum" sz="quarter" idx="10"/>
          </p:nvPr>
        </p:nvSpPr>
        <p:spPr/>
        <p:txBody>
          <a:bodyPr/>
          <a:lstStyle/>
          <a:p>
            <a:fld id="{D046E1A4-200E-4ABD-9212-41EB0F3A9311}" type="slidenum">
              <a:rPr lang="en-US" smtClean="0"/>
              <a:pPr/>
              <a:t>6</a:t>
            </a:fld>
            <a:endParaRPr lang="en-US"/>
          </a:p>
        </p:txBody>
      </p:sp>
    </p:spTree>
    <p:extLst>
      <p:ext uri="{BB962C8B-B14F-4D97-AF65-F5344CB8AC3E}">
        <p14:creationId xmlns:p14="http://schemas.microsoft.com/office/powerpoint/2010/main" val="23220704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Isabella</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7</a:t>
            </a:fld>
            <a:endParaRPr lang="en-US"/>
          </a:p>
        </p:txBody>
      </p:sp>
    </p:spTree>
    <p:extLst>
      <p:ext uri="{BB962C8B-B14F-4D97-AF65-F5344CB8AC3E}">
        <p14:creationId xmlns:p14="http://schemas.microsoft.com/office/powerpoint/2010/main" val="7118337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Erika</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8</a:t>
            </a:fld>
            <a:endParaRPr lang="en-US"/>
          </a:p>
        </p:txBody>
      </p:sp>
    </p:spTree>
    <p:extLst>
      <p:ext uri="{BB962C8B-B14F-4D97-AF65-F5344CB8AC3E}">
        <p14:creationId xmlns:p14="http://schemas.microsoft.com/office/powerpoint/2010/main" val="3824555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Isabella</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9</a:t>
            </a:fld>
            <a:endParaRPr lang="en-US"/>
          </a:p>
        </p:txBody>
      </p:sp>
    </p:spTree>
    <p:extLst>
      <p:ext uri="{BB962C8B-B14F-4D97-AF65-F5344CB8AC3E}">
        <p14:creationId xmlns:p14="http://schemas.microsoft.com/office/powerpoint/2010/main" val="3142827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4000" cy="6858000"/>
            <a:chOff x="0" y="0"/>
            <a:chExt cx="5760" cy="4320"/>
          </a:xfrm>
        </p:grpSpPr>
        <p:pic>
          <p:nvPicPr>
            <p:cNvPr id="78851" name="Picture 3" descr="IMG_0249"/>
            <p:cNvPicPr>
              <a:picLocks noChangeAspect="1" noChangeArrowheads="1"/>
            </p:cNvPicPr>
            <p:nvPr/>
          </p:nvPicPr>
          <p:blipFill>
            <a:blip r:embed="rId2" cstate="email"/>
            <a:srcRect/>
            <a:stretch>
              <a:fillRect/>
            </a:stretch>
          </p:blipFill>
          <p:spPr bwMode="auto">
            <a:xfrm>
              <a:off x="0" y="0"/>
              <a:ext cx="5760" cy="4320"/>
            </a:xfrm>
            <a:prstGeom prst="rect">
              <a:avLst/>
            </a:prstGeom>
            <a:noFill/>
          </p:spPr>
        </p:pic>
        <p:pic>
          <p:nvPicPr>
            <p:cNvPr id="78852" name="Picture 4" descr="IMG_0249"/>
            <p:cNvPicPr>
              <a:picLocks noChangeAspect="1" noChangeArrowheads="1"/>
            </p:cNvPicPr>
            <p:nvPr userDrawn="1"/>
          </p:nvPicPr>
          <p:blipFill>
            <a:blip r:embed="rId3" cstate="email"/>
            <a:srcRect/>
            <a:stretch>
              <a:fillRect/>
            </a:stretch>
          </p:blipFill>
          <p:spPr bwMode="auto">
            <a:xfrm>
              <a:off x="4032" y="3216"/>
              <a:ext cx="192" cy="432"/>
            </a:xfrm>
            <a:prstGeom prst="rect">
              <a:avLst/>
            </a:prstGeom>
            <a:noFill/>
          </p:spPr>
        </p:pic>
        <p:pic>
          <p:nvPicPr>
            <p:cNvPr id="78853" name="Picture 5" descr="IMG_0249"/>
            <p:cNvPicPr>
              <a:picLocks noChangeAspect="1" noChangeArrowheads="1"/>
            </p:cNvPicPr>
            <p:nvPr userDrawn="1"/>
          </p:nvPicPr>
          <p:blipFill>
            <a:blip r:embed="rId4" cstate="email"/>
            <a:srcRect/>
            <a:stretch>
              <a:fillRect/>
            </a:stretch>
          </p:blipFill>
          <p:spPr bwMode="auto">
            <a:xfrm>
              <a:off x="3792" y="3552"/>
              <a:ext cx="288" cy="96"/>
            </a:xfrm>
            <a:prstGeom prst="rect">
              <a:avLst/>
            </a:prstGeom>
            <a:noFill/>
          </p:spPr>
        </p:pic>
      </p:grpSp>
      <p:sp>
        <p:nvSpPr>
          <p:cNvPr id="78854" name="Rectangle 6"/>
          <p:cNvSpPr>
            <a:spLocks noGrp="1" noChangeArrowheads="1"/>
          </p:cNvSpPr>
          <p:nvPr>
            <p:ph type="subTitle" idx="1"/>
          </p:nvPr>
        </p:nvSpPr>
        <p:spPr>
          <a:xfrm>
            <a:off x="3352800" y="5029200"/>
            <a:ext cx="3962400" cy="1143000"/>
          </a:xfrm>
        </p:spPr>
        <p:txBody>
          <a:bodyPr/>
          <a:lstStyle>
            <a:lvl1pPr marL="0" indent="0" algn="r">
              <a:buFont typeface="Wingdings" pitchFamily="2" charset="2"/>
              <a:buNone/>
              <a:defRPr/>
            </a:lvl1pPr>
          </a:lstStyle>
          <a:p>
            <a:r>
              <a:rPr lang="en-US" noProof="0" smtClean="0"/>
              <a:t>Click to edit Master subtitle style</a:t>
            </a:r>
            <a:endParaRPr lang="en-US" noProof="0" dirty="0"/>
          </a:p>
        </p:txBody>
      </p:sp>
      <p:sp>
        <p:nvSpPr>
          <p:cNvPr id="78855" name="Rectangle 7"/>
          <p:cNvSpPr>
            <a:spLocks noGrp="1" noChangeArrowheads="1"/>
          </p:cNvSpPr>
          <p:nvPr>
            <p:ph type="dt" sz="half" idx="2"/>
          </p:nvPr>
        </p:nvSpPr>
        <p:spPr>
          <a:xfrm>
            <a:off x="6781800" y="6248400"/>
            <a:ext cx="2133600" cy="476250"/>
          </a:xfrm>
        </p:spPr>
        <p:txBody>
          <a:bodyPr/>
          <a:lstStyle>
            <a:lvl1pPr>
              <a:defRPr>
                <a:latin typeface="Arial" charset="0"/>
              </a:defRPr>
            </a:lvl1pPr>
          </a:lstStyle>
          <a:p>
            <a:fld id="{216E0E02-55D8-4A62-964B-783B05293A72}" type="datetimeFigureOut">
              <a:rPr lang="es-HN" smtClean="0"/>
              <a:pPr/>
              <a:t>12/12/2015</a:t>
            </a:fld>
            <a:endParaRPr lang="es-HN"/>
          </a:p>
        </p:txBody>
      </p:sp>
      <p:sp>
        <p:nvSpPr>
          <p:cNvPr id="78856" name="Rectangle 8"/>
          <p:cNvSpPr>
            <a:spLocks noGrp="1" noChangeArrowheads="1"/>
          </p:cNvSpPr>
          <p:nvPr>
            <p:ph type="ftr" sz="quarter" idx="3"/>
          </p:nvPr>
        </p:nvSpPr>
        <p:spPr/>
        <p:txBody>
          <a:bodyPr/>
          <a:lstStyle>
            <a:lvl1pPr>
              <a:defRPr>
                <a:latin typeface="Arial" charset="0"/>
              </a:defRPr>
            </a:lvl1pPr>
          </a:lstStyle>
          <a:p>
            <a:endParaRPr lang="es-HN"/>
          </a:p>
        </p:txBody>
      </p:sp>
      <p:sp>
        <p:nvSpPr>
          <p:cNvPr id="78858" name="Rectangle 10"/>
          <p:cNvSpPr>
            <a:spLocks noGrp="1" noChangeArrowheads="1"/>
          </p:cNvSpPr>
          <p:nvPr>
            <p:ph type="ctrTitle" sz="quarter"/>
          </p:nvPr>
        </p:nvSpPr>
        <p:spPr>
          <a:xfrm>
            <a:off x="1371600" y="1120775"/>
            <a:ext cx="7772400" cy="1470025"/>
          </a:xfrm>
          <a:ln w="9525"/>
        </p:spPr>
        <p:txBody>
          <a:bodyPr/>
          <a:lstStyle>
            <a:lvl1pPr algn="r">
              <a:defRPr sz="5400"/>
            </a:lvl1pPr>
          </a:lstStyle>
          <a:p>
            <a:r>
              <a:rPr lang="en-US" noProof="0" smtClean="0"/>
              <a:t>Click to edit Master title style</a:t>
            </a:r>
            <a:endParaRPr lang="en-US" noProof="0" dirty="0"/>
          </a:p>
        </p:txBody>
      </p:sp>
      <p:pic>
        <p:nvPicPr>
          <p:cNvPr id="12" name="Picture 6" descr="cu_logo_sml_150_ppt.jpg                                        000B7307&#10;MPF28 Panther                  BD8AC844:"/>
          <p:cNvPicPr>
            <a:picLocks noChangeAspect="1" noChangeArrowheads="1"/>
          </p:cNvPicPr>
          <p:nvPr/>
        </p:nvPicPr>
        <p:blipFill>
          <a:blip r:embed="rId5" cstate="email"/>
          <a:srcRect/>
          <a:stretch>
            <a:fillRect/>
          </a:stretch>
        </p:blipFill>
        <p:spPr bwMode="auto">
          <a:xfrm>
            <a:off x="-1588" y="5876925"/>
            <a:ext cx="9145588" cy="981075"/>
          </a:xfrm>
          <a:prstGeom prst="rect">
            <a:avLst/>
          </a:prstGeom>
          <a:noFill/>
        </p:spPr>
      </p:pic>
      <p:pic>
        <p:nvPicPr>
          <p:cNvPr id="1026" name="Picture 2" descr="http://aguaclara.cornell.edu/resources/logo-large.png"/>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87488" y="0"/>
            <a:ext cx="3856512" cy="11470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HN" dirty="0"/>
          </a:p>
        </p:txBody>
      </p:sp>
      <p:sp>
        <p:nvSpPr>
          <p:cNvPr id="3" name="Date Placeholder 2"/>
          <p:cNvSpPr>
            <a:spLocks noGrp="1"/>
          </p:cNvSpPr>
          <p:nvPr>
            <p:ph type="dt" sz="half" idx="10"/>
          </p:nvPr>
        </p:nvSpPr>
        <p:spPr/>
        <p:txBody>
          <a:bodyPr/>
          <a:lstStyle/>
          <a:p>
            <a:fld id="{216E0E02-55D8-4A62-964B-783B05293A72}" type="datetimeFigureOut">
              <a:rPr lang="es-HN" smtClean="0"/>
              <a:pPr/>
              <a:t>12/12/2015</a:t>
            </a:fld>
            <a:endParaRPr lang="es-HN"/>
          </a:p>
        </p:txBody>
      </p:sp>
      <p:sp>
        <p:nvSpPr>
          <p:cNvPr id="4" name="Footer Placeholder 3"/>
          <p:cNvSpPr>
            <a:spLocks noGrp="1"/>
          </p:cNvSpPr>
          <p:nvPr>
            <p:ph type="ftr" sz="quarter" idx="11"/>
          </p:nvPr>
        </p:nvSpPr>
        <p:spPr/>
        <p:txBody>
          <a:bodyPr/>
          <a:lstStyle/>
          <a:p>
            <a:endParaRPr lang="es-HN"/>
          </a:p>
        </p:txBody>
      </p:sp>
      <p:sp>
        <p:nvSpPr>
          <p:cNvPr id="5" name="Slide Number Placeholder 4"/>
          <p:cNvSpPr>
            <a:spLocks noGrp="1"/>
          </p:cNvSpPr>
          <p:nvPr>
            <p:ph type="sldNum" sz="quarter" idx="12"/>
          </p:nvPr>
        </p:nvSpPr>
        <p:spPr/>
        <p:txBody>
          <a:bodyPr/>
          <a:lstStyle/>
          <a:p>
            <a:fld id="{12AE7274-3B8E-4316-81F7-62670536CD68}" type="slidenum">
              <a:rPr lang="es-HN" smtClean="0"/>
              <a:pPr/>
              <a:t>‹#›</a:t>
            </a:fld>
            <a:endParaRPr lang="es-HN"/>
          </a:p>
        </p:txBody>
      </p:sp>
      <p:sp>
        <p:nvSpPr>
          <p:cNvPr id="7" name="Text Placeholder 6"/>
          <p:cNvSpPr>
            <a:spLocks noGrp="1"/>
          </p:cNvSpPr>
          <p:nvPr>
            <p:ph type="body" sz="quarter" idx="13"/>
          </p:nvPr>
        </p:nvSpPr>
        <p:spPr>
          <a:xfrm>
            <a:off x="457200" y="1524000"/>
            <a:ext cx="81534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HN" dirty="0"/>
          </a:p>
        </p:txBody>
      </p:sp>
    </p:spTree>
    <p:extLst>
      <p:ext uri="{BB962C8B-B14F-4D97-AF65-F5344CB8AC3E}">
        <p14:creationId xmlns:p14="http://schemas.microsoft.com/office/powerpoint/2010/main" val="27088933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667000" y="228600"/>
            <a:ext cx="6248400" cy="11430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a:lvl1pPr>
          </a:lstStyle>
          <a:p>
            <a:fld id="{216E0E02-55D8-4A62-964B-783B05293A72}" type="datetimeFigureOut">
              <a:rPr lang="es-HN" smtClean="0"/>
              <a:pPr/>
              <a:t>12/12/2015</a:t>
            </a:fld>
            <a:endParaRPr lang="es-HN"/>
          </a:p>
        </p:txBody>
      </p:sp>
      <p:sp>
        <p:nvSpPr>
          <p:cNvPr id="4" name="Footer Placeholder 3"/>
          <p:cNvSpPr>
            <a:spLocks noGrp="1"/>
          </p:cNvSpPr>
          <p:nvPr>
            <p:ph type="ftr" sz="quarter" idx="11"/>
          </p:nvPr>
        </p:nvSpPr>
        <p:spPr/>
        <p:txBody>
          <a:bodyPr/>
          <a:lstStyle>
            <a:lvl1pPr>
              <a:defRPr/>
            </a:lvl1pPr>
          </a:lstStyle>
          <a:p>
            <a:endParaRPr lang="es-HN"/>
          </a:p>
        </p:txBody>
      </p:sp>
      <p:sp>
        <p:nvSpPr>
          <p:cNvPr id="5" name="Slide Number Placeholder 4"/>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8"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HN" dirty="0"/>
          </a:p>
        </p:txBody>
      </p:sp>
      <p:sp>
        <p:nvSpPr>
          <p:cNvPr id="3" name="Date Placeholder 2"/>
          <p:cNvSpPr>
            <a:spLocks noGrp="1"/>
          </p:cNvSpPr>
          <p:nvPr>
            <p:ph type="dt" sz="half" idx="10"/>
          </p:nvPr>
        </p:nvSpPr>
        <p:spPr/>
        <p:txBody>
          <a:bodyPr/>
          <a:lstStyle/>
          <a:p>
            <a:fld id="{216E0E02-55D8-4A62-964B-783B05293A72}" type="datetimeFigureOut">
              <a:rPr lang="es-HN" smtClean="0"/>
              <a:pPr/>
              <a:t>12/12/2015</a:t>
            </a:fld>
            <a:endParaRPr lang="es-HN"/>
          </a:p>
        </p:txBody>
      </p:sp>
      <p:sp>
        <p:nvSpPr>
          <p:cNvPr id="4" name="Footer Placeholder 3"/>
          <p:cNvSpPr>
            <a:spLocks noGrp="1"/>
          </p:cNvSpPr>
          <p:nvPr>
            <p:ph type="ftr" sz="quarter" idx="11"/>
          </p:nvPr>
        </p:nvSpPr>
        <p:spPr/>
        <p:txBody>
          <a:bodyPr/>
          <a:lstStyle/>
          <a:p>
            <a:endParaRPr lang="es-HN"/>
          </a:p>
        </p:txBody>
      </p:sp>
      <p:sp>
        <p:nvSpPr>
          <p:cNvPr id="5" name="Slide Number Placeholder 4"/>
          <p:cNvSpPr>
            <a:spLocks noGrp="1"/>
          </p:cNvSpPr>
          <p:nvPr>
            <p:ph type="sldNum" sz="quarter" idx="12"/>
          </p:nvPr>
        </p:nvSpPr>
        <p:spPr/>
        <p:txBody>
          <a:bodyPr/>
          <a:lstStyle/>
          <a:p>
            <a:fld id="{12AE7274-3B8E-4316-81F7-62670536CD68}" type="slidenum">
              <a:rPr lang="es-HN" smtClean="0"/>
              <a:pPr/>
              <a:t>‹#›</a:t>
            </a:fld>
            <a:endParaRPr lang="es-HN"/>
          </a:p>
        </p:txBody>
      </p:sp>
    </p:spTree>
    <p:extLst>
      <p:ext uri="{BB962C8B-B14F-4D97-AF65-F5344CB8AC3E}">
        <p14:creationId xmlns:p14="http://schemas.microsoft.com/office/powerpoint/2010/main" val="34870385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19400" y="274638"/>
            <a:ext cx="58674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lvl1pPr>
              <a:defRPr/>
            </a:lvl1pPr>
          </a:lstStyle>
          <a:p>
            <a:fld id="{216E0E02-55D8-4A62-964B-783B05293A72}" type="datetimeFigureOut">
              <a:rPr lang="es-HN" smtClean="0"/>
              <a:pPr/>
              <a:t>12/12/2015</a:t>
            </a:fld>
            <a:endParaRPr lang="es-HN"/>
          </a:p>
        </p:txBody>
      </p:sp>
      <p:sp>
        <p:nvSpPr>
          <p:cNvPr id="8" name="Footer Placeholder 7"/>
          <p:cNvSpPr>
            <a:spLocks noGrp="1"/>
          </p:cNvSpPr>
          <p:nvPr>
            <p:ph type="ftr" sz="quarter" idx="11"/>
          </p:nvPr>
        </p:nvSpPr>
        <p:spPr/>
        <p:txBody>
          <a:bodyPr/>
          <a:lstStyle>
            <a:lvl1pPr>
              <a:defRPr/>
            </a:lvl1pPr>
          </a:lstStyle>
          <a:p>
            <a:endParaRPr lang="es-HN"/>
          </a:p>
        </p:txBody>
      </p:sp>
      <p:sp>
        <p:nvSpPr>
          <p:cNvPr id="9" name="Slide Number Placeholder 8"/>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11"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819400" y="228600"/>
            <a:ext cx="60960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216E0E02-55D8-4A62-964B-783B05293A72}" type="datetimeFigureOut">
              <a:rPr lang="es-HN" smtClean="0"/>
              <a:pPr/>
              <a:t>12/12/2015</a:t>
            </a:fld>
            <a:endParaRPr lang="es-HN"/>
          </a:p>
        </p:txBody>
      </p:sp>
      <p:sp>
        <p:nvSpPr>
          <p:cNvPr id="6" name="Footer Placeholder 5"/>
          <p:cNvSpPr>
            <a:spLocks noGrp="1"/>
          </p:cNvSpPr>
          <p:nvPr>
            <p:ph type="ftr" sz="quarter" idx="11"/>
          </p:nvPr>
        </p:nvSpPr>
        <p:spPr/>
        <p:txBody>
          <a:bodyPr/>
          <a:lstStyle>
            <a:lvl1pPr>
              <a:defRPr/>
            </a:lvl1pPr>
          </a:lstStyle>
          <a:p>
            <a:endParaRPr lang="es-HN"/>
          </a:p>
        </p:txBody>
      </p:sp>
      <p:sp>
        <p:nvSpPr>
          <p:cNvPr id="7" name="Slide Number Placeholder 6"/>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10"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216E0E02-55D8-4A62-964B-783B05293A72}" type="datetimeFigureOut">
              <a:rPr lang="es-HN" smtClean="0"/>
              <a:pPr/>
              <a:t>12/12/2015</a:t>
            </a:fld>
            <a:endParaRPr lang="es-HN"/>
          </a:p>
        </p:txBody>
      </p:sp>
      <p:sp>
        <p:nvSpPr>
          <p:cNvPr id="3" name="Footer Placeholder 2"/>
          <p:cNvSpPr>
            <a:spLocks noGrp="1"/>
          </p:cNvSpPr>
          <p:nvPr>
            <p:ph type="ftr" sz="quarter" idx="11"/>
          </p:nvPr>
        </p:nvSpPr>
        <p:spPr/>
        <p:txBody>
          <a:bodyPr/>
          <a:lstStyle>
            <a:lvl1pPr>
              <a:defRPr/>
            </a:lvl1pPr>
          </a:lstStyle>
          <a:p>
            <a:endParaRPr lang="es-HN"/>
          </a:p>
        </p:txBody>
      </p:sp>
      <p:sp>
        <p:nvSpPr>
          <p:cNvPr id="4" name="Slide Number Placeholder 3"/>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6"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bwMode="auto">
          <a:xfrm>
            <a:off x="2819400" y="228600"/>
            <a:ext cx="6096000" cy="1143000"/>
          </a:xfrm>
          <a:prstGeom prst="rect">
            <a:avLst/>
          </a:prstGeom>
          <a:noFill/>
          <a:ln w="0">
            <a:noFill/>
            <a:miter lim="800000"/>
            <a:headEnd/>
            <a:tailEnd/>
          </a:ln>
          <a:effectLst/>
        </p:spPr>
        <p:txBody>
          <a:bodyPr vert="horz" wrap="square" lIns="91440" tIns="45720" rIns="91440" bIns="45720" numCol="1" anchor="ctr" anchorCtr="0" compatLnSpc="1">
            <a:prstTxWarp prst="textNoShape">
              <a:avLst/>
            </a:prstTxWarp>
          </a:bodyPr>
          <a:lstStyle/>
          <a:p>
            <a:pPr lvl="0"/>
            <a:r>
              <a:rPr lang="en-US" noProof="0" smtClean="0"/>
              <a:t>Click to edit Master title style</a:t>
            </a:r>
          </a:p>
        </p:txBody>
      </p:sp>
      <p:sp>
        <p:nvSpPr>
          <p:cNvPr id="778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778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fld id="{216E0E02-55D8-4A62-964B-783B05293A72}" type="datetimeFigureOut">
              <a:rPr lang="es-HN" smtClean="0"/>
              <a:pPr/>
              <a:t>12/12/2015</a:t>
            </a:fld>
            <a:endParaRPr lang="es-HN"/>
          </a:p>
        </p:txBody>
      </p:sp>
      <p:sp>
        <p:nvSpPr>
          <p:cNvPr id="778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s-HN"/>
          </a:p>
        </p:txBody>
      </p:sp>
      <p:sp>
        <p:nvSpPr>
          <p:cNvPr id="778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fld id="{12AE7274-3B8E-4316-81F7-62670536CD68}" type="slidenum">
              <a:rPr lang="es-HN" smtClean="0"/>
              <a:pPr/>
              <a:t>‹#›</a:t>
            </a:fld>
            <a:endParaRPr lang="es-HN"/>
          </a:p>
        </p:txBody>
      </p:sp>
      <p:sp>
        <p:nvSpPr>
          <p:cNvPr id="77831" name="Line 7"/>
          <p:cNvSpPr>
            <a:spLocks noChangeShapeType="1"/>
          </p:cNvSpPr>
          <p:nvPr/>
        </p:nvSpPr>
        <p:spPr bwMode="auto">
          <a:xfrm>
            <a:off x="0" y="1447800"/>
            <a:ext cx="9144000" cy="0"/>
          </a:xfrm>
          <a:prstGeom prst="line">
            <a:avLst/>
          </a:prstGeom>
          <a:noFill/>
          <a:ln w="76200" cmpd="tri">
            <a:solidFill>
              <a:schemeClr val="accent1"/>
            </a:solidFill>
            <a:round/>
            <a:headEnd/>
            <a:tailEnd/>
          </a:ln>
          <a:effectLst/>
        </p:spPr>
        <p:txBody>
          <a:bodyPr/>
          <a:lstStyle/>
          <a:p>
            <a:endParaRPr lang="en-US" noProof="0" dirty="0"/>
          </a:p>
        </p:txBody>
      </p:sp>
      <p:pic>
        <p:nvPicPr>
          <p:cNvPr id="8" name="Picture 2" descr="http://aguaclara.cornell.edu/resources/logo-large.pn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Lst>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Candara" pitchFamily="34" charset="0"/>
        </a:defRPr>
      </a:lvl2pPr>
      <a:lvl3pPr algn="ctr" rtl="0" eaLnBrk="1" fontAlgn="base" hangingPunct="1">
        <a:spcBef>
          <a:spcPct val="0"/>
        </a:spcBef>
        <a:spcAft>
          <a:spcPct val="0"/>
        </a:spcAft>
        <a:defRPr sz="4400" b="1">
          <a:solidFill>
            <a:schemeClr val="tx2"/>
          </a:solidFill>
          <a:latin typeface="Candara" pitchFamily="34" charset="0"/>
        </a:defRPr>
      </a:lvl3pPr>
      <a:lvl4pPr algn="ctr" rtl="0" eaLnBrk="1" fontAlgn="base" hangingPunct="1">
        <a:spcBef>
          <a:spcPct val="0"/>
        </a:spcBef>
        <a:spcAft>
          <a:spcPct val="0"/>
        </a:spcAft>
        <a:defRPr sz="4400" b="1">
          <a:solidFill>
            <a:schemeClr val="tx2"/>
          </a:solidFill>
          <a:latin typeface="Candara" pitchFamily="34" charset="0"/>
        </a:defRPr>
      </a:lvl4pPr>
      <a:lvl5pPr algn="ctr" rtl="0" eaLnBrk="1" fontAlgn="base" hangingPunct="1">
        <a:spcBef>
          <a:spcPct val="0"/>
        </a:spcBef>
        <a:spcAft>
          <a:spcPct val="0"/>
        </a:spcAft>
        <a:defRPr sz="4400" b="1">
          <a:solidFill>
            <a:schemeClr val="tx2"/>
          </a:solidFill>
          <a:latin typeface="Candara" pitchFamily="34" charset="0"/>
        </a:defRPr>
      </a:lvl5pPr>
      <a:lvl6pPr marL="457200" algn="ctr" rtl="0" eaLnBrk="1" fontAlgn="base" hangingPunct="1">
        <a:spcBef>
          <a:spcPct val="0"/>
        </a:spcBef>
        <a:spcAft>
          <a:spcPct val="0"/>
        </a:spcAft>
        <a:defRPr sz="4400" b="1">
          <a:solidFill>
            <a:schemeClr val="tx2"/>
          </a:solidFill>
          <a:latin typeface="Candara" pitchFamily="34" charset="0"/>
        </a:defRPr>
      </a:lvl6pPr>
      <a:lvl7pPr marL="914400" algn="ctr" rtl="0" eaLnBrk="1" fontAlgn="base" hangingPunct="1">
        <a:spcBef>
          <a:spcPct val="0"/>
        </a:spcBef>
        <a:spcAft>
          <a:spcPct val="0"/>
        </a:spcAft>
        <a:defRPr sz="4400" b="1">
          <a:solidFill>
            <a:schemeClr val="tx2"/>
          </a:solidFill>
          <a:latin typeface="Candara" pitchFamily="34" charset="0"/>
        </a:defRPr>
      </a:lvl7pPr>
      <a:lvl8pPr marL="1371600" algn="ctr" rtl="0" eaLnBrk="1" fontAlgn="base" hangingPunct="1">
        <a:spcBef>
          <a:spcPct val="0"/>
        </a:spcBef>
        <a:spcAft>
          <a:spcPct val="0"/>
        </a:spcAft>
        <a:defRPr sz="4400" b="1">
          <a:solidFill>
            <a:schemeClr val="tx2"/>
          </a:solidFill>
          <a:latin typeface="Candara" pitchFamily="34" charset="0"/>
        </a:defRPr>
      </a:lvl8pPr>
      <a:lvl9pPr marL="1828800" algn="ctr" rtl="0" eaLnBrk="1" fontAlgn="base" hangingPunct="1">
        <a:spcBef>
          <a:spcPct val="0"/>
        </a:spcBef>
        <a:spcAft>
          <a:spcPct val="0"/>
        </a:spcAft>
        <a:defRPr sz="4400" b="1">
          <a:solidFill>
            <a:schemeClr val="tx2"/>
          </a:solidFill>
          <a:latin typeface="Candara" pitchFamily="34" charset="0"/>
        </a:defRPr>
      </a:lvl9pPr>
    </p:titleStyle>
    <p:bodyStyle>
      <a:lvl1pPr marL="342900" indent="-342900" algn="l" rtl="0" eaLnBrk="1" fontAlgn="base" hangingPunct="1">
        <a:spcBef>
          <a:spcPct val="20000"/>
        </a:spcBef>
        <a:spcAft>
          <a:spcPct val="0"/>
        </a:spcAft>
        <a:buFont typeface="Wingdings" pitchFamily="2" charset="2"/>
        <a:buChar char="Ø"/>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Ø"/>
        <a:defRPr sz="2800">
          <a:solidFill>
            <a:schemeClr val="tx1"/>
          </a:solidFill>
          <a:latin typeface="+mn-lt"/>
        </a:defRPr>
      </a:lvl2pPr>
      <a:lvl3pPr marL="1143000" indent="-228600" algn="l" rtl="0" eaLnBrk="1" fontAlgn="base" hangingPunct="1">
        <a:spcBef>
          <a:spcPct val="20000"/>
        </a:spcBef>
        <a:spcAft>
          <a:spcPct val="0"/>
        </a:spcAft>
        <a:buFont typeface="Wingdings" pitchFamily="2" charset="2"/>
        <a:buChar char="Ø"/>
        <a:defRPr sz="2400">
          <a:solidFill>
            <a:schemeClr val="tx1"/>
          </a:solidFill>
          <a:latin typeface="+mn-lt"/>
        </a:defRPr>
      </a:lvl3pPr>
      <a:lvl4pPr marL="1600200" indent="-228600" algn="l" rtl="0" eaLnBrk="1" fontAlgn="base" hangingPunct="1">
        <a:spcBef>
          <a:spcPct val="20000"/>
        </a:spcBef>
        <a:spcAft>
          <a:spcPct val="0"/>
        </a:spcAft>
        <a:buFont typeface="Wingdings" pitchFamily="2" charset="2"/>
        <a:buChar char="Ø"/>
        <a:defRPr sz="2000">
          <a:solidFill>
            <a:schemeClr val="tx1"/>
          </a:solidFill>
          <a:latin typeface="+mn-lt"/>
        </a:defRPr>
      </a:lvl4pPr>
      <a:lvl5pPr marL="2057400" indent="-228600" algn="l" rtl="0" eaLnBrk="1" fontAlgn="base" hangingPunct="1">
        <a:spcBef>
          <a:spcPct val="20000"/>
        </a:spcBef>
        <a:spcAft>
          <a:spcPct val="0"/>
        </a:spcAft>
        <a:buFont typeface="Wingdings" pitchFamily="2" charset="2"/>
        <a:buChar char="Ø"/>
        <a:defRPr sz="2000">
          <a:solidFill>
            <a:schemeClr val="tx1"/>
          </a:solidFill>
          <a:latin typeface="+mn-lt"/>
        </a:defRPr>
      </a:lvl5pPr>
      <a:lvl6pPr marL="2514600" indent="-228600" algn="l" rtl="0" eaLnBrk="1" fontAlgn="base" hangingPunct="1">
        <a:spcBef>
          <a:spcPct val="20000"/>
        </a:spcBef>
        <a:spcAft>
          <a:spcPct val="0"/>
        </a:spcAft>
        <a:buFont typeface="Wingdings" pitchFamily="2" charset="2"/>
        <a:buChar char="Ø"/>
        <a:defRPr sz="2000">
          <a:solidFill>
            <a:schemeClr val="tx1"/>
          </a:solidFill>
          <a:latin typeface="+mn-lt"/>
        </a:defRPr>
      </a:lvl6pPr>
      <a:lvl7pPr marL="2971800" indent="-228600" algn="l" rtl="0" eaLnBrk="1" fontAlgn="base" hangingPunct="1">
        <a:spcBef>
          <a:spcPct val="20000"/>
        </a:spcBef>
        <a:spcAft>
          <a:spcPct val="0"/>
        </a:spcAft>
        <a:buFont typeface="Wingdings" pitchFamily="2" charset="2"/>
        <a:buChar char="Ø"/>
        <a:defRPr sz="2000">
          <a:solidFill>
            <a:schemeClr val="tx1"/>
          </a:solidFill>
          <a:latin typeface="+mn-lt"/>
        </a:defRPr>
      </a:lvl7pPr>
      <a:lvl8pPr marL="3429000" indent="-228600" algn="l" rtl="0" eaLnBrk="1" fontAlgn="base" hangingPunct="1">
        <a:spcBef>
          <a:spcPct val="20000"/>
        </a:spcBef>
        <a:spcAft>
          <a:spcPct val="0"/>
        </a:spcAft>
        <a:buFont typeface="Wingdings" pitchFamily="2" charset="2"/>
        <a:buChar char="Ø"/>
        <a:defRPr sz="2000">
          <a:solidFill>
            <a:schemeClr val="tx1"/>
          </a:solidFill>
          <a:latin typeface="+mn-lt"/>
        </a:defRPr>
      </a:lvl8pPr>
      <a:lvl9pPr marL="3886200" indent="-228600" algn="l" rtl="0" eaLnBrk="1" fontAlgn="base" hangingPunct="1">
        <a:spcBef>
          <a:spcPct val="20000"/>
        </a:spcBef>
        <a:spcAft>
          <a:spcPct val="0"/>
        </a:spcAft>
        <a:buFont typeface="Wingdings" pitchFamily="2" charset="2"/>
        <a:buChar char="Ø"/>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mailto:ena7@cornell.edu"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hyperlink" Target="mailto:ly89@cornell.ed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962400" y="6096000"/>
            <a:ext cx="5029200" cy="624673"/>
          </a:xfrm>
        </p:spPr>
        <p:txBody>
          <a:bodyPr/>
          <a:lstStyle/>
          <a:p>
            <a:r>
              <a:rPr lang="es-HN" sz="2800" b="1" dirty="0" smtClean="0">
                <a:effectLst>
                  <a:outerShdw blurRad="38100" dist="38100" dir="2700000" algn="tl">
                    <a:srgbClr val="000000">
                      <a:alpha val="43137"/>
                    </a:srgbClr>
                  </a:outerShdw>
                </a:effectLst>
              </a:rPr>
              <a:t>Erika Axe and Isabella </a:t>
            </a:r>
            <a:r>
              <a:rPr lang="es-HN" sz="2800" b="1" dirty="0" smtClean="0">
                <a:effectLst>
                  <a:outerShdw blurRad="38100" dist="38100" dir="2700000" algn="tl">
                    <a:srgbClr val="000000">
                      <a:alpha val="43137"/>
                    </a:srgbClr>
                  </a:outerShdw>
                </a:effectLst>
              </a:rPr>
              <a:t>Luan Yang</a:t>
            </a:r>
            <a:endParaRPr lang="es-HN" sz="2800" b="1" dirty="0">
              <a:effectLst>
                <a:outerShdw blurRad="38100" dist="38100" dir="2700000" algn="tl">
                  <a:srgbClr val="000000">
                    <a:alpha val="43137"/>
                  </a:srgbClr>
                </a:outerShdw>
              </a:effectLst>
            </a:endParaRPr>
          </a:p>
        </p:txBody>
      </p:sp>
      <p:sp>
        <p:nvSpPr>
          <p:cNvPr id="2" name="Title 1"/>
          <p:cNvSpPr>
            <a:spLocks noGrp="1"/>
          </p:cNvSpPr>
          <p:nvPr>
            <p:ph type="ctrTitle" sz="quarter"/>
          </p:nvPr>
        </p:nvSpPr>
        <p:spPr/>
        <p:txBody>
          <a:bodyPr/>
          <a:lstStyle/>
          <a:p>
            <a:r>
              <a:rPr lang="en-US" dirty="0" smtClean="0">
                <a:effectLst>
                  <a:outerShdw blurRad="38100" dist="38100" dir="2700000" algn="tl">
                    <a:srgbClr val="000000">
                      <a:alpha val="43137"/>
                    </a:srgbClr>
                  </a:outerShdw>
                </a:effectLst>
              </a:rPr>
              <a:t>Public</a:t>
            </a:r>
            <a:r>
              <a:rPr lang="es-HN" dirty="0" smtClean="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Relations</a:t>
            </a: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689987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28600"/>
            <a:ext cx="6019800" cy="1143000"/>
          </a:xfrm>
        </p:spPr>
        <p:txBody>
          <a:bodyPr/>
          <a:lstStyle/>
          <a:p>
            <a:r>
              <a:rPr lang="en-US" sz="4000" dirty="0" smtClean="0"/>
              <a:t>What We Do</a:t>
            </a:r>
            <a:endParaRPr lang="en-US" sz="4000" dirty="0"/>
          </a:p>
        </p:txBody>
      </p:sp>
      <p:sp>
        <p:nvSpPr>
          <p:cNvPr id="3" name="Text Placeholder 2"/>
          <p:cNvSpPr>
            <a:spLocks noGrp="1"/>
          </p:cNvSpPr>
          <p:nvPr>
            <p:ph type="body" sz="quarter" idx="13"/>
          </p:nvPr>
        </p:nvSpPr>
        <p:spPr>
          <a:xfrm>
            <a:off x="381000" y="1524000"/>
            <a:ext cx="5715000" cy="4724400"/>
          </a:xfrm>
        </p:spPr>
        <p:txBody>
          <a:bodyPr/>
          <a:lstStyle/>
          <a:p>
            <a:r>
              <a:rPr lang="en-US" dirty="0" smtClean="0"/>
              <a:t>Spreading the word: AguaClara!</a:t>
            </a:r>
          </a:p>
          <a:p>
            <a:r>
              <a:rPr lang="en-US" dirty="0" smtClean="0"/>
              <a:t>Try to get new members for AguaClara</a:t>
            </a:r>
          </a:p>
          <a:p>
            <a:r>
              <a:rPr lang="en-US" dirty="0" smtClean="0"/>
              <a:t>Inter-subteam Communication and Events</a:t>
            </a:r>
          </a:p>
          <a:p>
            <a:r>
              <a:rPr lang="en-US" dirty="0" smtClean="0"/>
              <a:t>AguaClara Item Sales</a:t>
            </a:r>
          </a:p>
          <a:p>
            <a:r>
              <a:rPr lang="en-US" dirty="0" smtClean="0"/>
              <a:t>General System Improvements</a:t>
            </a:r>
          </a:p>
          <a:p>
            <a:pPr marL="0" indent="0">
              <a:buNone/>
            </a:pPr>
            <a:endParaRPr lang="en-US" dirty="0" smtClean="0"/>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1496" y="1898904"/>
            <a:ext cx="2540000" cy="1905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60160" y="4343400"/>
            <a:ext cx="2552192" cy="170146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67301654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28600"/>
            <a:ext cx="6019800" cy="1143000"/>
          </a:xfrm>
        </p:spPr>
        <p:txBody>
          <a:bodyPr/>
          <a:lstStyle/>
          <a:p>
            <a:r>
              <a:rPr lang="en-US" sz="4000" dirty="0" smtClean="0"/>
              <a:t>Semester </a:t>
            </a:r>
            <a:r>
              <a:rPr lang="en-US" sz="4000" dirty="0" smtClean="0"/>
              <a:t>Accomplishments</a:t>
            </a:r>
            <a:endParaRPr lang="en-US" sz="4000" dirty="0"/>
          </a:p>
        </p:txBody>
      </p:sp>
      <p:sp>
        <p:nvSpPr>
          <p:cNvPr id="3" name="Text Placeholder 2"/>
          <p:cNvSpPr>
            <a:spLocks noGrp="1"/>
          </p:cNvSpPr>
          <p:nvPr>
            <p:ph type="body" sz="quarter" idx="13"/>
          </p:nvPr>
        </p:nvSpPr>
        <p:spPr/>
        <p:txBody>
          <a:bodyPr/>
          <a:lstStyle/>
          <a:p>
            <a:r>
              <a:rPr lang="en-US" sz="2400" dirty="0" smtClean="0"/>
              <a:t>Facebook </a:t>
            </a:r>
            <a:r>
              <a:rPr lang="en-US" sz="2400" dirty="0"/>
              <a:t>Updates </a:t>
            </a:r>
            <a:r>
              <a:rPr lang="en-US" sz="2400" dirty="0" smtClean="0"/>
              <a:t>and Twitter Updates</a:t>
            </a:r>
            <a:endParaRPr lang="en-US" sz="2400" dirty="0"/>
          </a:p>
          <a:p>
            <a:r>
              <a:rPr lang="en-US" sz="2400" dirty="0" smtClean="0"/>
              <a:t>Subteam</a:t>
            </a:r>
            <a:r>
              <a:rPr lang="en-US" sz="2400" dirty="0" smtClean="0"/>
              <a:t> </a:t>
            </a:r>
            <a:r>
              <a:rPr lang="en-US" sz="2400" dirty="0" smtClean="0"/>
              <a:t>spotlight</a:t>
            </a:r>
          </a:p>
          <a:p>
            <a:r>
              <a:rPr lang="en-US" sz="2400" dirty="0" smtClean="0"/>
              <a:t>Updated Team Media</a:t>
            </a:r>
          </a:p>
          <a:p>
            <a:r>
              <a:rPr lang="en-US" sz="2400" dirty="0" smtClean="0"/>
              <a:t>New and old Merchandise for </a:t>
            </a:r>
            <a:r>
              <a:rPr lang="en-US" sz="2400" dirty="0" err="1" smtClean="0"/>
              <a:t>AguaClara</a:t>
            </a:r>
            <a:endParaRPr lang="en-US" sz="2400" dirty="0" smtClean="0"/>
          </a:p>
          <a:p>
            <a:r>
              <a:rPr lang="en-US" sz="2400" dirty="0" smtClean="0"/>
              <a:t>Expanding </a:t>
            </a:r>
            <a:r>
              <a:rPr lang="en-US" sz="2400" dirty="0" smtClean="0"/>
              <a:t>alumni </a:t>
            </a:r>
            <a:r>
              <a:rPr lang="en-US" sz="2400" dirty="0" smtClean="0"/>
              <a:t>relations </a:t>
            </a:r>
            <a:endParaRPr lang="en-US" sz="2400" dirty="0" smtClean="0"/>
          </a:p>
          <a:p>
            <a:r>
              <a:rPr lang="en-US" sz="2400" dirty="0" smtClean="0"/>
              <a:t>Posters for Hollister/Campus Buildings </a:t>
            </a:r>
          </a:p>
          <a:p>
            <a:r>
              <a:rPr lang="en-US" sz="2400" dirty="0" smtClean="0"/>
              <a:t>Plans for Public Relations Budgeting</a:t>
            </a:r>
          </a:p>
          <a:p>
            <a:r>
              <a:rPr lang="en-US" sz="2400" dirty="0" err="1" smtClean="0"/>
              <a:t>AguaClara</a:t>
            </a:r>
            <a:r>
              <a:rPr lang="en-US" sz="2400" dirty="0" smtClean="0"/>
              <a:t> presentations and event </a:t>
            </a:r>
            <a:r>
              <a:rPr lang="en-US" sz="2400" dirty="0" smtClean="0"/>
              <a:t>representation</a:t>
            </a:r>
            <a:endParaRPr lang="en-US" sz="2400" dirty="0" smtClean="0"/>
          </a:p>
        </p:txBody>
      </p:sp>
    </p:spTree>
    <p:extLst>
      <p:ext uri="{BB962C8B-B14F-4D97-AF65-F5344CB8AC3E}">
        <p14:creationId xmlns:p14="http://schemas.microsoft.com/office/powerpoint/2010/main" val="342790251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dirty="0" smtClean="0"/>
              <a:t>We’ve Done…</a:t>
            </a:r>
            <a:r>
              <a:rPr lang="en-US" dirty="0" smtClean="0"/>
              <a:t/>
            </a:r>
            <a:br>
              <a:rPr lang="en-US" dirty="0" smtClean="0"/>
            </a:br>
            <a:r>
              <a:rPr lang="en-US" i="1" dirty="0" smtClean="0"/>
              <a:t>To Spread the Word</a:t>
            </a:r>
            <a:r>
              <a:rPr lang="en-US" i="1" dirty="0" smtClean="0"/>
              <a:t> </a:t>
            </a:r>
            <a:endParaRPr lang="en-US" dirty="0"/>
          </a:p>
        </p:txBody>
      </p:sp>
      <p:sp>
        <p:nvSpPr>
          <p:cNvPr id="10" name="Content Placeholder 9"/>
          <p:cNvSpPr>
            <a:spLocks noGrp="1"/>
          </p:cNvSpPr>
          <p:nvPr>
            <p:ph sz="half" idx="1"/>
          </p:nvPr>
        </p:nvSpPr>
        <p:spPr/>
        <p:txBody>
          <a:bodyPr/>
          <a:lstStyle/>
          <a:p>
            <a:pPr marL="0" indent="0">
              <a:buNone/>
            </a:pPr>
            <a:endParaRPr lang="en-US" dirty="0" smtClean="0"/>
          </a:p>
          <a:p>
            <a:endParaRPr lang="en-US" dirty="0" smtClean="0"/>
          </a:p>
          <a:p>
            <a:endParaRPr lang="en-US" dirty="0"/>
          </a:p>
        </p:txBody>
      </p:sp>
      <p:sp>
        <p:nvSpPr>
          <p:cNvPr id="11" name="Content Placeholder 10"/>
          <p:cNvSpPr>
            <a:spLocks noGrp="1"/>
          </p:cNvSpPr>
          <p:nvPr>
            <p:ph sz="half" idx="2"/>
          </p:nvPr>
        </p:nvSpPr>
        <p:spPr>
          <a:xfrm>
            <a:off x="4762500" y="1905000"/>
            <a:ext cx="4038600" cy="4525963"/>
          </a:xfrm>
        </p:spPr>
        <p:txBody>
          <a:bodyPr/>
          <a:lstStyle/>
          <a:p>
            <a:r>
              <a:rPr lang="en-US" dirty="0" smtClean="0"/>
              <a:t>Create </a:t>
            </a:r>
            <a:r>
              <a:rPr lang="en-US" dirty="0"/>
              <a:t>posters to hang </a:t>
            </a:r>
            <a:r>
              <a:rPr lang="en-US" dirty="0" smtClean="0"/>
              <a:t>around and virtual posters for </a:t>
            </a:r>
            <a:r>
              <a:rPr lang="en-US" dirty="0"/>
              <a:t>Hollister and the Engineering </a:t>
            </a:r>
            <a:r>
              <a:rPr lang="en-US" dirty="0" smtClean="0"/>
              <a:t>Quad</a:t>
            </a:r>
          </a:p>
          <a:p>
            <a:r>
              <a:rPr lang="en-US" dirty="0" smtClean="0"/>
              <a:t>Contact magazines and newspapers to get articles written about our </a:t>
            </a:r>
            <a:r>
              <a:rPr lang="en-US" dirty="0" smtClean="0"/>
              <a:t>work</a:t>
            </a:r>
          </a:p>
          <a:p>
            <a:r>
              <a:rPr lang="en-US" dirty="0"/>
              <a:t>Facebook and Twitter </a:t>
            </a:r>
            <a:r>
              <a:rPr lang="en-US" dirty="0" smtClean="0"/>
              <a:t>Updates</a:t>
            </a:r>
            <a:endParaRPr lang="en-US" dirty="0"/>
          </a:p>
          <a:p>
            <a:pPr marL="0" indent="0">
              <a:buNone/>
            </a:pPr>
            <a:endParaRPr lang="en-US" dirty="0"/>
          </a:p>
        </p:txBody>
      </p:sp>
      <p:pic>
        <p:nvPicPr>
          <p:cNvPr id="3" name="Picture 2"/>
          <p:cNvPicPr>
            <a:picLocks noChangeAspect="1"/>
          </p:cNvPicPr>
          <p:nvPr/>
        </p:nvPicPr>
        <p:blipFill>
          <a:blip r:embed="rId3"/>
          <a:stretch>
            <a:fillRect/>
          </a:stretch>
        </p:blipFill>
        <p:spPr>
          <a:xfrm>
            <a:off x="609600" y="2438400"/>
            <a:ext cx="3505200" cy="32275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8173987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dirty="0" smtClean="0"/>
              <a:t>We’ve Done…</a:t>
            </a:r>
            <a:r>
              <a:rPr lang="en-US" dirty="0" smtClean="0"/>
              <a:t/>
            </a:r>
            <a:br>
              <a:rPr lang="en-US" dirty="0" smtClean="0"/>
            </a:br>
            <a:r>
              <a:rPr lang="en-US" sz="3600" i="1" dirty="0" smtClean="0"/>
              <a:t>With Alumni Relations </a:t>
            </a:r>
            <a:endParaRPr lang="en-US" sz="3600" dirty="0"/>
          </a:p>
        </p:txBody>
      </p:sp>
      <p:sp>
        <p:nvSpPr>
          <p:cNvPr id="11" name="Content Placeholder 10"/>
          <p:cNvSpPr>
            <a:spLocks noGrp="1"/>
          </p:cNvSpPr>
          <p:nvPr>
            <p:ph sz="half" idx="2"/>
          </p:nvPr>
        </p:nvSpPr>
        <p:spPr>
          <a:xfrm>
            <a:off x="381000" y="1600200"/>
            <a:ext cx="8305800" cy="4525963"/>
          </a:xfrm>
        </p:spPr>
        <p:txBody>
          <a:bodyPr/>
          <a:lstStyle/>
          <a:p>
            <a:r>
              <a:rPr lang="en-US" dirty="0" smtClean="0"/>
              <a:t>Alumni Newsletter</a:t>
            </a:r>
          </a:p>
          <a:p>
            <a:r>
              <a:rPr lang="en-US" dirty="0" smtClean="0"/>
              <a:t>Donor Plaques for Stations in the lab</a:t>
            </a:r>
            <a:endParaRPr lang="en-US" dirty="0" smtClean="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6667" t="-370" r="53333" b="370"/>
          <a:stretch/>
        </p:blipFill>
        <p:spPr>
          <a:xfrm rot="5400000">
            <a:off x="2653030" y="1156970"/>
            <a:ext cx="3799840" cy="7124700"/>
          </a:xfrm>
          <a:prstGeom prst="roundRect">
            <a:avLst>
              <a:gd name="adj" fmla="val 50000"/>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59460953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dirty="0" smtClean="0"/>
              <a:t>We’ve Done…</a:t>
            </a:r>
            <a:r>
              <a:rPr lang="en-US" dirty="0" smtClean="0"/>
              <a:t/>
            </a:r>
            <a:br>
              <a:rPr lang="en-US" dirty="0" smtClean="0"/>
            </a:br>
            <a:r>
              <a:rPr lang="en-US" i="1" dirty="0" smtClean="0"/>
              <a:t>With </a:t>
            </a:r>
            <a:r>
              <a:rPr lang="en-US" i="1" dirty="0" smtClean="0"/>
              <a:t>Team </a:t>
            </a:r>
            <a:r>
              <a:rPr lang="en-US" i="1" dirty="0" smtClean="0"/>
              <a:t>Merchandise</a:t>
            </a:r>
            <a:endParaRPr lang="en-US" dirty="0"/>
          </a:p>
        </p:txBody>
      </p:sp>
      <p:sp>
        <p:nvSpPr>
          <p:cNvPr id="10" name="Content Placeholder 9"/>
          <p:cNvSpPr>
            <a:spLocks noGrp="1"/>
          </p:cNvSpPr>
          <p:nvPr>
            <p:ph sz="half" idx="1"/>
          </p:nvPr>
        </p:nvSpPr>
        <p:spPr>
          <a:xfrm>
            <a:off x="228600" y="1524000"/>
            <a:ext cx="8686800" cy="2590801"/>
          </a:xfrm>
        </p:spPr>
        <p:txBody>
          <a:bodyPr/>
          <a:lstStyle/>
          <a:p>
            <a:pPr marL="0" indent="0">
              <a:buNone/>
            </a:pPr>
            <a:r>
              <a:rPr lang="en-US" b="1" u="sng" dirty="0" smtClean="0"/>
              <a:t>Merchandise:</a:t>
            </a:r>
          </a:p>
          <a:p>
            <a:r>
              <a:rPr lang="en-US" dirty="0" smtClean="0"/>
              <a:t>Completed</a:t>
            </a:r>
            <a:r>
              <a:rPr lang="en-US" dirty="0" smtClean="0"/>
              <a:t> </a:t>
            </a:r>
            <a:r>
              <a:rPr lang="en-US" dirty="0" smtClean="0"/>
              <a:t>the sale of old </a:t>
            </a:r>
            <a:r>
              <a:rPr lang="en-US" dirty="0" err="1" smtClean="0"/>
              <a:t>AguaClara</a:t>
            </a:r>
            <a:r>
              <a:rPr lang="en-US" dirty="0" smtClean="0"/>
              <a:t> merchandise from previous years</a:t>
            </a:r>
          </a:p>
          <a:p>
            <a:r>
              <a:rPr lang="en-US" dirty="0" smtClean="0"/>
              <a:t>Sale of new </a:t>
            </a:r>
            <a:r>
              <a:rPr lang="en-US" dirty="0" err="1" smtClean="0"/>
              <a:t>quarterzip</a:t>
            </a:r>
            <a:r>
              <a:rPr lang="en-US" dirty="0" smtClean="0"/>
              <a:t> </a:t>
            </a:r>
            <a:r>
              <a:rPr lang="en-US" dirty="0" smtClean="0"/>
              <a:t>designs</a:t>
            </a:r>
          </a:p>
          <a:p>
            <a:r>
              <a:rPr lang="en-US" dirty="0"/>
              <a:t>Create new designs for polo shirts </a:t>
            </a:r>
            <a:r>
              <a:rPr lang="en-US" dirty="0" smtClean="0"/>
              <a:t>and stickers for future semesters</a:t>
            </a:r>
            <a:endParaRPr lang="en-US" dirty="0"/>
          </a:p>
        </p:txBody>
      </p:sp>
      <p:pic>
        <p:nvPicPr>
          <p:cNvPr id="5" name="Picture 4"/>
          <p:cNvPicPr>
            <a:picLocks noChangeAspect="1"/>
          </p:cNvPicPr>
          <p:nvPr/>
        </p:nvPicPr>
        <p:blipFill>
          <a:blip r:embed="rId3"/>
          <a:stretch>
            <a:fillRect/>
          </a:stretch>
        </p:blipFill>
        <p:spPr>
          <a:xfrm>
            <a:off x="228600" y="4520575"/>
            <a:ext cx="1852512" cy="1877241"/>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a:stretch>
            <a:fillRect/>
          </a:stretch>
        </p:blipFill>
        <p:spPr>
          <a:xfrm>
            <a:off x="2624778" y="4520575"/>
            <a:ext cx="1753591" cy="1877241"/>
          </a:xfrm>
          <a:prstGeom prst="rect">
            <a:avLst/>
          </a:prstGeom>
          <a:ln>
            <a:noFill/>
          </a:ln>
          <a:effectLst>
            <a:outerShdw blurRad="292100" dist="139700" dir="2700000" algn="tl" rotWithShape="0">
              <a:srgbClr val="333333">
                <a:alpha val="65000"/>
              </a:srgbClr>
            </a:outerShdw>
          </a:effectLst>
        </p:spPr>
      </p:pic>
      <p:pic>
        <p:nvPicPr>
          <p:cNvPr id="3" name="Picture 2" descr="https://lh4.googleusercontent.com/7znWcbzkR2dlEOJzDzJi853SXwl3hTHHhUDwezYmHYPLpjemGbRGUnAQUONbMUj-HoTWjghMc-OdIi4YwGh986RzrsUmpdwAC2ilurao0sYwjAgNjCHO-GnDMHnR-U8Pxugy9L4u"/>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78835" y="4519585"/>
            <a:ext cx="1654471" cy="18782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 name="Picture 4" descr="https://lh5.googleusercontent.com/TMzUjqvy-MSQ99_GkG3Cg15nVuSs38taLYC5nzFqAvo0sQtX1zIWGZcTmDNCEsZBqkzkRP3vjURFYSUlyxsFq1UOSxDwHzWvZRUl1Uzb1hYO5Ol0qXgCtozucKXYW0Akny2-0uA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34200" y="4519584"/>
            <a:ext cx="1881627" cy="18782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61049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dirty="0" smtClean="0"/>
              <a:t>We’ve Done…</a:t>
            </a:r>
            <a:r>
              <a:rPr lang="en-US" dirty="0" smtClean="0"/>
              <a:t/>
            </a:r>
            <a:br>
              <a:rPr lang="en-US" dirty="0" smtClean="0"/>
            </a:br>
            <a:r>
              <a:rPr lang="en-US" sz="3600" i="1" dirty="0" smtClean="0"/>
              <a:t>With Events and Recruiting</a:t>
            </a:r>
            <a:endParaRPr lang="en-US" sz="3600" dirty="0"/>
          </a:p>
        </p:txBody>
      </p:sp>
      <p:sp>
        <p:nvSpPr>
          <p:cNvPr id="11" name="Content Placeholder 10"/>
          <p:cNvSpPr>
            <a:spLocks noGrp="1"/>
          </p:cNvSpPr>
          <p:nvPr>
            <p:ph sz="half" idx="2"/>
          </p:nvPr>
        </p:nvSpPr>
        <p:spPr>
          <a:xfrm>
            <a:off x="381000" y="1600200"/>
            <a:ext cx="4572000" cy="4525963"/>
          </a:xfrm>
        </p:spPr>
        <p:txBody>
          <a:bodyPr/>
          <a:lstStyle/>
          <a:p>
            <a:r>
              <a:rPr lang="en-US" dirty="0" smtClean="0"/>
              <a:t>1050 </a:t>
            </a:r>
            <a:r>
              <a:rPr lang="en-US" dirty="0" smtClean="0"/>
              <a:t>Presentation</a:t>
            </a:r>
          </a:p>
          <a:p>
            <a:r>
              <a:rPr lang="en-US" dirty="0" smtClean="0"/>
              <a:t>Reverse Career Fair</a:t>
            </a:r>
          </a:p>
          <a:p>
            <a:r>
              <a:rPr lang="en-US" dirty="0" smtClean="0"/>
              <a:t>GHSC Club Fair</a:t>
            </a:r>
          </a:p>
          <a:p>
            <a:r>
              <a:rPr lang="en-US" dirty="0" smtClean="0"/>
              <a:t>Homecoming Showcase</a:t>
            </a:r>
          </a:p>
          <a:p>
            <a:r>
              <a:rPr lang="en-US" dirty="0" smtClean="0"/>
              <a:t>Sesquicentennial  </a:t>
            </a:r>
            <a:r>
              <a:rPr lang="en-US" dirty="0" smtClean="0"/>
              <a:t>Event</a:t>
            </a:r>
            <a:endParaRPr lang="en-US" dirty="0"/>
          </a:p>
          <a:p>
            <a:r>
              <a:rPr lang="en-US" dirty="0" err="1"/>
              <a:t>Einaudi</a:t>
            </a:r>
            <a:r>
              <a:rPr lang="en-US" dirty="0"/>
              <a:t> Center Annual Reception</a:t>
            </a:r>
            <a:endParaRPr lang="en-US" dirty="0" smtClean="0"/>
          </a:p>
          <a:p>
            <a:pPr marL="0" indent="0">
              <a:buNone/>
            </a:pPr>
            <a:r>
              <a:rPr lang="en-US" dirty="0" smtClean="0"/>
              <a:t> </a:t>
            </a:r>
            <a:endParaRPr lang="en-US" dirty="0"/>
          </a:p>
          <a:p>
            <a:pPr marL="0" indent="0">
              <a:buNone/>
            </a:pPr>
            <a:endParaRPr lang="en-US" dirty="0"/>
          </a:p>
        </p:txBody>
      </p:sp>
      <p:pic>
        <p:nvPicPr>
          <p:cNvPr id="1026" name="Picture 2" descr="C:\Users\Yang\Desktop\IMG_158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800" y="1752600"/>
            <a:ext cx="2381346" cy="178601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7" name="Picture 3" descr="C:\Users\Yang\Desktop\IMG_158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0600" y="3200400"/>
            <a:ext cx="2469751" cy="18523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C:\Users\Yang\Desktop\IMG_159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71800" y="4867018"/>
            <a:ext cx="2339287" cy="175446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362059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dirty="0" smtClean="0"/>
              <a:t>We’ve Done…</a:t>
            </a:r>
            <a:r>
              <a:rPr lang="en-US" dirty="0" smtClean="0"/>
              <a:t/>
            </a:r>
            <a:br>
              <a:rPr lang="en-US" dirty="0" smtClean="0"/>
            </a:br>
            <a:r>
              <a:rPr lang="en-US" sz="3600" i="1" dirty="0" smtClean="0"/>
              <a:t>With The Subteam Spotlights</a:t>
            </a:r>
            <a:endParaRPr lang="en-US" dirty="0"/>
          </a:p>
        </p:txBody>
      </p:sp>
      <p:sp>
        <p:nvSpPr>
          <p:cNvPr id="11" name="Content Placeholder 10"/>
          <p:cNvSpPr>
            <a:spLocks noGrp="1"/>
          </p:cNvSpPr>
          <p:nvPr>
            <p:ph sz="half" idx="2"/>
          </p:nvPr>
        </p:nvSpPr>
        <p:spPr>
          <a:xfrm>
            <a:off x="304800" y="1600200"/>
            <a:ext cx="8610600" cy="4525963"/>
          </a:xfrm>
        </p:spPr>
        <p:txBody>
          <a:bodyPr/>
          <a:lstStyle/>
          <a:p>
            <a:r>
              <a:rPr lang="en-US" dirty="0" smtClean="0"/>
              <a:t>Pictures of the Subteams</a:t>
            </a:r>
          </a:p>
          <a:p>
            <a:r>
              <a:rPr lang="en-US" dirty="0" smtClean="0"/>
              <a:t>Blurbs from everyone</a:t>
            </a:r>
          </a:p>
          <a:p>
            <a:r>
              <a:rPr lang="en-US" dirty="0" smtClean="0"/>
              <a:t>Posting </a:t>
            </a:r>
            <a:r>
              <a:rPr lang="en-US" smtClean="0"/>
              <a:t>to Facebook </a:t>
            </a:r>
            <a:r>
              <a:rPr lang="en-US" dirty="0" smtClean="0"/>
              <a:t>and Newsletter</a:t>
            </a:r>
            <a:endParaRPr lang="en-US" dirty="0" smtClean="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201" y="3276600"/>
            <a:ext cx="5099480" cy="340390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30454357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Relations… </a:t>
            </a:r>
            <a:br>
              <a:rPr lang="en-US" dirty="0" smtClean="0"/>
            </a:br>
            <a:r>
              <a:rPr lang="en-US" dirty="0" smtClean="0"/>
              <a:t>Looking Forward</a:t>
            </a:r>
            <a:endParaRPr lang="en-US" dirty="0"/>
          </a:p>
        </p:txBody>
      </p:sp>
      <p:sp>
        <p:nvSpPr>
          <p:cNvPr id="10" name="Content Placeholder 9"/>
          <p:cNvSpPr>
            <a:spLocks noGrp="1"/>
          </p:cNvSpPr>
          <p:nvPr>
            <p:ph sz="half" idx="1"/>
          </p:nvPr>
        </p:nvSpPr>
        <p:spPr>
          <a:xfrm>
            <a:off x="457200" y="1600200"/>
            <a:ext cx="8305800" cy="4525963"/>
          </a:xfrm>
        </p:spPr>
        <p:txBody>
          <a:bodyPr/>
          <a:lstStyle/>
          <a:p>
            <a:pPr marL="0" indent="0">
              <a:buNone/>
            </a:pPr>
            <a:r>
              <a:rPr lang="en-US" dirty="0" smtClean="0"/>
              <a:t>We would love to hear any ideas from people on the team to work </a:t>
            </a:r>
            <a:r>
              <a:rPr lang="en-US" dirty="0" smtClean="0"/>
              <a:t>in </a:t>
            </a:r>
            <a:r>
              <a:rPr lang="en-US" dirty="0" smtClean="0"/>
              <a:t>the future!</a:t>
            </a:r>
          </a:p>
          <a:p>
            <a:pPr marL="0" indent="0">
              <a:buNone/>
            </a:pPr>
            <a:r>
              <a:rPr lang="en-US" i="1" dirty="0" smtClean="0"/>
              <a:t>Please contact either Erika (</a:t>
            </a:r>
            <a:r>
              <a:rPr lang="en-US" i="1" dirty="0" smtClean="0">
                <a:hlinkClick r:id="rId3"/>
              </a:rPr>
              <a:t>ena7@cornell.edu</a:t>
            </a:r>
            <a:r>
              <a:rPr lang="en-US" i="1" dirty="0" smtClean="0"/>
              <a:t>) or Isabella (</a:t>
            </a:r>
            <a:r>
              <a:rPr lang="en-US" i="1" dirty="0" smtClean="0">
                <a:hlinkClick r:id="rId4"/>
              </a:rPr>
              <a:t>ly89@cornell.edu</a:t>
            </a:r>
            <a:r>
              <a:rPr lang="en-US" i="1" dirty="0" smtClean="0"/>
              <a:t>)</a:t>
            </a:r>
          </a:p>
          <a:p>
            <a:pPr marL="0" indent="0">
              <a:buNone/>
            </a:pPr>
            <a:endParaRPr lang="en-US" i="1" dirty="0"/>
          </a:p>
          <a:p>
            <a:pPr marL="0" indent="0">
              <a:buNone/>
            </a:pPr>
            <a:r>
              <a:rPr lang="en-US" sz="3600" b="1" dirty="0" smtClean="0"/>
              <a:t>Any Questions?</a:t>
            </a:r>
            <a:endParaRPr lang="en-US" sz="3600" b="1" dirty="0"/>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20160">
            <a:off x="4001556" y="3578131"/>
            <a:ext cx="4217796" cy="286136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414714606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AguaClara English">
  <a:themeElements>
    <a:clrScheme name="classroom">
      <a:dk1>
        <a:srgbClr val="000000"/>
      </a:dk1>
      <a:lt1>
        <a:srgbClr val="FFFFFF"/>
      </a:lt1>
      <a:dk2>
        <a:srgbClr val="00005A"/>
      </a:dk2>
      <a:lt2>
        <a:srgbClr val="FFFFFF"/>
      </a:lt2>
      <a:accent1>
        <a:srgbClr val="0300BE"/>
      </a:accent1>
      <a:accent2>
        <a:srgbClr val="FBA305"/>
      </a:accent2>
      <a:accent3>
        <a:srgbClr val="3399FF"/>
      </a:accent3>
      <a:accent4>
        <a:srgbClr val="AC0000"/>
      </a:accent4>
      <a:accent5>
        <a:srgbClr val="F7B0B0"/>
      </a:accent5>
      <a:accent6>
        <a:srgbClr val="E39304"/>
      </a:accent6>
      <a:hlink>
        <a:srgbClr val="678EFD"/>
      </a:hlink>
      <a:folHlink>
        <a:srgbClr val="AC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dirty="0" smtClean="0">
            <a:latin typeface="+mn-lt"/>
          </a:defRPr>
        </a:defPPr>
      </a:lstStyle>
    </a:txDef>
  </a:objectDefaults>
  <a:extraClrSchemeLst>
    <a:extraClrScheme>
      <a:clrScheme name="1_AguaClara the roa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AguaClara the roa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AguaClara the road 3">
        <a:dk1>
          <a:srgbClr val="000000"/>
        </a:dk1>
        <a:lt1>
          <a:srgbClr val="FFFFFF"/>
        </a:lt1>
        <a:dk2>
          <a:srgbClr val="000000"/>
        </a:dk2>
        <a:lt2>
          <a:srgbClr val="969696"/>
        </a:lt2>
        <a:accent1>
          <a:srgbClr val="FF3300"/>
        </a:accent1>
        <a:accent2>
          <a:srgbClr val="FF9900"/>
        </a:accent2>
        <a:accent3>
          <a:srgbClr val="FFFFFF"/>
        </a:accent3>
        <a:accent4>
          <a:srgbClr val="000000"/>
        </a:accent4>
        <a:accent5>
          <a:srgbClr val="FFADAA"/>
        </a:accent5>
        <a:accent6>
          <a:srgbClr val="E78A00"/>
        </a:accent6>
        <a:hlink>
          <a:srgbClr val="3366FF"/>
        </a:hlink>
        <a:folHlink>
          <a:srgbClr val="A50021"/>
        </a:folHlink>
      </a:clrScheme>
      <a:clrMap bg1="lt1" tx1="dk1" bg2="lt2" tx2="dk2" accent1="accent1" accent2="accent2" accent3="accent3" accent4="accent4" accent5="accent5" accent6="accent6" hlink="hlink" folHlink="folHlink"/>
    </a:extraClrScheme>
    <a:extraClrScheme>
      <a:clrScheme name="1_AguaClara the road 4">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FFFFFF"/>
        </a:folHlink>
      </a:clrScheme>
      <a:clrMap bg1="lt1" tx1="dk1" bg2="lt2" tx2="dk2" accent1="accent1" accent2="accent2" accent3="accent3" accent4="accent4" accent5="accent5" accent6="accent6" hlink="hlink" folHlink="folHlink"/>
    </a:extraClrScheme>
    <a:extraClrScheme>
      <a:clrScheme name="1_AguaClara the road 5">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AguaClara English</Template>
  <TotalTime>2581</TotalTime>
  <Words>484</Words>
  <Application>Microsoft Office PowerPoint</Application>
  <PresentationFormat>On-screen Show (4:3)</PresentationFormat>
  <Paragraphs>71</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Candara</vt:lpstr>
      <vt:lpstr>Wingdings</vt:lpstr>
      <vt:lpstr>AguaClara English</vt:lpstr>
      <vt:lpstr>Public Relations</vt:lpstr>
      <vt:lpstr>What We Do</vt:lpstr>
      <vt:lpstr>Semester Accomplishments</vt:lpstr>
      <vt:lpstr>What We’ve Done… To Spread the Word </vt:lpstr>
      <vt:lpstr>What We’ve Done… With Alumni Relations </vt:lpstr>
      <vt:lpstr>What We’ve Done… With Team Merchandise</vt:lpstr>
      <vt:lpstr>What We’ve Done… With Events and Recruiting</vt:lpstr>
      <vt:lpstr>What We’ve Done… With The Subteam Spotlights</vt:lpstr>
      <vt:lpstr>Public Relations…  Looking Forward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mw24</dc:creator>
  <cp:lastModifiedBy>Erika Nicole Axe</cp:lastModifiedBy>
  <cp:revision>80</cp:revision>
  <dcterms:created xsi:type="dcterms:W3CDTF">2014-03-12T20:19:44Z</dcterms:created>
  <dcterms:modified xsi:type="dcterms:W3CDTF">2015-12-12T15:56:57Z</dcterms:modified>
</cp:coreProperties>
</file>