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4C16E0F-2155-44AA-BA72-B3E4C0ED1A86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B33CA25-EF45-4E3E-A9A5-5C5451158C4E}">
      <dgm:prSet phldrT="[Text]"/>
      <dgm:spPr/>
      <dgm:t>
        <a:bodyPr/>
        <a:lstStyle/>
        <a:p>
          <a:r>
            <a:rPr lang="en-US" dirty="0" smtClean="0"/>
            <a:t>Phase 1: now-mid March</a:t>
          </a:r>
          <a:endParaRPr lang="en-US" dirty="0"/>
        </a:p>
      </dgm:t>
    </dgm:pt>
    <dgm:pt modelId="{8021FF1E-7EB4-48AD-BEC5-4AB9D9A4F95F}" type="parTrans" cxnId="{6A07BE17-7506-4426-9254-985251616DDD}">
      <dgm:prSet/>
      <dgm:spPr/>
      <dgm:t>
        <a:bodyPr/>
        <a:lstStyle/>
        <a:p>
          <a:endParaRPr lang="en-US"/>
        </a:p>
      </dgm:t>
    </dgm:pt>
    <dgm:pt modelId="{8102C778-6C39-44C2-BCCB-0C698EA3750D}" type="sibTrans" cxnId="{6A07BE17-7506-4426-9254-985251616DDD}">
      <dgm:prSet/>
      <dgm:spPr/>
      <dgm:t>
        <a:bodyPr/>
        <a:lstStyle/>
        <a:p>
          <a:endParaRPr lang="en-US"/>
        </a:p>
      </dgm:t>
    </dgm:pt>
    <dgm:pt modelId="{E94C2CDA-7227-4767-A745-50E6665E2DD3}">
      <dgm:prSet phldrT="[Text]"/>
      <dgm:spPr/>
      <dgm:t>
        <a:bodyPr/>
        <a:lstStyle/>
        <a:p>
          <a:r>
            <a:rPr lang="en-US" dirty="0" smtClean="0"/>
            <a:t>Furniture and Teamspot surveys and usability studies; observations in Bissett (ongoing throughout semester)</a:t>
          </a:r>
          <a:endParaRPr lang="en-US" dirty="0"/>
        </a:p>
      </dgm:t>
    </dgm:pt>
    <dgm:pt modelId="{DAC5460E-8E89-42F4-873C-B7D4991EFE5D}" type="parTrans" cxnId="{6A2C0875-C9F3-4AA2-90FE-552CBB0FF846}">
      <dgm:prSet/>
      <dgm:spPr/>
      <dgm:t>
        <a:bodyPr/>
        <a:lstStyle/>
        <a:p>
          <a:endParaRPr lang="en-US"/>
        </a:p>
      </dgm:t>
    </dgm:pt>
    <dgm:pt modelId="{EFC6E99B-7897-4E81-BA11-93A091287321}" type="sibTrans" cxnId="{6A2C0875-C9F3-4AA2-90FE-552CBB0FF846}">
      <dgm:prSet/>
      <dgm:spPr/>
      <dgm:t>
        <a:bodyPr/>
        <a:lstStyle/>
        <a:p>
          <a:endParaRPr lang="en-US"/>
        </a:p>
      </dgm:t>
    </dgm:pt>
    <dgm:pt modelId="{BA3AC3C0-9DEF-48D3-BEA5-011278117220}">
      <dgm:prSet phldrT="[Text]"/>
      <dgm:spPr/>
      <dgm:t>
        <a:bodyPr/>
        <a:lstStyle/>
        <a:p>
          <a:r>
            <a:rPr lang="en-US" dirty="0" smtClean="0"/>
            <a:t>Phase 2: early March-April</a:t>
          </a:r>
          <a:endParaRPr lang="en-US" dirty="0"/>
        </a:p>
      </dgm:t>
    </dgm:pt>
    <dgm:pt modelId="{D76E2FE2-9BC5-4E4E-8131-C427CEEF9C6F}" type="parTrans" cxnId="{D77CF7E3-BAA6-4BD4-9BEB-2EA33A9B61CA}">
      <dgm:prSet/>
      <dgm:spPr/>
      <dgm:t>
        <a:bodyPr/>
        <a:lstStyle/>
        <a:p>
          <a:endParaRPr lang="en-US"/>
        </a:p>
      </dgm:t>
    </dgm:pt>
    <dgm:pt modelId="{B82B0D7F-70B4-4118-A46E-CD1B4B8BA3AC}" type="sibTrans" cxnId="{D77CF7E3-BAA6-4BD4-9BEB-2EA33A9B61CA}">
      <dgm:prSet/>
      <dgm:spPr/>
      <dgm:t>
        <a:bodyPr/>
        <a:lstStyle/>
        <a:p>
          <a:endParaRPr lang="en-US"/>
        </a:p>
      </dgm:t>
    </dgm:pt>
    <dgm:pt modelId="{E82EFA70-BA5E-4B3C-AE68-C016809E57CC}">
      <dgm:prSet phldrT="[Text]"/>
      <dgm:spPr/>
      <dgm:t>
        <a:bodyPr/>
        <a:lstStyle/>
        <a:p>
          <a:r>
            <a:rPr lang="en-US" dirty="0" smtClean="0"/>
            <a:t>Interviews (</a:t>
          </a:r>
          <a:r>
            <a:rPr lang="en-US" dirty="0" err="1" smtClean="0"/>
            <a:t>indiv</a:t>
          </a:r>
          <a:r>
            <a:rPr lang="en-US" dirty="0" smtClean="0"/>
            <a:t>. &amp; focus group) on Bissett use and collaborative work;  prelim. report to Council</a:t>
          </a:r>
          <a:endParaRPr lang="en-US" dirty="0"/>
        </a:p>
      </dgm:t>
    </dgm:pt>
    <dgm:pt modelId="{91577FF4-9843-44A8-A193-DB7D460735AC}" type="parTrans" cxnId="{7CD64FAA-9C3F-468B-890D-D35E990BA805}">
      <dgm:prSet/>
      <dgm:spPr/>
      <dgm:t>
        <a:bodyPr/>
        <a:lstStyle/>
        <a:p>
          <a:endParaRPr lang="en-US"/>
        </a:p>
      </dgm:t>
    </dgm:pt>
    <dgm:pt modelId="{8B123B2F-1906-4AAB-90AA-B9B1912B75E5}" type="sibTrans" cxnId="{7CD64FAA-9C3F-468B-890D-D35E990BA805}">
      <dgm:prSet/>
      <dgm:spPr/>
      <dgm:t>
        <a:bodyPr/>
        <a:lstStyle/>
        <a:p>
          <a:endParaRPr lang="en-US"/>
        </a:p>
      </dgm:t>
    </dgm:pt>
    <dgm:pt modelId="{043D2748-435D-4170-B6CB-0240F4405151}">
      <dgm:prSet phldrT="[Text]"/>
      <dgm:spPr/>
      <dgm:t>
        <a:bodyPr/>
        <a:lstStyle/>
        <a:p>
          <a:r>
            <a:rPr lang="en-US" dirty="0" smtClean="0"/>
            <a:t>Phase 3: April-July</a:t>
          </a:r>
          <a:endParaRPr lang="en-US" dirty="0"/>
        </a:p>
      </dgm:t>
    </dgm:pt>
    <dgm:pt modelId="{2E6556C2-888D-4817-BB2F-E66CE2BE75B1}" type="parTrans" cxnId="{D7F5BB43-BA63-40B9-8DB5-F857D1696588}">
      <dgm:prSet/>
      <dgm:spPr/>
      <dgm:t>
        <a:bodyPr/>
        <a:lstStyle/>
        <a:p>
          <a:endParaRPr lang="en-US"/>
        </a:p>
      </dgm:t>
    </dgm:pt>
    <dgm:pt modelId="{3D73172F-858C-4408-84F1-EE0C2FCBDF86}" type="sibTrans" cxnId="{D7F5BB43-BA63-40B9-8DB5-F857D1696588}">
      <dgm:prSet/>
      <dgm:spPr/>
      <dgm:t>
        <a:bodyPr/>
        <a:lstStyle/>
        <a:p>
          <a:endParaRPr lang="en-US"/>
        </a:p>
      </dgm:t>
    </dgm:pt>
    <dgm:pt modelId="{32E43403-7696-46CD-B8DC-F00E134166BA}">
      <dgm:prSet phldrT="[Text]"/>
      <dgm:spPr/>
      <dgm:t>
        <a:bodyPr/>
        <a:lstStyle/>
        <a:p>
          <a:r>
            <a:rPr lang="en-US" dirty="0" smtClean="0"/>
            <a:t>Bissett survey, Mann roundtable, other ethnographic studies (if time), and final report to Council &amp; implementation</a:t>
          </a:r>
          <a:endParaRPr lang="en-US" dirty="0"/>
        </a:p>
      </dgm:t>
    </dgm:pt>
    <dgm:pt modelId="{B1E62413-8226-4806-9B22-A39463CE3666}" type="parTrans" cxnId="{5F186ACD-F670-49A8-80E1-E738D5448EE7}">
      <dgm:prSet/>
      <dgm:spPr/>
      <dgm:t>
        <a:bodyPr/>
        <a:lstStyle/>
        <a:p>
          <a:endParaRPr lang="en-US"/>
        </a:p>
      </dgm:t>
    </dgm:pt>
    <dgm:pt modelId="{1147F94C-921A-41F1-8A05-4FD2B48E7424}" type="sibTrans" cxnId="{5F186ACD-F670-49A8-80E1-E738D5448EE7}">
      <dgm:prSet/>
      <dgm:spPr/>
      <dgm:t>
        <a:bodyPr/>
        <a:lstStyle/>
        <a:p>
          <a:endParaRPr lang="en-US"/>
        </a:p>
      </dgm:t>
    </dgm:pt>
    <dgm:pt modelId="{16DAF1FF-19A8-4DEA-B1BF-421D9C67E9B0}" type="pres">
      <dgm:prSet presAssocID="{E4C16E0F-2155-44AA-BA72-B3E4C0ED1A86}" presName="Name0" presStyleCnt="0">
        <dgm:presLayoutVars>
          <dgm:dir/>
          <dgm:animLvl val="lvl"/>
          <dgm:resizeHandles val="exact"/>
        </dgm:presLayoutVars>
      </dgm:prSet>
      <dgm:spPr/>
    </dgm:pt>
    <dgm:pt modelId="{DCB6820B-AB3D-4128-8B1A-0AB6801E62C6}" type="pres">
      <dgm:prSet presAssocID="{AB33CA25-EF45-4E3E-A9A5-5C5451158C4E}" presName="linNode" presStyleCnt="0"/>
      <dgm:spPr/>
    </dgm:pt>
    <dgm:pt modelId="{239714F5-D71B-4C0A-92FF-AD6BF04ECFA1}" type="pres">
      <dgm:prSet presAssocID="{AB33CA25-EF45-4E3E-A9A5-5C5451158C4E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076B7679-9B10-4C86-A513-02D0A11690AF}" type="pres">
      <dgm:prSet presAssocID="{AB33CA25-EF45-4E3E-A9A5-5C5451158C4E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0F9E372-E98E-4F6B-B321-D71348D839DE}" type="pres">
      <dgm:prSet presAssocID="{8102C778-6C39-44C2-BCCB-0C698EA3750D}" presName="sp" presStyleCnt="0"/>
      <dgm:spPr/>
    </dgm:pt>
    <dgm:pt modelId="{B36CAE3C-5BA1-4988-A482-0A5E9CC3D824}" type="pres">
      <dgm:prSet presAssocID="{BA3AC3C0-9DEF-48D3-BEA5-011278117220}" presName="linNode" presStyleCnt="0"/>
      <dgm:spPr/>
    </dgm:pt>
    <dgm:pt modelId="{5649378C-0E96-407D-8030-934F2BB079AB}" type="pres">
      <dgm:prSet presAssocID="{BA3AC3C0-9DEF-48D3-BEA5-011278117220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7DBB659C-E751-4892-85E7-7B83F61D8A9B}" type="pres">
      <dgm:prSet presAssocID="{BA3AC3C0-9DEF-48D3-BEA5-011278117220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7848CA-593A-45D3-8239-0E8063833D38}" type="pres">
      <dgm:prSet presAssocID="{B82B0D7F-70B4-4118-A46E-CD1B4B8BA3AC}" presName="sp" presStyleCnt="0"/>
      <dgm:spPr/>
    </dgm:pt>
    <dgm:pt modelId="{C8778FD6-D9F4-4590-B308-8316140FFB9B}" type="pres">
      <dgm:prSet presAssocID="{043D2748-435D-4170-B6CB-0240F4405151}" presName="linNode" presStyleCnt="0"/>
      <dgm:spPr/>
    </dgm:pt>
    <dgm:pt modelId="{D7977F1B-446D-4172-B9C9-ED660328C64F}" type="pres">
      <dgm:prSet presAssocID="{043D2748-435D-4170-B6CB-0240F4405151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E1D31D06-06F7-4C91-8498-A15B58581823}" type="pres">
      <dgm:prSet presAssocID="{043D2748-435D-4170-B6CB-0240F4405151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CD64FAA-9C3F-468B-890D-D35E990BA805}" srcId="{BA3AC3C0-9DEF-48D3-BEA5-011278117220}" destId="{E82EFA70-BA5E-4B3C-AE68-C016809E57CC}" srcOrd="0" destOrd="0" parTransId="{91577FF4-9843-44A8-A193-DB7D460735AC}" sibTransId="{8B123B2F-1906-4AAB-90AA-B9B1912B75E5}"/>
    <dgm:cxn modelId="{D77CF7E3-BAA6-4BD4-9BEB-2EA33A9B61CA}" srcId="{E4C16E0F-2155-44AA-BA72-B3E4C0ED1A86}" destId="{BA3AC3C0-9DEF-48D3-BEA5-011278117220}" srcOrd="1" destOrd="0" parTransId="{D76E2FE2-9BC5-4E4E-8131-C427CEEF9C6F}" sibTransId="{B82B0D7F-70B4-4118-A46E-CD1B4B8BA3AC}"/>
    <dgm:cxn modelId="{5F186ACD-F670-49A8-80E1-E738D5448EE7}" srcId="{043D2748-435D-4170-B6CB-0240F4405151}" destId="{32E43403-7696-46CD-B8DC-F00E134166BA}" srcOrd="0" destOrd="0" parTransId="{B1E62413-8226-4806-9B22-A39463CE3666}" sibTransId="{1147F94C-921A-41F1-8A05-4FD2B48E7424}"/>
    <dgm:cxn modelId="{03E1254B-6502-4353-BFCF-BF1EC8987B03}" type="presOf" srcId="{AB33CA25-EF45-4E3E-A9A5-5C5451158C4E}" destId="{239714F5-D71B-4C0A-92FF-AD6BF04ECFA1}" srcOrd="0" destOrd="0" presId="urn:microsoft.com/office/officeart/2005/8/layout/vList5"/>
    <dgm:cxn modelId="{634377B5-9F2E-4AED-8CF4-E900B7E40855}" type="presOf" srcId="{E82EFA70-BA5E-4B3C-AE68-C016809E57CC}" destId="{7DBB659C-E751-4892-85E7-7B83F61D8A9B}" srcOrd="0" destOrd="0" presId="urn:microsoft.com/office/officeart/2005/8/layout/vList5"/>
    <dgm:cxn modelId="{6A07BE17-7506-4426-9254-985251616DDD}" srcId="{E4C16E0F-2155-44AA-BA72-B3E4C0ED1A86}" destId="{AB33CA25-EF45-4E3E-A9A5-5C5451158C4E}" srcOrd="0" destOrd="0" parTransId="{8021FF1E-7EB4-48AD-BEC5-4AB9D9A4F95F}" sibTransId="{8102C778-6C39-44C2-BCCB-0C698EA3750D}"/>
    <dgm:cxn modelId="{D7F5BB43-BA63-40B9-8DB5-F857D1696588}" srcId="{E4C16E0F-2155-44AA-BA72-B3E4C0ED1A86}" destId="{043D2748-435D-4170-B6CB-0240F4405151}" srcOrd="2" destOrd="0" parTransId="{2E6556C2-888D-4817-BB2F-E66CE2BE75B1}" sibTransId="{3D73172F-858C-4408-84F1-EE0C2FCBDF86}"/>
    <dgm:cxn modelId="{391ECF85-28AC-450A-8DFE-F2BEB03FC707}" type="presOf" srcId="{32E43403-7696-46CD-B8DC-F00E134166BA}" destId="{E1D31D06-06F7-4C91-8498-A15B58581823}" srcOrd="0" destOrd="0" presId="urn:microsoft.com/office/officeart/2005/8/layout/vList5"/>
    <dgm:cxn modelId="{6A2C0875-C9F3-4AA2-90FE-552CBB0FF846}" srcId="{AB33CA25-EF45-4E3E-A9A5-5C5451158C4E}" destId="{E94C2CDA-7227-4767-A745-50E6665E2DD3}" srcOrd="0" destOrd="0" parTransId="{DAC5460E-8E89-42F4-873C-B7D4991EFE5D}" sibTransId="{EFC6E99B-7897-4E81-BA11-93A091287321}"/>
    <dgm:cxn modelId="{8D0DCC3B-0092-4E41-AA1D-5AB68AD58B0C}" type="presOf" srcId="{BA3AC3C0-9DEF-48D3-BEA5-011278117220}" destId="{5649378C-0E96-407D-8030-934F2BB079AB}" srcOrd="0" destOrd="0" presId="urn:microsoft.com/office/officeart/2005/8/layout/vList5"/>
    <dgm:cxn modelId="{3BDE48EF-C947-4B0B-B7E2-BD5F8362F7BC}" type="presOf" srcId="{E94C2CDA-7227-4767-A745-50E6665E2DD3}" destId="{076B7679-9B10-4C86-A513-02D0A11690AF}" srcOrd="0" destOrd="0" presId="urn:microsoft.com/office/officeart/2005/8/layout/vList5"/>
    <dgm:cxn modelId="{12F32693-0633-4D63-B5CE-E967D5C4163F}" type="presOf" srcId="{E4C16E0F-2155-44AA-BA72-B3E4C0ED1A86}" destId="{16DAF1FF-19A8-4DEA-B1BF-421D9C67E9B0}" srcOrd="0" destOrd="0" presId="urn:microsoft.com/office/officeart/2005/8/layout/vList5"/>
    <dgm:cxn modelId="{C0706A34-E077-4AD6-B2EE-D25741993A1B}" type="presOf" srcId="{043D2748-435D-4170-B6CB-0240F4405151}" destId="{D7977F1B-446D-4172-B9C9-ED660328C64F}" srcOrd="0" destOrd="0" presId="urn:microsoft.com/office/officeart/2005/8/layout/vList5"/>
    <dgm:cxn modelId="{5D01C68A-E660-41C6-877A-E8C9588E42BF}" type="presParOf" srcId="{16DAF1FF-19A8-4DEA-B1BF-421D9C67E9B0}" destId="{DCB6820B-AB3D-4128-8B1A-0AB6801E62C6}" srcOrd="0" destOrd="0" presId="urn:microsoft.com/office/officeart/2005/8/layout/vList5"/>
    <dgm:cxn modelId="{77C7BB64-2D59-444F-8DE2-CBD80B7AB620}" type="presParOf" srcId="{DCB6820B-AB3D-4128-8B1A-0AB6801E62C6}" destId="{239714F5-D71B-4C0A-92FF-AD6BF04ECFA1}" srcOrd="0" destOrd="0" presId="urn:microsoft.com/office/officeart/2005/8/layout/vList5"/>
    <dgm:cxn modelId="{79D6867F-CE3C-4854-AE78-8D5852DACEB7}" type="presParOf" srcId="{DCB6820B-AB3D-4128-8B1A-0AB6801E62C6}" destId="{076B7679-9B10-4C86-A513-02D0A11690AF}" srcOrd="1" destOrd="0" presId="urn:microsoft.com/office/officeart/2005/8/layout/vList5"/>
    <dgm:cxn modelId="{A72003F9-A14D-4CB8-89BC-065EEB406DE0}" type="presParOf" srcId="{16DAF1FF-19A8-4DEA-B1BF-421D9C67E9B0}" destId="{60F9E372-E98E-4F6B-B321-D71348D839DE}" srcOrd="1" destOrd="0" presId="urn:microsoft.com/office/officeart/2005/8/layout/vList5"/>
    <dgm:cxn modelId="{2B47C5C6-5A0A-4424-9D1C-71465E21C823}" type="presParOf" srcId="{16DAF1FF-19A8-4DEA-B1BF-421D9C67E9B0}" destId="{B36CAE3C-5BA1-4988-A482-0A5E9CC3D824}" srcOrd="2" destOrd="0" presId="urn:microsoft.com/office/officeart/2005/8/layout/vList5"/>
    <dgm:cxn modelId="{8D2A3373-27A6-479C-903B-EE14C7ECB514}" type="presParOf" srcId="{B36CAE3C-5BA1-4988-A482-0A5E9CC3D824}" destId="{5649378C-0E96-407D-8030-934F2BB079AB}" srcOrd="0" destOrd="0" presId="urn:microsoft.com/office/officeart/2005/8/layout/vList5"/>
    <dgm:cxn modelId="{7AF9096B-8037-4178-8D1B-32295F9F8D72}" type="presParOf" srcId="{B36CAE3C-5BA1-4988-A482-0A5E9CC3D824}" destId="{7DBB659C-E751-4892-85E7-7B83F61D8A9B}" srcOrd="1" destOrd="0" presId="urn:microsoft.com/office/officeart/2005/8/layout/vList5"/>
    <dgm:cxn modelId="{0A69178B-69E1-4063-8D38-D92BE4B2ABC0}" type="presParOf" srcId="{16DAF1FF-19A8-4DEA-B1BF-421D9C67E9B0}" destId="{D57848CA-593A-45D3-8239-0E8063833D38}" srcOrd="3" destOrd="0" presId="urn:microsoft.com/office/officeart/2005/8/layout/vList5"/>
    <dgm:cxn modelId="{AEAA4EFA-7D68-4F9B-AAC1-2FC089B4A4E0}" type="presParOf" srcId="{16DAF1FF-19A8-4DEA-B1BF-421D9C67E9B0}" destId="{C8778FD6-D9F4-4590-B308-8316140FFB9B}" srcOrd="4" destOrd="0" presId="urn:microsoft.com/office/officeart/2005/8/layout/vList5"/>
    <dgm:cxn modelId="{50BAA7DD-D682-4C0F-94E8-17DB9B13DDC2}" type="presParOf" srcId="{C8778FD6-D9F4-4590-B308-8316140FFB9B}" destId="{D7977F1B-446D-4172-B9C9-ED660328C64F}" srcOrd="0" destOrd="0" presId="urn:microsoft.com/office/officeart/2005/8/layout/vList5"/>
    <dgm:cxn modelId="{119DF7D4-407C-48F5-AEEA-D6D216D07D8B}" type="presParOf" srcId="{C8778FD6-D9F4-4590-B308-8316140FFB9B}" destId="{E1D31D06-06F7-4C91-8498-A15B5858182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E2A6AEA-1F0E-4E62-843E-76F526427C41}" type="doc">
      <dgm:prSet loTypeId="urn:microsoft.com/office/officeart/2005/8/layout/b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3368DEC-2F88-451A-AEC9-0A959C802F6F}">
      <dgm:prSet phldrT="[Text]"/>
      <dgm:spPr/>
      <dgm:t>
        <a:bodyPr/>
        <a:lstStyle/>
        <a:p>
          <a:r>
            <a:rPr lang="en-US" dirty="0" smtClean="0"/>
            <a:t>Volunteers join study pool (recruitment via flyers, signs &amp; email to CA)</a:t>
          </a:r>
          <a:endParaRPr lang="en-US" dirty="0"/>
        </a:p>
      </dgm:t>
    </dgm:pt>
    <dgm:pt modelId="{F5612959-AA06-4618-8005-3F5489D59664}" type="parTrans" cxnId="{0E29C016-9251-4D01-AB90-942372C72F14}">
      <dgm:prSet/>
      <dgm:spPr/>
      <dgm:t>
        <a:bodyPr/>
        <a:lstStyle/>
        <a:p>
          <a:endParaRPr lang="en-US"/>
        </a:p>
      </dgm:t>
    </dgm:pt>
    <dgm:pt modelId="{031ABD25-3AA1-402F-A0E2-4B33E5D84A8A}" type="sibTrans" cxnId="{0E29C016-9251-4D01-AB90-942372C72F14}">
      <dgm:prSet/>
      <dgm:spPr/>
      <dgm:t>
        <a:bodyPr/>
        <a:lstStyle/>
        <a:p>
          <a:endParaRPr lang="en-US"/>
        </a:p>
      </dgm:t>
    </dgm:pt>
    <dgm:pt modelId="{752EA59F-7781-4149-8FED-A5F40E489861}">
      <dgm:prSet phldrT="[Text]"/>
      <dgm:spPr/>
      <dgm:t>
        <a:bodyPr/>
        <a:lstStyle/>
        <a:p>
          <a:r>
            <a:rPr lang="en-US" dirty="0" err="1" smtClean="0"/>
            <a:t>MaLT</a:t>
          </a:r>
          <a:r>
            <a:rPr lang="en-US" dirty="0" smtClean="0"/>
            <a:t> member schedules study in usability registration system, locations in Mann reservation system, interviewers &amp; </a:t>
          </a:r>
          <a:r>
            <a:rPr lang="en-US" dirty="0" err="1" smtClean="0"/>
            <a:t>notetakers</a:t>
          </a:r>
          <a:r>
            <a:rPr lang="en-US" dirty="0" smtClean="0"/>
            <a:t> on Outlook</a:t>
          </a:r>
          <a:endParaRPr lang="en-US" dirty="0"/>
        </a:p>
      </dgm:t>
    </dgm:pt>
    <dgm:pt modelId="{2917CA63-37A7-4232-8487-C8EFA334ECEE}" type="parTrans" cxnId="{ABFEFBF7-95A3-45DB-8F78-8FD289A64E21}">
      <dgm:prSet/>
      <dgm:spPr/>
      <dgm:t>
        <a:bodyPr/>
        <a:lstStyle/>
        <a:p>
          <a:endParaRPr lang="en-US"/>
        </a:p>
      </dgm:t>
    </dgm:pt>
    <dgm:pt modelId="{F9156E68-DEDD-412C-A664-57F59A05BD4B}" type="sibTrans" cxnId="{ABFEFBF7-95A3-45DB-8F78-8FD289A64E21}">
      <dgm:prSet/>
      <dgm:spPr/>
      <dgm:t>
        <a:bodyPr/>
        <a:lstStyle/>
        <a:p>
          <a:endParaRPr lang="en-US"/>
        </a:p>
      </dgm:t>
    </dgm:pt>
    <dgm:pt modelId="{9D038253-E74F-4755-BA81-33A31AD5A1BA}">
      <dgm:prSet phldrT="[Text]"/>
      <dgm:spPr/>
      <dgm:t>
        <a:bodyPr/>
        <a:lstStyle/>
        <a:p>
          <a:r>
            <a:rPr lang="en-US" dirty="0" smtClean="0"/>
            <a:t>Recruiter sends email to volunteer study pool with study explanation, schedule, </a:t>
          </a:r>
          <a:r>
            <a:rPr lang="en-US" dirty="0" smtClean="0"/>
            <a:t>consent form, &amp; </a:t>
          </a:r>
          <a:r>
            <a:rPr lang="en-US" dirty="0" smtClean="0"/>
            <a:t>link to registration system for self-sign up</a:t>
          </a:r>
          <a:endParaRPr lang="en-US" dirty="0"/>
        </a:p>
      </dgm:t>
    </dgm:pt>
    <dgm:pt modelId="{E2504A48-62CF-40FC-A405-B2D8DFAD6B6E}" type="parTrans" cxnId="{A6226749-DC06-4AA6-90C2-C7E9B04A1E2E}">
      <dgm:prSet/>
      <dgm:spPr/>
      <dgm:t>
        <a:bodyPr/>
        <a:lstStyle/>
        <a:p>
          <a:endParaRPr lang="en-US"/>
        </a:p>
      </dgm:t>
    </dgm:pt>
    <dgm:pt modelId="{2323761E-2812-4CB1-876C-7DA444736D62}" type="sibTrans" cxnId="{A6226749-DC06-4AA6-90C2-C7E9B04A1E2E}">
      <dgm:prSet/>
      <dgm:spPr/>
      <dgm:t>
        <a:bodyPr/>
        <a:lstStyle/>
        <a:p>
          <a:endParaRPr lang="en-US"/>
        </a:p>
      </dgm:t>
    </dgm:pt>
    <dgm:pt modelId="{25EFBC5E-6180-4CAA-AA49-733062C3C3B3}">
      <dgm:prSet phldrT="[Text]"/>
      <dgm:spPr/>
      <dgm:t>
        <a:bodyPr/>
        <a:lstStyle/>
        <a:p>
          <a:r>
            <a:rPr lang="en-US" dirty="0" smtClean="0"/>
            <a:t>Volunteers sign up; recruiter sends reminder email day before study </a:t>
          </a:r>
          <a:endParaRPr lang="en-US" dirty="0"/>
        </a:p>
      </dgm:t>
    </dgm:pt>
    <dgm:pt modelId="{FBE86718-DB7C-4933-917C-481C3A1B6947}" type="parTrans" cxnId="{387BD506-EFAA-4D40-8A04-481BCC68D875}">
      <dgm:prSet/>
      <dgm:spPr/>
      <dgm:t>
        <a:bodyPr/>
        <a:lstStyle/>
        <a:p>
          <a:endParaRPr lang="en-US"/>
        </a:p>
      </dgm:t>
    </dgm:pt>
    <dgm:pt modelId="{EC5D58DB-623B-4A0C-A5CB-B9B11AAEAF1E}" type="sibTrans" cxnId="{387BD506-EFAA-4D40-8A04-481BCC68D875}">
      <dgm:prSet/>
      <dgm:spPr/>
      <dgm:t>
        <a:bodyPr/>
        <a:lstStyle/>
        <a:p>
          <a:endParaRPr lang="en-US"/>
        </a:p>
      </dgm:t>
    </dgm:pt>
    <dgm:pt modelId="{E5350328-3823-47B3-9854-FAE9972646C0}">
      <dgm:prSet phldrT="[Text]"/>
      <dgm:spPr/>
      <dgm:t>
        <a:bodyPr/>
        <a:lstStyle/>
        <a:p>
          <a:r>
            <a:rPr lang="en-US" dirty="0" smtClean="0"/>
            <a:t>Interviewer and </a:t>
          </a:r>
          <a:r>
            <a:rPr lang="en-US" dirty="0" err="1" smtClean="0"/>
            <a:t>notetaker</a:t>
          </a:r>
          <a:r>
            <a:rPr lang="en-US" dirty="0" smtClean="0"/>
            <a:t> follow study procedures (TBD &amp; posted on wiki) on day of study</a:t>
          </a:r>
          <a:endParaRPr lang="en-US" dirty="0"/>
        </a:p>
      </dgm:t>
    </dgm:pt>
    <dgm:pt modelId="{3BB917C5-08B5-41B3-BB65-7630546002C2}" type="parTrans" cxnId="{5B3F8F28-E994-44AF-859B-7EF88C63AAA9}">
      <dgm:prSet/>
      <dgm:spPr/>
      <dgm:t>
        <a:bodyPr/>
        <a:lstStyle/>
        <a:p>
          <a:endParaRPr lang="en-US"/>
        </a:p>
      </dgm:t>
    </dgm:pt>
    <dgm:pt modelId="{3460C769-CDEB-4796-B8EF-B9F2F6BA479E}" type="sibTrans" cxnId="{5B3F8F28-E994-44AF-859B-7EF88C63AAA9}">
      <dgm:prSet/>
      <dgm:spPr/>
      <dgm:t>
        <a:bodyPr/>
        <a:lstStyle/>
        <a:p>
          <a:endParaRPr lang="en-US"/>
        </a:p>
      </dgm:t>
    </dgm:pt>
    <dgm:pt modelId="{A63D983A-35B3-4BB6-8108-486F6614C5C3}">
      <dgm:prSet phldrT="[Text]"/>
      <dgm:spPr/>
      <dgm:t>
        <a:bodyPr/>
        <a:lstStyle/>
        <a:p>
          <a:r>
            <a:rPr lang="en-US" dirty="0" err="1" smtClean="0"/>
            <a:t>Audiorecording</a:t>
          </a:r>
          <a:r>
            <a:rPr lang="en-US" dirty="0" smtClean="0"/>
            <a:t> &amp; consent forms given to CA; </a:t>
          </a:r>
          <a:r>
            <a:rPr lang="en-US" dirty="0" err="1" smtClean="0"/>
            <a:t>Notetaker</a:t>
          </a:r>
          <a:r>
            <a:rPr lang="en-US" dirty="0" smtClean="0"/>
            <a:t> types up &amp; posts summary of notes</a:t>
          </a:r>
          <a:endParaRPr lang="en-US" dirty="0"/>
        </a:p>
      </dgm:t>
    </dgm:pt>
    <dgm:pt modelId="{4CA7BBBB-3EB3-445B-A849-643E4056E808}" type="parTrans" cxnId="{D11B96F5-2F47-4E4F-B895-9CA15163B212}">
      <dgm:prSet/>
      <dgm:spPr/>
      <dgm:t>
        <a:bodyPr/>
        <a:lstStyle/>
        <a:p>
          <a:endParaRPr lang="en-US"/>
        </a:p>
      </dgm:t>
    </dgm:pt>
    <dgm:pt modelId="{626F2C17-381C-4958-B1DE-42D542381074}" type="sibTrans" cxnId="{D11B96F5-2F47-4E4F-B895-9CA15163B212}">
      <dgm:prSet/>
      <dgm:spPr/>
      <dgm:t>
        <a:bodyPr/>
        <a:lstStyle/>
        <a:p>
          <a:endParaRPr lang="en-US"/>
        </a:p>
      </dgm:t>
    </dgm:pt>
    <dgm:pt modelId="{E5103E73-3E2C-4283-9D3C-DD9E1DDA5F1E}">
      <dgm:prSet phldrT="[Text]"/>
      <dgm:spPr/>
      <dgm:t>
        <a:bodyPr/>
        <a:lstStyle/>
        <a:p>
          <a:r>
            <a:rPr lang="en-US" dirty="0" err="1" smtClean="0"/>
            <a:t>MaLT</a:t>
          </a:r>
          <a:r>
            <a:rPr lang="en-US" dirty="0" smtClean="0"/>
            <a:t> group meets to review  </a:t>
          </a:r>
          <a:r>
            <a:rPr lang="en-US" dirty="0" err="1" smtClean="0"/>
            <a:t>audiorecording</a:t>
          </a:r>
          <a:r>
            <a:rPr lang="en-US" dirty="0" smtClean="0"/>
            <a:t> and find themes</a:t>
          </a:r>
          <a:endParaRPr lang="en-US" dirty="0"/>
        </a:p>
      </dgm:t>
    </dgm:pt>
    <dgm:pt modelId="{1706EDF9-3483-4DE9-AE6B-4A75137F2C31}" type="parTrans" cxnId="{78A7CCB1-2677-449E-926C-9127321C68D1}">
      <dgm:prSet/>
      <dgm:spPr/>
      <dgm:t>
        <a:bodyPr/>
        <a:lstStyle/>
        <a:p>
          <a:endParaRPr lang="en-US"/>
        </a:p>
      </dgm:t>
    </dgm:pt>
    <dgm:pt modelId="{674FDBEA-261B-4817-A718-3552D8207CA0}" type="sibTrans" cxnId="{78A7CCB1-2677-449E-926C-9127321C68D1}">
      <dgm:prSet/>
      <dgm:spPr/>
      <dgm:t>
        <a:bodyPr/>
        <a:lstStyle/>
        <a:p>
          <a:endParaRPr lang="en-US"/>
        </a:p>
      </dgm:t>
    </dgm:pt>
    <dgm:pt modelId="{B8FC0707-C104-4F38-8380-4BA419142AB4}" type="pres">
      <dgm:prSet presAssocID="{6E2A6AEA-1F0E-4E62-843E-76F526427C41}" presName="Name0" presStyleCnt="0">
        <dgm:presLayoutVars>
          <dgm:dir/>
          <dgm:resizeHandles/>
        </dgm:presLayoutVars>
      </dgm:prSet>
      <dgm:spPr/>
    </dgm:pt>
    <dgm:pt modelId="{E6FF268C-26DB-454D-8967-A22CE99EE099}" type="pres">
      <dgm:prSet presAssocID="{03368DEC-2F88-451A-AEC9-0A959C802F6F}" presName="compNode" presStyleCnt="0"/>
      <dgm:spPr/>
    </dgm:pt>
    <dgm:pt modelId="{7D8B1B00-44E5-4E52-9A91-0F2F2456B7C5}" type="pres">
      <dgm:prSet presAssocID="{03368DEC-2F88-451A-AEC9-0A959C802F6F}" presName="dummyConnPt" presStyleCnt="0"/>
      <dgm:spPr/>
    </dgm:pt>
    <dgm:pt modelId="{63B7BD76-ACD0-4C67-8A67-8D5D6D5A40A2}" type="pres">
      <dgm:prSet presAssocID="{03368DEC-2F88-451A-AEC9-0A959C802F6F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8CC4BC-8196-494D-995A-B8902295B503}" type="pres">
      <dgm:prSet presAssocID="{031ABD25-3AA1-402F-A0E2-4B33E5D84A8A}" presName="sibTrans" presStyleLbl="bgSibTrans2D1" presStyleIdx="0" presStyleCnt="6"/>
      <dgm:spPr/>
    </dgm:pt>
    <dgm:pt modelId="{85150C6C-ABC0-4CF6-A250-8321A24C6E5F}" type="pres">
      <dgm:prSet presAssocID="{752EA59F-7781-4149-8FED-A5F40E489861}" presName="compNode" presStyleCnt="0"/>
      <dgm:spPr/>
    </dgm:pt>
    <dgm:pt modelId="{96EF8750-EC22-43C7-B0C3-8E1F7E25D84C}" type="pres">
      <dgm:prSet presAssocID="{752EA59F-7781-4149-8FED-A5F40E489861}" presName="dummyConnPt" presStyleCnt="0"/>
      <dgm:spPr/>
    </dgm:pt>
    <dgm:pt modelId="{82F332D0-2839-46B8-B3D4-EDE8E7AA3C2D}" type="pres">
      <dgm:prSet presAssocID="{752EA59F-7781-4149-8FED-A5F40E489861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A63A76-F39A-4D60-8183-0CEDE1803E7A}" type="pres">
      <dgm:prSet presAssocID="{F9156E68-DEDD-412C-A664-57F59A05BD4B}" presName="sibTrans" presStyleLbl="bgSibTrans2D1" presStyleIdx="1" presStyleCnt="6"/>
      <dgm:spPr/>
    </dgm:pt>
    <dgm:pt modelId="{1A57F7ED-F89B-4DFB-96AD-96AD673DC5BF}" type="pres">
      <dgm:prSet presAssocID="{9D038253-E74F-4755-BA81-33A31AD5A1BA}" presName="compNode" presStyleCnt="0"/>
      <dgm:spPr/>
    </dgm:pt>
    <dgm:pt modelId="{47A19B14-9636-4728-9311-3EB09DB55A55}" type="pres">
      <dgm:prSet presAssocID="{9D038253-E74F-4755-BA81-33A31AD5A1BA}" presName="dummyConnPt" presStyleCnt="0"/>
      <dgm:spPr/>
    </dgm:pt>
    <dgm:pt modelId="{393F47AB-B99B-41CF-9C2B-B59492E8677E}" type="pres">
      <dgm:prSet presAssocID="{9D038253-E74F-4755-BA81-33A31AD5A1BA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6AD002-1612-4597-AF62-E5608F00D438}" type="pres">
      <dgm:prSet presAssocID="{2323761E-2812-4CB1-876C-7DA444736D62}" presName="sibTrans" presStyleLbl="bgSibTrans2D1" presStyleIdx="2" presStyleCnt="6"/>
      <dgm:spPr/>
    </dgm:pt>
    <dgm:pt modelId="{AE7D105D-A4DB-49B3-9DCC-0177582C5748}" type="pres">
      <dgm:prSet presAssocID="{25EFBC5E-6180-4CAA-AA49-733062C3C3B3}" presName="compNode" presStyleCnt="0"/>
      <dgm:spPr/>
    </dgm:pt>
    <dgm:pt modelId="{47447EB6-4F50-4AFA-91D0-F8F7E2F24FA8}" type="pres">
      <dgm:prSet presAssocID="{25EFBC5E-6180-4CAA-AA49-733062C3C3B3}" presName="dummyConnPt" presStyleCnt="0"/>
      <dgm:spPr/>
    </dgm:pt>
    <dgm:pt modelId="{608AF910-1682-47E8-8C04-71F55C74FFF9}" type="pres">
      <dgm:prSet presAssocID="{25EFBC5E-6180-4CAA-AA49-733062C3C3B3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6683E5-7883-4B5A-8A30-D839E3D305EE}" type="pres">
      <dgm:prSet presAssocID="{EC5D58DB-623B-4A0C-A5CB-B9B11AAEAF1E}" presName="sibTrans" presStyleLbl="bgSibTrans2D1" presStyleIdx="3" presStyleCnt="6"/>
      <dgm:spPr/>
    </dgm:pt>
    <dgm:pt modelId="{4EAF1CA3-FC3A-4867-B2E0-32B0EAB9D6A0}" type="pres">
      <dgm:prSet presAssocID="{E5350328-3823-47B3-9854-FAE9972646C0}" presName="compNode" presStyleCnt="0"/>
      <dgm:spPr/>
    </dgm:pt>
    <dgm:pt modelId="{C709A124-FDF3-4409-9BB0-D2A7D33FFBDA}" type="pres">
      <dgm:prSet presAssocID="{E5350328-3823-47B3-9854-FAE9972646C0}" presName="dummyConnPt" presStyleCnt="0"/>
      <dgm:spPr/>
    </dgm:pt>
    <dgm:pt modelId="{71D2CFB5-5CC0-416D-9006-AE947AE736E4}" type="pres">
      <dgm:prSet presAssocID="{E5350328-3823-47B3-9854-FAE9972646C0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34F848-B747-4037-9A60-43CB2132E160}" type="pres">
      <dgm:prSet presAssocID="{3460C769-CDEB-4796-B8EF-B9F2F6BA479E}" presName="sibTrans" presStyleLbl="bgSibTrans2D1" presStyleIdx="4" presStyleCnt="6"/>
      <dgm:spPr/>
    </dgm:pt>
    <dgm:pt modelId="{6BF94B50-D8CF-40A6-90BB-5890B6AADC48}" type="pres">
      <dgm:prSet presAssocID="{A63D983A-35B3-4BB6-8108-486F6614C5C3}" presName="compNode" presStyleCnt="0"/>
      <dgm:spPr/>
    </dgm:pt>
    <dgm:pt modelId="{2A7E381A-33C2-4C4C-BD39-98D7C3EA74CD}" type="pres">
      <dgm:prSet presAssocID="{A63D983A-35B3-4BB6-8108-486F6614C5C3}" presName="dummyConnPt" presStyleCnt="0"/>
      <dgm:spPr/>
    </dgm:pt>
    <dgm:pt modelId="{D70513A5-23BA-4194-980A-E1958C6966B1}" type="pres">
      <dgm:prSet presAssocID="{A63D983A-35B3-4BB6-8108-486F6614C5C3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7E5F4A-070C-4EB7-89EF-009074224DB6}" type="pres">
      <dgm:prSet presAssocID="{626F2C17-381C-4958-B1DE-42D542381074}" presName="sibTrans" presStyleLbl="bgSibTrans2D1" presStyleIdx="5" presStyleCnt="6"/>
      <dgm:spPr/>
    </dgm:pt>
    <dgm:pt modelId="{23CE177E-2E54-4C1A-BAD6-09AA96A3EA47}" type="pres">
      <dgm:prSet presAssocID="{E5103E73-3E2C-4283-9D3C-DD9E1DDA5F1E}" presName="compNode" presStyleCnt="0"/>
      <dgm:spPr/>
    </dgm:pt>
    <dgm:pt modelId="{854E41DF-3F73-4E3B-BB94-F41DE0DE21F5}" type="pres">
      <dgm:prSet presAssocID="{E5103E73-3E2C-4283-9D3C-DD9E1DDA5F1E}" presName="dummyConnPt" presStyleCnt="0"/>
      <dgm:spPr/>
    </dgm:pt>
    <dgm:pt modelId="{5D4462C8-526B-4B20-9C62-7832595F159D}" type="pres">
      <dgm:prSet presAssocID="{E5103E73-3E2C-4283-9D3C-DD9E1DDA5F1E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E6A0A55-0C28-47A1-8078-4C72F1ACBD97}" type="presOf" srcId="{3460C769-CDEB-4796-B8EF-B9F2F6BA479E}" destId="{8C34F848-B747-4037-9A60-43CB2132E160}" srcOrd="0" destOrd="0" presId="urn:microsoft.com/office/officeart/2005/8/layout/bProcess4"/>
    <dgm:cxn modelId="{A7E2D2BE-A7E8-4FA0-B020-B03C92501147}" type="presOf" srcId="{9D038253-E74F-4755-BA81-33A31AD5A1BA}" destId="{393F47AB-B99B-41CF-9C2B-B59492E8677E}" srcOrd="0" destOrd="0" presId="urn:microsoft.com/office/officeart/2005/8/layout/bProcess4"/>
    <dgm:cxn modelId="{C8BF9B78-6749-4BBF-B455-C98D9D534CD0}" type="presOf" srcId="{E5103E73-3E2C-4283-9D3C-DD9E1DDA5F1E}" destId="{5D4462C8-526B-4B20-9C62-7832595F159D}" srcOrd="0" destOrd="0" presId="urn:microsoft.com/office/officeart/2005/8/layout/bProcess4"/>
    <dgm:cxn modelId="{78A7CCB1-2677-449E-926C-9127321C68D1}" srcId="{6E2A6AEA-1F0E-4E62-843E-76F526427C41}" destId="{E5103E73-3E2C-4283-9D3C-DD9E1DDA5F1E}" srcOrd="6" destOrd="0" parTransId="{1706EDF9-3483-4DE9-AE6B-4A75137F2C31}" sibTransId="{674FDBEA-261B-4817-A718-3552D8207CA0}"/>
    <dgm:cxn modelId="{58A609F3-34DE-4AF7-A2FF-97382FD005E7}" type="presOf" srcId="{25EFBC5E-6180-4CAA-AA49-733062C3C3B3}" destId="{608AF910-1682-47E8-8C04-71F55C74FFF9}" srcOrd="0" destOrd="0" presId="urn:microsoft.com/office/officeart/2005/8/layout/bProcess4"/>
    <dgm:cxn modelId="{0E29C016-9251-4D01-AB90-942372C72F14}" srcId="{6E2A6AEA-1F0E-4E62-843E-76F526427C41}" destId="{03368DEC-2F88-451A-AEC9-0A959C802F6F}" srcOrd="0" destOrd="0" parTransId="{F5612959-AA06-4618-8005-3F5489D59664}" sibTransId="{031ABD25-3AA1-402F-A0E2-4B33E5D84A8A}"/>
    <dgm:cxn modelId="{387BD506-EFAA-4D40-8A04-481BCC68D875}" srcId="{6E2A6AEA-1F0E-4E62-843E-76F526427C41}" destId="{25EFBC5E-6180-4CAA-AA49-733062C3C3B3}" srcOrd="3" destOrd="0" parTransId="{FBE86718-DB7C-4933-917C-481C3A1B6947}" sibTransId="{EC5D58DB-623B-4A0C-A5CB-B9B11AAEAF1E}"/>
    <dgm:cxn modelId="{707C85D5-C413-446A-9BB5-756D8DF44836}" type="presOf" srcId="{E5350328-3823-47B3-9854-FAE9972646C0}" destId="{71D2CFB5-5CC0-416D-9006-AE947AE736E4}" srcOrd="0" destOrd="0" presId="urn:microsoft.com/office/officeart/2005/8/layout/bProcess4"/>
    <dgm:cxn modelId="{D11B96F5-2F47-4E4F-B895-9CA15163B212}" srcId="{6E2A6AEA-1F0E-4E62-843E-76F526427C41}" destId="{A63D983A-35B3-4BB6-8108-486F6614C5C3}" srcOrd="5" destOrd="0" parTransId="{4CA7BBBB-3EB3-445B-A849-643E4056E808}" sibTransId="{626F2C17-381C-4958-B1DE-42D542381074}"/>
    <dgm:cxn modelId="{A6226749-DC06-4AA6-90C2-C7E9B04A1E2E}" srcId="{6E2A6AEA-1F0E-4E62-843E-76F526427C41}" destId="{9D038253-E74F-4755-BA81-33A31AD5A1BA}" srcOrd="2" destOrd="0" parTransId="{E2504A48-62CF-40FC-A405-B2D8DFAD6B6E}" sibTransId="{2323761E-2812-4CB1-876C-7DA444736D62}"/>
    <dgm:cxn modelId="{5B3F8F28-E994-44AF-859B-7EF88C63AAA9}" srcId="{6E2A6AEA-1F0E-4E62-843E-76F526427C41}" destId="{E5350328-3823-47B3-9854-FAE9972646C0}" srcOrd="4" destOrd="0" parTransId="{3BB917C5-08B5-41B3-BB65-7630546002C2}" sibTransId="{3460C769-CDEB-4796-B8EF-B9F2F6BA479E}"/>
    <dgm:cxn modelId="{557A728F-CA52-4F16-B264-6393AFF61211}" type="presOf" srcId="{6E2A6AEA-1F0E-4E62-843E-76F526427C41}" destId="{B8FC0707-C104-4F38-8380-4BA419142AB4}" srcOrd="0" destOrd="0" presId="urn:microsoft.com/office/officeart/2005/8/layout/bProcess4"/>
    <dgm:cxn modelId="{1CFDFA6E-85C6-49BC-981C-BF633A385E84}" type="presOf" srcId="{03368DEC-2F88-451A-AEC9-0A959C802F6F}" destId="{63B7BD76-ACD0-4C67-8A67-8D5D6D5A40A2}" srcOrd="0" destOrd="0" presId="urn:microsoft.com/office/officeart/2005/8/layout/bProcess4"/>
    <dgm:cxn modelId="{E390AC29-107A-49D5-BA74-C6973EAD1E15}" type="presOf" srcId="{031ABD25-3AA1-402F-A0E2-4B33E5D84A8A}" destId="{478CC4BC-8196-494D-995A-B8902295B503}" srcOrd="0" destOrd="0" presId="urn:microsoft.com/office/officeart/2005/8/layout/bProcess4"/>
    <dgm:cxn modelId="{9C825CB2-DD4C-4933-8E44-EEBD5B41AAFA}" type="presOf" srcId="{EC5D58DB-623B-4A0C-A5CB-B9B11AAEAF1E}" destId="{B16683E5-7883-4B5A-8A30-D839E3D305EE}" srcOrd="0" destOrd="0" presId="urn:microsoft.com/office/officeart/2005/8/layout/bProcess4"/>
    <dgm:cxn modelId="{2FE70BE5-D260-443D-999B-99C9B9B3E29B}" type="presOf" srcId="{2323761E-2812-4CB1-876C-7DA444736D62}" destId="{946AD002-1612-4597-AF62-E5608F00D438}" srcOrd="0" destOrd="0" presId="urn:microsoft.com/office/officeart/2005/8/layout/bProcess4"/>
    <dgm:cxn modelId="{8A9EF079-A4C9-4E02-AC98-A02A0DC37CCA}" type="presOf" srcId="{F9156E68-DEDD-412C-A664-57F59A05BD4B}" destId="{98A63A76-F39A-4D60-8183-0CEDE1803E7A}" srcOrd="0" destOrd="0" presId="urn:microsoft.com/office/officeart/2005/8/layout/bProcess4"/>
    <dgm:cxn modelId="{A0C9797F-166A-444A-A205-BB6EC80C8830}" type="presOf" srcId="{A63D983A-35B3-4BB6-8108-486F6614C5C3}" destId="{D70513A5-23BA-4194-980A-E1958C6966B1}" srcOrd="0" destOrd="0" presId="urn:microsoft.com/office/officeart/2005/8/layout/bProcess4"/>
    <dgm:cxn modelId="{ABFEFBF7-95A3-45DB-8F78-8FD289A64E21}" srcId="{6E2A6AEA-1F0E-4E62-843E-76F526427C41}" destId="{752EA59F-7781-4149-8FED-A5F40E489861}" srcOrd="1" destOrd="0" parTransId="{2917CA63-37A7-4232-8487-C8EFA334ECEE}" sibTransId="{F9156E68-DEDD-412C-A664-57F59A05BD4B}"/>
    <dgm:cxn modelId="{8D9AB358-B989-4F9F-9659-F61F9D1EA772}" type="presOf" srcId="{626F2C17-381C-4958-B1DE-42D542381074}" destId="{D17E5F4A-070C-4EB7-89EF-009074224DB6}" srcOrd="0" destOrd="0" presId="urn:microsoft.com/office/officeart/2005/8/layout/bProcess4"/>
    <dgm:cxn modelId="{B1C69584-EB60-40FB-A352-355ECBDC9285}" type="presOf" srcId="{752EA59F-7781-4149-8FED-A5F40E489861}" destId="{82F332D0-2839-46B8-B3D4-EDE8E7AA3C2D}" srcOrd="0" destOrd="0" presId="urn:microsoft.com/office/officeart/2005/8/layout/bProcess4"/>
    <dgm:cxn modelId="{7A211149-3873-47FB-8EB2-4DBC7833BA7C}" type="presParOf" srcId="{B8FC0707-C104-4F38-8380-4BA419142AB4}" destId="{E6FF268C-26DB-454D-8967-A22CE99EE099}" srcOrd="0" destOrd="0" presId="urn:microsoft.com/office/officeart/2005/8/layout/bProcess4"/>
    <dgm:cxn modelId="{36CF38B6-E9A5-4316-8897-41223BB7A39A}" type="presParOf" srcId="{E6FF268C-26DB-454D-8967-A22CE99EE099}" destId="{7D8B1B00-44E5-4E52-9A91-0F2F2456B7C5}" srcOrd="0" destOrd="0" presId="urn:microsoft.com/office/officeart/2005/8/layout/bProcess4"/>
    <dgm:cxn modelId="{ECA250C2-2C78-4D74-9B4B-3F64E90AF4CC}" type="presParOf" srcId="{E6FF268C-26DB-454D-8967-A22CE99EE099}" destId="{63B7BD76-ACD0-4C67-8A67-8D5D6D5A40A2}" srcOrd="1" destOrd="0" presId="urn:microsoft.com/office/officeart/2005/8/layout/bProcess4"/>
    <dgm:cxn modelId="{BBAF36F6-B09F-457A-817D-B9B0820CDD14}" type="presParOf" srcId="{B8FC0707-C104-4F38-8380-4BA419142AB4}" destId="{478CC4BC-8196-494D-995A-B8902295B503}" srcOrd="1" destOrd="0" presId="urn:microsoft.com/office/officeart/2005/8/layout/bProcess4"/>
    <dgm:cxn modelId="{11AA8B63-577C-47C7-985A-A6C3C6801D26}" type="presParOf" srcId="{B8FC0707-C104-4F38-8380-4BA419142AB4}" destId="{85150C6C-ABC0-4CF6-A250-8321A24C6E5F}" srcOrd="2" destOrd="0" presId="urn:microsoft.com/office/officeart/2005/8/layout/bProcess4"/>
    <dgm:cxn modelId="{49CB3567-25B1-4CDC-87B7-C15ED1BE6051}" type="presParOf" srcId="{85150C6C-ABC0-4CF6-A250-8321A24C6E5F}" destId="{96EF8750-EC22-43C7-B0C3-8E1F7E25D84C}" srcOrd="0" destOrd="0" presId="urn:microsoft.com/office/officeart/2005/8/layout/bProcess4"/>
    <dgm:cxn modelId="{9BDF6397-340C-46C6-A8F2-6B014B6D3485}" type="presParOf" srcId="{85150C6C-ABC0-4CF6-A250-8321A24C6E5F}" destId="{82F332D0-2839-46B8-B3D4-EDE8E7AA3C2D}" srcOrd="1" destOrd="0" presId="urn:microsoft.com/office/officeart/2005/8/layout/bProcess4"/>
    <dgm:cxn modelId="{64390501-58F7-41A8-8E8D-E6B201D2869B}" type="presParOf" srcId="{B8FC0707-C104-4F38-8380-4BA419142AB4}" destId="{98A63A76-F39A-4D60-8183-0CEDE1803E7A}" srcOrd="3" destOrd="0" presId="urn:microsoft.com/office/officeart/2005/8/layout/bProcess4"/>
    <dgm:cxn modelId="{D434F9E1-1559-4B0C-AA5A-8DF06E7F1661}" type="presParOf" srcId="{B8FC0707-C104-4F38-8380-4BA419142AB4}" destId="{1A57F7ED-F89B-4DFB-96AD-96AD673DC5BF}" srcOrd="4" destOrd="0" presId="urn:microsoft.com/office/officeart/2005/8/layout/bProcess4"/>
    <dgm:cxn modelId="{2FAE4AD4-199B-4CF3-9C40-0CD738D07955}" type="presParOf" srcId="{1A57F7ED-F89B-4DFB-96AD-96AD673DC5BF}" destId="{47A19B14-9636-4728-9311-3EB09DB55A55}" srcOrd="0" destOrd="0" presId="urn:microsoft.com/office/officeart/2005/8/layout/bProcess4"/>
    <dgm:cxn modelId="{033E9200-978D-4A17-91F2-B998A6179EE3}" type="presParOf" srcId="{1A57F7ED-F89B-4DFB-96AD-96AD673DC5BF}" destId="{393F47AB-B99B-41CF-9C2B-B59492E8677E}" srcOrd="1" destOrd="0" presId="urn:microsoft.com/office/officeart/2005/8/layout/bProcess4"/>
    <dgm:cxn modelId="{3FDC6919-F894-4E5E-A25E-272A8EAAAB58}" type="presParOf" srcId="{B8FC0707-C104-4F38-8380-4BA419142AB4}" destId="{946AD002-1612-4597-AF62-E5608F00D438}" srcOrd="5" destOrd="0" presId="urn:microsoft.com/office/officeart/2005/8/layout/bProcess4"/>
    <dgm:cxn modelId="{DAD0057F-C5EA-4545-81DB-78FD73C9150B}" type="presParOf" srcId="{B8FC0707-C104-4F38-8380-4BA419142AB4}" destId="{AE7D105D-A4DB-49B3-9DCC-0177582C5748}" srcOrd="6" destOrd="0" presId="urn:microsoft.com/office/officeart/2005/8/layout/bProcess4"/>
    <dgm:cxn modelId="{EA41542C-C080-432F-BC71-CA322E3DCEE4}" type="presParOf" srcId="{AE7D105D-A4DB-49B3-9DCC-0177582C5748}" destId="{47447EB6-4F50-4AFA-91D0-F8F7E2F24FA8}" srcOrd="0" destOrd="0" presId="urn:microsoft.com/office/officeart/2005/8/layout/bProcess4"/>
    <dgm:cxn modelId="{863AD02F-19DB-4413-BCF0-8F2C9695B914}" type="presParOf" srcId="{AE7D105D-A4DB-49B3-9DCC-0177582C5748}" destId="{608AF910-1682-47E8-8C04-71F55C74FFF9}" srcOrd="1" destOrd="0" presId="urn:microsoft.com/office/officeart/2005/8/layout/bProcess4"/>
    <dgm:cxn modelId="{60D2E1B2-C2A4-4302-B43E-3F7504F60E1C}" type="presParOf" srcId="{B8FC0707-C104-4F38-8380-4BA419142AB4}" destId="{B16683E5-7883-4B5A-8A30-D839E3D305EE}" srcOrd="7" destOrd="0" presId="urn:microsoft.com/office/officeart/2005/8/layout/bProcess4"/>
    <dgm:cxn modelId="{C436896D-C2E2-4798-BE6A-0AF2287E7893}" type="presParOf" srcId="{B8FC0707-C104-4F38-8380-4BA419142AB4}" destId="{4EAF1CA3-FC3A-4867-B2E0-32B0EAB9D6A0}" srcOrd="8" destOrd="0" presId="urn:microsoft.com/office/officeart/2005/8/layout/bProcess4"/>
    <dgm:cxn modelId="{9D88A0E9-DA7F-401E-8E55-74EFB0C1FD91}" type="presParOf" srcId="{4EAF1CA3-FC3A-4867-B2E0-32B0EAB9D6A0}" destId="{C709A124-FDF3-4409-9BB0-D2A7D33FFBDA}" srcOrd="0" destOrd="0" presId="urn:microsoft.com/office/officeart/2005/8/layout/bProcess4"/>
    <dgm:cxn modelId="{74EA68DF-CBA9-41EF-8407-E9A024FA76AF}" type="presParOf" srcId="{4EAF1CA3-FC3A-4867-B2E0-32B0EAB9D6A0}" destId="{71D2CFB5-5CC0-416D-9006-AE947AE736E4}" srcOrd="1" destOrd="0" presId="urn:microsoft.com/office/officeart/2005/8/layout/bProcess4"/>
    <dgm:cxn modelId="{A49BC009-5DFD-434A-809D-1BD332FA2EEF}" type="presParOf" srcId="{B8FC0707-C104-4F38-8380-4BA419142AB4}" destId="{8C34F848-B747-4037-9A60-43CB2132E160}" srcOrd="9" destOrd="0" presId="urn:microsoft.com/office/officeart/2005/8/layout/bProcess4"/>
    <dgm:cxn modelId="{8BABDBA5-25BC-4FD8-AC3E-7C9AA2251E01}" type="presParOf" srcId="{B8FC0707-C104-4F38-8380-4BA419142AB4}" destId="{6BF94B50-D8CF-40A6-90BB-5890B6AADC48}" srcOrd="10" destOrd="0" presId="urn:microsoft.com/office/officeart/2005/8/layout/bProcess4"/>
    <dgm:cxn modelId="{45743344-DAFA-4387-8E1E-DFFEE5EA766A}" type="presParOf" srcId="{6BF94B50-D8CF-40A6-90BB-5890B6AADC48}" destId="{2A7E381A-33C2-4C4C-BD39-98D7C3EA74CD}" srcOrd="0" destOrd="0" presId="urn:microsoft.com/office/officeart/2005/8/layout/bProcess4"/>
    <dgm:cxn modelId="{82E738EB-380E-47AB-9480-7132B4E949C4}" type="presParOf" srcId="{6BF94B50-D8CF-40A6-90BB-5890B6AADC48}" destId="{D70513A5-23BA-4194-980A-E1958C6966B1}" srcOrd="1" destOrd="0" presId="urn:microsoft.com/office/officeart/2005/8/layout/bProcess4"/>
    <dgm:cxn modelId="{381492FE-2642-412B-9A67-A5B7AAE4CC06}" type="presParOf" srcId="{B8FC0707-C104-4F38-8380-4BA419142AB4}" destId="{D17E5F4A-070C-4EB7-89EF-009074224DB6}" srcOrd="11" destOrd="0" presId="urn:microsoft.com/office/officeart/2005/8/layout/bProcess4"/>
    <dgm:cxn modelId="{F4592506-372F-4E12-8E8B-B8B43A2A68B7}" type="presParOf" srcId="{B8FC0707-C104-4F38-8380-4BA419142AB4}" destId="{23CE177E-2E54-4C1A-BAD6-09AA96A3EA47}" srcOrd="12" destOrd="0" presId="urn:microsoft.com/office/officeart/2005/8/layout/bProcess4"/>
    <dgm:cxn modelId="{8783938B-9403-48DC-A6E8-E590672620AE}" type="presParOf" srcId="{23CE177E-2E54-4C1A-BAD6-09AA96A3EA47}" destId="{854E41DF-3F73-4E3B-BB94-F41DE0DE21F5}" srcOrd="0" destOrd="0" presId="urn:microsoft.com/office/officeart/2005/8/layout/bProcess4"/>
    <dgm:cxn modelId="{F9205CB4-0F02-49BB-B80C-88A8239C2243}" type="presParOf" srcId="{23CE177E-2E54-4C1A-BAD6-09AA96A3EA47}" destId="{5D4462C8-526B-4B20-9C62-7832595F159D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6B7679-9B10-4C86-A513-02D0A11690AF}">
      <dsp:nvSpPr>
        <dsp:cNvPr id="0" name=""/>
        <dsp:cNvSpPr/>
      </dsp:nvSpPr>
      <dsp:spPr>
        <a:xfrm rot="5400000">
          <a:off x="5012703" y="-1901980"/>
          <a:ext cx="1166849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dirty="0" smtClean="0"/>
            <a:t>Furniture and Teamspot surveys and usability studies; observations in Bissett (ongoing throughout semester)</a:t>
          </a:r>
          <a:endParaRPr lang="en-US" sz="2300" kern="1200" dirty="0"/>
        </a:p>
      </dsp:txBody>
      <dsp:txXfrm rot="-5400000">
        <a:off x="2962656" y="205028"/>
        <a:ext cx="5209983" cy="1052927"/>
      </dsp:txXfrm>
    </dsp:sp>
    <dsp:sp modelId="{239714F5-D71B-4C0A-92FF-AD6BF04ECFA1}">
      <dsp:nvSpPr>
        <dsp:cNvPr id="0" name=""/>
        <dsp:cNvSpPr/>
      </dsp:nvSpPr>
      <dsp:spPr>
        <a:xfrm>
          <a:off x="0" y="2209"/>
          <a:ext cx="2962656" cy="14585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66675" rIns="133350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Phase 1: now-mid March</a:t>
          </a:r>
          <a:endParaRPr lang="en-US" sz="3500" kern="1200" dirty="0"/>
        </a:p>
      </dsp:txBody>
      <dsp:txXfrm>
        <a:off x="71201" y="73410"/>
        <a:ext cx="2820254" cy="1316160"/>
      </dsp:txXfrm>
    </dsp:sp>
    <dsp:sp modelId="{7DBB659C-E751-4892-85E7-7B83F61D8A9B}">
      <dsp:nvSpPr>
        <dsp:cNvPr id="0" name=""/>
        <dsp:cNvSpPr/>
      </dsp:nvSpPr>
      <dsp:spPr>
        <a:xfrm rot="5400000">
          <a:off x="5012703" y="-370490"/>
          <a:ext cx="1166849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dirty="0" smtClean="0"/>
            <a:t>Interviews (</a:t>
          </a:r>
          <a:r>
            <a:rPr lang="en-US" sz="2300" kern="1200" dirty="0" err="1" smtClean="0"/>
            <a:t>indiv</a:t>
          </a:r>
          <a:r>
            <a:rPr lang="en-US" sz="2300" kern="1200" dirty="0" smtClean="0"/>
            <a:t>. &amp; focus group) on Bissett use and collaborative work;  prelim. report to Council</a:t>
          </a:r>
          <a:endParaRPr lang="en-US" sz="2300" kern="1200" dirty="0"/>
        </a:p>
      </dsp:txBody>
      <dsp:txXfrm rot="-5400000">
        <a:off x="2962656" y="1736518"/>
        <a:ext cx="5209983" cy="1052927"/>
      </dsp:txXfrm>
    </dsp:sp>
    <dsp:sp modelId="{5649378C-0E96-407D-8030-934F2BB079AB}">
      <dsp:nvSpPr>
        <dsp:cNvPr id="0" name=""/>
        <dsp:cNvSpPr/>
      </dsp:nvSpPr>
      <dsp:spPr>
        <a:xfrm>
          <a:off x="0" y="1533700"/>
          <a:ext cx="2962656" cy="14585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66675" rIns="133350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Phase 2: early March-April</a:t>
          </a:r>
          <a:endParaRPr lang="en-US" sz="3500" kern="1200" dirty="0"/>
        </a:p>
      </dsp:txBody>
      <dsp:txXfrm>
        <a:off x="71201" y="1604901"/>
        <a:ext cx="2820254" cy="1316160"/>
      </dsp:txXfrm>
    </dsp:sp>
    <dsp:sp modelId="{E1D31D06-06F7-4C91-8498-A15B58581823}">
      <dsp:nvSpPr>
        <dsp:cNvPr id="0" name=""/>
        <dsp:cNvSpPr/>
      </dsp:nvSpPr>
      <dsp:spPr>
        <a:xfrm rot="5400000">
          <a:off x="5012703" y="1160999"/>
          <a:ext cx="1166849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dirty="0" smtClean="0"/>
            <a:t>Bissett survey, Mann roundtable, other ethnographic studies (if time), and final report to Council &amp; implementation</a:t>
          </a:r>
          <a:endParaRPr lang="en-US" sz="2300" kern="1200" dirty="0"/>
        </a:p>
      </dsp:txBody>
      <dsp:txXfrm rot="-5400000">
        <a:off x="2962656" y="3268008"/>
        <a:ext cx="5209983" cy="1052927"/>
      </dsp:txXfrm>
    </dsp:sp>
    <dsp:sp modelId="{D7977F1B-446D-4172-B9C9-ED660328C64F}">
      <dsp:nvSpPr>
        <dsp:cNvPr id="0" name=""/>
        <dsp:cNvSpPr/>
      </dsp:nvSpPr>
      <dsp:spPr>
        <a:xfrm>
          <a:off x="0" y="3065190"/>
          <a:ext cx="2962656" cy="14585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66675" rIns="133350" bIns="6667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Phase 3: April-July</a:t>
          </a:r>
          <a:endParaRPr lang="en-US" sz="3500" kern="1200" dirty="0"/>
        </a:p>
      </dsp:txBody>
      <dsp:txXfrm>
        <a:off x="71201" y="3136391"/>
        <a:ext cx="2820254" cy="13161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8CC4BC-8196-494D-995A-B8902295B503}">
      <dsp:nvSpPr>
        <dsp:cNvPr id="0" name=""/>
        <dsp:cNvSpPr/>
      </dsp:nvSpPr>
      <dsp:spPr>
        <a:xfrm rot="5400000">
          <a:off x="-194228" y="1029234"/>
          <a:ext cx="1605958" cy="193845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B7BD76-ACD0-4C67-8A67-8D5D6D5A40A2}">
      <dsp:nvSpPr>
        <dsp:cNvPr id="0" name=""/>
        <dsp:cNvSpPr/>
      </dsp:nvSpPr>
      <dsp:spPr>
        <a:xfrm>
          <a:off x="173271" y="1448"/>
          <a:ext cx="2153840" cy="12923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Volunteers join study pool (recruitment via flyers, signs &amp; email to CA)</a:t>
          </a:r>
          <a:endParaRPr lang="en-US" sz="1300" kern="1200" dirty="0"/>
        </a:p>
      </dsp:txBody>
      <dsp:txXfrm>
        <a:off x="211121" y="39298"/>
        <a:ext cx="2078140" cy="1216604"/>
      </dsp:txXfrm>
    </dsp:sp>
    <dsp:sp modelId="{98A63A76-F39A-4D60-8183-0CEDE1803E7A}">
      <dsp:nvSpPr>
        <dsp:cNvPr id="0" name=""/>
        <dsp:cNvSpPr/>
      </dsp:nvSpPr>
      <dsp:spPr>
        <a:xfrm rot="5400000">
          <a:off x="-194228" y="2644614"/>
          <a:ext cx="1605958" cy="193845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F332D0-2839-46B8-B3D4-EDE8E7AA3C2D}">
      <dsp:nvSpPr>
        <dsp:cNvPr id="0" name=""/>
        <dsp:cNvSpPr/>
      </dsp:nvSpPr>
      <dsp:spPr>
        <a:xfrm>
          <a:off x="173271" y="1616829"/>
          <a:ext cx="2153840" cy="12923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err="1" smtClean="0"/>
            <a:t>MaLT</a:t>
          </a:r>
          <a:r>
            <a:rPr lang="en-US" sz="1300" kern="1200" dirty="0" smtClean="0"/>
            <a:t> member schedules study in usability registration system, locations in Mann reservation system, interviewers &amp; </a:t>
          </a:r>
          <a:r>
            <a:rPr lang="en-US" sz="1300" kern="1200" dirty="0" err="1" smtClean="0"/>
            <a:t>notetakers</a:t>
          </a:r>
          <a:r>
            <a:rPr lang="en-US" sz="1300" kern="1200" dirty="0" smtClean="0"/>
            <a:t> on Outlook</a:t>
          </a:r>
          <a:endParaRPr lang="en-US" sz="1300" kern="1200" dirty="0"/>
        </a:p>
      </dsp:txBody>
      <dsp:txXfrm>
        <a:off x="211121" y="1654679"/>
        <a:ext cx="2078140" cy="1216604"/>
      </dsp:txXfrm>
    </dsp:sp>
    <dsp:sp modelId="{946AD002-1612-4597-AF62-E5608F00D438}">
      <dsp:nvSpPr>
        <dsp:cNvPr id="0" name=""/>
        <dsp:cNvSpPr/>
      </dsp:nvSpPr>
      <dsp:spPr>
        <a:xfrm>
          <a:off x="613461" y="3452304"/>
          <a:ext cx="2855186" cy="193845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3F47AB-B99B-41CF-9C2B-B59492E8677E}">
      <dsp:nvSpPr>
        <dsp:cNvPr id="0" name=""/>
        <dsp:cNvSpPr/>
      </dsp:nvSpPr>
      <dsp:spPr>
        <a:xfrm>
          <a:off x="173271" y="3232209"/>
          <a:ext cx="2153840" cy="12923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Recruiter sends email to volunteer study pool with study explanation, schedule, </a:t>
          </a:r>
          <a:r>
            <a:rPr lang="en-US" sz="1300" kern="1200" dirty="0" smtClean="0"/>
            <a:t>consent form, &amp; </a:t>
          </a:r>
          <a:r>
            <a:rPr lang="en-US" sz="1300" kern="1200" dirty="0" smtClean="0"/>
            <a:t>link to registration system for self-sign up</a:t>
          </a:r>
          <a:endParaRPr lang="en-US" sz="1300" kern="1200" dirty="0"/>
        </a:p>
      </dsp:txBody>
      <dsp:txXfrm>
        <a:off x="211121" y="3270059"/>
        <a:ext cx="2078140" cy="1216604"/>
      </dsp:txXfrm>
    </dsp:sp>
    <dsp:sp modelId="{B16683E5-7883-4B5A-8A30-D839E3D305EE}">
      <dsp:nvSpPr>
        <dsp:cNvPr id="0" name=""/>
        <dsp:cNvSpPr/>
      </dsp:nvSpPr>
      <dsp:spPr>
        <a:xfrm rot="16200000">
          <a:off x="2670379" y="2644614"/>
          <a:ext cx="1605958" cy="193845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8AF910-1682-47E8-8C04-71F55C74FFF9}">
      <dsp:nvSpPr>
        <dsp:cNvPr id="0" name=""/>
        <dsp:cNvSpPr/>
      </dsp:nvSpPr>
      <dsp:spPr>
        <a:xfrm>
          <a:off x="3037879" y="3232209"/>
          <a:ext cx="2153840" cy="12923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Volunteers sign up; recruiter sends reminder email day before study </a:t>
          </a:r>
          <a:endParaRPr lang="en-US" sz="1300" kern="1200" dirty="0"/>
        </a:p>
      </dsp:txBody>
      <dsp:txXfrm>
        <a:off x="3075729" y="3270059"/>
        <a:ext cx="2078140" cy="1216604"/>
      </dsp:txXfrm>
    </dsp:sp>
    <dsp:sp modelId="{8C34F848-B747-4037-9A60-43CB2132E160}">
      <dsp:nvSpPr>
        <dsp:cNvPr id="0" name=""/>
        <dsp:cNvSpPr/>
      </dsp:nvSpPr>
      <dsp:spPr>
        <a:xfrm rot="16200000">
          <a:off x="2670379" y="1029234"/>
          <a:ext cx="1605958" cy="193845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D2CFB5-5CC0-416D-9006-AE947AE736E4}">
      <dsp:nvSpPr>
        <dsp:cNvPr id="0" name=""/>
        <dsp:cNvSpPr/>
      </dsp:nvSpPr>
      <dsp:spPr>
        <a:xfrm>
          <a:off x="3037879" y="1616829"/>
          <a:ext cx="2153840" cy="12923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Interviewer and </a:t>
          </a:r>
          <a:r>
            <a:rPr lang="en-US" sz="1300" kern="1200" dirty="0" err="1" smtClean="0"/>
            <a:t>notetaker</a:t>
          </a:r>
          <a:r>
            <a:rPr lang="en-US" sz="1300" kern="1200" dirty="0" smtClean="0"/>
            <a:t> follow study procedures (TBD &amp; posted on wiki) on day of study</a:t>
          </a:r>
          <a:endParaRPr lang="en-US" sz="1300" kern="1200" dirty="0"/>
        </a:p>
      </dsp:txBody>
      <dsp:txXfrm>
        <a:off x="3075729" y="1654679"/>
        <a:ext cx="2078140" cy="1216604"/>
      </dsp:txXfrm>
    </dsp:sp>
    <dsp:sp modelId="{D17E5F4A-070C-4EB7-89EF-009074224DB6}">
      <dsp:nvSpPr>
        <dsp:cNvPr id="0" name=""/>
        <dsp:cNvSpPr/>
      </dsp:nvSpPr>
      <dsp:spPr>
        <a:xfrm>
          <a:off x="3478069" y="221543"/>
          <a:ext cx="2855186" cy="193845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0513A5-23BA-4194-980A-E1958C6966B1}">
      <dsp:nvSpPr>
        <dsp:cNvPr id="0" name=""/>
        <dsp:cNvSpPr/>
      </dsp:nvSpPr>
      <dsp:spPr>
        <a:xfrm>
          <a:off x="3037879" y="1448"/>
          <a:ext cx="2153840" cy="12923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err="1" smtClean="0"/>
            <a:t>Audiorecording</a:t>
          </a:r>
          <a:r>
            <a:rPr lang="en-US" sz="1300" kern="1200" dirty="0" smtClean="0"/>
            <a:t> &amp; consent forms given to CA; </a:t>
          </a:r>
          <a:r>
            <a:rPr lang="en-US" sz="1300" kern="1200" dirty="0" err="1" smtClean="0"/>
            <a:t>Notetaker</a:t>
          </a:r>
          <a:r>
            <a:rPr lang="en-US" sz="1300" kern="1200" dirty="0" smtClean="0"/>
            <a:t> types up &amp; posts summary of notes</a:t>
          </a:r>
          <a:endParaRPr lang="en-US" sz="1300" kern="1200" dirty="0"/>
        </a:p>
      </dsp:txBody>
      <dsp:txXfrm>
        <a:off x="3075729" y="39298"/>
        <a:ext cx="2078140" cy="1216604"/>
      </dsp:txXfrm>
    </dsp:sp>
    <dsp:sp modelId="{5D4462C8-526B-4B20-9C62-7832595F159D}">
      <dsp:nvSpPr>
        <dsp:cNvPr id="0" name=""/>
        <dsp:cNvSpPr/>
      </dsp:nvSpPr>
      <dsp:spPr>
        <a:xfrm>
          <a:off x="5902487" y="1448"/>
          <a:ext cx="2153840" cy="12923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err="1" smtClean="0"/>
            <a:t>MaLT</a:t>
          </a:r>
          <a:r>
            <a:rPr lang="en-US" sz="1300" kern="1200" dirty="0" smtClean="0"/>
            <a:t> group meets to review  </a:t>
          </a:r>
          <a:r>
            <a:rPr lang="en-US" sz="1300" kern="1200" dirty="0" err="1" smtClean="0"/>
            <a:t>audiorecording</a:t>
          </a:r>
          <a:r>
            <a:rPr lang="en-US" sz="1300" kern="1200" dirty="0" smtClean="0"/>
            <a:t> and find themes</a:t>
          </a:r>
          <a:endParaRPr lang="en-US" sz="1300" kern="1200" dirty="0"/>
        </a:p>
      </dsp:txBody>
      <dsp:txXfrm>
        <a:off x="5940337" y="39298"/>
        <a:ext cx="2078140" cy="12166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3E808-E1AF-40FF-AD8A-6A2CEC6CE605}" type="datetimeFigureOut">
              <a:rPr lang="en-US" smtClean="0"/>
              <a:t>2/15/2012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86DA7-3455-4EFE-BC10-70519E55F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870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3E808-E1AF-40FF-AD8A-6A2CEC6CE605}" type="datetimeFigureOut">
              <a:rPr lang="en-US" smtClean="0"/>
              <a:t>2/15/2012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86DA7-3455-4EFE-BC10-70519E55F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852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3E808-E1AF-40FF-AD8A-6A2CEC6CE605}" type="datetimeFigureOut">
              <a:rPr lang="en-US" smtClean="0"/>
              <a:t>2/15/2012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86DA7-3455-4EFE-BC10-70519E55F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535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3E808-E1AF-40FF-AD8A-6A2CEC6CE605}" type="datetimeFigureOut">
              <a:rPr lang="en-US" smtClean="0"/>
              <a:t>2/15/2012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86DA7-3455-4EFE-BC10-70519E55F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292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3E808-E1AF-40FF-AD8A-6A2CEC6CE605}" type="datetimeFigureOut">
              <a:rPr lang="en-US" smtClean="0"/>
              <a:t>2/15/2012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86DA7-3455-4EFE-BC10-70519E55F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378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3E808-E1AF-40FF-AD8A-6A2CEC6CE605}" type="datetimeFigureOut">
              <a:rPr lang="en-US" smtClean="0"/>
              <a:t>2/15/2012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86DA7-3455-4EFE-BC10-70519E55F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521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3E808-E1AF-40FF-AD8A-6A2CEC6CE605}" type="datetimeFigureOut">
              <a:rPr lang="en-US" smtClean="0"/>
              <a:t>2/15/2012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86DA7-3455-4EFE-BC10-70519E55F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17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3E808-E1AF-40FF-AD8A-6A2CEC6CE605}" type="datetimeFigureOut">
              <a:rPr lang="en-US" smtClean="0"/>
              <a:t>2/15/2012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86DA7-3455-4EFE-BC10-70519E55F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126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3E808-E1AF-40FF-AD8A-6A2CEC6CE605}" type="datetimeFigureOut">
              <a:rPr lang="en-US" smtClean="0"/>
              <a:t>2/15/2012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86DA7-3455-4EFE-BC10-70519E55F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479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3E808-E1AF-40FF-AD8A-6A2CEC6CE605}" type="datetimeFigureOut">
              <a:rPr lang="en-US" smtClean="0"/>
              <a:t>2/15/2012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86DA7-3455-4EFE-BC10-70519E55F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771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3E808-E1AF-40FF-AD8A-6A2CEC6CE605}" type="datetimeFigureOut">
              <a:rPr lang="en-US" smtClean="0"/>
              <a:t>2/15/2012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886DA7-3455-4EFE-BC10-70519E55F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346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33E808-E1AF-40FF-AD8A-6A2CEC6CE605}" type="datetimeFigureOut">
              <a:rPr lang="en-US" smtClean="0"/>
              <a:t>2/15/2012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886DA7-3455-4EFE-BC10-70519E55F6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315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Studies </a:t>
            </a:r>
            <a:r>
              <a:rPr lang="en-US" dirty="0" err="1" smtClean="0"/>
              <a:t>Workplan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851549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26360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Interviews-Study Process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196663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09053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Dates to remember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Feb. 29, 2:30-4 PM, Mann 202A: </a:t>
            </a:r>
          </a:p>
          <a:p>
            <a:pPr lvl="1"/>
            <a:r>
              <a:rPr lang="en-US" dirty="0" smtClean="0"/>
              <a:t>interview training for those who have completed CITI training already</a:t>
            </a:r>
          </a:p>
          <a:p>
            <a:r>
              <a:rPr lang="en-US" dirty="0" smtClean="0"/>
              <a:t>March 6-9, ~4:30-7 PM, rooms TBD:</a:t>
            </a:r>
          </a:p>
          <a:p>
            <a:pPr lvl="1"/>
            <a:r>
              <a:rPr lang="en-US" dirty="0" smtClean="0"/>
              <a:t>interview week for interviewers and </a:t>
            </a:r>
            <a:r>
              <a:rPr lang="en-US" dirty="0" err="1" smtClean="0"/>
              <a:t>notetakers</a:t>
            </a:r>
            <a:endParaRPr lang="en-US" dirty="0" smtClean="0"/>
          </a:p>
          <a:p>
            <a:r>
              <a:rPr lang="en-US" dirty="0" smtClean="0"/>
              <a:t>Mar. 12-30, TBD: </a:t>
            </a:r>
          </a:p>
          <a:p>
            <a:pPr lvl="1"/>
            <a:r>
              <a:rPr lang="en-US" dirty="0" smtClean="0"/>
              <a:t>analysis jam sessions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6701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235</Words>
  <Application>Microsoft Office PowerPoint</Application>
  <PresentationFormat>On-screen Show 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User Studies Workplan</vt:lpstr>
      <vt:lpstr>Interviews-Study Process</vt:lpstr>
      <vt:lpstr>Dates to remember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 Studies Workplan</dc:title>
  <dc:creator>Camille Andrews</dc:creator>
  <cp:lastModifiedBy>Camille Andrews</cp:lastModifiedBy>
  <cp:revision>8</cp:revision>
  <dcterms:created xsi:type="dcterms:W3CDTF">2012-02-15T21:55:05Z</dcterms:created>
  <dcterms:modified xsi:type="dcterms:W3CDTF">2012-02-15T22:49:34Z</dcterms:modified>
</cp:coreProperties>
</file>