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2"/>
  </p:notesMasterIdLst>
  <p:sldIdLst>
    <p:sldId id="256" r:id="rId2"/>
    <p:sldId id="356" r:id="rId3"/>
    <p:sldId id="353" r:id="rId4"/>
    <p:sldId id="354" r:id="rId5"/>
    <p:sldId id="357" r:id="rId6"/>
    <p:sldId id="358" r:id="rId7"/>
    <p:sldId id="361" r:id="rId8"/>
    <p:sldId id="360" r:id="rId9"/>
    <p:sldId id="359" r:id="rId10"/>
    <p:sldId id="35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71927" autoAdjust="0"/>
  </p:normalViewPr>
  <p:slideViewPr>
    <p:cSldViewPr>
      <p:cViewPr varScale="1">
        <p:scale>
          <a:sx n="53" d="100"/>
          <a:sy n="53" d="100"/>
        </p:scale>
        <p:origin x="1896" y="78"/>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3/14/2016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smtClean="0"/>
              <a:t>The 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subteams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smoothly</a:t>
            </a:r>
          </a:p>
          <a:p>
            <a:pPr marL="228600" indent="-228600">
              <a:buAutoNum type="arabicParenR"/>
            </a:pPr>
            <a:r>
              <a:rPr lang="en-US" baseline="0" dirty="0" smtClean="0"/>
              <a:t>The work we do is not only impressive on Cornell standards, but on national and global standards. We can show what we’ve got through competitions!</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first couple</a:t>
            </a:r>
            <a:r>
              <a:rPr lang="en-US" baseline="0" dirty="0" smtClean="0"/>
              <a:t> weeks of the semester we sat and brainstormed ideas for what we’d like to accomplish or see done by the end of the year. The list of things to do eventually broke down into this list [read list </a:t>
            </a:r>
            <a:r>
              <a:rPr lang="en-US" baseline="0" dirty="0" err="1" smtClean="0"/>
              <a:t>outloud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829212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9</a:t>
            </a:fld>
            <a:endParaRPr lang="en-US"/>
          </a:p>
        </p:txBody>
      </p:sp>
    </p:spTree>
    <p:extLst>
      <p:ext uri="{BB962C8B-B14F-4D97-AF65-F5344CB8AC3E}">
        <p14:creationId xmlns:p14="http://schemas.microsoft.com/office/powerpoint/2010/main" val="4481196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14/3/2016</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14/3/2016</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mailto:ena7@cornell.edu" TargetMode="Externa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19400" y="5029200"/>
            <a:ext cx="4648200" cy="624673"/>
          </a:xfrm>
        </p:spPr>
        <p:txBody>
          <a:bodyPr/>
          <a:lstStyle/>
          <a:p>
            <a:r>
              <a:rPr lang="es-HN" sz="2800" b="1" dirty="0" smtClean="0">
                <a:effectLst>
                  <a:outerShdw blurRad="38100" dist="38100" dir="2700000" algn="tl">
                    <a:srgbClr val="000000">
                      <a:alpha val="43137"/>
                    </a:srgbClr>
                  </a:outerShdw>
                </a:effectLst>
              </a:rPr>
              <a:t>Erika Axe and Bridget Cheng</a:t>
            </a:r>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for the future!</a:t>
            </a:r>
          </a:p>
          <a:p>
            <a:pPr marL="0" indent="0">
              <a:buNone/>
            </a:pPr>
            <a:r>
              <a:rPr lang="en-US" i="1" dirty="0" smtClean="0"/>
              <a:t>Contact Erika (</a:t>
            </a:r>
            <a:r>
              <a:rPr lang="en-US" i="1" dirty="0" smtClean="0">
                <a:hlinkClick r:id="rId2"/>
              </a:rPr>
              <a:t>ena7@cornell.edu</a:t>
            </a:r>
            <a:r>
              <a:rPr lang="en-US" i="1" dirty="0" smtClean="0"/>
              <a:t>) </a:t>
            </a:r>
          </a:p>
          <a:p>
            <a:pPr marL="0" indent="0">
              <a:buNone/>
            </a:pPr>
            <a:r>
              <a:rPr lang="en-US" i="1" dirty="0" smtClean="0"/>
              <a:t>or </a:t>
            </a:r>
            <a:r>
              <a:rPr lang="en-US" i="1" dirty="0" smtClean="0"/>
              <a:t>Rachelle</a:t>
            </a:r>
            <a:r>
              <a:rPr lang="en-US" i="1" dirty="0" smtClean="0"/>
              <a:t> (</a:t>
            </a:r>
            <a:r>
              <a:rPr lang="en-US" i="1" dirty="0" smtClean="0"/>
              <a:t>rhn25</a:t>
            </a:r>
            <a:r>
              <a:rPr lang="en-US" i="1" dirty="0" smtClean="0"/>
              <a:t>@cornell.edu</a:t>
            </a:r>
            <a:r>
              <a:rPr lang="en-US" i="1" dirty="0" smtClean="0"/>
              <a:t>)</a:t>
            </a:r>
            <a:endParaRPr lang="en-US" i="1"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67" t="35000" r="4166" b="7500"/>
          <a:stretch/>
        </p:blipFill>
        <p:spPr>
          <a:xfrm>
            <a:off x="685800" y="3543594"/>
            <a:ext cx="7086599" cy="3046575"/>
          </a:xfrm>
          <a:prstGeom prst="rect">
            <a:avLst/>
          </a:prstGeom>
          <a:ln>
            <a:noFill/>
          </a:ln>
          <a:effectLst>
            <a:softEdge rad="112500"/>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67369">
            <a:off x="6144966" y="2316233"/>
            <a:ext cx="2797665" cy="189794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4572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a:t>
            </a:r>
            <a:r>
              <a:rPr lang="en-US" dirty="0" smtClean="0"/>
              <a:t>Events</a:t>
            </a:r>
          </a:p>
          <a:p>
            <a:r>
              <a:rPr lang="en-US" dirty="0"/>
              <a:t>Grant </a:t>
            </a:r>
            <a:r>
              <a:rPr lang="en-US" dirty="0" smtClean="0"/>
              <a:t>Applications</a:t>
            </a:r>
            <a:endParaRPr lang="en-US" dirty="0" smtClean="0"/>
          </a:p>
          <a:p>
            <a:r>
              <a:rPr lang="en-US" dirty="0"/>
              <a:t>General System Improvements</a:t>
            </a:r>
          </a:p>
          <a:p>
            <a:r>
              <a:rPr lang="en-US" dirty="0" smtClean="0"/>
              <a:t>AguaClara </a:t>
            </a:r>
            <a:r>
              <a:rPr lang="en-US" dirty="0" smtClean="0"/>
              <a:t>Item </a:t>
            </a:r>
            <a:r>
              <a:rPr lang="en-US" dirty="0" smtClean="0"/>
              <a:t>Merchandise</a:t>
            </a:r>
            <a:endParaRPr 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Accomplishments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Representing AguaClara at campus events</a:t>
            </a:r>
          </a:p>
          <a:p>
            <a:r>
              <a:rPr lang="en-US" sz="2400" dirty="0" smtClean="0"/>
              <a:t>Application for CEAA Group Award</a:t>
            </a:r>
          </a:p>
          <a:p>
            <a:r>
              <a:rPr lang="en-US" sz="2400" dirty="0" smtClean="0"/>
              <a:t>Application for SAFC funding</a:t>
            </a:r>
          </a:p>
          <a:p>
            <a:r>
              <a:rPr lang="en-US" sz="2400" dirty="0" smtClean="0"/>
              <a:t>Preliminary Poster Concepts </a:t>
            </a:r>
            <a:r>
              <a:rPr lang="en-US" sz="2400" dirty="0"/>
              <a:t>for Hollister/Campus Buildings </a:t>
            </a:r>
            <a:endParaRPr lang="en-US" sz="2400" dirty="0" smtClean="0"/>
          </a:p>
          <a:p>
            <a:r>
              <a:rPr lang="en-US" sz="2400" dirty="0" smtClean="0"/>
              <a:t>Apparel/Merchandise </a:t>
            </a:r>
            <a:r>
              <a:rPr lang="en-US" sz="2400" dirty="0" smtClean="0"/>
              <a:t>design work</a:t>
            </a:r>
          </a:p>
          <a:p>
            <a:r>
              <a:rPr lang="en-US" sz="2400" dirty="0" smtClean="0"/>
              <a:t>February Alumni/Student Newsletter</a:t>
            </a:r>
          </a:p>
          <a:p>
            <a:r>
              <a:rPr lang="en-US" sz="2400" dirty="0" smtClean="0"/>
              <a:t>Efforts for reaching out</a:t>
            </a:r>
          </a:p>
          <a:p>
            <a:r>
              <a:rPr lang="en-US" sz="2400" dirty="0" smtClean="0"/>
              <a:t>Information for Finances and </a:t>
            </a:r>
            <a:r>
              <a:rPr lang="en-US" sz="2400" dirty="0" smtClean="0"/>
              <a:t>Fundraisers</a:t>
            </a:r>
            <a:endParaRPr lang="en-US" sz="2400" dirty="0" smtClean="0"/>
          </a:p>
          <a:p>
            <a:endParaRPr lang="en-US" sz="2400" dirty="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i="1" dirty="0" smtClean="0"/>
              <a:t>To Spread the Word</a:t>
            </a:r>
            <a:endParaRPr lang="en-US" dirty="0"/>
          </a:p>
        </p:txBody>
      </p:sp>
      <p:sp>
        <p:nvSpPr>
          <p:cNvPr id="10" name="Content Placeholder 9"/>
          <p:cNvSpPr>
            <a:spLocks noGrp="1"/>
          </p:cNvSpPr>
          <p:nvPr>
            <p:ph sz="half" idx="1"/>
          </p:nvPr>
        </p:nvSpPr>
        <p:spPr>
          <a:xfrm>
            <a:off x="397848" y="1143000"/>
            <a:ext cx="4038600" cy="4525963"/>
          </a:xfrm>
        </p:spPr>
        <p:txBody>
          <a:bodyPr/>
          <a:lstStyle/>
          <a:p>
            <a:endParaRPr lang="en-US" dirty="0" smtClean="0"/>
          </a:p>
          <a:p>
            <a:r>
              <a:rPr lang="en-US" dirty="0" smtClean="0"/>
              <a:t>Facebook and Twitter Updates</a:t>
            </a:r>
          </a:p>
          <a:p>
            <a:r>
              <a:rPr lang="en-US" dirty="0" smtClean="0"/>
              <a:t> Poster Design</a:t>
            </a:r>
            <a:endParaRPr lang="en-US" dirty="0" smtClean="0"/>
          </a:p>
          <a:p>
            <a:endParaRPr lang="en-US" dirty="0" smtClean="0"/>
          </a:p>
          <a:p>
            <a:endParaRPr lang="en-US" dirty="0" smtClean="0"/>
          </a:p>
          <a:p>
            <a:endParaRPr lang="en-US" dirty="0"/>
          </a:p>
        </p:txBody>
      </p:sp>
      <p:sp>
        <p:nvSpPr>
          <p:cNvPr id="11" name="Content Placeholder 10"/>
          <p:cNvSpPr>
            <a:spLocks noGrp="1"/>
          </p:cNvSpPr>
          <p:nvPr>
            <p:ph sz="half" idx="2"/>
          </p:nvPr>
        </p:nvSpPr>
        <p:spPr>
          <a:xfrm>
            <a:off x="4656624" y="1143000"/>
            <a:ext cx="4038600" cy="4525963"/>
          </a:xfrm>
        </p:spPr>
        <p:txBody>
          <a:bodyPr/>
          <a:lstStyle/>
          <a:p>
            <a:pPr marL="0" indent="0">
              <a:buNone/>
            </a:pPr>
            <a:endParaRPr lang="en-US" dirty="0" smtClean="0"/>
          </a:p>
          <a:p>
            <a:r>
              <a:rPr lang="en-US" dirty="0" smtClean="0"/>
              <a:t>Project Team Blitz</a:t>
            </a:r>
          </a:p>
          <a:p>
            <a:r>
              <a:rPr lang="en-US" dirty="0" smtClean="0"/>
              <a:t>SHPE Día de Ciencias</a:t>
            </a:r>
          </a:p>
          <a:p>
            <a:r>
              <a:rPr lang="en-US" dirty="0" smtClean="0"/>
              <a:t>Social Impact Conference</a:t>
            </a:r>
            <a:endParaRPr lang="en-US" dirty="0" smtClean="0"/>
          </a:p>
          <a:p>
            <a:pPr marL="0" indent="0">
              <a:buNone/>
            </a:pPr>
            <a:endParaRPr lang="en-US" dirty="0"/>
          </a:p>
        </p:txBody>
      </p:sp>
      <p:pic>
        <p:nvPicPr>
          <p:cNvPr id="3" name="Picture 2"/>
          <p:cNvPicPr>
            <a:picLocks noChangeAspect="1"/>
          </p:cNvPicPr>
          <p:nvPr/>
        </p:nvPicPr>
        <p:blipFill>
          <a:blip r:embed="rId2"/>
          <a:stretch>
            <a:fillRect/>
          </a:stretch>
        </p:blipFill>
        <p:spPr>
          <a:xfrm>
            <a:off x="685800" y="3405981"/>
            <a:ext cx="2853096" cy="26270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rotWithShape="1">
          <a:blip r:embed="rId3"/>
          <a:srcRect l="13725" t="13934" r="7190" b="7110"/>
          <a:stretch/>
        </p:blipFill>
        <p:spPr>
          <a:xfrm rot="238847">
            <a:off x="4354222" y="3802682"/>
            <a:ext cx="4262987" cy="23957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sz="3600" i="1" dirty="0" smtClean="0"/>
              <a:t>To Try To Get New Members</a:t>
            </a:r>
            <a:endParaRPr lang="en-US" sz="3600" dirty="0"/>
          </a:p>
        </p:txBody>
      </p:sp>
      <p:sp>
        <p:nvSpPr>
          <p:cNvPr id="11" name="Content Placeholder 10"/>
          <p:cNvSpPr>
            <a:spLocks noGrp="1"/>
          </p:cNvSpPr>
          <p:nvPr>
            <p:ph sz="half" idx="2"/>
          </p:nvPr>
        </p:nvSpPr>
        <p:spPr/>
        <p:txBody>
          <a:bodyPr/>
          <a:lstStyle/>
          <a:p>
            <a:r>
              <a:rPr lang="en-US" dirty="0" smtClean="0"/>
              <a:t>April Open House for incoming freshman</a:t>
            </a:r>
          </a:p>
          <a:p>
            <a:r>
              <a:rPr lang="en-US" dirty="0" smtClean="0"/>
              <a:t>April Info Session for current students</a:t>
            </a:r>
          </a:p>
          <a:p>
            <a:endParaRPr lang="en-US" dirty="0"/>
          </a:p>
          <a:p>
            <a:endParaRPr lang="en-US" dirty="0"/>
          </a:p>
          <a:p>
            <a:endParaRPr lang="en-US" dirty="0"/>
          </a:p>
        </p:txBody>
      </p:sp>
      <p:pic>
        <p:nvPicPr>
          <p:cNvPr id="3" name="Picture 2"/>
          <p:cNvPicPr>
            <a:picLocks noChangeAspect="1"/>
          </p:cNvPicPr>
          <p:nvPr/>
        </p:nvPicPr>
        <p:blipFill rotWithShape="1">
          <a:blip r:embed="rId2"/>
          <a:srcRect l="25640" t="-615" r="21027" b="615"/>
          <a:stretch/>
        </p:blipFill>
        <p:spPr>
          <a:xfrm>
            <a:off x="457200" y="1752600"/>
            <a:ext cx="3840480" cy="4800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i="1" dirty="0" smtClean="0"/>
              <a:t>To Connect Our Team</a:t>
            </a:r>
            <a:endParaRPr lang="en-US" dirty="0"/>
          </a:p>
        </p:txBody>
      </p:sp>
      <p:sp>
        <p:nvSpPr>
          <p:cNvPr id="10" name="Content Placeholder 9"/>
          <p:cNvSpPr>
            <a:spLocks noGrp="1"/>
          </p:cNvSpPr>
          <p:nvPr>
            <p:ph sz="half" idx="1"/>
          </p:nvPr>
        </p:nvSpPr>
        <p:spPr>
          <a:xfrm>
            <a:off x="457200" y="1752600"/>
            <a:ext cx="8458200" cy="4525963"/>
          </a:xfrm>
        </p:spPr>
        <p:txBody>
          <a:bodyPr/>
          <a:lstStyle/>
          <a:p>
            <a:r>
              <a:rPr lang="en-US" dirty="0" smtClean="0"/>
              <a:t>Spotlight features of team members</a:t>
            </a:r>
            <a:endParaRPr lang="en-US" dirty="0" smtClean="0"/>
          </a:p>
          <a:p>
            <a:r>
              <a:rPr lang="en-US" dirty="0" smtClean="0"/>
              <a:t>February 2016 Alumni/Student Newsletter</a:t>
            </a:r>
            <a:endParaRPr lang="en-US" dirty="0"/>
          </a:p>
          <a:p>
            <a:endParaRPr lang="en-US" dirty="0"/>
          </a:p>
        </p:txBody>
      </p:sp>
      <p:pic>
        <p:nvPicPr>
          <p:cNvPr id="3" name="Picture 2"/>
          <p:cNvPicPr>
            <a:picLocks noChangeAspect="1"/>
          </p:cNvPicPr>
          <p:nvPr/>
        </p:nvPicPr>
        <p:blipFill rotWithShape="1">
          <a:blip r:embed="rId2"/>
          <a:srcRect r="8089"/>
          <a:stretch/>
        </p:blipFill>
        <p:spPr>
          <a:xfrm>
            <a:off x="3799725" y="3108953"/>
            <a:ext cx="1419208" cy="2316163"/>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stretch>
            <a:fillRect/>
          </a:stretch>
        </p:blipFill>
        <p:spPr>
          <a:xfrm>
            <a:off x="2046112" y="4057769"/>
            <a:ext cx="1546575" cy="2319863"/>
          </a:xfrm>
          <a:prstGeom prst="rect">
            <a:avLst/>
          </a:prstGeom>
          <a:ln>
            <a:noFill/>
          </a:ln>
          <a:effectLst>
            <a:outerShdw blurRad="190500" algn="tl" rotWithShape="0">
              <a:srgbClr val="000000">
                <a:alpha val="70000"/>
              </a:srgbClr>
            </a:outerShdw>
          </a:effectLst>
        </p:spPr>
      </p:pic>
      <p:pic>
        <p:nvPicPr>
          <p:cNvPr id="1026" name="Picture 2" descr="https://scontent-yyz1-1.xx.fbcdn.net/hphotos-xpl1/v/t1.0-9/12729221_1367619473263482_5167507384198962130_n.jpg?oh=72ec2071fff7e4119d2a3223933cf9ee&amp;oe=575E083B"/>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1916"/>
          <a:stretch/>
        </p:blipFill>
        <p:spPr bwMode="auto">
          <a:xfrm>
            <a:off x="250517" y="3108953"/>
            <a:ext cx="1532581" cy="23198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l="10521"/>
          <a:stretch/>
        </p:blipFill>
        <p:spPr>
          <a:xfrm>
            <a:off x="5425616" y="4061469"/>
            <a:ext cx="1554361" cy="2316163"/>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rotWithShape="1">
          <a:blip r:embed="rId6"/>
          <a:srcRect l="9870"/>
          <a:stretch/>
        </p:blipFill>
        <p:spPr>
          <a:xfrm>
            <a:off x="7247234" y="3108953"/>
            <a:ext cx="1565672" cy="231616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i="1" dirty="0" smtClean="0"/>
              <a:t>With </a:t>
            </a:r>
            <a:r>
              <a:rPr lang="en-US" i="1" dirty="0" smtClean="0"/>
              <a:t>Grant Applications</a:t>
            </a:r>
            <a:endParaRPr lang="en-US" dirty="0"/>
          </a:p>
        </p:txBody>
      </p:sp>
      <p:sp>
        <p:nvSpPr>
          <p:cNvPr id="10" name="Content Placeholder 9"/>
          <p:cNvSpPr>
            <a:spLocks noGrp="1"/>
          </p:cNvSpPr>
          <p:nvPr>
            <p:ph sz="half" idx="1"/>
          </p:nvPr>
        </p:nvSpPr>
        <p:spPr>
          <a:xfrm>
            <a:off x="381000" y="1875653"/>
            <a:ext cx="8229600" cy="4525963"/>
          </a:xfrm>
        </p:spPr>
        <p:txBody>
          <a:bodyPr/>
          <a:lstStyle/>
          <a:p>
            <a:r>
              <a:rPr lang="en-US" dirty="0" smtClean="0"/>
              <a:t>Cornell Engineering Alumni Association Group Award</a:t>
            </a:r>
            <a:endParaRPr lang="en-US" dirty="0"/>
          </a:p>
          <a:p>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5833" t="37501" r="6666" b="7499"/>
          <a:stretch/>
        </p:blipFill>
        <p:spPr>
          <a:xfrm>
            <a:off x="419100" y="2667000"/>
            <a:ext cx="8153400" cy="3416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34629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sz="4000" i="1" dirty="0" smtClean="0"/>
              <a:t>With System Improvements</a:t>
            </a:r>
            <a:endParaRPr lang="en-US" dirty="0"/>
          </a:p>
        </p:txBody>
      </p:sp>
      <p:sp>
        <p:nvSpPr>
          <p:cNvPr id="11" name="Content Placeholder 10"/>
          <p:cNvSpPr>
            <a:spLocks noGrp="1"/>
          </p:cNvSpPr>
          <p:nvPr>
            <p:ph sz="half" idx="2"/>
          </p:nvPr>
        </p:nvSpPr>
        <p:spPr>
          <a:xfrm>
            <a:off x="438150" y="1600200"/>
            <a:ext cx="3829050" cy="4525963"/>
          </a:xfrm>
        </p:spPr>
        <p:txBody>
          <a:bodyPr/>
          <a:lstStyle/>
          <a:p>
            <a:pPr marL="0" indent="0">
              <a:buNone/>
            </a:pPr>
            <a:r>
              <a:rPr lang="en-US" b="1" u="sng" dirty="0" smtClean="0"/>
              <a:t>Future:</a:t>
            </a:r>
          </a:p>
          <a:p>
            <a:r>
              <a:rPr lang="en-US" dirty="0" smtClean="0"/>
              <a:t>SAFC Funding</a:t>
            </a:r>
            <a:endParaRPr lang="en-US" dirty="0" smtClean="0"/>
          </a:p>
          <a:p>
            <a:r>
              <a:rPr lang="en-US" dirty="0" smtClean="0"/>
              <a:t>CTP/</a:t>
            </a:r>
            <a:r>
              <a:rPr lang="en-US" dirty="0" err="1" smtClean="0"/>
              <a:t>GroupRaise</a:t>
            </a:r>
            <a:r>
              <a:rPr lang="en-US" dirty="0" smtClean="0"/>
              <a:t> Fundraiser</a:t>
            </a:r>
            <a:endParaRPr lang="en-US" dirty="0" smtClean="0"/>
          </a:p>
        </p:txBody>
      </p:sp>
      <p:pic>
        <p:nvPicPr>
          <p:cNvPr id="3" name="Picture 2"/>
          <p:cNvPicPr>
            <a:picLocks noChangeAspect="1"/>
          </p:cNvPicPr>
          <p:nvPr/>
        </p:nvPicPr>
        <p:blipFill>
          <a:blip r:embed="rId3"/>
          <a:stretch>
            <a:fillRect/>
          </a:stretch>
        </p:blipFill>
        <p:spPr>
          <a:xfrm>
            <a:off x="3810000" y="1855893"/>
            <a:ext cx="4613011" cy="46130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9806087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We’re Doing…</a:t>
            </a:r>
            <a:r>
              <a:rPr lang="en-US" dirty="0" smtClean="0"/>
              <a:t/>
            </a:r>
            <a:br>
              <a:rPr lang="en-US" dirty="0" smtClean="0"/>
            </a:br>
            <a:r>
              <a:rPr lang="en-US" i="1" dirty="0" smtClean="0"/>
              <a:t>With </a:t>
            </a:r>
            <a:r>
              <a:rPr lang="en-US" i="1" dirty="0" smtClean="0"/>
              <a:t>Merchandise</a:t>
            </a:r>
            <a:endParaRPr lang="en-US" dirty="0"/>
          </a:p>
        </p:txBody>
      </p:sp>
      <p:sp>
        <p:nvSpPr>
          <p:cNvPr id="10" name="Content Placeholder 9"/>
          <p:cNvSpPr>
            <a:spLocks noGrp="1"/>
          </p:cNvSpPr>
          <p:nvPr>
            <p:ph sz="half" idx="1"/>
          </p:nvPr>
        </p:nvSpPr>
        <p:spPr>
          <a:xfrm>
            <a:off x="457200" y="1752600"/>
            <a:ext cx="6553200" cy="4525963"/>
          </a:xfrm>
        </p:spPr>
        <p:txBody>
          <a:bodyPr/>
          <a:lstStyle/>
          <a:p>
            <a:r>
              <a:rPr lang="en-US" dirty="0" smtClean="0"/>
              <a:t>SAFC Funded Merchandise</a:t>
            </a:r>
          </a:p>
          <a:p>
            <a:pPr lvl="1"/>
            <a:r>
              <a:rPr lang="en-US" dirty="0" smtClean="0"/>
              <a:t>Stickers</a:t>
            </a:r>
          </a:p>
          <a:p>
            <a:pPr lvl="1"/>
            <a:r>
              <a:rPr lang="en-US" dirty="0" smtClean="0"/>
              <a:t>Polos</a:t>
            </a:r>
          </a:p>
          <a:p>
            <a:r>
              <a:rPr lang="en-US" dirty="0" smtClean="0"/>
              <a:t>T-shirt design contest by March 14!</a:t>
            </a: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7880"/>
          <a:stretch/>
        </p:blipFill>
        <p:spPr>
          <a:xfrm>
            <a:off x="1524000" y="3886200"/>
            <a:ext cx="5995485" cy="2614122"/>
          </a:xfrm>
          <a:prstGeom prst="rect">
            <a:avLst/>
          </a:prstGeom>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11282</TotalTime>
  <Words>520</Words>
  <Application>Microsoft Office PowerPoint</Application>
  <PresentationFormat>On-screen Show (4:3)</PresentationFormat>
  <Paragraphs>62</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Candara</vt:lpstr>
      <vt:lpstr>Wingdings</vt:lpstr>
      <vt:lpstr>AguaClara English</vt:lpstr>
      <vt:lpstr>Public Relations</vt:lpstr>
      <vt:lpstr>What We Do</vt:lpstr>
      <vt:lpstr>Semester Accomplishments</vt:lpstr>
      <vt:lpstr>What We’re Doing… To Spread the Word</vt:lpstr>
      <vt:lpstr>What We’re Doing… To Try To Get New Members</vt:lpstr>
      <vt:lpstr>What We’re Doing… To Connect Our Team</vt:lpstr>
      <vt:lpstr>What We’re Doing… With Grant Applications</vt:lpstr>
      <vt:lpstr>What We’re Doing… With System Improvements</vt:lpstr>
      <vt:lpstr>What We’re Doing… With Merchandise</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Erika Nicole Axe</cp:lastModifiedBy>
  <cp:revision>77</cp:revision>
  <dcterms:created xsi:type="dcterms:W3CDTF">2014-03-12T20:19:44Z</dcterms:created>
  <dcterms:modified xsi:type="dcterms:W3CDTF">2016-03-14T13:18:22Z</dcterms:modified>
</cp:coreProperties>
</file>