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9" d="100"/>
          <a:sy n="109" d="100"/>
        </p:scale>
        <p:origin x="-21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8CDE-FC88-9043-970B-C86C7409F1DF}" type="datetimeFigureOut">
              <a:rPr lang="en-US" smtClean="0"/>
              <a:t>9/24/12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CC37-DBB6-6C43-9C93-9D6506382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820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8CDE-FC88-9043-970B-C86C7409F1DF}" type="datetimeFigureOut">
              <a:rPr lang="en-US" smtClean="0"/>
              <a:t>9/24/12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CC37-DBB6-6C43-9C93-9D6506382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004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8CDE-FC88-9043-970B-C86C7409F1DF}" type="datetimeFigureOut">
              <a:rPr lang="en-US" smtClean="0"/>
              <a:t>9/24/12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CC37-DBB6-6C43-9C93-9D6506382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024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8CDE-FC88-9043-970B-C86C7409F1DF}" type="datetimeFigureOut">
              <a:rPr lang="en-US" smtClean="0"/>
              <a:t>9/24/12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CC37-DBB6-6C43-9C93-9D6506382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257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8CDE-FC88-9043-970B-C86C7409F1DF}" type="datetimeFigureOut">
              <a:rPr lang="en-US" smtClean="0"/>
              <a:t>9/24/12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CC37-DBB6-6C43-9C93-9D6506382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39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8CDE-FC88-9043-970B-C86C7409F1DF}" type="datetimeFigureOut">
              <a:rPr lang="en-US" smtClean="0"/>
              <a:t>9/24/12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CC37-DBB6-6C43-9C93-9D6506382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967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8CDE-FC88-9043-970B-C86C7409F1DF}" type="datetimeFigureOut">
              <a:rPr lang="en-US" smtClean="0"/>
              <a:t>9/24/12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CC37-DBB6-6C43-9C93-9D6506382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568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8CDE-FC88-9043-970B-C86C7409F1DF}" type="datetimeFigureOut">
              <a:rPr lang="en-US" smtClean="0"/>
              <a:t>9/24/12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CC37-DBB6-6C43-9C93-9D6506382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996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8CDE-FC88-9043-970B-C86C7409F1DF}" type="datetimeFigureOut">
              <a:rPr lang="en-US" smtClean="0"/>
              <a:t>9/24/12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CC37-DBB6-6C43-9C93-9D6506382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603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8CDE-FC88-9043-970B-C86C7409F1DF}" type="datetimeFigureOut">
              <a:rPr lang="en-US" smtClean="0"/>
              <a:t>9/24/12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CC37-DBB6-6C43-9C93-9D6506382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964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E8CDE-FC88-9043-970B-C86C7409F1DF}" type="datetimeFigureOut">
              <a:rPr lang="en-US" smtClean="0"/>
              <a:t>9/24/12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CC37-DBB6-6C43-9C93-9D6506382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22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E8CDE-FC88-9043-970B-C86C7409F1DF}" type="datetimeFigureOut">
              <a:rPr lang="en-US" smtClean="0"/>
              <a:t>9/24/12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1CC37-DBB6-6C43-9C93-9D6506382F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690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4" Type="http://schemas.openxmlformats.org/officeDocument/2006/relationships/image" Target="../media/image3.emf"/><Relationship Id="rId5" Type="http://schemas.openxmlformats.org/officeDocument/2006/relationships/image" Target="../media/image4.wmf"/><Relationship Id="rId6" Type="http://schemas.openxmlformats.org/officeDocument/2006/relationships/image" Target="../media/image5.wmf"/><Relationship Id="rId7" Type="http://schemas.openxmlformats.org/officeDocument/2006/relationships/image" Target="../media/image6.emf"/><Relationship Id="rId8" Type="http://schemas.openxmlformats.org/officeDocument/2006/relationships/image" Target="../media/image7.emf"/><Relationship Id="rId9" Type="http://schemas.openxmlformats.org/officeDocument/2006/relationships/image" Target="../media/image8.wmf"/><Relationship Id="rId10" Type="http://schemas.openxmlformats.org/officeDocument/2006/relationships/image" Target="../media/image9.wmf"/><Relationship Id="rId11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blogs.cisco.com/ciscoit/how-cisco-is-using-sip-trunks-to-reduce-calling-costs/" TargetMode="External"/><Relationship Id="rId3" Type="http://schemas.openxmlformats.org/officeDocument/2006/relationships/hyperlink" Target="http://www.cisco.com/web/about/ciscoitatwork/unified_comm/TEHO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Cornell NYC Tech Campus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UC Options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5161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Physical Connectivity</a:t>
            </a:r>
            <a:endParaRPr lang="en-US" dirty="0"/>
          </a:p>
        </p:txBody>
      </p:sp>
      <p:pic>
        <p:nvPicPr>
          <p:cNvPr id="5" name="Picture 4" descr="WLAN_Controll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458" y="4121183"/>
            <a:ext cx="619058" cy="303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AccessPoi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7595" y="4186702"/>
            <a:ext cx="545975" cy="23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VS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081" y="2914300"/>
            <a:ext cx="60325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reeform 7"/>
          <p:cNvSpPr>
            <a:spLocks/>
          </p:cNvSpPr>
          <p:nvPr/>
        </p:nvSpPr>
        <p:spPr bwMode="auto">
          <a:xfrm rot="10800000" flipV="1">
            <a:off x="6885780" y="3117645"/>
            <a:ext cx="1969829" cy="237980"/>
          </a:xfrm>
          <a:custGeom>
            <a:avLst/>
            <a:gdLst>
              <a:gd name="T0" fmla="*/ 0 w 2017"/>
              <a:gd name="T1" fmla="*/ 0 h 97"/>
              <a:gd name="T2" fmla="*/ 2147483647 w 2017"/>
              <a:gd name="T3" fmla="*/ 0 h 97"/>
              <a:gd name="T4" fmla="*/ 2147483647 w 2017"/>
              <a:gd name="T5" fmla="*/ 2147483647 h 97"/>
              <a:gd name="T6" fmla="*/ 2147483647 w 2017"/>
              <a:gd name="T7" fmla="*/ 2147483647 h 97"/>
              <a:gd name="T8" fmla="*/ 0 60000 65536"/>
              <a:gd name="T9" fmla="*/ 0 60000 65536"/>
              <a:gd name="T10" fmla="*/ 0 60000 65536"/>
              <a:gd name="T11" fmla="*/ 0 60000 65536"/>
              <a:gd name="T12" fmla="*/ 0 w 2017"/>
              <a:gd name="T13" fmla="*/ 0 h 97"/>
              <a:gd name="T14" fmla="*/ 2017 w 2017"/>
              <a:gd name="T15" fmla="*/ 97 h 9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17" h="97">
                <a:moveTo>
                  <a:pt x="0" y="0"/>
                </a:moveTo>
                <a:lnTo>
                  <a:pt x="1008" y="0"/>
                </a:lnTo>
                <a:lnTo>
                  <a:pt x="912" y="96"/>
                </a:lnTo>
                <a:lnTo>
                  <a:pt x="2016" y="96"/>
                </a:lnTo>
              </a:path>
            </a:pathLst>
          </a:custGeom>
          <a:noFill/>
          <a:ln w="254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        12 FXO/DID</a:t>
            </a:r>
          </a:p>
          <a:p>
            <a:r>
              <a:rPr lang="en-US" dirty="0"/>
              <a:t> </a:t>
            </a:r>
            <a:r>
              <a:rPr lang="en-US" dirty="0" smtClean="0"/>
              <a:t>              to VZ - 911</a:t>
            </a:r>
            <a:endParaRPr lang="en-US" kern="1200" dirty="0"/>
          </a:p>
        </p:txBody>
      </p:sp>
      <p:pic>
        <p:nvPicPr>
          <p:cNvPr id="9" name="Picture 8" descr="Class4_5Switc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98" y="4201382"/>
            <a:ext cx="8223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516" y="3796502"/>
            <a:ext cx="73501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689" y="3151320"/>
            <a:ext cx="706183" cy="40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Straight Connector 11"/>
          <p:cNvCxnSpPr>
            <a:stCxn id="7" idx="3"/>
            <a:endCxn id="4" idx="1"/>
          </p:cNvCxnSpPr>
          <p:nvPr/>
        </p:nvCxnSpPr>
        <p:spPr>
          <a:xfrm>
            <a:off x="5612331" y="3355625"/>
            <a:ext cx="92035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7" idx="2"/>
            <a:endCxn id="10" idx="1"/>
          </p:cNvCxnSpPr>
          <p:nvPr/>
        </p:nvCxnSpPr>
        <p:spPr>
          <a:xfrm>
            <a:off x="5310706" y="3796950"/>
            <a:ext cx="1351810" cy="1567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5" idx="0"/>
            <a:endCxn id="7" idx="2"/>
          </p:cNvCxnSpPr>
          <p:nvPr/>
        </p:nvCxnSpPr>
        <p:spPr>
          <a:xfrm flipH="1" flipV="1">
            <a:off x="5310706" y="3796950"/>
            <a:ext cx="1042281" cy="32423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6" idx="0"/>
            <a:endCxn id="7" idx="2"/>
          </p:cNvCxnSpPr>
          <p:nvPr/>
        </p:nvCxnSpPr>
        <p:spPr>
          <a:xfrm flipH="1" flipV="1">
            <a:off x="5310706" y="3796950"/>
            <a:ext cx="379877" cy="38975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9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69" y="3151320"/>
            <a:ext cx="706183" cy="408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1" name="Straight Connector 20"/>
          <p:cNvCxnSpPr>
            <a:stCxn id="19" idx="2"/>
            <a:endCxn id="9" idx="0"/>
          </p:cNvCxnSpPr>
          <p:nvPr/>
        </p:nvCxnSpPr>
        <p:spPr>
          <a:xfrm>
            <a:off x="1091961" y="3559929"/>
            <a:ext cx="0" cy="64145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815066" y="3427618"/>
            <a:ext cx="857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2x10g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689111" y="5330145"/>
            <a:ext cx="8140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Avaya</a:t>
            </a:r>
            <a:endParaRPr lang="en-US" dirty="0"/>
          </a:p>
        </p:txBody>
      </p:sp>
      <p:pic>
        <p:nvPicPr>
          <p:cNvPr id="25" name="Picture 24" descr="VS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014" y="2914300"/>
            <a:ext cx="603250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4672155" y="2499893"/>
            <a:ext cx="1125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NYC Core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711129" y="2499893"/>
            <a:ext cx="839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Ithaca</a:t>
            </a:r>
            <a:endParaRPr lang="en-US" dirty="0"/>
          </a:p>
        </p:txBody>
      </p:sp>
      <p:cxnSp>
        <p:nvCxnSpPr>
          <p:cNvPr id="29" name="Straight Connector 28"/>
          <p:cNvCxnSpPr>
            <a:stCxn id="25" idx="3"/>
            <a:endCxn id="7" idx="1"/>
          </p:cNvCxnSpPr>
          <p:nvPr/>
        </p:nvCxnSpPr>
        <p:spPr>
          <a:xfrm>
            <a:off x="3469264" y="3355625"/>
            <a:ext cx="153981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091961" y="3664333"/>
            <a:ext cx="617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PRI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1629055" y="2914429"/>
            <a:ext cx="105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Ethernet</a:t>
            </a:r>
            <a:endParaRPr lang="en-US" dirty="0"/>
          </a:p>
        </p:txBody>
      </p:sp>
      <p:cxnSp>
        <p:nvCxnSpPr>
          <p:cNvPr id="33" name="Straight Connector 32"/>
          <p:cNvCxnSpPr>
            <a:stCxn id="19" idx="3"/>
            <a:endCxn id="25" idx="1"/>
          </p:cNvCxnSpPr>
          <p:nvPr/>
        </p:nvCxnSpPr>
        <p:spPr>
          <a:xfrm>
            <a:off x="1445052" y="3355625"/>
            <a:ext cx="142096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612331" y="3058286"/>
            <a:ext cx="1050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Ethernet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6043458" y="4424934"/>
            <a:ext cx="617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WLC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346008" y="4410042"/>
            <a:ext cx="617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AP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7030023" y="3848999"/>
            <a:ext cx="1751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LAN Switch</a:t>
            </a:r>
            <a:endParaRPr lang="en-US" dirty="0"/>
          </a:p>
        </p:txBody>
      </p:sp>
      <p:pic>
        <p:nvPicPr>
          <p:cNvPr id="39" name="Picture 3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516" y="4895719"/>
            <a:ext cx="7620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1" name="Straight Connector 40"/>
          <p:cNvCxnSpPr>
            <a:stCxn id="10" idx="2"/>
            <a:endCxn id="39" idx="0"/>
          </p:cNvCxnSpPr>
          <p:nvPr/>
        </p:nvCxnSpPr>
        <p:spPr>
          <a:xfrm>
            <a:off x="7030023" y="4110827"/>
            <a:ext cx="13493" cy="78489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Freeform 41"/>
          <p:cNvSpPr>
            <a:spLocks/>
          </p:cNvSpPr>
          <p:nvPr/>
        </p:nvSpPr>
        <p:spPr bwMode="auto">
          <a:xfrm rot="12161884" flipV="1">
            <a:off x="1420737" y="5487473"/>
            <a:ext cx="2424085" cy="115446"/>
          </a:xfrm>
          <a:custGeom>
            <a:avLst/>
            <a:gdLst>
              <a:gd name="T0" fmla="*/ 0 w 2017"/>
              <a:gd name="T1" fmla="*/ 0 h 97"/>
              <a:gd name="T2" fmla="*/ 2147483647 w 2017"/>
              <a:gd name="T3" fmla="*/ 0 h 97"/>
              <a:gd name="T4" fmla="*/ 2147483647 w 2017"/>
              <a:gd name="T5" fmla="*/ 2147483647 h 97"/>
              <a:gd name="T6" fmla="*/ 2147483647 w 2017"/>
              <a:gd name="T7" fmla="*/ 2147483647 h 97"/>
              <a:gd name="T8" fmla="*/ 0 60000 65536"/>
              <a:gd name="T9" fmla="*/ 0 60000 65536"/>
              <a:gd name="T10" fmla="*/ 0 60000 65536"/>
              <a:gd name="T11" fmla="*/ 0 60000 65536"/>
              <a:gd name="T12" fmla="*/ 0 w 2017"/>
              <a:gd name="T13" fmla="*/ 0 h 97"/>
              <a:gd name="T14" fmla="*/ 2017 w 2017"/>
              <a:gd name="T15" fmla="*/ 97 h 9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17" h="97">
                <a:moveTo>
                  <a:pt x="0" y="0"/>
                </a:moveTo>
                <a:lnTo>
                  <a:pt x="1008" y="0"/>
                </a:lnTo>
                <a:lnTo>
                  <a:pt x="912" y="96"/>
                </a:lnTo>
                <a:lnTo>
                  <a:pt x="2016" y="96"/>
                </a:lnTo>
              </a:path>
            </a:pathLst>
          </a:custGeom>
          <a:noFill/>
          <a:ln w="254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        PRI or SIP to VZ</a:t>
            </a:r>
            <a:endParaRPr lang="en-US" kern="1200" dirty="0"/>
          </a:p>
        </p:txBody>
      </p:sp>
      <p:pic>
        <p:nvPicPr>
          <p:cNvPr id="43" name="Picture 14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9503" y="5699477"/>
            <a:ext cx="1181100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43" descr="ServerUnity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9428" y="3901394"/>
            <a:ext cx="326586" cy="52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1851338" y="4016716"/>
            <a:ext cx="684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Unity</a:t>
            </a:r>
            <a:endParaRPr lang="en-US" dirty="0"/>
          </a:p>
        </p:txBody>
      </p:sp>
      <p:pic>
        <p:nvPicPr>
          <p:cNvPr id="46" name="Picture 4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814" y="4557905"/>
            <a:ext cx="473590" cy="46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1629055" y="4559936"/>
            <a:ext cx="920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CUCM</a:t>
            </a:r>
            <a:endParaRPr lang="en-US" dirty="0"/>
          </a:p>
        </p:txBody>
      </p:sp>
      <p:cxnSp>
        <p:nvCxnSpPr>
          <p:cNvPr id="49" name="Straight Connector 48"/>
          <p:cNvCxnSpPr>
            <a:stCxn id="44" idx="3"/>
            <a:endCxn id="25" idx="2"/>
          </p:cNvCxnSpPr>
          <p:nvPr/>
        </p:nvCxnSpPr>
        <p:spPr>
          <a:xfrm flipV="1">
            <a:off x="2866014" y="3796950"/>
            <a:ext cx="301625" cy="36621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stCxn id="46" idx="3"/>
            <a:endCxn id="25" idx="2"/>
          </p:cNvCxnSpPr>
          <p:nvPr/>
        </p:nvCxnSpPr>
        <p:spPr>
          <a:xfrm flipV="1">
            <a:off x="3009404" y="3796950"/>
            <a:ext cx="158235" cy="99412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8" name="Picture 57" descr="ServerUnity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767" y="3901394"/>
            <a:ext cx="326586" cy="523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TextBox 58"/>
          <p:cNvSpPr txBox="1"/>
          <p:nvPr/>
        </p:nvSpPr>
        <p:spPr>
          <a:xfrm>
            <a:off x="3987677" y="4016716"/>
            <a:ext cx="684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Unity</a:t>
            </a:r>
            <a:endParaRPr lang="en-US" dirty="0"/>
          </a:p>
        </p:txBody>
      </p:sp>
      <p:pic>
        <p:nvPicPr>
          <p:cNvPr id="60" name="Picture 5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153" y="4557905"/>
            <a:ext cx="473590" cy="466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3765394" y="4559936"/>
            <a:ext cx="9200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CUCM</a:t>
            </a:r>
            <a:endParaRPr lang="en-US" dirty="0"/>
          </a:p>
        </p:txBody>
      </p:sp>
      <p:cxnSp>
        <p:nvCxnSpPr>
          <p:cNvPr id="62" name="Straight Connector 61"/>
          <p:cNvCxnSpPr>
            <a:stCxn id="58" idx="3"/>
          </p:cNvCxnSpPr>
          <p:nvPr/>
        </p:nvCxnSpPr>
        <p:spPr>
          <a:xfrm flipV="1">
            <a:off x="5002353" y="3796950"/>
            <a:ext cx="301625" cy="36621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60" idx="3"/>
          </p:cNvCxnSpPr>
          <p:nvPr/>
        </p:nvCxnSpPr>
        <p:spPr>
          <a:xfrm flipV="1">
            <a:off x="5145743" y="3796950"/>
            <a:ext cx="158235" cy="99412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4" name="Picture 14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5780" y="1541051"/>
            <a:ext cx="1181100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Freeform 64"/>
          <p:cNvSpPr>
            <a:spLocks/>
          </p:cNvSpPr>
          <p:nvPr/>
        </p:nvSpPr>
        <p:spPr bwMode="auto">
          <a:xfrm rot="8816917">
            <a:off x="5241461" y="2402911"/>
            <a:ext cx="1893106" cy="178312"/>
          </a:xfrm>
          <a:custGeom>
            <a:avLst/>
            <a:gdLst>
              <a:gd name="T0" fmla="*/ 0 w 2017"/>
              <a:gd name="T1" fmla="*/ 0 h 97"/>
              <a:gd name="T2" fmla="*/ 2147483647 w 2017"/>
              <a:gd name="T3" fmla="*/ 0 h 97"/>
              <a:gd name="T4" fmla="*/ 2147483647 w 2017"/>
              <a:gd name="T5" fmla="*/ 2147483647 h 97"/>
              <a:gd name="T6" fmla="*/ 2147483647 w 2017"/>
              <a:gd name="T7" fmla="*/ 2147483647 h 97"/>
              <a:gd name="T8" fmla="*/ 0 60000 65536"/>
              <a:gd name="T9" fmla="*/ 0 60000 65536"/>
              <a:gd name="T10" fmla="*/ 0 60000 65536"/>
              <a:gd name="T11" fmla="*/ 0 60000 65536"/>
              <a:gd name="T12" fmla="*/ 0 w 2017"/>
              <a:gd name="T13" fmla="*/ 0 h 97"/>
              <a:gd name="T14" fmla="*/ 2017 w 2017"/>
              <a:gd name="T15" fmla="*/ 97 h 9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17" h="97">
                <a:moveTo>
                  <a:pt x="0" y="0"/>
                </a:moveTo>
                <a:lnTo>
                  <a:pt x="1008" y="0"/>
                </a:lnTo>
                <a:lnTo>
                  <a:pt x="912" y="96"/>
                </a:lnTo>
                <a:lnTo>
                  <a:pt x="2016" y="96"/>
                </a:lnTo>
              </a:path>
            </a:pathLst>
          </a:custGeom>
          <a:noFill/>
          <a:ln w="254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kern="1200" dirty="0"/>
          </a:p>
        </p:txBody>
      </p:sp>
      <p:sp>
        <p:nvSpPr>
          <p:cNvPr id="66" name="TextBox 65"/>
          <p:cNvSpPr txBox="1"/>
          <p:nvPr/>
        </p:nvSpPr>
        <p:spPr>
          <a:xfrm>
            <a:off x="6532689" y="2315227"/>
            <a:ext cx="1616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SIP Trunk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582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Cisco SIP Trunks - </a:t>
            </a:r>
            <a:r>
              <a:rPr lang="en-US" dirty="0" smtClean="0">
                <a:hlinkClick r:id="rId2"/>
              </a:rPr>
              <a:t>http://blogs.cisco.com/ciscoit/how-cisco-is-using-sip-trunks-to-reduce-calling-costs/</a:t>
            </a:r>
            <a:endParaRPr lang="en-US" dirty="0" smtClean="0"/>
          </a:p>
          <a:p>
            <a:r>
              <a:rPr lang="en-US" dirty="0" smtClean="0"/>
              <a:t>Tail end hop off - </a:t>
            </a:r>
            <a:r>
              <a:rPr lang="en-US" dirty="0" smtClean="0">
                <a:hlinkClick r:id="rId3"/>
              </a:rPr>
              <a:t>http://www.cisco.com/web/about/ciscoitatwork/unified_comm/TEHO.html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2489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95</Words>
  <Application>Microsoft Macintosh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Cornell NYC Tech Campus</vt:lpstr>
      <vt:lpstr>Physical Connectivity</vt:lpstr>
      <vt:lpstr>Links</vt:lpstr>
    </vt:vector>
  </TitlesOfParts>
  <Company>Cisco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Cornell NYC Tech Campus</dc:title>
  <dc:creator>Eric Pylko</dc:creator>
  <cp:lastModifiedBy>Eric Pylko</cp:lastModifiedBy>
  <cp:revision>8</cp:revision>
  <dcterms:created xsi:type="dcterms:W3CDTF">2012-09-24T18:06:16Z</dcterms:created>
  <dcterms:modified xsi:type="dcterms:W3CDTF">2012-09-24T18:55:18Z</dcterms:modified>
</cp:coreProperties>
</file>