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9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10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theme/theme11.xml" ContentType="application/vnd.openxmlformats-officedocument.theme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12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4334" r:id="rId1"/>
    <p:sldMasterId id="2147484388" r:id="rId2"/>
    <p:sldMasterId id="2147484402" r:id="rId3"/>
    <p:sldMasterId id="2147484432" r:id="rId4"/>
    <p:sldMasterId id="2147484448" r:id="rId5"/>
    <p:sldMasterId id="2147484579" r:id="rId6"/>
    <p:sldMasterId id="2147484593" r:id="rId7"/>
    <p:sldMasterId id="2147484632" r:id="rId8"/>
    <p:sldMasterId id="2147484658" r:id="rId9"/>
    <p:sldMasterId id="2147484699" r:id="rId10"/>
    <p:sldMasterId id="2147484739" r:id="rId11"/>
    <p:sldMasterId id="2147484780" r:id="rId12"/>
    <p:sldMasterId id="2147484837" r:id="rId13"/>
  </p:sldMasterIdLst>
  <p:notesMasterIdLst>
    <p:notesMasterId r:id="rId35"/>
  </p:notesMasterIdLst>
  <p:handoutMasterIdLst>
    <p:handoutMasterId r:id="rId36"/>
  </p:handoutMasterIdLst>
  <p:sldIdLst>
    <p:sldId id="947" r:id="rId14"/>
    <p:sldId id="917" r:id="rId15"/>
    <p:sldId id="948" r:id="rId16"/>
    <p:sldId id="970" r:id="rId17"/>
    <p:sldId id="971" r:id="rId18"/>
    <p:sldId id="972" r:id="rId19"/>
    <p:sldId id="975" r:id="rId20"/>
    <p:sldId id="976" r:id="rId21"/>
    <p:sldId id="961" r:id="rId22"/>
    <p:sldId id="974" r:id="rId23"/>
    <p:sldId id="973" r:id="rId24"/>
    <p:sldId id="980" r:id="rId25"/>
    <p:sldId id="962" r:id="rId26"/>
    <p:sldId id="963" r:id="rId27"/>
    <p:sldId id="981" r:id="rId28"/>
    <p:sldId id="964" r:id="rId29"/>
    <p:sldId id="965" r:id="rId30"/>
    <p:sldId id="977" r:id="rId31"/>
    <p:sldId id="978" r:id="rId32"/>
    <p:sldId id="979" r:id="rId33"/>
    <p:sldId id="968" r:id="rId34"/>
  </p:sldIdLst>
  <p:sldSz cx="9144000" cy="6858000" type="screen4x3"/>
  <p:notesSz cx="7010400" cy="9236075"/>
  <p:defaultTextStyle>
    <a:defPPr>
      <a:defRPr lang="en-US"/>
    </a:defPPr>
    <a:lvl1pPr algn="l" rtl="0" fontAlgn="base">
      <a:lnSpc>
        <a:spcPct val="95000"/>
      </a:lnSpc>
      <a:spcBef>
        <a:spcPct val="2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95000"/>
      </a:lnSpc>
      <a:spcBef>
        <a:spcPct val="2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95000"/>
      </a:lnSpc>
      <a:spcBef>
        <a:spcPct val="2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95000"/>
      </a:lnSpc>
      <a:spcBef>
        <a:spcPct val="2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95000"/>
      </a:lnSpc>
      <a:spcBef>
        <a:spcPct val="20000"/>
      </a:spcBef>
      <a:spcAft>
        <a:spcPct val="0"/>
      </a:spcAft>
      <a:defRPr sz="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dget Flint (Open)&#10;" initials="BF (O)" lastIdx="14" clrIdx="0"/>
  <p:cmAuthor id="7" name="Sathe, Vaibhav" initials="VS" lastIdx="0" clrIdx="7"/>
  <p:cmAuthor id="1" name="Allady, Jagdeesh Kumar" initials="JA" lastIdx="3" clrIdx="1"/>
  <p:cmAuthor id="2" name="Ignacio, Raymond" initials="RTI" lastIdx="85" clrIdx="2"/>
  <p:cmAuthor id="3" name="Eakins, Victor" initials="VE" lastIdx="23" clrIdx="3"/>
  <p:cmAuthor id="4" name="Roberts, Jean Marie" initials="JR" lastIdx="2" clrIdx="4"/>
  <p:cmAuthor id="5" name="Ignacio, Raymond" initials="RI" lastIdx="39" clrIdx="5"/>
  <p:cmAuthor id="6" name="Chakraborty, Sayan" initials="SC" lastIdx="6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79A6"/>
    <a:srgbClr val="6296FF"/>
    <a:srgbClr val="00A1DE"/>
    <a:srgbClr val="E8F2FC"/>
    <a:srgbClr val="D3EFCE"/>
    <a:srgbClr val="92D400"/>
    <a:srgbClr val="336699"/>
    <a:srgbClr val="002776"/>
    <a:srgbClr val="C9D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80" autoAdjust="0"/>
    <p:restoredTop sz="92462" autoAdjust="0"/>
  </p:normalViewPr>
  <p:slideViewPr>
    <p:cSldViewPr snapToGrid="0">
      <p:cViewPr>
        <p:scale>
          <a:sx n="90" d="100"/>
          <a:sy n="90" d="100"/>
        </p:scale>
        <p:origin x="-1296" y="-150"/>
      </p:cViewPr>
      <p:guideLst>
        <p:guide orient="horz" pos="395"/>
        <p:guide orient="horz" pos="547"/>
        <p:guide orient="horz" pos="4078"/>
        <p:guide pos="233"/>
        <p:guide pos="5527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276" y="-126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9" tIns="45930" rIns="91859" bIns="45930" numCol="1" anchor="t" anchorCtr="0" compatLnSpc="1">
            <a:prstTxWarp prst="textNoShape">
              <a:avLst/>
            </a:prstTxWarp>
          </a:bodyPr>
          <a:lstStyle>
            <a:lvl1pPr defTabSz="918566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9314" y="0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9" tIns="45930" rIns="91859" bIns="45930" numCol="1" anchor="t" anchorCtr="0" compatLnSpc="1">
            <a:prstTxWarp prst="textNoShape">
              <a:avLst/>
            </a:prstTxWarp>
          </a:bodyPr>
          <a:lstStyle>
            <a:lvl1pPr algn="r" defTabSz="918566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1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2379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9" tIns="45930" rIns="91859" bIns="45930" numCol="1" anchor="b" anchorCtr="0" compatLnSpc="1">
            <a:prstTxWarp prst="textNoShape">
              <a:avLst/>
            </a:prstTxWarp>
          </a:bodyPr>
          <a:lstStyle>
            <a:lvl1pPr defTabSz="918566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1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9314" y="8772379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59" tIns="45930" rIns="91859" bIns="45930" numCol="1" anchor="b" anchorCtr="0" compatLnSpc="1">
            <a:prstTxWarp prst="textNoShape">
              <a:avLst/>
            </a:prstTxWarp>
          </a:bodyPr>
          <a:lstStyle>
            <a:lvl1pPr algn="r" defTabSz="918566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fld id="{8A071685-61B8-4957-B255-6293CEB8C1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2629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6" tIns="46298" rIns="92596" bIns="46298" numCol="1" anchor="t" anchorCtr="0" compatLnSpc="1">
            <a:prstTxWarp prst="textNoShape">
              <a:avLst/>
            </a:prstTxWarp>
          </a:bodyPr>
          <a:lstStyle>
            <a:lvl1pPr defTabSz="926485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9314" y="0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6" tIns="46298" rIns="92596" bIns="46298" numCol="1" anchor="t" anchorCtr="0" compatLnSpc="1">
            <a:prstTxWarp prst="textNoShape">
              <a:avLst/>
            </a:prstTxWarp>
          </a:bodyPr>
          <a:lstStyle>
            <a:lvl1pPr algn="r" defTabSz="926485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6975" y="692150"/>
            <a:ext cx="4618038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gray">
          <a:xfrm>
            <a:off x="340784" y="4387767"/>
            <a:ext cx="6328833" cy="10330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45538" tIns="45538" rIns="45538" bIns="455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379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6" tIns="46298" rIns="92596" bIns="46298" numCol="1" anchor="b" anchorCtr="0" compatLnSpc="1">
            <a:prstTxWarp prst="textNoShape">
              <a:avLst/>
            </a:prstTxWarp>
          </a:bodyPr>
          <a:lstStyle>
            <a:lvl1pPr defTabSz="926485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9314" y="8772379"/>
            <a:ext cx="3039463" cy="4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96" tIns="46298" rIns="92596" bIns="46298" numCol="1" anchor="b" anchorCtr="0" compatLnSpc="1">
            <a:prstTxWarp prst="textNoShape">
              <a:avLst/>
            </a:prstTxWarp>
          </a:bodyPr>
          <a:lstStyle>
            <a:lvl1pPr algn="r" defTabSz="926485">
              <a:lnSpc>
                <a:spcPct val="100000"/>
              </a:lnSpc>
              <a:spcBef>
                <a:spcPct val="0"/>
              </a:spcBef>
              <a:defRPr>
                <a:latin typeface="Arial" charset="0"/>
              </a:defRPr>
            </a:lvl1pPr>
          </a:lstStyle>
          <a:p>
            <a:pPr>
              <a:defRPr/>
            </a:pPr>
            <a:fld id="{D03B6460-BCBB-4102-9C16-180DA25332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295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5000"/>
      </a:lnSpc>
      <a:spcBef>
        <a:spcPct val="0"/>
      </a:spcBef>
      <a:spcAft>
        <a:spcPts val="600"/>
      </a:spcAft>
      <a:buClr>
        <a:schemeClr val="tx1"/>
      </a:buClr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228600" indent="-141288" algn="l" rtl="0" eaLnBrk="0" fontAlgn="base" hangingPunct="0">
      <a:spcBef>
        <a:spcPct val="0"/>
      </a:spcBef>
      <a:spcAft>
        <a:spcPct val="20000"/>
      </a:spcAft>
      <a:buClr>
        <a:schemeClr val="tx1"/>
      </a:buClr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428625" indent="-131763" algn="l" rtl="0" eaLnBrk="0" fontAlgn="base" hangingPunct="0">
      <a:spcBef>
        <a:spcPct val="0"/>
      </a:spcBef>
      <a:spcAft>
        <a:spcPct val="20000"/>
      </a:spcAft>
      <a:buClr>
        <a:schemeClr val="tx1"/>
      </a:buClr>
      <a:buFont typeface="Arial" charset="0"/>
      <a:buChar char="–"/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647700" indent="-131763" algn="l" rtl="0" eaLnBrk="0" fontAlgn="base" hangingPunct="0">
      <a:spcBef>
        <a:spcPct val="0"/>
      </a:spcBef>
      <a:spcAft>
        <a:spcPct val="20000"/>
      </a:spcAft>
      <a:buClr>
        <a:schemeClr val="tx1"/>
      </a:buClr>
      <a:buChar char="•"/>
      <a:defRPr sz="900" kern="1200">
        <a:solidFill>
          <a:schemeClr val="tx1"/>
        </a:solidFill>
        <a:latin typeface="Arial" charset="0"/>
        <a:ea typeface="+mn-ea"/>
        <a:cs typeface="+mn-cs"/>
      </a:defRPr>
    </a:lvl4pPr>
    <a:lvl5pPr marL="866775" indent="-131763" algn="l" rtl="0" eaLnBrk="0" fontAlgn="base" hangingPunct="0">
      <a:spcBef>
        <a:spcPct val="0"/>
      </a:spcBef>
      <a:spcAft>
        <a:spcPct val="20000"/>
      </a:spcAft>
      <a:buClr>
        <a:schemeClr val="tx1"/>
      </a:buClr>
      <a:buFont typeface="Arial" charset="0"/>
      <a:buChar char="–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65903">
              <a:defRPr sz="800" b="1">
                <a:solidFill>
                  <a:schemeClr val="tx1"/>
                </a:solidFill>
                <a:latin typeface="Arial" charset="0"/>
              </a:defRPr>
            </a:lvl1pPr>
            <a:lvl2pPr marL="713455" indent="-274406" defTabSz="865903">
              <a:defRPr sz="800" b="1">
                <a:solidFill>
                  <a:schemeClr val="tx1"/>
                </a:solidFill>
                <a:latin typeface="Arial" charset="0"/>
              </a:defRPr>
            </a:lvl2pPr>
            <a:lvl3pPr marL="1097623" indent="-219525" defTabSz="865903">
              <a:defRPr sz="800" b="1">
                <a:solidFill>
                  <a:schemeClr val="tx1"/>
                </a:solidFill>
                <a:latin typeface="Arial" charset="0"/>
              </a:defRPr>
            </a:lvl3pPr>
            <a:lvl4pPr marL="1536672" indent="-219525" defTabSz="865903">
              <a:defRPr sz="800" b="1">
                <a:solidFill>
                  <a:schemeClr val="tx1"/>
                </a:solidFill>
                <a:latin typeface="Arial" charset="0"/>
              </a:defRPr>
            </a:lvl4pPr>
            <a:lvl5pPr marL="1975721" indent="-219525" defTabSz="865903">
              <a:defRPr sz="800" b="1">
                <a:solidFill>
                  <a:schemeClr val="tx1"/>
                </a:solidFill>
                <a:latin typeface="Arial" charset="0"/>
              </a:defRPr>
            </a:lvl5pPr>
            <a:lvl6pPr marL="2414770" indent="-219525" algn="ctr" defTabSz="865903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6pPr>
            <a:lvl7pPr marL="2853820" indent="-219525" algn="ctr" defTabSz="865903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7pPr>
            <a:lvl8pPr marL="3292869" indent="-219525" algn="ctr" defTabSz="865903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8pPr>
            <a:lvl9pPr marL="3731918" indent="-219525" algn="ctr" defTabSz="865903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9pPr>
          </a:lstStyle>
          <a:p>
            <a:fld id="{BA05C7EC-6E84-4E73-9F8F-5201FF4D8E45}" type="slidenum">
              <a:rPr lang="en-US" sz="1700" b="0">
                <a:solidFill>
                  <a:prstClr val="black"/>
                </a:solidFill>
              </a:rPr>
              <a:pPr/>
              <a:t>0</a:t>
            </a:fld>
            <a:endParaRPr lang="en-US" sz="1700" b="0" dirty="0">
              <a:solidFill>
                <a:prstClr val="black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0784" y="4387767"/>
            <a:ext cx="6328833" cy="267398"/>
          </a:xfrm>
          <a:noFill/>
        </p:spPr>
        <p:txBody>
          <a:bodyPr/>
          <a:lstStyle/>
          <a:p>
            <a:pPr eaLnBrk="1" hangingPunct="1">
              <a:buFontTx/>
              <a:buChar char="•"/>
            </a:pP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3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DEL_PRI_RGB"/>
          <p:cNvPicPr>
            <a:picLocks noChangeAspect="1" noChangeArrowheads="1"/>
          </p:cNvPicPr>
          <p:nvPr userDrawn="1"/>
        </p:nvPicPr>
        <p:blipFill>
          <a:blip r:embed="rId2" cstate="print"/>
          <a:srcRect l="11237" t="27428" r="9845" b="25551"/>
          <a:stretch>
            <a:fillRect/>
          </a:stretch>
        </p:blipFill>
        <p:spPr bwMode="gray">
          <a:xfrm>
            <a:off x="2844800" y="3032125"/>
            <a:ext cx="3451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5"/>
          <p:cNvSpPr>
            <a:spLocks noGrp="1"/>
          </p:cNvSpPr>
          <p:nvPr>
            <p:ph type="body" sz="quarter" idx="10"/>
          </p:nvPr>
        </p:nvSpPr>
        <p:spPr bwMode="gray">
          <a:xfrm>
            <a:off x="402336" y="5458968"/>
            <a:ext cx="4937760" cy="1152144"/>
          </a:xfrm>
        </p:spPr>
        <p:txBody>
          <a:bodyPr anchor="b">
            <a:noAutofit/>
          </a:bodyPr>
          <a:lstStyle>
            <a:lvl1pPr>
              <a:lnSpc>
                <a:spcPts val="800"/>
              </a:lnSpc>
              <a:spcBef>
                <a:spcPts val="400"/>
              </a:spcBef>
              <a:spcAft>
                <a:spcPts val="400"/>
              </a:spcAft>
              <a:defRPr sz="7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6571660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rg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00050" y="1155700"/>
            <a:ext cx="8337550" cy="513715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19987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19100" y="881063"/>
            <a:ext cx="8318500" cy="215444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52636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08357" y="350113"/>
            <a:ext cx="8318629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08358" y="1477475"/>
            <a:ext cx="8318628" cy="1449115"/>
          </a:xfrm>
          <a:prstGeom prst="rect">
            <a:avLst/>
          </a:prstGeom>
        </p:spPr>
        <p:txBody>
          <a:bodyPr>
            <a:spAutoFit/>
          </a:bodyPr>
          <a:lstStyle>
            <a:lvl3pPr>
              <a:defRPr sz="1500"/>
            </a:lvl3pPr>
            <a:lvl4pPr>
              <a:defRPr sz="13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34896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5957237" y="6554102"/>
            <a:ext cx="2753878" cy="30389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4404">
              <a:lnSpc>
                <a:spcPts val="1077"/>
              </a:lnSpc>
              <a:spcBef>
                <a:spcPct val="0"/>
              </a:spcBef>
            </a:pPr>
            <a:r>
              <a:rPr lang="en-US" sz="700" b="1" dirty="0" smtClean="0">
                <a:solidFill>
                  <a:srgbClr val="002776"/>
                </a:solidFill>
                <a:cs typeface="Arial" charset="0"/>
              </a:rPr>
              <a:t> Copyright © 2011 Deloitte Development LLC. All rights reserved.</a:t>
            </a:r>
            <a:endParaRPr lang="en-US" sz="700" b="1" dirty="0">
              <a:solidFill>
                <a:srgbClr val="00277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9543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eadline Only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08357" y="350113"/>
            <a:ext cx="8318629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5957237" y="6554102"/>
            <a:ext cx="2753878" cy="30389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4404">
              <a:lnSpc>
                <a:spcPts val="1077"/>
              </a:lnSpc>
              <a:spcBef>
                <a:spcPct val="0"/>
              </a:spcBef>
            </a:pPr>
            <a:r>
              <a:rPr lang="en-US" sz="700" b="1" dirty="0" smtClean="0">
                <a:solidFill>
                  <a:srgbClr val="002776"/>
                </a:solidFill>
                <a:cs typeface="Arial" charset="0"/>
              </a:rPr>
              <a:t> Copyright © 2012 Deloitte Development LLC. All rights reserved.</a:t>
            </a:r>
            <a:endParaRPr lang="en-US" sz="700" b="1" dirty="0">
              <a:solidFill>
                <a:srgbClr val="002776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2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335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15982" y="321089"/>
            <a:ext cx="83186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15982" y="1322024"/>
            <a:ext cx="8311415" cy="1664558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43298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5982" y="704094"/>
            <a:ext cx="8311004" cy="215444"/>
          </a:xfrm>
        </p:spPr>
        <p:txBody>
          <a:bodyPr/>
          <a:lstStyle>
            <a:lvl1pPr marL="0" indent="0">
              <a:defRPr sz="1400" b="1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814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15982" y="321089"/>
            <a:ext cx="83186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15982" y="1322024"/>
            <a:ext cx="8311415" cy="1664558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43298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5982" y="704094"/>
            <a:ext cx="8311004" cy="215444"/>
          </a:xfrm>
        </p:spPr>
        <p:txBody>
          <a:bodyPr/>
          <a:lstStyle>
            <a:lvl1pPr marL="0" indent="0">
              <a:defRPr sz="1400" b="1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890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15982" y="321089"/>
            <a:ext cx="83186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15982" y="1322024"/>
            <a:ext cx="8311415" cy="1664558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43298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5982" y="704094"/>
            <a:ext cx="8311004" cy="215444"/>
          </a:xfrm>
        </p:spPr>
        <p:txBody>
          <a:bodyPr/>
          <a:lstStyle>
            <a:lvl1pPr marL="0" indent="0">
              <a:defRPr sz="1400" b="1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22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15982" y="321089"/>
            <a:ext cx="83186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15982" y="1322024"/>
            <a:ext cx="8311415" cy="1664558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43298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5982" y="704094"/>
            <a:ext cx="8311004" cy="215444"/>
          </a:xfrm>
        </p:spPr>
        <p:txBody>
          <a:bodyPr/>
          <a:lstStyle>
            <a:lvl1pPr marL="0" indent="0">
              <a:defRPr sz="1400" b="1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115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75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Single Content Slide NORPAC(2009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15982" y="321089"/>
            <a:ext cx="83186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15982" y="1322024"/>
            <a:ext cx="8311415" cy="1664558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405470" y="6553444"/>
            <a:ext cx="298695" cy="144905"/>
          </a:xfrm>
          <a:prstGeom prst="rect">
            <a:avLst/>
          </a:prstGeom>
        </p:spPr>
        <p:txBody>
          <a:bodyPr lIns="0" tIns="0" rIns="0" bIns="0"/>
          <a:lstStyle/>
          <a:p>
            <a:pPr defTabSz="914404">
              <a:lnSpc>
                <a:spcPts val="1077"/>
              </a:lnSpc>
              <a:spcBef>
                <a:spcPct val="0"/>
              </a:spcBef>
              <a:defRPr/>
            </a:pPr>
            <a:fld id="{CE2BFF26-2BFA-4A54-9DD5-787B43E30B1E}" type="slidenum">
              <a:rPr lang="en-US" b="1" smtClean="0">
                <a:solidFill>
                  <a:srgbClr val="002776"/>
                </a:solidFill>
                <a:cs typeface="Arial" charset="0"/>
              </a:rPr>
              <a:pPr defTabSz="914404">
                <a:lnSpc>
                  <a:spcPts val="1077"/>
                </a:lnSpc>
                <a:spcBef>
                  <a:spcPct val="0"/>
                </a:spcBef>
                <a:defRPr/>
              </a:pPr>
              <a:t>‹#›</a:t>
            </a:fld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18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71981" y="6543298"/>
            <a:ext cx="4317318" cy="14424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defTabSz="914404">
              <a:lnSpc>
                <a:spcPts val="1077"/>
              </a:lnSpc>
              <a:defRPr sz="900">
                <a:solidFill>
                  <a:schemeClr val="tx2"/>
                </a:solidFill>
              </a:defRPr>
            </a:lvl1pPr>
          </a:lstStyle>
          <a:p>
            <a:pPr>
              <a:spcBef>
                <a:spcPct val="0"/>
              </a:spcBef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US" b="1" dirty="0">
              <a:solidFill>
                <a:srgbClr val="002776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15982" y="704094"/>
            <a:ext cx="8311004" cy="215444"/>
          </a:xfrm>
        </p:spPr>
        <p:txBody>
          <a:bodyPr/>
          <a:lstStyle>
            <a:lvl1pPr marL="0" indent="0">
              <a:defRPr sz="1400" b="1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780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06400" y="1155700"/>
            <a:ext cx="8339328" cy="5138928"/>
          </a:xfrm>
        </p:spPr>
        <p:txBody>
          <a:bodyPr/>
          <a:lstStyle>
            <a:lvl1pPr>
              <a:buNone/>
              <a:defRPr/>
            </a:lvl1pPr>
            <a:lvl3pPr>
              <a:defRPr sz="1600"/>
            </a:lvl3pPr>
            <a:lvl4pPr>
              <a:defRPr sz="16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6858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03947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lnSpc>
                <a:spcPct val="100000"/>
              </a:lnSpc>
              <a:spcBef>
                <a:spcPct val="50000"/>
              </a:spcBef>
              <a:defRPr/>
            </a:pPr>
            <a:endParaRPr lang="en-GB" sz="11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1778" b="59770"/>
          <a:stretch>
            <a:fillRect/>
          </a:stretch>
        </p:blipFill>
        <p:spPr bwMode="gray">
          <a:xfrm>
            <a:off x="895350" y="6026150"/>
            <a:ext cx="1444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200" dirty="0">
                <a:solidFill>
                  <a:srgbClr val="000000"/>
                </a:solidFill>
                <a:cs typeface="Arial" charset="0"/>
              </a:rPr>
              <a:t>Deloitte Consulting LLP</a:t>
            </a:r>
          </a:p>
        </p:txBody>
      </p:sp>
      <p:sp>
        <p:nvSpPr>
          <p:cNvPr id="370073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400" b="1"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65345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368296"/>
            <a:ext cx="5632704" cy="2487168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52679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48394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08336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defRPr/>
            </a:pP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73087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79137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384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65813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3325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4992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0797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6683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6776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6622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0371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119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945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46903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60272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853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26473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5578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11049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680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68439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93256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344168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669280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344168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678424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344168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344168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678424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63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3827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3607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7"/>
          <p:cNvSpPr txBox="1">
            <a:spLocks/>
          </p:cNvSpPr>
          <p:nvPr userDrawn="1"/>
        </p:nvSpPr>
        <p:spPr>
          <a:xfrm>
            <a:off x="792163" y="1177925"/>
            <a:ext cx="4005262" cy="1023938"/>
          </a:xfrm>
          <a:prstGeom prst="rect">
            <a:avLst/>
          </a:prstGeom>
        </p:spPr>
        <p:txBody>
          <a:bodyPr/>
          <a:lstStyle/>
          <a:p>
            <a:pPr marL="169863" lvl="1" indent="-168275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Font typeface="Wingdings 2" pitchFamily="18" charset="2"/>
              <a:buChar char="¡"/>
              <a:defRPr/>
            </a:pP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26935584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27300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2370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jor Poi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97164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jor Poi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32670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66030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35217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48822" y="5158686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161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7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176" indent="0">
              <a:buNone/>
              <a:defRPr sz="1800"/>
            </a:lvl2pPr>
            <a:lvl3pPr marL="912348" indent="0">
              <a:buNone/>
              <a:defRPr sz="1600"/>
            </a:lvl3pPr>
            <a:lvl4pPr marL="1368527" indent="0">
              <a:buNone/>
              <a:defRPr sz="1400"/>
            </a:lvl4pPr>
            <a:lvl5pPr marL="1824701" indent="0">
              <a:buNone/>
              <a:defRPr sz="1400"/>
            </a:lvl5pPr>
            <a:lvl6pPr marL="2280869" indent="0">
              <a:buNone/>
              <a:defRPr sz="1400"/>
            </a:lvl6pPr>
            <a:lvl7pPr marL="2737051" indent="0">
              <a:buNone/>
              <a:defRPr sz="1400"/>
            </a:lvl7pPr>
            <a:lvl8pPr marL="3193224" indent="0">
              <a:buNone/>
              <a:defRPr sz="1400"/>
            </a:lvl8pPr>
            <a:lvl9pPr marL="364939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5095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077241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lnSpc>
                <a:spcPct val="100000"/>
              </a:lnSpc>
              <a:spcBef>
                <a:spcPct val="50000"/>
              </a:spcBef>
              <a:defRPr/>
            </a:pPr>
            <a:endParaRPr lang="en-GB" sz="11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1778" b="59770"/>
          <a:stretch>
            <a:fillRect/>
          </a:stretch>
        </p:blipFill>
        <p:spPr bwMode="gray">
          <a:xfrm>
            <a:off x="895350" y="6026150"/>
            <a:ext cx="1444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200" dirty="0">
                <a:solidFill>
                  <a:srgbClr val="000000"/>
                </a:solidFill>
                <a:cs typeface="Arial" charset="0"/>
              </a:rPr>
              <a:t>Deloitte Consulting LLP</a:t>
            </a:r>
          </a:p>
        </p:txBody>
      </p:sp>
      <p:sp>
        <p:nvSpPr>
          <p:cNvPr id="370073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400" b="1"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86641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368296"/>
            <a:ext cx="5632704" cy="2487168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15602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67636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42338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defRPr/>
            </a:pP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565532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7417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4877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820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52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19272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0054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78075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74623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7860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90729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80529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75122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98270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942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6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76" indent="0">
              <a:buNone/>
              <a:defRPr sz="2000" b="1"/>
            </a:lvl2pPr>
            <a:lvl3pPr marL="912348" indent="0">
              <a:buNone/>
              <a:defRPr sz="1800" b="1"/>
            </a:lvl3pPr>
            <a:lvl4pPr marL="1368527" indent="0">
              <a:buNone/>
              <a:defRPr sz="1600" b="1"/>
            </a:lvl4pPr>
            <a:lvl5pPr marL="1824701" indent="0">
              <a:buNone/>
              <a:defRPr sz="1600" b="1"/>
            </a:lvl5pPr>
            <a:lvl6pPr marL="2280869" indent="0">
              <a:buNone/>
              <a:defRPr sz="1600" b="1"/>
            </a:lvl6pPr>
            <a:lvl7pPr marL="2737051" indent="0">
              <a:buNone/>
              <a:defRPr sz="1600" b="1"/>
            </a:lvl7pPr>
            <a:lvl8pPr marL="3193224" indent="0">
              <a:buNone/>
              <a:defRPr sz="1600" b="1"/>
            </a:lvl8pPr>
            <a:lvl9pPr marL="364939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9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6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76" indent="0">
              <a:buNone/>
              <a:defRPr sz="2000" b="1"/>
            </a:lvl2pPr>
            <a:lvl3pPr marL="912348" indent="0">
              <a:buNone/>
              <a:defRPr sz="1800" b="1"/>
            </a:lvl3pPr>
            <a:lvl4pPr marL="1368527" indent="0">
              <a:buNone/>
              <a:defRPr sz="1600" b="1"/>
            </a:lvl4pPr>
            <a:lvl5pPr marL="1824701" indent="0">
              <a:buNone/>
              <a:defRPr sz="1600" b="1"/>
            </a:lvl5pPr>
            <a:lvl6pPr marL="2280869" indent="0">
              <a:buNone/>
              <a:defRPr sz="1600" b="1"/>
            </a:lvl6pPr>
            <a:lvl7pPr marL="2737051" indent="0">
              <a:buNone/>
              <a:defRPr sz="1600" b="1"/>
            </a:lvl7pPr>
            <a:lvl8pPr marL="3193224" indent="0">
              <a:buNone/>
              <a:defRPr sz="1600" b="1"/>
            </a:lvl8pPr>
            <a:lvl9pPr marL="364939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9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6546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8821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36591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56277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07875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05295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71758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5672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344168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669280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344168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678424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344168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344168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678424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7257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10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00657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7"/>
          <p:cNvSpPr txBox="1">
            <a:spLocks/>
          </p:cNvSpPr>
          <p:nvPr userDrawn="1"/>
        </p:nvSpPr>
        <p:spPr>
          <a:xfrm>
            <a:off x="792163" y="1177925"/>
            <a:ext cx="4005262" cy="1023938"/>
          </a:xfrm>
          <a:prstGeom prst="rect">
            <a:avLst/>
          </a:prstGeom>
        </p:spPr>
        <p:txBody>
          <a:bodyPr/>
          <a:lstStyle/>
          <a:p>
            <a:pPr marL="169863" lvl="1" indent="-168275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Font typeface="Wingdings 2" pitchFamily="18" charset="2"/>
              <a:buChar char="¡"/>
              <a:defRPr/>
            </a:pP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403224116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4911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90666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jor Poi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40762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jor Poi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3902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72200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66345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48822" y="5158686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41025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lnSpc>
                <a:spcPct val="100000"/>
              </a:lnSpc>
              <a:spcBef>
                <a:spcPct val="50000"/>
              </a:spcBef>
              <a:defRPr/>
            </a:pPr>
            <a:endParaRPr lang="en-GB" sz="11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1778" b="59770"/>
          <a:stretch>
            <a:fillRect/>
          </a:stretch>
        </p:blipFill>
        <p:spPr bwMode="gray">
          <a:xfrm>
            <a:off x="895350" y="6026150"/>
            <a:ext cx="1444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200" dirty="0">
                <a:solidFill>
                  <a:srgbClr val="000000"/>
                </a:solidFill>
                <a:cs typeface="Arial" charset="0"/>
              </a:rPr>
              <a:t>Deloitte Consulting LLP</a:t>
            </a:r>
          </a:p>
        </p:txBody>
      </p:sp>
      <p:sp>
        <p:nvSpPr>
          <p:cNvPr id="370073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400" b="1"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036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368296"/>
            <a:ext cx="5632704" cy="2487168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1960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48039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89152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defRPr/>
            </a:pP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450914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3356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50371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53786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1344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802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2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4" name="Picture 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85618" y="6588699"/>
            <a:ext cx="1103910" cy="2054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 bwMode="auto">
          <a:xfrm>
            <a:off x="1389528" y="6588699"/>
            <a:ext cx="1990164" cy="24181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176" indent="0">
              <a:buNone/>
              <a:defRPr sz="1200"/>
            </a:lvl2pPr>
            <a:lvl3pPr marL="912348" indent="0">
              <a:buNone/>
              <a:defRPr sz="1000"/>
            </a:lvl3pPr>
            <a:lvl4pPr marL="1368527" indent="0">
              <a:buNone/>
              <a:defRPr sz="900"/>
            </a:lvl4pPr>
            <a:lvl5pPr marL="1824701" indent="0">
              <a:buNone/>
              <a:defRPr sz="900"/>
            </a:lvl5pPr>
            <a:lvl6pPr marL="2280869" indent="0">
              <a:buNone/>
              <a:defRPr sz="900"/>
            </a:lvl6pPr>
            <a:lvl7pPr marL="2737051" indent="0">
              <a:buNone/>
              <a:defRPr sz="900"/>
            </a:lvl7pPr>
            <a:lvl8pPr marL="3193224" indent="0">
              <a:buNone/>
              <a:defRPr sz="900"/>
            </a:lvl8pPr>
            <a:lvl9pPr marL="364939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22009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23478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76209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25929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22549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2319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7467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08698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39660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814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176" indent="0">
              <a:buNone/>
              <a:defRPr sz="2800"/>
            </a:lvl2pPr>
            <a:lvl3pPr marL="912348" indent="0">
              <a:buNone/>
              <a:defRPr sz="2400"/>
            </a:lvl3pPr>
            <a:lvl4pPr marL="1368527" indent="0">
              <a:buNone/>
              <a:defRPr sz="2000"/>
            </a:lvl4pPr>
            <a:lvl5pPr marL="1824701" indent="0">
              <a:buNone/>
              <a:defRPr sz="2000"/>
            </a:lvl5pPr>
            <a:lvl6pPr marL="2280869" indent="0">
              <a:buNone/>
              <a:defRPr sz="2000"/>
            </a:lvl6pPr>
            <a:lvl7pPr marL="2737051" indent="0">
              <a:buNone/>
              <a:defRPr sz="2000"/>
            </a:lvl7pPr>
            <a:lvl8pPr marL="3193224" indent="0">
              <a:buNone/>
              <a:defRPr sz="2000"/>
            </a:lvl8pPr>
            <a:lvl9pPr marL="364939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176" indent="0">
              <a:buNone/>
              <a:defRPr sz="1200"/>
            </a:lvl2pPr>
            <a:lvl3pPr marL="912348" indent="0">
              <a:buNone/>
              <a:defRPr sz="1000"/>
            </a:lvl3pPr>
            <a:lvl4pPr marL="1368527" indent="0">
              <a:buNone/>
              <a:defRPr sz="900"/>
            </a:lvl4pPr>
            <a:lvl5pPr marL="1824701" indent="0">
              <a:buNone/>
              <a:defRPr sz="900"/>
            </a:lvl5pPr>
            <a:lvl6pPr marL="2280869" indent="0">
              <a:buNone/>
              <a:defRPr sz="900"/>
            </a:lvl6pPr>
            <a:lvl7pPr marL="2737051" indent="0">
              <a:buNone/>
              <a:defRPr sz="900"/>
            </a:lvl7pPr>
            <a:lvl8pPr marL="3193224" indent="0">
              <a:buNone/>
              <a:defRPr sz="900"/>
            </a:lvl8pPr>
            <a:lvl9pPr marL="364939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37055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5433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43963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52581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0193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344168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669280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344168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678424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344168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344168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678424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53626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33602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9084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7"/>
          <p:cNvSpPr txBox="1">
            <a:spLocks/>
          </p:cNvSpPr>
          <p:nvPr userDrawn="1"/>
        </p:nvSpPr>
        <p:spPr>
          <a:xfrm>
            <a:off x="792163" y="1177925"/>
            <a:ext cx="4005262" cy="1023938"/>
          </a:xfrm>
          <a:prstGeom prst="rect">
            <a:avLst/>
          </a:prstGeom>
        </p:spPr>
        <p:txBody>
          <a:bodyPr/>
          <a:lstStyle/>
          <a:p>
            <a:pPr marL="169863" lvl="1" indent="-168275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Font typeface="Wingdings 2" pitchFamily="18" charset="2"/>
              <a:buChar char="¡"/>
              <a:defRPr/>
            </a:pP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151083313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204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7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43145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jor Poi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24201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jor Poi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32159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52668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6935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48822" y="5158686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1269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lnSpc>
                <a:spcPct val="100000"/>
              </a:lnSpc>
              <a:spcBef>
                <a:spcPct val="50000"/>
              </a:spcBef>
              <a:defRPr/>
            </a:pPr>
            <a:endParaRPr lang="en-GB" sz="11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1778" b="59770"/>
          <a:stretch>
            <a:fillRect/>
          </a:stretch>
        </p:blipFill>
        <p:spPr bwMode="gray">
          <a:xfrm>
            <a:off x="895350" y="6026150"/>
            <a:ext cx="1444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200" dirty="0">
                <a:solidFill>
                  <a:srgbClr val="000000"/>
                </a:solidFill>
                <a:cs typeface="Arial" charset="0"/>
              </a:rPr>
              <a:t>Deloitte Consulting LLP</a:t>
            </a:r>
          </a:p>
        </p:txBody>
      </p:sp>
      <p:sp>
        <p:nvSpPr>
          <p:cNvPr id="370073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400" b="1"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70108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368296"/>
            <a:ext cx="5632704" cy="2487168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18903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72695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646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82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defRPr/>
            </a:pP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390480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1043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8118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79248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75600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04177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84761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32453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5489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419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65859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31234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09043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51060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03820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3079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05806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83086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0367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7541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lnSpc>
                <a:spcPct val="106000"/>
              </a:lnSpc>
              <a:spcBef>
                <a:spcPct val="50000"/>
              </a:spcBef>
              <a:spcAft>
                <a:spcPts val="0"/>
              </a:spcAft>
              <a:buSzPct val="100000"/>
              <a:buFont typeface="Wingdings 2" pitchFamily="18" charset="2"/>
              <a:buNone/>
              <a:defRPr/>
            </a:pPr>
            <a:endParaRPr lang="en-US" sz="1100" b="1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fontAlgn="auto">
              <a:lnSpc>
                <a:spcPct val="106000"/>
              </a:lnSpc>
              <a:spcBef>
                <a:spcPct val="8000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b="1" dirty="0">
              <a:solidFill>
                <a:srgbClr val="000000"/>
              </a:solidFill>
              <a:latin typeface="Arial"/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noFill/>
        </p:spPr>
        <p:txBody>
          <a:bodyPr anchor="b"/>
          <a:lstStyle>
            <a:lvl1pPr>
              <a:spcBef>
                <a:spcPts val="0"/>
              </a:spcBef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Box 39"/>
          <p:cNvSpPr txBox="1">
            <a:spLocks noChangeArrowheads="1"/>
          </p:cNvSpPr>
          <p:nvPr userDrawn="1"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/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/>
          </a:p>
        </p:txBody>
      </p:sp>
      <p:sp>
        <p:nvSpPr>
          <p:cNvPr id="10" name="Text Box 43"/>
          <p:cNvSpPr txBox="1">
            <a:spLocks noChangeArrowheads="1"/>
          </p:cNvSpPr>
          <p:nvPr userDrawn="1"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/>
              <a:t>Copyright © </a:t>
            </a:r>
            <a:r>
              <a:rPr lang="en-GB" sz="800" dirty="0" smtClean="0"/>
              <a:t>2012 Deloitte </a:t>
            </a:r>
            <a:r>
              <a:rPr lang="en-GB" sz="800" dirty="0"/>
              <a:t>Development LLC. All rights reserved.</a:t>
            </a: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20739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8942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344168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669280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344168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678424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344168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344168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678424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7362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49551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16728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7"/>
          <p:cNvSpPr txBox="1">
            <a:spLocks/>
          </p:cNvSpPr>
          <p:nvPr userDrawn="1"/>
        </p:nvSpPr>
        <p:spPr>
          <a:xfrm>
            <a:off x="792163" y="1177925"/>
            <a:ext cx="4005262" cy="1023938"/>
          </a:xfrm>
          <a:prstGeom prst="rect">
            <a:avLst/>
          </a:prstGeom>
        </p:spPr>
        <p:txBody>
          <a:bodyPr/>
          <a:lstStyle/>
          <a:p>
            <a:pPr marL="169863" lvl="1" indent="-168275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Font typeface="Wingdings 2" pitchFamily="18" charset="2"/>
              <a:buChar char="¡"/>
              <a:defRPr/>
            </a:pP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210472016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9993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5197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jor Poi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94636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jor Poi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</a:t>
            </a:r>
            <a:r>
              <a:rPr lang="en-US" smtClean="0"/>
              <a:t>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345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369888" y="454025"/>
            <a:ext cx="1936750" cy="360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705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93979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48822" y="5158686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68347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0252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249806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90000" tIns="90000" rIns="90000" bIns="90000" anchor="ctr"/>
          <a:lstStyle/>
          <a:p>
            <a:pPr marL="119063" indent="-119063" eaLnBrk="0" hangingPunct="0">
              <a:lnSpc>
                <a:spcPct val="100000"/>
              </a:lnSpc>
              <a:spcBef>
                <a:spcPct val="50000"/>
              </a:spcBef>
              <a:defRPr/>
            </a:pPr>
            <a:endParaRPr lang="en-GB" sz="11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LLP logo with big space cop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895350" y="1400175"/>
            <a:ext cx="1444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892175" y="4756150"/>
            <a:ext cx="1585913" cy="201613"/>
          </a:xfrm>
          <a:prstGeom prst="rect">
            <a:avLst/>
          </a:prstGeom>
          <a:noFill/>
          <a:ln w="12700" cap="rnd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lang="en-GB" sz="1200" dirty="0">
                <a:solidFill>
                  <a:srgbClr val="000000"/>
                </a:solidFill>
                <a:cs typeface="Arial" charset="0"/>
              </a:rPr>
              <a:t>Deloitte Consulting LLP</a:t>
            </a:r>
          </a:p>
        </p:txBody>
      </p:sp>
      <p:sp>
        <p:nvSpPr>
          <p:cNvPr id="370073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70074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892175" y="3402013"/>
            <a:ext cx="6583363" cy="439737"/>
          </a:xfrm>
          <a:ln/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buNone/>
              <a:defRPr sz="1400" b="1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273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ief Prefa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593975"/>
            <a:ext cx="5634037" cy="1393825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lIns="0" tIns="73152" rIns="0" bIns="73152" anchor="ctr"/>
          <a:lstStyle/>
          <a:p>
            <a:pPr algn="ctr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8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46504" y="2596896"/>
            <a:ext cx="5632704" cy="1365504"/>
          </a:xfrm>
        </p:spPr>
        <p:txBody>
          <a:bodyPr tIns="73152" bIns="73152"/>
          <a:lstStyle>
            <a:lvl1pPr eaLnBrk="1" hangingPunct="1">
              <a:spcBef>
                <a:spcPct val="8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lvl1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839429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nger Introductor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531759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35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92" y="514350"/>
            <a:ext cx="8345487" cy="258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0607996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rt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 userDrawn="1"/>
        </p:nvSpPr>
        <p:spPr bwMode="gray">
          <a:xfrm>
            <a:off x="1741488" y="2365375"/>
            <a:ext cx="5634037" cy="248761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73152" rIns="0" bIns="73152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1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2478088" y="2136775"/>
            <a:ext cx="4167187" cy="228600"/>
          </a:xfrm>
          <a:prstGeom prst="rect">
            <a:avLst/>
          </a:prstGeom>
          <a:solidFill>
            <a:schemeClr val="bg1"/>
          </a:solidFill>
          <a:ln w="12700" cap="rnd" algn="ctr">
            <a:noFill/>
            <a:miter lim="800000"/>
            <a:headEnd/>
            <a:tailEnd/>
          </a:ln>
        </p:spPr>
        <p:txBody>
          <a:bodyPr wrap="none" lIns="72000" tIns="0" rIns="72000" bIns="0" anchor="b" anchorCtr="1"/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defRPr/>
            </a:pPr>
            <a:endParaRPr lang="en-US" sz="14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889504" y="3081528"/>
            <a:ext cx="3346704" cy="256032"/>
          </a:xfrm>
          <a:solidFill>
            <a:schemeClr val="bg1"/>
          </a:solidFill>
        </p:spPr>
        <p:txBody>
          <a:bodyPr lIns="73152" rIns="73152" anchor="ctr" anchorCtr="1"/>
          <a:lstStyle>
            <a:lvl1pPr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533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2B52-BE30-4683-9A7C-710F4FF94C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>
              <a:defRPr/>
            </a:lvl2pPr>
            <a:lvl3pPr>
              <a:buNone/>
              <a:defRPr/>
            </a:lvl3pPr>
            <a:lvl4pPr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74890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Ki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83276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gray">
          <a:xfrm>
            <a:off x="392113" y="1154113"/>
            <a:ext cx="4014787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SzPct val="80000"/>
              <a:buFont typeface="Wingdings" pitchFamily="2" charset="2"/>
              <a:buNone/>
              <a:defRPr/>
            </a:pPr>
            <a:endParaRPr lang="en-US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393192" y="1152144"/>
            <a:ext cx="8352346" cy="513892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393192" y="256032"/>
            <a:ext cx="8348472" cy="521208"/>
          </a:xfrm>
          <a:solidFill>
            <a:srgbClr val="FFFFFF"/>
          </a:solidFill>
        </p:spPr>
        <p:txBody>
          <a:bodyPr anchor="b"/>
          <a:lstStyle>
            <a:lvl1pPr>
              <a:buNone/>
              <a:defRPr sz="16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974605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with paragraph, dash,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7365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8021650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3255264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6126480" y="1399032"/>
            <a:ext cx="2606040" cy="489204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412639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057400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5068648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es - 3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3255264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6126480" y="1399032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3255264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126480" y="4041839"/>
            <a:ext cx="2606040" cy="2249424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1602035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053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561114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/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965192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965192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795528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8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795528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7"/>
          </p:nvPr>
        </p:nvSpPr>
        <p:spPr>
          <a:xfrm>
            <a:off x="4965192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4965192" y="453542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7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4965192" y="561441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012299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0BF5A-C3F7-4E93-9379-ED2C66C541F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 points - 5 point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7955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5138928" y="1289304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7955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5138928" y="2368296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1"/>
          </p:nvPr>
        </p:nvSpPr>
        <p:spPr>
          <a:xfrm>
            <a:off x="795528" y="3456432"/>
            <a:ext cx="3611880" cy="74980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4862875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utlined 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249631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59943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6702552" y="1243584"/>
            <a:ext cx="2048256" cy="2103120"/>
          </a:xfr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73152" tIns="182880" rIns="73152" bIns="73152"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12160029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92078036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05072" cy="22585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486845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3/slid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3259836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6126480" y="4270248"/>
            <a:ext cx="2633472" cy="202996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78910463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- 2/slide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736592" y="4864608"/>
            <a:ext cx="4005072" cy="108813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7504246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t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393192" y="1709928"/>
            <a:ext cx="3035808" cy="4434840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79484115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to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898648"/>
            <a:ext cx="4014216" cy="339242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4222921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helangelo (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1152144"/>
            <a:ext cx="4014216" cy="51389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90395784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3346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00811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2DED2-AE14-4C1E-AFAA-3BC26112D0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2697480"/>
            <a:ext cx="4005072" cy="1024128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4447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788152" y="1399032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>
          <a:xfrm>
            <a:off x="3931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30"/>
          </p:nvPr>
        </p:nvSpPr>
        <p:spPr>
          <a:xfrm>
            <a:off x="4736592" y="5202936"/>
            <a:ext cx="4005072" cy="1024128"/>
          </a:xfrm>
        </p:spPr>
        <p:txBody>
          <a:bodyPr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4447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788152" y="3904488"/>
            <a:ext cx="2944368" cy="432426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b="1" i="1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48837201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s -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344168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5669280" y="1097280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3"/>
          </p:nvPr>
        </p:nvSpPr>
        <p:spPr>
          <a:xfrm>
            <a:off x="1344168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4"/>
          </p:nvPr>
        </p:nvSpPr>
        <p:spPr>
          <a:xfrm>
            <a:off x="5678424" y="241401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37"/>
          </p:nvPr>
        </p:nvSpPr>
        <p:spPr>
          <a:xfrm>
            <a:off x="1344168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38"/>
          </p:nvPr>
        </p:nvSpPr>
        <p:spPr>
          <a:xfrm>
            <a:off x="5788152" y="3739896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0" name="Text Placeholder 15"/>
          <p:cNvSpPr>
            <a:spLocks noGrp="1"/>
          </p:cNvSpPr>
          <p:nvPr>
            <p:ph type="body" sz="quarter" idx="41"/>
          </p:nvPr>
        </p:nvSpPr>
        <p:spPr>
          <a:xfrm>
            <a:off x="1344168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42"/>
          </p:nvPr>
        </p:nvSpPr>
        <p:spPr>
          <a:xfrm>
            <a:off x="5678424" y="5056632"/>
            <a:ext cx="2944368" cy="496033"/>
          </a:xfrm>
        </p:spPr>
        <p:txBody>
          <a:bodyPr lIns="54864" tIns="54864" rIns="54864" bIns="54864">
            <a:spAutoFit/>
          </a:bodyPr>
          <a:lstStyle>
            <a:lvl1pPr marL="0" indent="0">
              <a:lnSpc>
                <a:spcPct val="110000"/>
              </a:lnSpc>
              <a:spcBef>
                <a:spcPts val="132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46904522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lifications - 2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4736592" y="1399032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3931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4736592" y="4041648"/>
            <a:ext cx="4014216" cy="2203704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2036801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188213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7"/>
          <p:cNvSpPr txBox="1">
            <a:spLocks/>
          </p:cNvSpPr>
          <p:nvPr userDrawn="1"/>
        </p:nvSpPr>
        <p:spPr>
          <a:xfrm>
            <a:off x="792163" y="1177925"/>
            <a:ext cx="4005262" cy="1023938"/>
          </a:xfrm>
          <a:prstGeom prst="rect">
            <a:avLst/>
          </a:prstGeom>
        </p:spPr>
        <p:txBody>
          <a:bodyPr/>
          <a:lstStyle/>
          <a:p>
            <a:pPr marL="169863" lvl="1" indent="-168275">
              <a:lnSpc>
                <a:spcPct val="106000"/>
              </a:lnSpc>
              <a:spcBef>
                <a:spcPct val="80000"/>
              </a:spcBef>
              <a:buClr>
                <a:srgbClr val="000000"/>
              </a:buClr>
              <a:buFont typeface="Wingdings 2" pitchFamily="18" charset="2"/>
              <a:buChar char="¡"/>
              <a:defRPr/>
            </a:pPr>
            <a:r>
              <a:rPr lang="en-US" sz="1100" dirty="0">
                <a:solidFill>
                  <a:srgbClr val="000000"/>
                </a:solidFill>
                <a:latin typeface="Arial"/>
                <a:cs typeface="Arial" charset="0"/>
              </a:rPr>
              <a:t>Bullet</a:t>
            </a:r>
          </a:p>
        </p:txBody>
      </p:sp>
    </p:spTree>
    <p:extLst>
      <p:ext uri="{BB962C8B-B14F-4D97-AF65-F5344CB8AC3E}">
        <p14:creationId xmlns:p14="http://schemas.microsoft.com/office/powerpoint/2010/main" val="882715080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66544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26"/>
          </p:nvPr>
        </p:nvSpPr>
        <p:spPr>
          <a:xfrm>
            <a:off x="5577840" y="520293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1175708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jor Points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66544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5577840" y="3858768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4967499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jor Points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66544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24"/>
          </p:nvPr>
        </p:nvSpPr>
        <p:spPr>
          <a:xfrm>
            <a:off x="5577840" y="2505456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7769816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jor Poin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66544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23"/>
          </p:nvPr>
        </p:nvSpPr>
        <p:spPr>
          <a:xfrm>
            <a:off x="5577840" y="1152144"/>
            <a:ext cx="3172968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510074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002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3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68" indent="0">
              <a:buNone/>
              <a:defRPr sz="1800"/>
            </a:lvl2pPr>
            <a:lvl3pPr marL="912934" indent="0">
              <a:buNone/>
              <a:defRPr sz="1600"/>
            </a:lvl3pPr>
            <a:lvl4pPr marL="1369403" indent="0">
              <a:buNone/>
              <a:defRPr sz="1400"/>
            </a:lvl4pPr>
            <a:lvl5pPr marL="1825871" indent="0">
              <a:buNone/>
              <a:defRPr sz="1400"/>
            </a:lvl5pPr>
            <a:lvl6pPr marL="2282333" indent="0">
              <a:buNone/>
              <a:defRPr sz="1400"/>
            </a:lvl6pPr>
            <a:lvl7pPr marL="2738807" indent="0">
              <a:buNone/>
              <a:defRPr sz="1400"/>
            </a:lvl7pPr>
            <a:lvl8pPr marL="3195272" indent="0">
              <a:buNone/>
              <a:defRPr sz="1400"/>
            </a:lvl8pPr>
            <a:lvl9pPr marL="365173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727E3-7CE6-497F-90BA-46B7F6E1118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9358816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jor Points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045278" y="1144470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0"/>
          </p:nvPr>
        </p:nvSpPr>
        <p:spPr>
          <a:xfrm>
            <a:off x="2045278" y="2479494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2045278" y="3814518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22"/>
          </p:nvPr>
        </p:nvSpPr>
        <p:spPr>
          <a:xfrm>
            <a:off x="2048822" y="5158686"/>
            <a:ext cx="6684264" cy="108813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477147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0"/>
          <p:cNvSpPr>
            <a:spLocks noGrp="1"/>
          </p:cNvSpPr>
          <p:nvPr>
            <p:ph sz="quarter" idx="12"/>
          </p:nvPr>
        </p:nvSpPr>
        <p:spPr bwMode="gray">
          <a:xfrm>
            <a:off x="411479" y="1399032"/>
            <a:ext cx="8330184" cy="488289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22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174625" marR="0" indent="-173038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  <a:lvl6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255562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365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1482F-3A7E-4690-B884-65B6A5C319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2F0AF-A230-42AE-8586-153DC845F4B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91BFF-983E-47EA-A769-7BE520E5B70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6643F-4199-4D4C-AF5A-B3B40FC791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94" y="424269"/>
            <a:ext cx="8330701" cy="57864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19895" y="1329070"/>
            <a:ext cx="8329908" cy="5199321"/>
          </a:xfrm>
        </p:spPr>
        <p:txBody>
          <a:bodyPr/>
          <a:lstStyle>
            <a:lvl1pPr>
              <a:buNone/>
              <a:defRPr/>
            </a:lvl1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E3779FA-C2A3-4B5E-8080-E1FFE72163E3}" type="slidenum">
              <a:rPr lang="en-US">
                <a:solidFill>
                  <a:srgbClr val="00277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776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894" y="424269"/>
            <a:ext cx="8330701" cy="57864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19895" y="1329070"/>
            <a:ext cx="8329908" cy="5199321"/>
          </a:xfrm>
        </p:spPr>
        <p:txBody>
          <a:bodyPr/>
          <a:lstStyle>
            <a:lvl1pPr>
              <a:buNone/>
              <a:defRPr/>
            </a:lvl1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4"/>
          </p:nvPr>
        </p:nvSpPr>
        <p:spPr/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E3779FA-C2A3-4B5E-8080-E1FFE72163E3}" type="slidenum">
              <a:rPr lang="en-US">
                <a:solidFill>
                  <a:srgbClr val="00277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776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4" name="Picture 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85618" y="6588699"/>
            <a:ext cx="1103910" cy="2054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 bwMode="auto">
          <a:xfrm>
            <a:off x="1389528" y="6588699"/>
            <a:ext cx="1990164" cy="24181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48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3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68" indent="0">
              <a:buNone/>
              <a:defRPr sz="1800"/>
            </a:lvl2pPr>
            <a:lvl3pPr marL="912934" indent="0">
              <a:buNone/>
              <a:defRPr sz="1600"/>
            </a:lvl3pPr>
            <a:lvl4pPr marL="1369403" indent="0">
              <a:buNone/>
              <a:defRPr sz="1400"/>
            </a:lvl4pPr>
            <a:lvl5pPr marL="1825871" indent="0">
              <a:buNone/>
              <a:defRPr sz="1400"/>
            </a:lvl5pPr>
            <a:lvl6pPr marL="2282333" indent="0">
              <a:buNone/>
              <a:defRPr sz="1400"/>
            </a:lvl6pPr>
            <a:lvl7pPr marL="2738807" indent="0">
              <a:buNone/>
              <a:defRPr sz="1400"/>
            </a:lvl7pPr>
            <a:lvl8pPr marL="3195272" indent="0">
              <a:buNone/>
              <a:defRPr sz="1400"/>
            </a:lvl8pPr>
            <a:lvl9pPr marL="365173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48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2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5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2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5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468" indent="0">
              <a:buNone/>
              <a:defRPr sz="2800"/>
            </a:lvl2pPr>
            <a:lvl3pPr marL="912934" indent="0">
              <a:buNone/>
              <a:defRPr sz="2400"/>
            </a:lvl3pPr>
            <a:lvl4pPr marL="1369403" indent="0">
              <a:buNone/>
              <a:defRPr sz="2000"/>
            </a:lvl4pPr>
            <a:lvl5pPr marL="1825871" indent="0">
              <a:buNone/>
              <a:defRPr sz="2000"/>
            </a:lvl5pPr>
            <a:lvl6pPr marL="2282333" indent="0">
              <a:buNone/>
              <a:defRPr sz="2000"/>
            </a:lvl6pPr>
            <a:lvl7pPr marL="2738807" indent="0">
              <a:buNone/>
              <a:defRPr sz="2000"/>
            </a:lvl7pPr>
            <a:lvl8pPr marL="3195272" indent="0">
              <a:buNone/>
              <a:defRPr sz="2000"/>
            </a:lvl8pPr>
            <a:lvl9pPr marL="365173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3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75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2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5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2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5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14338" y="775156"/>
            <a:ext cx="8330184" cy="21544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4" name="Picture 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85618" y="6588699"/>
            <a:ext cx="1103910" cy="2054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 bwMode="auto">
          <a:xfrm>
            <a:off x="1389528" y="6588699"/>
            <a:ext cx="1990164" cy="24181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3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68" indent="0">
              <a:buNone/>
              <a:defRPr sz="1800"/>
            </a:lvl2pPr>
            <a:lvl3pPr marL="912934" indent="0">
              <a:buNone/>
              <a:defRPr sz="1600"/>
            </a:lvl3pPr>
            <a:lvl4pPr marL="1369403" indent="0">
              <a:buNone/>
              <a:defRPr sz="1400"/>
            </a:lvl4pPr>
            <a:lvl5pPr marL="1825871" indent="0">
              <a:buNone/>
              <a:defRPr sz="1400"/>
            </a:lvl5pPr>
            <a:lvl6pPr marL="2282333" indent="0">
              <a:buNone/>
              <a:defRPr sz="1400"/>
            </a:lvl6pPr>
            <a:lvl7pPr marL="2738807" indent="0">
              <a:buNone/>
              <a:defRPr sz="1400"/>
            </a:lvl7pPr>
            <a:lvl8pPr marL="3195272" indent="0">
              <a:buNone/>
              <a:defRPr sz="1400"/>
            </a:lvl8pPr>
            <a:lvl9pPr marL="365173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48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2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5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2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5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468" indent="0">
              <a:buNone/>
              <a:defRPr sz="2800"/>
            </a:lvl2pPr>
            <a:lvl3pPr marL="912934" indent="0">
              <a:buNone/>
              <a:defRPr sz="2400"/>
            </a:lvl3pPr>
            <a:lvl4pPr marL="1369403" indent="0">
              <a:buNone/>
              <a:defRPr sz="2000"/>
            </a:lvl4pPr>
            <a:lvl5pPr marL="1825871" indent="0">
              <a:buNone/>
              <a:defRPr sz="2000"/>
            </a:lvl5pPr>
            <a:lvl6pPr marL="2282333" indent="0">
              <a:buNone/>
              <a:defRPr sz="2000"/>
            </a:lvl6pPr>
            <a:lvl7pPr marL="2738807" indent="0">
              <a:buNone/>
              <a:defRPr sz="2000"/>
            </a:lvl7pPr>
            <a:lvl8pPr marL="3195272" indent="0">
              <a:buNone/>
              <a:defRPr sz="2000"/>
            </a:lvl8pPr>
            <a:lvl9pPr marL="365173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3" name="Picture 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85618" y="6588699"/>
            <a:ext cx="1103910" cy="2054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 userDrawn="1"/>
        </p:nvSpPr>
        <p:spPr bwMode="auto">
          <a:xfrm>
            <a:off x="1389528" y="6588699"/>
            <a:ext cx="1990164" cy="24181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3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75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818409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1847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3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68" indent="0">
              <a:buNone/>
              <a:defRPr sz="1800"/>
            </a:lvl2pPr>
            <a:lvl3pPr marL="912934" indent="0">
              <a:buNone/>
              <a:defRPr sz="1600"/>
            </a:lvl3pPr>
            <a:lvl4pPr marL="1369403" indent="0">
              <a:buNone/>
              <a:defRPr sz="1400"/>
            </a:lvl4pPr>
            <a:lvl5pPr marL="1825871" indent="0">
              <a:buNone/>
              <a:defRPr sz="1400"/>
            </a:lvl5pPr>
            <a:lvl6pPr marL="2282333" indent="0">
              <a:buNone/>
              <a:defRPr sz="1400"/>
            </a:lvl6pPr>
            <a:lvl7pPr marL="2738807" indent="0">
              <a:buNone/>
              <a:defRPr sz="1400"/>
            </a:lvl7pPr>
            <a:lvl8pPr marL="3195272" indent="0">
              <a:buNone/>
              <a:defRPr sz="1400"/>
            </a:lvl8pPr>
            <a:lvl9pPr marL="365173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99942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48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269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2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5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2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5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708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822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20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09291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468" indent="0">
              <a:buNone/>
              <a:defRPr sz="2800"/>
            </a:lvl2pPr>
            <a:lvl3pPr marL="912934" indent="0">
              <a:buNone/>
              <a:defRPr sz="2400"/>
            </a:lvl3pPr>
            <a:lvl4pPr marL="1369403" indent="0">
              <a:buNone/>
              <a:defRPr sz="2000"/>
            </a:lvl4pPr>
            <a:lvl5pPr marL="1825871" indent="0">
              <a:buNone/>
              <a:defRPr sz="2000"/>
            </a:lvl5pPr>
            <a:lvl6pPr marL="2282333" indent="0">
              <a:buNone/>
              <a:defRPr sz="2000"/>
            </a:lvl6pPr>
            <a:lvl7pPr marL="2738807" indent="0">
              <a:buNone/>
              <a:defRPr sz="2000"/>
            </a:lvl7pPr>
            <a:lvl8pPr marL="3195272" indent="0">
              <a:buNone/>
              <a:defRPr sz="2000"/>
            </a:lvl8pPr>
            <a:lvl9pPr marL="365173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741225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3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541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75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44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89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4333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4338" y="2154239"/>
            <a:ext cx="8147050" cy="1360372"/>
          </a:xfrm>
        </p:spPr>
        <p:txBody>
          <a:bodyPr/>
          <a:lstStyle>
            <a:lvl1pPr>
              <a:lnSpc>
                <a:spcPct val="85000"/>
              </a:lnSpc>
              <a:defRPr sz="5200" b="0">
                <a:solidFill>
                  <a:schemeClr val="bg2"/>
                </a:solidFill>
                <a:latin typeface="Times New Roman" pitchFamily="18" charset="0"/>
                <a:cs typeface="Arial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25635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4338" y="3689351"/>
            <a:ext cx="8147050" cy="492443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941883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337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09962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99133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468" indent="0">
              <a:buNone/>
              <a:defRPr sz="1800"/>
            </a:lvl2pPr>
            <a:lvl3pPr marL="912934" indent="0">
              <a:buNone/>
              <a:defRPr sz="1600"/>
            </a:lvl3pPr>
            <a:lvl4pPr marL="1369403" indent="0">
              <a:buNone/>
              <a:defRPr sz="1400"/>
            </a:lvl4pPr>
            <a:lvl5pPr marL="1825871" indent="0">
              <a:buNone/>
              <a:defRPr sz="1400"/>
            </a:lvl5pPr>
            <a:lvl6pPr marL="2282333" indent="0">
              <a:buNone/>
              <a:defRPr sz="1400"/>
            </a:lvl6pPr>
            <a:lvl7pPr marL="2738807" indent="0">
              <a:buNone/>
              <a:defRPr sz="1400"/>
            </a:lvl7pPr>
            <a:lvl8pPr marL="3195272" indent="0">
              <a:buNone/>
              <a:defRPr sz="1400"/>
            </a:lvl8pPr>
            <a:lvl9pPr marL="365173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72178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4348" y="1397000"/>
            <a:ext cx="4086225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963" y="1397000"/>
            <a:ext cx="4087812" cy="23391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55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4638"/>
            <a:ext cx="8229600" cy="3298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1802"/>
            <a:ext cx="4040188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85"/>
            <a:ext cx="4040188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441802"/>
            <a:ext cx="4041775" cy="73308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468" indent="0">
              <a:buNone/>
              <a:defRPr sz="2000" b="1"/>
            </a:lvl2pPr>
            <a:lvl3pPr marL="912934" indent="0">
              <a:buNone/>
              <a:defRPr sz="1800" b="1"/>
            </a:lvl3pPr>
            <a:lvl4pPr marL="1369403" indent="0">
              <a:buNone/>
              <a:defRPr sz="1600" b="1"/>
            </a:lvl4pPr>
            <a:lvl5pPr marL="1825871" indent="0">
              <a:buNone/>
              <a:defRPr sz="1600" b="1"/>
            </a:lvl5pPr>
            <a:lvl6pPr marL="2282333" indent="0">
              <a:buNone/>
              <a:defRPr sz="1600" b="1"/>
            </a:lvl6pPr>
            <a:lvl7pPr marL="2738807" indent="0">
              <a:buNone/>
              <a:defRPr sz="1600" b="1"/>
            </a:lvl7pPr>
            <a:lvl8pPr marL="3195272" indent="0">
              <a:buNone/>
              <a:defRPr sz="1600" b="1"/>
            </a:lvl8pPr>
            <a:lvl9pPr marL="365173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85"/>
            <a:ext cx="4041775" cy="16619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3650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475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4724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2"/>
            <a:ext cx="3008313" cy="55399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1"/>
            <a:ext cx="5111750" cy="26838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2"/>
            <a:ext cx="3008313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85908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468" indent="0">
              <a:buNone/>
              <a:defRPr sz="2800"/>
            </a:lvl2pPr>
            <a:lvl3pPr marL="912934" indent="0">
              <a:buNone/>
              <a:defRPr sz="2400"/>
            </a:lvl3pPr>
            <a:lvl4pPr marL="1369403" indent="0">
              <a:buNone/>
              <a:defRPr sz="2000"/>
            </a:lvl4pPr>
            <a:lvl5pPr marL="1825871" indent="0">
              <a:buNone/>
              <a:defRPr sz="2000"/>
            </a:lvl5pPr>
            <a:lvl6pPr marL="2282333" indent="0">
              <a:buNone/>
              <a:defRPr sz="2000"/>
            </a:lvl6pPr>
            <a:lvl7pPr marL="2738807" indent="0">
              <a:buNone/>
              <a:defRPr sz="2000"/>
            </a:lvl7pPr>
            <a:lvl8pPr marL="3195272" indent="0">
              <a:buNone/>
              <a:defRPr sz="2000"/>
            </a:lvl8pPr>
            <a:lvl9pPr marL="365173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1628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8600" y="1001723"/>
            <a:ext cx="2412968" cy="142808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4939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75983" y="450850"/>
            <a:ext cx="664797" cy="2432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32875" y="450850"/>
            <a:ext cx="1674305" cy="2432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315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7025" y="447676"/>
            <a:ext cx="8502650" cy="329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4651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71590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74651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14528"/>
            <a:ext cx="4121150" cy="141729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722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evrons with text boxes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9319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243230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2"/>
          </p:nvPr>
        </p:nvSpPr>
        <p:spPr>
          <a:xfrm>
            <a:off x="4462272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3"/>
          </p:nvPr>
        </p:nvSpPr>
        <p:spPr>
          <a:xfrm>
            <a:off x="3931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4"/>
          </p:nvPr>
        </p:nvSpPr>
        <p:spPr>
          <a:xfrm>
            <a:off x="4736592" y="4709160"/>
            <a:ext cx="400507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6501384" y="1828800"/>
            <a:ext cx="2039112" cy="1591056"/>
          </a:xfrm>
        </p:spPr>
        <p:txBody>
          <a:bodyPr/>
          <a:lstStyle>
            <a:lvl1pPr marL="0" indent="0">
              <a:lnSpc>
                <a:spcPct val="106000"/>
              </a:lnSpc>
              <a:spcBef>
                <a:spcPts val="1056"/>
              </a:spcBef>
              <a:buNone/>
              <a:defRPr b="0"/>
            </a:lvl1pPr>
          </a:lstStyle>
          <a:p>
            <a:pPr lvl="0"/>
            <a:r>
              <a:rPr lang="en-US" dirty="0" smtClean="0"/>
              <a:t>Click to edit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611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19100" y="881063"/>
            <a:ext cx="8318500" cy="215444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88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2769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88722"/>
          </a:xfrm>
        </p:spPr>
        <p:txBody>
          <a:bodyPr/>
          <a:lstStyle>
            <a:lvl1pPr marL="0" indent="0">
              <a:buNone/>
              <a:defRPr sz="3200"/>
            </a:lvl1pPr>
            <a:lvl2pPr marL="456468" indent="0">
              <a:buNone/>
              <a:defRPr sz="2800"/>
            </a:lvl2pPr>
            <a:lvl3pPr marL="912934" indent="0">
              <a:buNone/>
              <a:defRPr sz="2400"/>
            </a:lvl3pPr>
            <a:lvl4pPr marL="1369403" indent="0">
              <a:buNone/>
              <a:defRPr sz="2000"/>
            </a:lvl4pPr>
            <a:lvl5pPr marL="1825871" indent="0">
              <a:buNone/>
              <a:defRPr sz="2000"/>
            </a:lvl5pPr>
            <a:lvl6pPr marL="2282333" indent="0">
              <a:buNone/>
              <a:defRPr sz="2000"/>
            </a:lvl6pPr>
            <a:lvl7pPr marL="2738807" indent="0">
              <a:buNone/>
              <a:defRPr sz="2000"/>
            </a:lvl7pPr>
            <a:lvl8pPr marL="3195272" indent="0">
              <a:buNone/>
              <a:defRPr sz="2000"/>
            </a:lvl8pPr>
            <a:lvl9pPr marL="3651739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217209"/>
          </a:xfrm>
        </p:spPr>
        <p:txBody>
          <a:bodyPr/>
          <a:lstStyle>
            <a:lvl1pPr marL="0" indent="0">
              <a:buNone/>
              <a:defRPr sz="1400"/>
            </a:lvl1pPr>
            <a:lvl2pPr marL="456468" indent="0">
              <a:buNone/>
              <a:defRPr sz="1200"/>
            </a:lvl2pPr>
            <a:lvl3pPr marL="912934" indent="0">
              <a:buNone/>
              <a:defRPr sz="1000"/>
            </a:lvl3pPr>
            <a:lvl4pPr marL="1369403" indent="0">
              <a:buNone/>
              <a:defRPr sz="900"/>
            </a:lvl4pPr>
            <a:lvl5pPr marL="1825871" indent="0">
              <a:buNone/>
              <a:defRPr sz="900"/>
            </a:lvl5pPr>
            <a:lvl6pPr marL="2282333" indent="0">
              <a:buNone/>
              <a:defRPr sz="900"/>
            </a:lvl6pPr>
            <a:lvl7pPr marL="2738807" indent="0">
              <a:buNone/>
              <a:defRPr sz="900"/>
            </a:lvl7pPr>
            <a:lvl8pPr marL="3195272" indent="0">
              <a:buNone/>
              <a:defRPr sz="900"/>
            </a:lvl8pPr>
            <a:lvl9pPr marL="365173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DEL_DCS_PRI_RG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04813" y="303213"/>
            <a:ext cx="1636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 bwMode="gray">
          <a:xfrm>
            <a:off x="1142999" y="2538374"/>
            <a:ext cx="4690872" cy="835761"/>
          </a:xfrm>
          <a:prstGeom prst="rect">
            <a:avLst/>
          </a:prstGeom>
        </p:spPr>
        <p:txBody>
          <a:bodyPr anchor="b"/>
          <a:lstStyle>
            <a:lvl1pPr>
              <a:lnSpc>
                <a:spcPct val="85000"/>
              </a:lnSpc>
              <a:defRPr sz="3200" b="0" smtClean="0"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 bwMode="gray">
          <a:xfrm>
            <a:off x="1142999" y="3689350"/>
            <a:ext cx="4690872" cy="31938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 b="1" smtClean="0">
                <a:latin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smtClean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gray">
          <a:xfrm>
            <a:off x="6078538" y="6678454"/>
            <a:ext cx="2774950" cy="1079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Copyright © </a:t>
            </a:r>
            <a:r>
              <a:rPr lang="en-US" sz="700" dirty="0" smtClean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2012 </a:t>
            </a: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Deloitte Development LLC. All rights reserved.</a:t>
            </a:r>
          </a:p>
        </p:txBody>
      </p:sp>
      <p:sp>
        <p:nvSpPr>
          <p:cNvPr id="6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 descr="LLP logo with big space copy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396585" y="6566491"/>
            <a:ext cx="1155494" cy="2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3024173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 bwMode="gray">
          <a:xfrm>
            <a:off x="411480" y="2773363"/>
            <a:ext cx="4325112" cy="73152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2800" b="1" smtClean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 bwMode="gray">
          <a:xfrm>
            <a:off x="411480" y="3694176"/>
            <a:ext cx="4325112" cy="7386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="0" smtClean="0">
                <a:latin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smtClean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gray">
          <a:xfrm>
            <a:off x="6078538" y="6678454"/>
            <a:ext cx="2774950" cy="1079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Copyright © </a:t>
            </a:r>
            <a:r>
              <a:rPr lang="en-US" sz="700" dirty="0" smtClean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2012 </a:t>
            </a: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Deloitte Development LLC. All rights reserved.</a:t>
            </a:r>
          </a:p>
        </p:txBody>
      </p:sp>
      <p:pic>
        <p:nvPicPr>
          <p:cNvPr id="6" name="Picture 5" descr="LLP logo with big space copy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396585" y="6566491"/>
            <a:ext cx="1155494" cy="2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1269535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Title Placeholder 1"/>
          <p:cNvSpPr>
            <a:spLocks noGrp="1"/>
          </p:cNvSpPr>
          <p:nvPr>
            <p:ph type="ctrTitle"/>
          </p:nvPr>
        </p:nvSpPr>
        <p:spPr bwMode="auto">
          <a:xfrm>
            <a:off x="411480" y="2824696"/>
            <a:ext cx="8330184" cy="680186"/>
          </a:xfrm>
          <a:prstGeom prst="rect">
            <a:avLst/>
          </a:prstGeom>
        </p:spPr>
        <p:txBody>
          <a:bodyPr anchor="b"/>
          <a:lstStyle>
            <a:lvl1pPr>
              <a:lnSpc>
                <a:spcPct val="85000"/>
              </a:lnSpc>
              <a:defRPr sz="5200" b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20836" name="Text Placeholder 2"/>
          <p:cNvSpPr>
            <a:spLocks noGrp="1"/>
          </p:cNvSpPr>
          <p:nvPr>
            <p:ph type="subTitle" idx="1"/>
          </p:nvPr>
        </p:nvSpPr>
        <p:spPr bwMode="auto">
          <a:xfrm>
            <a:off x="411480" y="3694176"/>
            <a:ext cx="8330184" cy="49244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200" b="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smtClean="0"/>
          </a:p>
        </p:txBody>
      </p:sp>
    </p:spTree>
    <p:extLst>
      <p:ext uri="{BB962C8B-B14F-4D97-AF65-F5344CB8AC3E}">
        <p14:creationId xmlns:p14="http://schemas.microsoft.com/office/powerpoint/2010/main" val="376509134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0"/>
          <p:cNvSpPr>
            <a:spLocks noGrp="1"/>
          </p:cNvSpPr>
          <p:nvPr>
            <p:ph sz="quarter" idx="12"/>
          </p:nvPr>
        </p:nvSpPr>
        <p:spPr bwMode="gray">
          <a:xfrm>
            <a:off x="411479" y="1399032"/>
            <a:ext cx="5117451" cy="488289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22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>
                <a:tab pos="5029200" algn="r"/>
              </a:tabLst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174625" marR="0" indent="-173038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>
                <a:tab pos="5029200" algn="r"/>
              </a:tabLst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>
                <a:tab pos="5029200" algn="r"/>
              </a:tabLst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>
                <a:tab pos="5029200" algn="r"/>
              </a:tabLst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>
                <a:tab pos="5029200" algn="r"/>
              </a:tabLst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  <a:lvl6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0445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0"/>
          <p:cNvSpPr>
            <a:spLocks noGrp="1"/>
          </p:cNvSpPr>
          <p:nvPr>
            <p:ph sz="quarter" idx="12"/>
          </p:nvPr>
        </p:nvSpPr>
        <p:spPr bwMode="gray">
          <a:xfrm>
            <a:off x="411479" y="1399032"/>
            <a:ext cx="8330184" cy="488289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22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174625" marR="0" indent="-173038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  <a:lvl6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8497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0"/>
          <p:cNvSpPr>
            <a:spLocks noGrp="1"/>
          </p:cNvSpPr>
          <p:nvPr>
            <p:ph sz="quarter" idx="11"/>
          </p:nvPr>
        </p:nvSpPr>
        <p:spPr bwMode="gray">
          <a:xfrm>
            <a:off x="411479" y="1399030"/>
            <a:ext cx="3999155" cy="488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>
            <a:lvl1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  <a:lvl6pPr>
              <a:tabLst>
                <a:tab pos="3889375" algn="r"/>
              </a:tabLst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0"/>
          <p:cNvSpPr>
            <a:spLocks noGrp="1"/>
          </p:cNvSpPr>
          <p:nvPr>
            <p:ph sz="quarter" idx="12"/>
          </p:nvPr>
        </p:nvSpPr>
        <p:spPr bwMode="gray">
          <a:xfrm>
            <a:off x="4724400" y="1399030"/>
            <a:ext cx="3999155" cy="488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>
            <a:lvl1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  <a:lvl6pPr>
              <a:tabLst>
                <a:tab pos="3889375" algn="r"/>
              </a:tabLst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5261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0"/>
          <p:cNvSpPr>
            <a:spLocks noGrp="1"/>
          </p:cNvSpPr>
          <p:nvPr>
            <p:ph sz="quarter" idx="11"/>
          </p:nvPr>
        </p:nvSpPr>
        <p:spPr bwMode="gray">
          <a:xfrm>
            <a:off x="411478" y="1399031"/>
            <a:ext cx="2642616" cy="488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>
            <a:lvl1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2" name="Content Placeholder 20"/>
          <p:cNvSpPr>
            <a:spLocks noGrp="1"/>
          </p:cNvSpPr>
          <p:nvPr>
            <p:ph sz="quarter" idx="11"/>
          </p:nvPr>
        </p:nvSpPr>
        <p:spPr bwMode="gray">
          <a:xfrm>
            <a:off x="3254819" y="1399030"/>
            <a:ext cx="2642616" cy="488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>
            <a:lvl1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 bwMode="gray">
          <a:xfrm>
            <a:off x="6098159" y="1399030"/>
            <a:ext cx="2642616" cy="48828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>
            <a:lvl1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20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2pPr>
            <a:lvl3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3pPr>
            <a:lvl4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4pPr>
            <a:lvl5pPr marR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Font typeface="Arial" pitchFamily="34" charset="0"/>
              <a:tabLst/>
              <a:defRPr kumimoji="0" lang="en-US" sz="1800" b="0" i="0" u="none" strike="noStrike" kern="1200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6009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0"/>
          <p:cNvSpPr>
            <a:spLocks noGrp="1"/>
          </p:cNvSpPr>
          <p:nvPr>
            <p:ph sz="quarter" idx="11"/>
          </p:nvPr>
        </p:nvSpPr>
        <p:spPr bwMode="gray">
          <a:xfrm>
            <a:off x="411478" y="1873249"/>
            <a:ext cx="8330184" cy="4270248"/>
          </a:xfrm>
          <a:prstGeom prst="rect">
            <a:avLst/>
          </a:prstGeom>
        </p:spPr>
        <p:txBody>
          <a:bodyPr/>
          <a:lstStyle>
            <a:lvl2pPr>
              <a:defRPr lang="en-US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 bwMode="gray">
          <a:xfrm>
            <a:off x="414338" y="1397000"/>
            <a:ext cx="8330184" cy="27699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5"/>
          </p:nvPr>
        </p:nvSpPr>
        <p:spPr bwMode="gray">
          <a:xfrm>
            <a:off x="411479" y="6153912"/>
            <a:ext cx="3995928" cy="12801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en-US" sz="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08597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0"/>
          <p:cNvSpPr>
            <a:spLocks noGrp="1"/>
          </p:cNvSpPr>
          <p:nvPr>
            <p:ph sz="quarter" idx="11"/>
          </p:nvPr>
        </p:nvSpPr>
        <p:spPr bwMode="gray">
          <a:xfrm>
            <a:off x="411479" y="1873248"/>
            <a:ext cx="3999155" cy="4270248"/>
          </a:xfrm>
          <a:prstGeom prst="rect">
            <a:avLst/>
          </a:prstGeom>
        </p:spPr>
        <p:txBody>
          <a:bodyPr/>
          <a:lstStyle>
            <a:lvl2pPr>
              <a:defRPr lang="en-US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 bwMode="gray">
          <a:xfrm>
            <a:off x="414338" y="1397000"/>
            <a:ext cx="3995928" cy="27699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 bwMode="gray">
          <a:xfrm>
            <a:off x="411479" y="6153912"/>
            <a:ext cx="3995928" cy="12801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rgbClr val="002776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en-US" sz="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0"/>
          <p:cNvSpPr>
            <a:spLocks noGrp="1"/>
          </p:cNvSpPr>
          <p:nvPr>
            <p:ph sz="quarter" idx="16"/>
          </p:nvPr>
        </p:nvSpPr>
        <p:spPr bwMode="gray">
          <a:xfrm>
            <a:off x="4724400" y="1873248"/>
            <a:ext cx="3999155" cy="4270248"/>
          </a:xfrm>
          <a:prstGeom prst="rect">
            <a:avLst/>
          </a:prstGeom>
        </p:spPr>
        <p:txBody>
          <a:bodyPr/>
          <a:lstStyle>
            <a:lvl2pPr>
              <a:defRPr lang="en-US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7"/>
          </p:nvPr>
        </p:nvSpPr>
        <p:spPr bwMode="gray">
          <a:xfrm>
            <a:off x="4727259" y="1397000"/>
            <a:ext cx="3995928" cy="27699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 b="1"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8"/>
          </p:nvPr>
        </p:nvSpPr>
        <p:spPr bwMode="gray">
          <a:xfrm>
            <a:off x="4724400" y="6153912"/>
            <a:ext cx="3995928" cy="12801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b"/>
          <a:lstStyle>
            <a:lvl1pPr algn="l" rtl="0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rgbClr val="002776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lang="en-US" sz="800" b="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lang="en-US" sz="8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91646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279"/>
            <a:ext cx="8330184" cy="3291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3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13" Type="http://schemas.openxmlformats.org/officeDocument/2006/relationships/slideLayout" Target="../slideLayouts/slideLayout164.xml"/><Relationship Id="rId18" Type="http://schemas.openxmlformats.org/officeDocument/2006/relationships/slideLayout" Target="../slideLayouts/slideLayout169.xml"/><Relationship Id="rId26" Type="http://schemas.openxmlformats.org/officeDocument/2006/relationships/slideLayout" Target="../slideLayouts/slideLayout177.xml"/><Relationship Id="rId39" Type="http://schemas.openxmlformats.org/officeDocument/2006/relationships/image" Target="../media/image5.png"/><Relationship Id="rId3" Type="http://schemas.openxmlformats.org/officeDocument/2006/relationships/slideLayout" Target="../slideLayouts/slideLayout154.xml"/><Relationship Id="rId21" Type="http://schemas.openxmlformats.org/officeDocument/2006/relationships/slideLayout" Target="../slideLayouts/slideLayout172.xml"/><Relationship Id="rId34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58.xml"/><Relationship Id="rId12" Type="http://schemas.openxmlformats.org/officeDocument/2006/relationships/slideLayout" Target="../slideLayouts/slideLayout163.xml"/><Relationship Id="rId17" Type="http://schemas.openxmlformats.org/officeDocument/2006/relationships/slideLayout" Target="../slideLayouts/slideLayout168.xml"/><Relationship Id="rId25" Type="http://schemas.openxmlformats.org/officeDocument/2006/relationships/slideLayout" Target="../slideLayouts/slideLayout176.xml"/><Relationship Id="rId33" Type="http://schemas.openxmlformats.org/officeDocument/2006/relationships/slideLayout" Target="../slideLayouts/slideLayout184.xml"/><Relationship Id="rId38" Type="http://schemas.openxmlformats.org/officeDocument/2006/relationships/theme" Target="../theme/theme10.xml"/><Relationship Id="rId2" Type="http://schemas.openxmlformats.org/officeDocument/2006/relationships/slideLayout" Target="../slideLayouts/slideLayout153.xml"/><Relationship Id="rId16" Type="http://schemas.openxmlformats.org/officeDocument/2006/relationships/slideLayout" Target="../slideLayouts/slideLayout167.xml"/><Relationship Id="rId20" Type="http://schemas.openxmlformats.org/officeDocument/2006/relationships/slideLayout" Target="../slideLayouts/slideLayout171.xml"/><Relationship Id="rId29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24" Type="http://schemas.openxmlformats.org/officeDocument/2006/relationships/slideLayout" Target="../slideLayouts/slideLayout175.xml"/><Relationship Id="rId32" Type="http://schemas.openxmlformats.org/officeDocument/2006/relationships/slideLayout" Target="../slideLayouts/slideLayout183.xml"/><Relationship Id="rId37" Type="http://schemas.openxmlformats.org/officeDocument/2006/relationships/slideLayout" Target="../slideLayouts/slideLayout188.xml"/><Relationship Id="rId40" Type="http://schemas.openxmlformats.org/officeDocument/2006/relationships/image" Target="../media/image6.png"/><Relationship Id="rId5" Type="http://schemas.openxmlformats.org/officeDocument/2006/relationships/slideLayout" Target="../slideLayouts/slideLayout156.xml"/><Relationship Id="rId15" Type="http://schemas.openxmlformats.org/officeDocument/2006/relationships/slideLayout" Target="../slideLayouts/slideLayout166.xml"/><Relationship Id="rId23" Type="http://schemas.openxmlformats.org/officeDocument/2006/relationships/slideLayout" Target="../slideLayouts/slideLayout174.xml"/><Relationship Id="rId28" Type="http://schemas.openxmlformats.org/officeDocument/2006/relationships/slideLayout" Target="../slideLayouts/slideLayout179.xml"/><Relationship Id="rId36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61.xml"/><Relationship Id="rId19" Type="http://schemas.openxmlformats.org/officeDocument/2006/relationships/slideLayout" Target="../slideLayouts/slideLayout170.xml"/><Relationship Id="rId31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Relationship Id="rId14" Type="http://schemas.openxmlformats.org/officeDocument/2006/relationships/slideLayout" Target="../slideLayouts/slideLayout165.xml"/><Relationship Id="rId22" Type="http://schemas.openxmlformats.org/officeDocument/2006/relationships/slideLayout" Target="../slideLayouts/slideLayout173.xml"/><Relationship Id="rId27" Type="http://schemas.openxmlformats.org/officeDocument/2006/relationships/slideLayout" Target="../slideLayouts/slideLayout178.xml"/><Relationship Id="rId30" Type="http://schemas.openxmlformats.org/officeDocument/2006/relationships/slideLayout" Target="../slideLayouts/slideLayout181.xml"/><Relationship Id="rId35" Type="http://schemas.openxmlformats.org/officeDocument/2006/relationships/slideLayout" Target="../slideLayouts/slideLayout18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6.xml"/><Relationship Id="rId13" Type="http://schemas.openxmlformats.org/officeDocument/2006/relationships/slideLayout" Target="../slideLayouts/slideLayout201.xml"/><Relationship Id="rId18" Type="http://schemas.openxmlformats.org/officeDocument/2006/relationships/slideLayout" Target="../slideLayouts/slideLayout206.xml"/><Relationship Id="rId26" Type="http://schemas.openxmlformats.org/officeDocument/2006/relationships/slideLayout" Target="../slideLayouts/slideLayout214.xml"/><Relationship Id="rId39" Type="http://schemas.openxmlformats.org/officeDocument/2006/relationships/image" Target="../media/image5.png"/><Relationship Id="rId3" Type="http://schemas.openxmlformats.org/officeDocument/2006/relationships/slideLayout" Target="../slideLayouts/slideLayout191.xml"/><Relationship Id="rId21" Type="http://schemas.openxmlformats.org/officeDocument/2006/relationships/slideLayout" Target="../slideLayouts/slideLayout209.xml"/><Relationship Id="rId34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195.xml"/><Relationship Id="rId12" Type="http://schemas.openxmlformats.org/officeDocument/2006/relationships/slideLayout" Target="../slideLayouts/slideLayout200.xml"/><Relationship Id="rId17" Type="http://schemas.openxmlformats.org/officeDocument/2006/relationships/slideLayout" Target="../slideLayouts/slideLayout205.xml"/><Relationship Id="rId25" Type="http://schemas.openxmlformats.org/officeDocument/2006/relationships/slideLayout" Target="../slideLayouts/slideLayout213.xml"/><Relationship Id="rId33" Type="http://schemas.openxmlformats.org/officeDocument/2006/relationships/slideLayout" Target="../slideLayouts/slideLayout221.xml"/><Relationship Id="rId38" Type="http://schemas.openxmlformats.org/officeDocument/2006/relationships/theme" Target="../theme/theme11.xml"/><Relationship Id="rId2" Type="http://schemas.openxmlformats.org/officeDocument/2006/relationships/slideLayout" Target="../slideLayouts/slideLayout190.xml"/><Relationship Id="rId16" Type="http://schemas.openxmlformats.org/officeDocument/2006/relationships/slideLayout" Target="../slideLayouts/slideLayout204.xml"/><Relationship Id="rId20" Type="http://schemas.openxmlformats.org/officeDocument/2006/relationships/slideLayout" Target="../slideLayouts/slideLayout208.xml"/><Relationship Id="rId29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Relationship Id="rId11" Type="http://schemas.openxmlformats.org/officeDocument/2006/relationships/slideLayout" Target="../slideLayouts/slideLayout199.xml"/><Relationship Id="rId24" Type="http://schemas.openxmlformats.org/officeDocument/2006/relationships/slideLayout" Target="../slideLayouts/slideLayout212.xml"/><Relationship Id="rId32" Type="http://schemas.openxmlformats.org/officeDocument/2006/relationships/slideLayout" Target="../slideLayouts/slideLayout220.xml"/><Relationship Id="rId37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193.xml"/><Relationship Id="rId15" Type="http://schemas.openxmlformats.org/officeDocument/2006/relationships/slideLayout" Target="../slideLayouts/slideLayout203.xml"/><Relationship Id="rId23" Type="http://schemas.openxmlformats.org/officeDocument/2006/relationships/slideLayout" Target="../slideLayouts/slideLayout211.xml"/><Relationship Id="rId28" Type="http://schemas.openxmlformats.org/officeDocument/2006/relationships/slideLayout" Target="../slideLayouts/slideLayout216.xml"/><Relationship Id="rId36" Type="http://schemas.openxmlformats.org/officeDocument/2006/relationships/slideLayout" Target="../slideLayouts/slideLayout224.xml"/><Relationship Id="rId10" Type="http://schemas.openxmlformats.org/officeDocument/2006/relationships/slideLayout" Target="../slideLayouts/slideLayout198.xml"/><Relationship Id="rId19" Type="http://schemas.openxmlformats.org/officeDocument/2006/relationships/slideLayout" Target="../slideLayouts/slideLayout207.xml"/><Relationship Id="rId31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7.xml"/><Relationship Id="rId14" Type="http://schemas.openxmlformats.org/officeDocument/2006/relationships/slideLayout" Target="../slideLayouts/slideLayout202.xml"/><Relationship Id="rId22" Type="http://schemas.openxmlformats.org/officeDocument/2006/relationships/slideLayout" Target="../slideLayouts/slideLayout210.xml"/><Relationship Id="rId27" Type="http://schemas.openxmlformats.org/officeDocument/2006/relationships/slideLayout" Target="../slideLayouts/slideLayout215.xml"/><Relationship Id="rId30" Type="http://schemas.openxmlformats.org/officeDocument/2006/relationships/slideLayout" Target="../slideLayouts/slideLayout218.xml"/><Relationship Id="rId35" Type="http://schemas.openxmlformats.org/officeDocument/2006/relationships/slideLayout" Target="../slideLayouts/slideLayout2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13" Type="http://schemas.openxmlformats.org/officeDocument/2006/relationships/slideLayout" Target="../slideLayouts/slideLayout238.xml"/><Relationship Id="rId18" Type="http://schemas.openxmlformats.org/officeDocument/2006/relationships/slideLayout" Target="../slideLayouts/slideLayout243.xml"/><Relationship Id="rId26" Type="http://schemas.openxmlformats.org/officeDocument/2006/relationships/slideLayout" Target="../slideLayouts/slideLayout251.xml"/><Relationship Id="rId39" Type="http://schemas.openxmlformats.org/officeDocument/2006/relationships/slideLayout" Target="../slideLayouts/slideLayout264.xml"/><Relationship Id="rId3" Type="http://schemas.openxmlformats.org/officeDocument/2006/relationships/slideLayout" Target="../slideLayouts/slideLayout228.xml"/><Relationship Id="rId21" Type="http://schemas.openxmlformats.org/officeDocument/2006/relationships/slideLayout" Target="../slideLayouts/slideLayout246.xml"/><Relationship Id="rId34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32.xml"/><Relationship Id="rId12" Type="http://schemas.openxmlformats.org/officeDocument/2006/relationships/slideLayout" Target="../slideLayouts/slideLayout237.xml"/><Relationship Id="rId17" Type="http://schemas.openxmlformats.org/officeDocument/2006/relationships/slideLayout" Target="../slideLayouts/slideLayout242.xml"/><Relationship Id="rId25" Type="http://schemas.openxmlformats.org/officeDocument/2006/relationships/slideLayout" Target="../slideLayouts/slideLayout250.xml"/><Relationship Id="rId33" Type="http://schemas.openxmlformats.org/officeDocument/2006/relationships/slideLayout" Target="../slideLayouts/slideLayout258.xml"/><Relationship Id="rId38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227.xml"/><Relationship Id="rId16" Type="http://schemas.openxmlformats.org/officeDocument/2006/relationships/slideLayout" Target="../slideLayouts/slideLayout241.xml"/><Relationship Id="rId20" Type="http://schemas.openxmlformats.org/officeDocument/2006/relationships/slideLayout" Target="../slideLayouts/slideLayout245.xml"/><Relationship Id="rId29" Type="http://schemas.openxmlformats.org/officeDocument/2006/relationships/slideLayout" Target="../slideLayouts/slideLayout254.xml"/><Relationship Id="rId41" Type="http://schemas.openxmlformats.org/officeDocument/2006/relationships/image" Target="../media/image5.png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24" Type="http://schemas.openxmlformats.org/officeDocument/2006/relationships/slideLayout" Target="../slideLayouts/slideLayout249.xml"/><Relationship Id="rId32" Type="http://schemas.openxmlformats.org/officeDocument/2006/relationships/slideLayout" Target="../slideLayouts/slideLayout257.xml"/><Relationship Id="rId37" Type="http://schemas.openxmlformats.org/officeDocument/2006/relationships/slideLayout" Target="../slideLayouts/slideLayout262.xml"/><Relationship Id="rId40" Type="http://schemas.openxmlformats.org/officeDocument/2006/relationships/theme" Target="../theme/theme12.xml"/><Relationship Id="rId5" Type="http://schemas.openxmlformats.org/officeDocument/2006/relationships/slideLayout" Target="../slideLayouts/slideLayout230.xml"/><Relationship Id="rId15" Type="http://schemas.openxmlformats.org/officeDocument/2006/relationships/slideLayout" Target="../slideLayouts/slideLayout240.xml"/><Relationship Id="rId23" Type="http://schemas.openxmlformats.org/officeDocument/2006/relationships/slideLayout" Target="../slideLayouts/slideLayout248.xml"/><Relationship Id="rId28" Type="http://schemas.openxmlformats.org/officeDocument/2006/relationships/slideLayout" Target="../slideLayouts/slideLayout253.xml"/><Relationship Id="rId36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35.xml"/><Relationship Id="rId19" Type="http://schemas.openxmlformats.org/officeDocument/2006/relationships/slideLayout" Target="../slideLayouts/slideLayout244.xml"/><Relationship Id="rId31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Relationship Id="rId14" Type="http://schemas.openxmlformats.org/officeDocument/2006/relationships/slideLayout" Target="../slideLayouts/slideLayout239.xml"/><Relationship Id="rId22" Type="http://schemas.openxmlformats.org/officeDocument/2006/relationships/slideLayout" Target="../slideLayouts/slideLayout247.xml"/><Relationship Id="rId27" Type="http://schemas.openxmlformats.org/officeDocument/2006/relationships/slideLayout" Target="../slideLayouts/slideLayout252.xml"/><Relationship Id="rId30" Type="http://schemas.openxmlformats.org/officeDocument/2006/relationships/slideLayout" Target="../slideLayouts/slideLayout255.xml"/><Relationship Id="rId35" Type="http://schemas.openxmlformats.org/officeDocument/2006/relationships/slideLayout" Target="../slideLayouts/slideLayout26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slideLayout" Target="../slideLayouts/slideLayout277.xml"/><Relationship Id="rId18" Type="http://schemas.openxmlformats.org/officeDocument/2006/relationships/slideLayout" Target="../slideLayouts/slideLayout282.xml"/><Relationship Id="rId26" Type="http://schemas.openxmlformats.org/officeDocument/2006/relationships/slideLayout" Target="../slideLayouts/slideLayout290.xml"/><Relationship Id="rId39" Type="http://schemas.openxmlformats.org/officeDocument/2006/relationships/slideLayout" Target="../slideLayouts/slideLayout303.xml"/><Relationship Id="rId3" Type="http://schemas.openxmlformats.org/officeDocument/2006/relationships/slideLayout" Target="../slideLayouts/slideLayout267.xml"/><Relationship Id="rId21" Type="http://schemas.openxmlformats.org/officeDocument/2006/relationships/slideLayout" Target="../slideLayouts/slideLayout285.xml"/><Relationship Id="rId34" Type="http://schemas.openxmlformats.org/officeDocument/2006/relationships/slideLayout" Target="../slideLayouts/slideLayout298.xml"/><Relationship Id="rId7" Type="http://schemas.openxmlformats.org/officeDocument/2006/relationships/slideLayout" Target="../slideLayouts/slideLayout271.xml"/><Relationship Id="rId12" Type="http://schemas.openxmlformats.org/officeDocument/2006/relationships/slideLayout" Target="../slideLayouts/slideLayout276.xml"/><Relationship Id="rId17" Type="http://schemas.openxmlformats.org/officeDocument/2006/relationships/slideLayout" Target="../slideLayouts/slideLayout281.xml"/><Relationship Id="rId25" Type="http://schemas.openxmlformats.org/officeDocument/2006/relationships/slideLayout" Target="../slideLayouts/slideLayout289.xml"/><Relationship Id="rId33" Type="http://schemas.openxmlformats.org/officeDocument/2006/relationships/slideLayout" Target="../slideLayouts/slideLayout297.xml"/><Relationship Id="rId38" Type="http://schemas.openxmlformats.org/officeDocument/2006/relationships/slideLayout" Target="../slideLayouts/slideLayout302.xml"/><Relationship Id="rId2" Type="http://schemas.openxmlformats.org/officeDocument/2006/relationships/slideLayout" Target="../slideLayouts/slideLayout266.xml"/><Relationship Id="rId16" Type="http://schemas.openxmlformats.org/officeDocument/2006/relationships/slideLayout" Target="../slideLayouts/slideLayout280.xml"/><Relationship Id="rId20" Type="http://schemas.openxmlformats.org/officeDocument/2006/relationships/slideLayout" Target="../slideLayouts/slideLayout284.xml"/><Relationship Id="rId29" Type="http://schemas.openxmlformats.org/officeDocument/2006/relationships/slideLayout" Target="../slideLayouts/slideLayout293.xml"/><Relationship Id="rId41" Type="http://schemas.openxmlformats.org/officeDocument/2006/relationships/image" Target="../media/image7.png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24" Type="http://schemas.openxmlformats.org/officeDocument/2006/relationships/slideLayout" Target="../slideLayouts/slideLayout288.xml"/><Relationship Id="rId32" Type="http://schemas.openxmlformats.org/officeDocument/2006/relationships/slideLayout" Target="../slideLayouts/slideLayout296.xml"/><Relationship Id="rId37" Type="http://schemas.openxmlformats.org/officeDocument/2006/relationships/slideLayout" Target="../slideLayouts/slideLayout301.xml"/><Relationship Id="rId40" Type="http://schemas.openxmlformats.org/officeDocument/2006/relationships/theme" Target="../theme/theme13.xml"/><Relationship Id="rId5" Type="http://schemas.openxmlformats.org/officeDocument/2006/relationships/slideLayout" Target="../slideLayouts/slideLayout269.xml"/><Relationship Id="rId15" Type="http://schemas.openxmlformats.org/officeDocument/2006/relationships/slideLayout" Target="../slideLayouts/slideLayout279.xml"/><Relationship Id="rId23" Type="http://schemas.openxmlformats.org/officeDocument/2006/relationships/slideLayout" Target="../slideLayouts/slideLayout287.xml"/><Relationship Id="rId28" Type="http://schemas.openxmlformats.org/officeDocument/2006/relationships/slideLayout" Target="../slideLayouts/slideLayout292.xml"/><Relationship Id="rId36" Type="http://schemas.openxmlformats.org/officeDocument/2006/relationships/slideLayout" Target="../slideLayouts/slideLayout300.xml"/><Relationship Id="rId10" Type="http://schemas.openxmlformats.org/officeDocument/2006/relationships/slideLayout" Target="../slideLayouts/slideLayout274.xml"/><Relationship Id="rId19" Type="http://schemas.openxmlformats.org/officeDocument/2006/relationships/slideLayout" Target="../slideLayouts/slideLayout283.xml"/><Relationship Id="rId31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Relationship Id="rId14" Type="http://schemas.openxmlformats.org/officeDocument/2006/relationships/slideLayout" Target="../slideLayouts/slideLayout278.xml"/><Relationship Id="rId22" Type="http://schemas.openxmlformats.org/officeDocument/2006/relationships/slideLayout" Target="../slideLayouts/slideLayout286.xml"/><Relationship Id="rId27" Type="http://schemas.openxmlformats.org/officeDocument/2006/relationships/slideLayout" Target="../slideLayouts/slideLayout291.xml"/><Relationship Id="rId30" Type="http://schemas.openxmlformats.org/officeDocument/2006/relationships/slideLayout" Target="../slideLayouts/slideLayout294.xml"/><Relationship Id="rId35" Type="http://schemas.openxmlformats.org/officeDocument/2006/relationships/slideLayout" Target="../slideLayouts/slideLayout29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2.xml"/><Relationship Id="rId21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5" Type="http://schemas.openxmlformats.org/officeDocument/2006/relationships/image" Target="../media/image2.jpeg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2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24" Type="http://schemas.openxmlformats.org/officeDocument/2006/relationships/theme" Target="../theme/theme8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23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99.xml"/><Relationship Id="rId19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Relationship Id="rId22" Type="http://schemas.openxmlformats.org/officeDocument/2006/relationships/slideLayout" Target="../slideLayouts/slideLayout11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slideLayout" Target="../slideLayouts/slideLayout130.xml"/><Relationship Id="rId26" Type="http://schemas.openxmlformats.org/officeDocument/2006/relationships/slideLayout" Target="../slideLayouts/slideLayout138.xml"/><Relationship Id="rId39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15.xml"/><Relationship Id="rId21" Type="http://schemas.openxmlformats.org/officeDocument/2006/relationships/slideLayout" Target="../slideLayouts/slideLayout133.xml"/><Relationship Id="rId34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slideLayout" Target="../slideLayouts/slideLayout129.xml"/><Relationship Id="rId25" Type="http://schemas.openxmlformats.org/officeDocument/2006/relationships/slideLayout" Target="../slideLayouts/slideLayout137.xml"/><Relationship Id="rId33" Type="http://schemas.openxmlformats.org/officeDocument/2006/relationships/slideLayout" Target="../slideLayouts/slideLayout145.xml"/><Relationship Id="rId38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20" Type="http://schemas.openxmlformats.org/officeDocument/2006/relationships/slideLayout" Target="../slideLayouts/slideLayout132.xml"/><Relationship Id="rId29" Type="http://schemas.openxmlformats.org/officeDocument/2006/relationships/slideLayout" Target="../slideLayouts/slideLayout141.xml"/><Relationship Id="rId41" Type="http://schemas.openxmlformats.org/officeDocument/2006/relationships/image" Target="../media/image5.png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24" Type="http://schemas.openxmlformats.org/officeDocument/2006/relationships/slideLayout" Target="../slideLayouts/slideLayout136.xml"/><Relationship Id="rId32" Type="http://schemas.openxmlformats.org/officeDocument/2006/relationships/slideLayout" Target="../slideLayouts/slideLayout144.xml"/><Relationship Id="rId37" Type="http://schemas.openxmlformats.org/officeDocument/2006/relationships/slideLayout" Target="../slideLayouts/slideLayout149.xml"/><Relationship Id="rId40" Type="http://schemas.openxmlformats.org/officeDocument/2006/relationships/theme" Target="../theme/theme9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23" Type="http://schemas.openxmlformats.org/officeDocument/2006/relationships/slideLayout" Target="../slideLayouts/slideLayout135.xml"/><Relationship Id="rId28" Type="http://schemas.openxmlformats.org/officeDocument/2006/relationships/slideLayout" Target="../slideLayouts/slideLayout140.xml"/><Relationship Id="rId36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22.xml"/><Relationship Id="rId19" Type="http://schemas.openxmlformats.org/officeDocument/2006/relationships/slideLayout" Target="../slideLayouts/slideLayout131.xml"/><Relationship Id="rId31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Relationship Id="rId22" Type="http://schemas.openxmlformats.org/officeDocument/2006/relationships/slideLayout" Target="../slideLayouts/slideLayout134.xml"/><Relationship Id="rId27" Type="http://schemas.openxmlformats.org/officeDocument/2006/relationships/slideLayout" Target="../slideLayouts/slideLayout139.xml"/><Relationship Id="rId30" Type="http://schemas.openxmlformats.org/officeDocument/2006/relationships/slideLayout" Target="../slideLayouts/slideLayout142.xml"/><Relationship Id="rId35" Type="http://schemas.openxmlformats.org/officeDocument/2006/relationships/slideLayout" Target="../slideLayouts/slideLayout1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5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5" y="1001723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/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/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/>
              <a:t>Copyright © </a:t>
            </a:r>
            <a:r>
              <a:rPr lang="en-GB" sz="800" dirty="0" smtClean="0"/>
              <a:t>2012</a:t>
            </a:r>
            <a:r>
              <a:rPr lang="en-GB" sz="800" baseline="0" dirty="0" smtClean="0"/>
              <a:t> </a:t>
            </a:r>
            <a:r>
              <a:rPr lang="en-GB" sz="800" dirty="0" smtClean="0"/>
              <a:t>Deloitte </a:t>
            </a:r>
            <a:r>
              <a:rPr lang="en-GB" sz="800" dirty="0"/>
              <a:t>Development LLC.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  <p:sldLayoutId id="2147484345" r:id="rId11"/>
    <p:sldLayoutId id="214748434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46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934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940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587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350" indent="-342350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591" indent="-168005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766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943" indent="-16959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3117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9583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605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2518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899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68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34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0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71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3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07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272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39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14788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buClr>
                <a:srgbClr val="000000"/>
              </a:buClr>
              <a:buSzPct val="65000"/>
              <a:buFont typeface="Wingdings" pitchFamily="2" charset="2"/>
              <a:buNone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- </a:t>
            </a:r>
            <a:fld id="{9E1C25EB-DACA-4623-A2D0-622FC24EFA92}" type="slidenum">
              <a:rPr lang="en-US">
                <a:solidFill>
                  <a:srgbClr val="000000"/>
                </a:solidFill>
                <a:cs typeface="Arial" charset="0"/>
              </a:rPr>
              <a:pPr algn="ctr" eaLnBrk="0" hangingPunct="0">
                <a:lnSpc>
                  <a:spcPct val="106000"/>
                </a:lnSpc>
                <a:spcBef>
                  <a:spcPct val="0"/>
                </a:spcBef>
                <a:buClr>
                  <a:srgbClr val="000000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  <a:cs typeface="Arial" charset="0"/>
              </a:rPr>
              <a:t> -</a:t>
            </a:r>
          </a:p>
        </p:txBody>
      </p:sp>
      <p:pic>
        <p:nvPicPr>
          <p:cNvPr id="7173" name="Picture 6" descr="DEL_COL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9738" name="SHP_DOCTRACKER"/>
          <p:cNvSpPr txBox="1">
            <a:spLocks noChangeArrowheads="1"/>
          </p:cNvSpPr>
          <p:nvPr/>
        </p:nvSpPr>
        <p:spPr bwMode="gray">
          <a:xfrm rot="-5400000">
            <a:off x="8861425" y="6543675"/>
            <a:ext cx="422275" cy="66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eaLnBrk="0" hangingPunct="0">
              <a:lnSpc>
                <a:spcPct val="106000"/>
              </a:lnSpc>
              <a:spcBef>
                <a:spcPct val="0"/>
              </a:spcBef>
              <a:defRPr/>
            </a:pPr>
            <a:r>
              <a:rPr lang="en-US" sz="400" dirty="0" smtClean="0">
                <a:solidFill>
                  <a:srgbClr val="AFAFAF"/>
                </a:solidFill>
                <a:cs typeface="Arial" charset="0"/>
              </a:rPr>
              <a:t>Cornell - AMS Workshop 11-28-12 - Near Final RTI.pptx</a:t>
            </a:r>
            <a:endParaRPr lang="en-US" sz="400" dirty="0">
              <a:solidFill>
                <a:srgbClr val="AFAFAF"/>
              </a:solidFill>
              <a:cs typeface="Arial" charset="0"/>
            </a:endParaRPr>
          </a:p>
        </p:txBody>
      </p:sp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176" name="Picture 20" descr="BigLogoNoTag"/>
          <p:cNvPicPr>
            <a:picLocks noChangeAspect="1" noChangeArrowheads="1"/>
          </p:cNvPicPr>
          <p:nvPr/>
        </p:nvPicPr>
        <p:blipFill>
          <a:blip r:embed="rId4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6519863"/>
            <a:ext cx="9906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522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0" r:id="rId1"/>
    <p:sldLayoutId id="2147484701" r:id="rId2"/>
    <p:sldLayoutId id="2147484702" r:id="rId3"/>
    <p:sldLayoutId id="2147484703" r:id="rId4"/>
    <p:sldLayoutId id="2147484704" r:id="rId5"/>
    <p:sldLayoutId id="2147484705" r:id="rId6"/>
    <p:sldLayoutId id="2147484706" r:id="rId7"/>
    <p:sldLayoutId id="2147484707" r:id="rId8"/>
    <p:sldLayoutId id="2147484708" r:id="rId9"/>
    <p:sldLayoutId id="2147484709" r:id="rId10"/>
    <p:sldLayoutId id="2147484710" r:id="rId11"/>
    <p:sldLayoutId id="2147484711" r:id="rId12"/>
    <p:sldLayoutId id="2147484712" r:id="rId13"/>
    <p:sldLayoutId id="2147484713" r:id="rId14"/>
    <p:sldLayoutId id="2147484714" r:id="rId15"/>
    <p:sldLayoutId id="2147484715" r:id="rId16"/>
    <p:sldLayoutId id="2147484716" r:id="rId17"/>
    <p:sldLayoutId id="2147484717" r:id="rId18"/>
    <p:sldLayoutId id="2147484718" r:id="rId19"/>
    <p:sldLayoutId id="2147484719" r:id="rId20"/>
    <p:sldLayoutId id="2147484720" r:id="rId21"/>
    <p:sldLayoutId id="2147484721" r:id="rId22"/>
    <p:sldLayoutId id="2147484722" r:id="rId23"/>
    <p:sldLayoutId id="2147484723" r:id="rId24"/>
    <p:sldLayoutId id="2147484724" r:id="rId25"/>
    <p:sldLayoutId id="2147484725" r:id="rId26"/>
    <p:sldLayoutId id="2147484726" r:id="rId27"/>
    <p:sldLayoutId id="2147484727" r:id="rId28"/>
    <p:sldLayoutId id="2147484728" r:id="rId29"/>
    <p:sldLayoutId id="2147484729" r:id="rId30"/>
    <p:sldLayoutId id="2147484730" r:id="rId31"/>
    <p:sldLayoutId id="2147484731" r:id="rId32"/>
    <p:sldLayoutId id="2147484732" r:id="rId33"/>
    <p:sldLayoutId id="2147484733" r:id="rId34"/>
    <p:sldLayoutId id="2147484734" r:id="rId35"/>
    <p:sldLayoutId id="2147484735" r:id="rId36"/>
    <p:sldLayoutId id="2147484736" r:id="rId37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14788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buClr>
                <a:srgbClr val="000000"/>
              </a:buClr>
              <a:buSzPct val="65000"/>
              <a:buFont typeface="Wingdings" pitchFamily="2" charset="2"/>
              <a:buNone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- </a:t>
            </a:r>
            <a:fld id="{9E1C25EB-DACA-4623-A2D0-622FC24EFA92}" type="slidenum">
              <a:rPr lang="en-US">
                <a:solidFill>
                  <a:srgbClr val="000000"/>
                </a:solidFill>
                <a:cs typeface="Arial" charset="0"/>
              </a:rPr>
              <a:pPr algn="ctr" eaLnBrk="0" hangingPunct="0">
                <a:lnSpc>
                  <a:spcPct val="106000"/>
                </a:lnSpc>
                <a:spcBef>
                  <a:spcPct val="0"/>
                </a:spcBef>
                <a:buClr>
                  <a:srgbClr val="000000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  <a:cs typeface="Arial" charset="0"/>
              </a:rPr>
              <a:t> -</a:t>
            </a:r>
          </a:p>
        </p:txBody>
      </p:sp>
      <p:pic>
        <p:nvPicPr>
          <p:cNvPr id="7173" name="Picture 6" descr="DEL_COL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9738" name="SHP_DOCTRACKER"/>
          <p:cNvSpPr txBox="1">
            <a:spLocks noChangeArrowheads="1"/>
          </p:cNvSpPr>
          <p:nvPr/>
        </p:nvSpPr>
        <p:spPr bwMode="gray">
          <a:xfrm rot="-5400000">
            <a:off x="8861425" y="6543675"/>
            <a:ext cx="422275" cy="66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eaLnBrk="0" hangingPunct="0">
              <a:lnSpc>
                <a:spcPct val="106000"/>
              </a:lnSpc>
              <a:spcBef>
                <a:spcPct val="0"/>
              </a:spcBef>
              <a:defRPr/>
            </a:pPr>
            <a:r>
              <a:rPr lang="en-US" sz="400" dirty="0" smtClean="0">
                <a:solidFill>
                  <a:srgbClr val="AFAFAF"/>
                </a:solidFill>
                <a:cs typeface="Arial" charset="0"/>
              </a:rPr>
              <a:t>Cornell - AMS Workshop 11-28-12 - Near Final RTI.pptx</a:t>
            </a:r>
            <a:endParaRPr lang="en-US" sz="400" dirty="0">
              <a:solidFill>
                <a:srgbClr val="AFAFAF"/>
              </a:solidFill>
              <a:cs typeface="Arial" charset="0"/>
            </a:endParaRPr>
          </a:p>
        </p:txBody>
      </p:sp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10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45" r:id="rId6"/>
    <p:sldLayoutId id="2147484746" r:id="rId7"/>
    <p:sldLayoutId id="2147484747" r:id="rId8"/>
    <p:sldLayoutId id="2147484748" r:id="rId9"/>
    <p:sldLayoutId id="2147484749" r:id="rId10"/>
    <p:sldLayoutId id="2147484750" r:id="rId11"/>
    <p:sldLayoutId id="2147484751" r:id="rId12"/>
    <p:sldLayoutId id="2147484752" r:id="rId13"/>
    <p:sldLayoutId id="2147484753" r:id="rId14"/>
    <p:sldLayoutId id="2147484754" r:id="rId15"/>
    <p:sldLayoutId id="2147484755" r:id="rId16"/>
    <p:sldLayoutId id="2147484756" r:id="rId17"/>
    <p:sldLayoutId id="2147484757" r:id="rId18"/>
    <p:sldLayoutId id="2147484758" r:id="rId19"/>
    <p:sldLayoutId id="2147484759" r:id="rId20"/>
    <p:sldLayoutId id="2147484760" r:id="rId21"/>
    <p:sldLayoutId id="2147484761" r:id="rId22"/>
    <p:sldLayoutId id="2147484762" r:id="rId23"/>
    <p:sldLayoutId id="2147484763" r:id="rId24"/>
    <p:sldLayoutId id="2147484764" r:id="rId25"/>
    <p:sldLayoutId id="2147484765" r:id="rId26"/>
    <p:sldLayoutId id="2147484766" r:id="rId27"/>
    <p:sldLayoutId id="2147484767" r:id="rId28"/>
    <p:sldLayoutId id="2147484768" r:id="rId29"/>
    <p:sldLayoutId id="2147484769" r:id="rId30"/>
    <p:sldLayoutId id="2147484770" r:id="rId31"/>
    <p:sldLayoutId id="2147484771" r:id="rId32"/>
    <p:sldLayoutId id="2147484772" r:id="rId33"/>
    <p:sldLayoutId id="2147484773" r:id="rId34"/>
    <p:sldLayoutId id="2147484774" r:id="rId35"/>
    <p:sldLayoutId id="2147484775" r:id="rId36"/>
    <p:sldLayoutId id="2147484776" r:id="rId37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14788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buClr>
                <a:srgbClr val="000000"/>
              </a:buClr>
              <a:buSzPct val="65000"/>
              <a:buFont typeface="Wingdings" pitchFamily="2" charset="2"/>
              <a:buNone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- </a:t>
            </a:r>
            <a:fld id="{9E1C25EB-DACA-4623-A2D0-622FC24EFA92}" type="slidenum">
              <a:rPr lang="en-US">
                <a:solidFill>
                  <a:srgbClr val="000000"/>
                </a:solidFill>
                <a:cs typeface="Arial" charset="0"/>
              </a:rPr>
              <a:pPr algn="ctr" eaLnBrk="0" hangingPunct="0">
                <a:lnSpc>
                  <a:spcPct val="106000"/>
                </a:lnSpc>
                <a:spcBef>
                  <a:spcPct val="0"/>
                </a:spcBef>
                <a:buClr>
                  <a:srgbClr val="000000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  <a:cs typeface="Arial" charset="0"/>
              </a:rPr>
              <a:t> -</a:t>
            </a:r>
          </a:p>
        </p:txBody>
      </p:sp>
      <p:pic>
        <p:nvPicPr>
          <p:cNvPr id="7173" name="Picture 6" descr="DEL_COL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9738" name="SHP_DOCTRACKER"/>
          <p:cNvSpPr txBox="1">
            <a:spLocks noChangeArrowheads="1"/>
          </p:cNvSpPr>
          <p:nvPr/>
        </p:nvSpPr>
        <p:spPr bwMode="gray">
          <a:xfrm rot="-5400000">
            <a:off x="8861425" y="6543675"/>
            <a:ext cx="422275" cy="66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eaLnBrk="0" hangingPunct="0">
              <a:lnSpc>
                <a:spcPct val="106000"/>
              </a:lnSpc>
              <a:spcBef>
                <a:spcPct val="0"/>
              </a:spcBef>
              <a:defRPr/>
            </a:pPr>
            <a:r>
              <a:rPr lang="en-US" sz="400" dirty="0" smtClean="0">
                <a:solidFill>
                  <a:srgbClr val="AFAFAF"/>
                </a:solidFill>
                <a:cs typeface="Arial" charset="0"/>
              </a:rPr>
              <a:t>Cornell - AMS Workshop 11-28-12 - Near Final RTI.pptx</a:t>
            </a:r>
            <a:endParaRPr lang="en-US" sz="400" dirty="0">
              <a:solidFill>
                <a:srgbClr val="AFAFAF"/>
              </a:solidFill>
              <a:cs typeface="Arial" charset="0"/>
            </a:endParaRPr>
          </a:p>
        </p:txBody>
      </p:sp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356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1" r:id="rId1"/>
    <p:sldLayoutId id="2147484782" r:id="rId2"/>
    <p:sldLayoutId id="2147484783" r:id="rId3"/>
    <p:sldLayoutId id="2147484784" r:id="rId4"/>
    <p:sldLayoutId id="2147484785" r:id="rId5"/>
    <p:sldLayoutId id="2147484786" r:id="rId6"/>
    <p:sldLayoutId id="2147484787" r:id="rId7"/>
    <p:sldLayoutId id="2147484788" r:id="rId8"/>
    <p:sldLayoutId id="2147484789" r:id="rId9"/>
    <p:sldLayoutId id="2147484790" r:id="rId10"/>
    <p:sldLayoutId id="2147484791" r:id="rId11"/>
    <p:sldLayoutId id="2147484792" r:id="rId12"/>
    <p:sldLayoutId id="2147484793" r:id="rId13"/>
    <p:sldLayoutId id="2147484794" r:id="rId14"/>
    <p:sldLayoutId id="2147484795" r:id="rId15"/>
    <p:sldLayoutId id="2147484796" r:id="rId16"/>
    <p:sldLayoutId id="2147484797" r:id="rId17"/>
    <p:sldLayoutId id="2147484798" r:id="rId18"/>
    <p:sldLayoutId id="2147484799" r:id="rId19"/>
    <p:sldLayoutId id="2147484800" r:id="rId20"/>
    <p:sldLayoutId id="2147484801" r:id="rId21"/>
    <p:sldLayoutId id="2147484802" r:id="rId22"/>
    <p:sldLayoutId id="2147484803" r:id="rId23"/>
    <p:sldLayoutId id="2147484804" r:id="rId24"/>
    <p:sldLayoutId id="2147484805" r:id="rId25"/>
    <p:sldLayoutId id="2147484806" r:id="rId26"/>
    <p:sldLayoutId id="2147484807" r:id="rId27"/>
    <p:sldLayoutId id="2147484808" r:id="rId28"/>
    <p:sldLayoutId id="2147484809" r:id="rId29"/>
    <p:sldLayoutId id="2147484810" r:id="rId30"/>
    <p:sldLayoutId id="2147484811" r:id="rId31"/>
    <p:sldLayoutId id="2147484812" r:id="rId32"/>
    <p:sldLayoutId id="2147484813" r:id="rId33"/>
    <p:sldLayoutId id="2147484814" r:id="rId34"/>
    <p:sldLayoutId id="2147484815" r:id="rId35"/>
    <p:sldLayoutId id="2147484816" r:id="rId36"/>
    <p:sldLayoutId id="2147484817" r:id="rId37"/>
    <p:sldLayoutId id="2147484818" r:id="rId38"/>
    <p:sldLayoutId id="2147484820" r:id="rId39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14788" cy="5135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buClr>
                <a:srgbClr val="000000"/>
              </a:buClr>
              <a:buSzPct val="65000"/>
              <a:buFont typeface="Wingdings" pitchFamily="2" charset="2"/>
              <a:buNone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- </a:t>
            </a:r>
            <a:fld id="{100CF6E5-F789-4DDD-814A-286C0D9ADC5E}" type="slidenum">
              <a:rPr lang="en-US">
                <a:solidFill>
                  <a:srgbClr val="000000"/>
                </a:solidFill>
                <a:cs typeface="Arial" charset="0"/>
              </a:rPr>
              <a:pPr algn="ctr" eaLnBrk="0" hangingPunct="0">
                <a:lnSpc>
                  <a:spcPct val="106000"/>
                </a:lnSpc>
                <a:spcBef>
                  <a:spcPct val="0"/>
                </a:spcBef>
                <a:buClr>
                  <a:srgbClr val="000000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  <a:cs typeface="Arial" charset="0"/>
              </a:rPr>
              <a:t> -</a:t>
            </a:r>
          </a:p>
        </p:txBody>
      </p:sp>
      <p:pic>
        <p:nvPicPr>
          <p:cNvPr id="1029" name="Picture 6" descr="DEL_COL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1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  <p:sldLayoutId id="2147484849" r:id="rId12"/>
    <p:sldLayoutId id="2147484850" r:id="rId13"/>
    <p:sldLayoutId id="2147484851" r:id="rId14"/>
    <p:sldLayoutId id="2147484852" r:id="rId15"/>
    <p:sldLayoutId id="2147484853" r:id="rId16"/>
    <p:sldLayoutId id="2147484854" r:id="rId17"/>
    <p:sldLayoutId id="2147484855" r:id="rId18"/>
    <p:sldLayoutId id="2147484856" r:id="rId19"/>
    <p:sldLayoutId id="2147484857" r:id="rId20"/>
    <p:sldLayoutId id="2147484858" r:id="rId21"/>
    <p:sldLayoutId id="2147484859" r:id="rId22"/>
    <p:sldLayoutId id="2147484860" r:id="rId23"/>
    <p:sldLayoutId id="2147484861" r:id="rId24"/>
    <p:sldLayoutId id="2147484862" r:id="rId25"/>
    <p:sldLayoutId id="2147484863" r:id="rId26"/>
    <p:sldLayoutId id="2147484864" r:id="rId27"/>
    <p:sldLayoutId id="2147484865" r:id="rId28"/>
    <p:sldLayoutId id="2147484866" r:id="rId29"/>
    <p:sldLayoutId id="2147484867" r:id="rId30"/>
    <p:sldLayoutId id="2147484868" r:id="rId31"/>
    <p:sldLayoutId id="2147484869" r:id="rId32"/>
    <p:sldLayoutId id="2147484870" r:id="rId33"/>
    <p:sldLayoutId id="2147484871" r:id="rId34"/>
    <p:sldLayoutId id="2147484872" r:id="rId35"/>
    <p:sldLayoutId id="2147484873" r:id="rId36"/>
    <p:sldLayoutId id="2147484874" r:id="rId37"/>
    <p:sldLayoutId id="2147484875" r:id="rId38"/>
    <p:sldLayoutId id="2147484877" r:id="rId39"/>
  </p:sldLayoutIdLst>
  <p:txStyles>
    <p:titleStyle>
      <a:lvl1pPr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fontAlgn="base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fontAlgn="base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fontAlgn="base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fontAlgn="base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9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9" y="1001727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1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/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/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/>
              <a:t>Copyright © </a:t>
            </a:r>
            <a:r>
              <a:rPr lang="en-GB" sz="800" dirty="0" smtClean="0"/>
              <a:t>2012 Deloitte </a:t>
            </a:r>
            <a:r>
              <a:rPr lang="en-GB" sz="800" dirty="0"/>
              <a:t>Development LLC.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  <p:sldLayoutId id="2147484401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176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34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8527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470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131" indent="-342131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483" indent="-167898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548" indent="-16948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615" indent="-169483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2679" indent="-16948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8851" indent="-1694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5028" indent="-1694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1202" indent="-1694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7384" indent="-1694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76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348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527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701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869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051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224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399" algn="l" defTabSz="9123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398463"/>
            <a:ext cx="836612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2588" y="1139825"/>
            <a:ext cx="83661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015" tIns="41015" rIns="41015" bIns="410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438900"/>
            <a:ext cx="2119313" cy="241300"/>
          </a:xfrm>
          <a:prstGeom prst="rect">
            <a:avLst/>
          </a:prstGeom>
          <a:ln/>
        </p:spPr>
        <p:txBody>
          <a:bodyPr lIns="0" tIns="0" rIns="0" bIns="0"/>
          <a:lstStyle>
            <a:lvl1pPr algn="r">
              <a:defRPr sz="1000" b="1">
                <a:solidFill>
                  <a:schemeClr val="tx1"/>
                </a:solidFill>
                <a:latin typeface="Arial" charset="0"/>
              </a:defRPr>
            </a:lvl1pPr>
          </a:lstStyle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fld id="{4B68EF10-681F-48A1-9A27-7CAC647E3D3C}" type="slidenum">
              <a:rPr lang="en-US">
                <a:solidFill>
                  <a:srgbClr val="000000"/>
                </a:solidFill>
              </a:rPr>
              <a:pPr eaLnBrk="0" hangingPunct="0">
                <a:lnSpc>
                  <a:spcPct val="110000"/>
                </a:lnSpc>
                <a:spcBef>
                  <a:spcPct val="0"/>
                </a:spcBef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95288" y="6443663"/>
            <a:ext cx="2895600" cy="23653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1">
                <a:solidFill>
                  <a:srgbClr val="00A1DE"/>
                </a:solidFill>
                <a:latin typeface="Arial"/>
              </a:defRPr>
            </a:lvl1pPr>
          </a:lstStyle>
          <a:p>
            <a:pPr eaLnBrk="0" hangingPunct="0">
              <a:lnSpc>
                <a:spcPct val="110000"/>
              </a:lnSpc>
              <a:spcBef>
                <a:spcPct val="0"/>
              </a:spcBef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Copyright © 2012 Deloitte Development LLC. All rights reserved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404" r:id="rId2"/>
    <p:sldLayoutId id="2147484405" r:id="rId3"/>
    <p:sldLayoutId id="2147484406" r:id="rId4"/>
    <p:sldLayoutId id="2147484407" r:id="rId5"/>
    <p:sldLayoutId id="2147484408" r:id="rId6"/>
    <p:sldLayoutId id="2147484409" r:id="rId7"/>
    <p:sldLayoutId id="2147484410" r:id="rId8"/>
    <p:sldLayoutId id="2147484411" r:id="rId9"/>
    <p:sldLayoutId id="2147484412" r:id="rId10"/>
    <p:sldLayoutId id="2147484413" r:id="rId11"/>
    <p:sldLayoutId id="2147484414" r:id="rId12"/>
  </p:sldLayoutIdLst>
  <p:hf sldNum="0" hdr="0" dt="0"/>
  <p:txStyles>
    <p:titleStyle>
      <a:lvl1pPr algn="l" defTabSz="9350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defTabSz="9350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Arial" charset="0"/>
        </a:defRPr>
      </a:lvl2pPr>
      <a:lvl3pPr algn="l" defTabSz="9350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Arial" charset="0"/>
        </a:defRPr>
      </a:lvl3pPr>
      <a:lvl4pPr algn="l" defTabSz="9350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Arial" charset="0"/>
        </a:defRPr>
      </a:lvl4pPr>
      <a:lvl5pPr algn="l" defTabSz="9350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  <a:cs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9pPr>
    </p:titleStyle>
    <p:bodyStyle>
      <a:lvl1pPr marL="307975" indent="-307975" algn="l" defTabSz="935038" rtl="0" eaLnBrk="0" fontAlgn="base" hangingPunct="0">
        <a:lnSpc>
          <a:spcPct val="110000"/>
        </a:lnSpc>
        <a:spcBef>
          <a:spcPct val="0"/>
        </a:spcBef>
        <a:spcAft>
          <a:spcPts val="600"/>
        </a:spcAft>
        <a:tabLst>
          <a:tab pos="5849938" algn="l"/>
        </a:tabLst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117475" indent="-117475" algn="l" defTabSz="935038" rtl="0" eaLnBrk="0" fontAlgn="base" hangingPunct="0">
        <a:lnSpc>
          <a:spcPct val="110000"/>
        </a:lnSpc>
        <a:spcBef>
          <a:spcPct val="0"/>
        </a:spcBef>
        <a:spcAft>
          <a:spcPts val="600"/>
        </a:spcAft>
        <a:buFont typeface="Arial" charset="0"/>
        <a:buChar char="•"/>
        <a:tabLst>
          <a:tab pos="5849938" algn="l"/>
        </a:tabLst>
        <a:defRPr sz="1400">
          <a:solidFill>
            <a:schemeClr val="tx1"/>
          </a:solidFill>
          <a:latin typeface="Arial" charset="0"/>
        </a:defRPr>
      </a:lvl2pPr>
      <a:lvl3pPr marL="287338" indent="-157163" algn="l" defTabSz="935038" rtl="0" eaLnBrk="0" fontAlgn="base" hangingPunct="0">
        <a:lnSpc>
          <a:spcPct val="110000"/>
        </a:lnSpc>
        <a:spcBef>
          <a:spcPct val="0"/>
        </a:spcBef>
        <a:spcAft>
          <a:spcPts val="600"/>
        </a:spcAft>
        <a:buFont typeface="Arial" charset="0"/>
        <a:buChar char="−"/>
        <a:tabLst>
          <a:tab pos="5849938" algn="l"/>
        </a:tabLst>
        <a:defRPr sz="1400">
          <a:solidFill>
            <a:schemeClr val="tx1"/>
          </a:solidFill>
          <a:latin typeface="Arial" charset="0"/>
        </a:defRPr>
      </a:lvl3pPr>
      <a:lvl4pPr marL="509588" indent="-204788" algn="l" defTabSz="935038" rtl="0" eaLnBrk="0" fontAlgn="base" hangingPunct="0">
        <a:lnSpc>
          <a:spcPct val="110000"/>
        </a:lnSpc>
        <a:spcBef>
          <a:spcPct val="0"/>
        </a:spcBef>
        <a:spcAft>
          <a:spcPts val="600"/>
        </a:spcAft>
        <a:buFont typeface="Arial" charset="0"/>
        <a:buChar char="•"/>
        <a:tabLst>
          <a:tab pos="5849938" algn="l"/>
        </a:tabLst>
        <a:defRPr sz="1400">
          <a:solidFill>
            <a:schemeClr val="tx1"/>
          </a:solidFill>
          <a:latin typeface="Arial" charset="0"/>
        </a:defRPr>
      </a:lvl4pPr>
      <a:lvl5pPr marL="1227138" indent="-190500" algn="l" defTabSz="935038" rtl="0" eaLnBrk="0" fontAlgn="base" hangingPunct="0">
        <a:spcBef>
          <a:spcPct val="0"/>
        </a:spcBef>
        <a:spcAft>
          <a:spcPct val="0"/>
        </a:spcAft>
        <a:buChar char="»"/>
        <a:tabLst>
          <a:tab pos="5849938" algn="l"/>
        </a:tabLst>
        <a:defRPr sz="1300">
          <a:solidFill>
            <a:schemeClr val="tx1"/>
          </a:solidFill>
          <a:latin typeface="Arial" charset="0"/>
        </a:defRPr>
      </a:lvl5pPr>
      <a:lvl6pPr marL="1825625" indent="-212725" algn="l" defTabSz="1042988" rtl="0" fontAlgn="base">
        <a:spcBef>
          <a:spcPct val="0"/>
        </a:spcBef>
        <a:spcAft>
          <a:spcPct val="0"/>
        </a:spcAft>
        <a:tabLst>
          <a:tab pos="6519863" algn="l"/>
        </a:tabLst>
        <a:defRPr sz="1400">
          <a:solidFill>
            <a:schemeClr val="tx1"/>
          </a:solidFill>
          <a:latin typeface="Arial" charset="0"/>
        </a:defRPr>
      </a:lvl6pPr>
      <a:lvl7pPr marL="2282825" indent="-212725" algn="l" defTabSz="1042988" rtl="0" fontAlgn="base">
        <a:spcBef>
          <a:spcPct val="0"/>
        </a:spcBef>
        <a:spcAft>
          <a:spcPct val="0"/>
        </a:spcAft>
        <a:tabLst>
          <a:tab pos="6519863" algn="l"/>
        </a:tabLst>
        <a:defRPr sz="1400">
          <a:solidFill>
            <a:schemeClr val="tx1"/>
          </a:solidFill>
          <a:latin typeface="Arial" charset="0"/>
        </a:defRPr>
      </a:lvl7pPr>
      <a:lvl8pPr marL="2740025" indent="-212725" algn="l" defTabSz="1042988" rtl="0" fontAlgn="base">
        <a:spcBef>
          <a:spcPct val="0"/>
        </a:spcBef>
        <a:spcAft>
          <a:spcPct val="0"/>
        </a:spcAft>
        <a:tabLst>
          <a:tab pos="6519863" algn="l"/>
        </a:tabLst>
        <a:defRPr sz="1400">
          <a:solidFill>
            <a:schemeClr val="tx1"/>
          </a:solidFill>
          <a:latin typeface="Arial" charset="0"/>
        </a:defRPr>
      </a:lvl8pPr>
      <a:lvl9pPr marL="3197225" indent="-212725" algn="l" defTabSz="1042988" rtl="0" fontAlgn="base">
        <a:spcBef>
          <a:spcPct val="0"/>
        </a:spcBef>
        <a:spcAft>
          <a:spcPct val="0"/>
        </a:spcAft>
        <a:tabLst>
          <a:tab pos="6519863" algn="l"/>
        </a:tabLst>
        <a:defRPr sz="14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5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5" y="1001723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>
                <a:solidFill>
                  <a:prstClr val="black"/>
                </a:solidFill>
              </a:rPr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>
                <a:solidFill>
                  <a:prstClr val="black"/>
                </a:solidFill>
              </a:rPr>
              <a:t>Copyright © </a:t>
            </a:r>
            <a:r>
              <a:rPr lang="en-GB" sz="800" dirty="0" smtClean="0">
                <a:solidFill>
                  <a:prstClr val="black"/>
                </a:solidFill>
              </a:rPr>
              <a:t>2012 Deloitte </a:t>
            </a:r>
            <a:r>
              <a:rPr lang="en-GB" sz="800" dirty="0">
                <a:solidFill>
                  <a:prstClr val="black"/>
                </a:solidFill>
              </a:rPr>
              <a:t>Development LLC.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3" r:id="rId1"/>
    <p:sldLayoutId id="2147484434" r:id="rId2"/>
    <p:sldLayoutId id="2147484435" r:id="rId3"/>
    <p:sldLayoutId id="2147484436" r:id="rId4"/>
    <p:sldLayoutId id="2147484437" r:id="rId5"/>
    <p:sldLayoutId id="2147484438" r:id="rId6"/>
    <p:sldLayoutId id="2147484439" r:id="rId7"/>
    <p:sldLayoutId id="2147484440" r:id="rId8"/>
    <p:sldLayoutId id="2147484441" r:id="rId9"/>
    <p:sldLayoutId id="2147484442" r:id="rId10"/>
    <p:sldLayoutId id="2147484443" r:id="rId11"/>
    <p:sldLayoutId id="2147484444" r:id="rId12"/>
    <p:sldLayoutId id="214748444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46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934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940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587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350" indent="-342350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591" indent="-168005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766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943" indent="-16959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3117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9583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605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2518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899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68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34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0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71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3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07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272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39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5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5" y="1001723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>
                <a:solidFill>
                  <a:prstClr val="black"/>
                </a:solidFill>
              </a:rPr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>
                <a:solidFill>
                  <a:prstClr val="black"/>
                </a:solidFill>
              </a:rPr>
              <a:t>Copyright © </a:t>
            </a:r>
            <a:r>
              <a:rPr lang="en-GB" sz="800" dirty="0" smtClean="0">
                <a:solidFill>
                  <a:prstClr val="black"/>
                </a:solidFill>
              </a:rPr>
              <a:t>2012 Deloitte </a:t>
            </a:r>
            <a:r>
              <a:rPr lang="en-GB" sz="800" dirty="0">
                <a:solidFill>
                  <a:prstClr val="black"/>
                </a:solidFill>
              </a:rPr>
              <a:t>Development LLC.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9" r:id="rId1"/>
    <p:sldLayoutId id="2147484450" r:id="rId2"/>
    <p:sldLayoutId id="2147484451" r:id="rId3"/>
    <p:sldLayoutId id="2147484452" r:id="rId4"/>
    <p:sldLayoutId id="2147484453" r:id="rId5"/>
    <p:sldLayoutId id="2147484454" r:id="rId6"/>
    <p:sldLayoutId id="2147484455" r:id="rId7"/>
    <p:sldLayoutId id="2147484456" r:id="rId8"/>
    <p:sldLayoutId id="2147484457" r:id="rId9"/>
    <p:sldLayoutId id="2147484458" r:id="rId10"/>
    <p:sldLayoutId id="2147484459" r:id="rId11"/>
    <p:sldLayoutId id="214748446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46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934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940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587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350" indent="-342350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591" indent="-168005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766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943" indent="-16959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3117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9583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605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2518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899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68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34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0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71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3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07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272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39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5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5" y="1001723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>
                <a:solidFill>
                  <a:prstClr val="black"/>
                </a:solidFill>
              </a:rPr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>
                <a:solidFill>
                  <a:prstClr val="black"/>
                </a:solidFill>
              </a:rPr>
              <a:t>Copyright © </a:t>
            </a:r>
            <a:r>
              <a:rPr lang="en-GB" sz="800" dirty="0" smtClean="0">
                <a:solidFill>
                  <a:prstClr val="black"/>
                </a:solidFill>
              </a:rPr>
              <a:t>2012 Deloitte </a:t>
            </a:r>
            <a:r>
              <a:rPr lang="en-GB" sz="800" dirty="0">
                <a:solidFill>
                  <a:prstClr val="black"/>
                </a:solidFill>
              </a:rPr>
              <a:t>Development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4249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581" r:id="rId2"/>
    <p:sldLayoutId id="2147484582" r:id="rId3"/>
    <p:sldLayoutId id="2147484583" r:id="rId4"/>
    <p:sldLayoutId id="2147484584" r:id="rId5"/>
    <p:sldLayoutId id="2147484585" r:id="rId6"/>
    <p:sldLayoutId id="2147484586" r:id="rId7"/>
    <p:sldLayoutId id="2147484587" r:id="rId8"/>
    <p:sldLayoutId id="2147484588" r:id="rId9"/>
    <p:sldLayoutId id="2147484589" r:id="rId10"/>
    <p:sldLayoutId id="2147484590" r:id="rId11"/>
    <p:sldLayoutId id="2147484591" r:id="rId12"/>
    <p:sldLayoutId id="2147484592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46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934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940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587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350" indent="-342350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591" indent="-168005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766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943" indent="-16959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3117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9583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605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2518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899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68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34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0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71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3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07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272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39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gray">
          <a:xfrm>
            <a:off x="365135" y="369278"/>
            <a:ext cx="8326437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365135" y="1001723"/>
            <a:ext cx="8326437" cy="14280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gray">
          <a:xfrm>
            <a:off x="7859713" y="6622562"/>
            <a:ext cx="912812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  <a:defRPr/>
            </a:pPr>
            <a:fld id="{9E4C5F39-85E1-4C52-A2AF-3D568046B622}" type="slidenum">
              <a:rPr lang="en-US" sz="1000">
                <a:solidFill>
                  <a:prstClr val="black"/>
                </a:solidFill>
              </a:rPr>
              <a:pPr algn="r">
                <a:spcBef>
                  <a:spcPct val="0"/>
                </a:spcBef>
                <a:defRPr/>
              </a:pPr>
              <a:t>‹#›</a:t>
            </a:fld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gray">
          <a:xfrm>
            <a:off x="327025" y="6652724"/>
            <a:ext cx="6567488" cy="115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4572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800" dirty="0">
                <a:solidFill>
                  <a:prstClr val="black"/>
                </a:solidFill>
              </a:rPr>
              <a:t>Copyright © </a:t>
            </a:r>
            <a:r>
              <a:rPr lang="en-GB" sz="800" dirty="0" smtClean="0">
                <a:solidFill>
                  <a:prstClr val="black"/>
                </a:solidFill>
              </a:rPr>
              <a:t>2012 Deloitte </a:t>
            </a:r>
            <a:r>
              <a:rPr lang="en-GB" sz="800" dirty="0">
                <a:solidFill>
                  <a:prstClr val="black"/>
                </a:solidFill>
              </a:rPr>
              <a:t>Development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07658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4" r:id="rId1"/>
    <p:sldLayoutId id="2147484595" r:id="rId2"/>
    <p:sldLayoutId id="2147484596" r:id="rId3"/>
    <p:sldLayoutId id="2147484597" r:id="rId4"/>
    <p:sldLayoutId id="2147484598" r:id="rId5"/>
    <p:sldLayoutId id="2147484599" r:id="rId6"/>
    <p:sldLayoutId id="2147484600" r:id="rId7"/>
    <p:sldLayoutId id="2147484601" r:id="rId8"/>
    <p:sldLayoutId id="2147484602" r:id="rId9"/>
    <p:sldLayoutId id="2147484603" r:id="rId10"/>
    <p:sldLayoutId id="2147484604" r:id="rId11"/>
    <p:sldLayoutId id="2147484605" r:id="rId12"/>
    <p:sldLayoutId id="2147484606" r:id="rId13"/>
    <p:sldLayoutId id="2147484607" r:id="rId14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6468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2934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69403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5871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350" indent="-342350" algn="l" rtl="0" eaLnBrk="0" fontAlgn="base" hangingPunct="0">
        <a:spcBef>
          <a:spcPct val="100000"/>
        </a:spcBef>
        <a:spcAft>
          <a:spcPct val="0"/>
        </a:spcAft>
        <a:buFont typeface="Arial" pitchFamily="34" charset="0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69591" indent="-168005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340766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3pPr>
      <a:lvl4pPr marL="511943" indent="-169591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4pPr>
      <a:lvl5pPr marL="683117" indent="-16959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139583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6pPr>
      <a:lvl7pPr marL="159605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7pPr>
      <a:lvl8pPr marL="2052518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8pPr>
      <a:lvl9pPr marL="2508992" indent="-16959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468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934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40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871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333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807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272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739" algn="l" defTabSz="9129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gray">
          <a:xfrm>
            <a:off x="6078538" y="6678454"/>
            <a:ext cx="2774950" cy="1079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Copyright © </a:t>
            </a:r>
            <a:r>
              <a:rPr lang="en-US" sz="700" dirty="0" smtClean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2012 </a:t>
            </a:r>
            <a:r>
              <a:rPr lang="en-US" sz="700" dirty="0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t>Deloitte Development LLC. All rights reserved.</a:t>
            </a:r>
          </a:p>
        </p:txBody>
      </p:sp>
      <p:sp>
        <p:nvSpPr>
          <p:cNvPr id="2053" name="Title Placeholder 10"/>
          <p:cNvSpPr>
            <a:spLocks noGrp="1"/>
          </p:cNvSpPr>
          <p:nvPr>
            <p:ph type="title"/>
          </p:nvPr>
        </p:nvSpPr>
        <p:spPr bwMode="gray">
          <a:xfrm>
            <a:off x="414338" y="450850"/>
            <a:ext cx="8329612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054" name="Text Placeholder 15"/>
          <p:cNvSpPr>
            <a:spLocks noGrp="1"/>
          </p:cNvSpPr>
          <p:nvPr>
            <p:ph type="body" idx="1"/>
          </p:nvPr>
        </p:nvSpPr>
        <p:spPr bwMode="gray">
          <a:xfrm>
            <a:off x="411163" y="1400175"/>
            <a:ext cx="83312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7" name="Picture 5" descr="LLP logo with big space copy"/>
          <p:cNvPicPr>
            <a:picLocks noChangeAspect="1" noChangeArrowheads="1"/>
          </p:cNvPicPr>
          <p:nvPr userDrawn="1"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5" t="1778" b="59770"/>
          <a:stretch>
            <a:fillRect/>
          </a:stretch>
        </p:blipFill>
        <p:spPr bwMode="gray">
          <a:xfrm>
            <a:off x="396585" y="6566491"/>
            <a:ext cx="1155494" cy="2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9"/>
          <p:cNvSpPr>
            <a:spLocks/>
          </p:cNvSpPr>
          <p:nvPr userDrawn="1"/>
        </p:nvSpPr>
        <p:spPr bwMode="gray">
          <a:xfrm>
            <a:off x="4466828" y="6632416"/>
            <a:ext cx="2682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defRPr/>
            </a:pPr>
            <a:fld id="{CC95634E-E6EA-4E55-A0A0-1B79B0B63F27}" type="slidenum">
              <a:rPr lang="en-US" sz="1000" b="1">
                <a:solidFill>
                  <a:srgbClr val="002776"/>
                </a:solidFill>
                <a:latin typeface="Arial" pitchFamily="34" charset="0"/>
                <a:cs typeface="Arial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defRPr/>
              </a:pPr>
              <a:t>‹#›</a:t>
            </a:fld>
            <a:endParaRPr lang="en-US" sz="1000" b="1" dirty="0">
              <a:solidFill>
                <a:srgbClr val="00277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419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3" r:id="rId1"/>
    <p:sldLayoutId id="2147484634" r:id="rId2"/>
    <p:sldLayoutId id="2147484635" r:id="rId3"/>
    <p:sldLayoutId id="2147484636" r:id="rId4"/>
    <p:sldLayoutId id="2147484637" r:id="rId5"/>
    <p:sldLayoutId id="2147484638" r:id="rId6"/>
    <p:sldLayoutId id="2147484639" r:id="rId7"/>
    <p:sldLayoutId id="2147484640" r:id="rId8"/>
    <p:sldLayoutId id="2147484641" r:id="rId9"/>
    <p:sldLayoutId id="2147484642" r:id="rId10"/>
    <p:sldLayoutId id="2147484643" r:id="rId11"/>
    <p:sldLayoutId id="2147484645" r:id="rId12"/>
    <p:sldLayoutId id="2147484646" r:id="rId13"/>
    <p:sldLayoutId id="2147484648" r:id="rId14"/>
    <p:sldLayoutId id="2147484649" r:id="rId15"/>
    <p:sldLayoutId id="2147484650" r:id="rId16"/>
    <p:sldLayoutId id="2147484651" r:id="rId17"/>
    <p:sldLayoutId id="2147484652" r:id="rId18"/>
    <p:sldLayoutId id="2147484653" r:id="rId19"/>
    <p:sldLayoutId id="2147484654" r:id="rId20"/>
    <p:sldLayoutId id="2147484655" r:id="rId21"/>
    <p:sldLayoutId id="2147484656" r:id="rId22"/>
    <p:sldLayoutId id="2147484879" r:id="rId23"/>
  </p:sldLayoutIdLst>
  <p:hf sldNum="0" hdr="0" dt="0"/>
  <p:txStyles>
    <p:titleStyle>
      <a:lvl1pPr algn="l" rtl="0" eaLnBrk="0" fontAlgn="base" hangingPunct="0">
        <a:lnSpc>
          <a:spcPts val="2600"/>
        </a:lnSpc>
        <a:spcBef>
          <a:spcPct val="0"/>
        </a:spcBef>
        <a:spcAft>
          <a:spcPct val="0"/>
        </a:spcAft>
        <a:defRPr lang="en-US" sz="2400" b="1" kern="1200" dirty="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6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ts val="26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ts val="26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ts val="26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ts val="1900"/>
        </a:spcBef>
        <a:spcAft>
          <a:spcPct val="0"/>
        </a:spcAft>
        <a:buFont typeface="Arial" charset="0"/>
        <a:defRPr lang="en-US" sz="2000" kern="1200" dirty="0">
          <a:solidFill>
            <a:schemeClr val="tx2"/>
          </a:solidFill>
          <a:latin typeface="+mn-lt"/>
          <a:ea typeface="+mn-ea"/>
          <a:cs typeface="Arial" pitchFamily="34" charset="0"/>
        </a:defRPr>
      </a:lvl1pPr>
      <a:lvl2pPr marL="174625" indent="-174625" algn="l" rtl="0" eaLnBrk="0" fontAlgn="base" hangingPunct="0">
        <a:spcBef>
          <a:spcPts val="500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2"/>
          </a:solidFill>
          <a:latin typeface="+mn-lt"/>
          <a:ea typeface="+mn-ea"/>
          <a:cs typeface="Arial" pitchFamily="34" charset="0"/>
        </a:defRPr>
      </a:lvl2pPr>
      <a:lvl3pPr marL="401638" indent="-231775" algn="l" rtl="0" eaLnBrk="0" fontAlgn="base" hangingPunct="0">
        <a:spcBef>
          <a:spcPts val="400"/>
        </a:spcBef>
        <a:spcAft>
          <a:spcPct val="0"/>
        </a:spcAft>
        <a:buFont typeface="Arial" charset="0"/>
        <a:buChar char="–"/>
        <a:defRPr lang="en-US" kern="1200" dirty="0">
          <a:solidFill>
            <a:schemeClr val="tx2"/>
          </a:solidFill>
          <a:latin typeface="+mn-lt"/>
          <a:ea typeface="+mn-ea"/>
          <a:cs typeface="Arial" charset="0"/>
        </a:defRPr>
      </a:lvl3pPr>
      <a:lvl4pPr marL="569913" indent="-168275" algn="l" rtl="0" eaLnBrk="0" fontAlgn="base" hangingPunct="0">
        <a:spcBef>
          <a:spcPts val="400"/>
        </a:spcBef>
        <a:spcAft>
          <a:spcPct val="0"/>
        </a:spcAft>
        <a:buFont typeface="Arial" charset="0"/>
        <a:buChar char="•"/>
        <a:defRPr lang="en-US" kern="1200" dirty="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4pPr>
      <a:lvl5pPr marL="796925" indent="-227013" algn="l" rtl="0" eaLnBrk="0" fontAlgn="base" hangingPunct="0">
        <a:spcBef>
          <a:spcPts val="400"/>
        </a:spcBef>
        <a:spcAft>
          <a:spcPct val="0"/>
        </a:spcAft>
        <a:buFont typeface="Arial" charset="0"/>
        <a:buChar char="–"/>
        <a:defRPr lang="en-US" kern="1200" dirty="0">
          <a:solidFill>
            <a:schemeClr val="tx2"/>
          </a:solidFill>
          <a:latin typeface="Arial" pitchFamily="34" charset="0"/>
          <a:ea typeface="+mn-ea"/>
          <a:cs typeface="Arial" pitchFamily="34" charset="0"/>
        </a:defRPr>
      </a:lvl5pPr>
      <a:lvl6pPr marL="666750" marR="0" indent="-166688" algn="l" defTabSz="914400" rtl="0" eaLnBrk="1" fontAlgn="base" latinLnBrk="0" hangingPunct="1">
        <a:lnSpc>
          <a:spcPct val="100000"/>
        </a:lnSpc>
        <a:spcBef>
          <a:spcPts val="400"/>
        </a:spcBef>
        <a:spcAft>
          <a:spcPct val="0"/>
        </a:spcAft>
        <a:buFont typeface="Arial" pitchFamily="34" charset="0"/>
        <a:buChar char="–"/>
        <a:tabLst/>
        <a:defRPr kumimoji="0" lang="en-US" sz="1000" b="0" i="0" u="none" strike="noStrike" kern="1200" cap="none" normalizeH="0" baseline="0" dirty="0" smtClean="0">
          <a:ln>
            <a:noFill/>
          </a:ln>
          <a:solidFill>
            <a:schemeClr val="tx2"/>
          </a:solidFill>
          <a:effectLst/>
          <a:latin typeface="Arial" pitchFamily="34" charset="0"/>
          <a:ea typeface="+mn-ea"/>
          <a:cs typeface="Arial" pitchFamily="34" charset="0"/>
        </a:defRPr>
      </a:lvl6pPr>
      <a:lvl7pPr marL="1079500" indent="-184150" algn="l" defTabSz="914400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52538" indent="-173038" algn="l" defTabSz="914400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35100" indent="-182563" algn="l" defTabSz="914400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‒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1638" y="514350"/>
            <a:ext cx="834548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96875" y="1154113"/>
            <a:ext cx="4014788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3699717" name="Text Box 5"/>
          <p:cNvSpPr txBox="1">
            <a:spLocks noChangeArrowheads="1"/>
          </p:cNvSpPr>
          <p:nvPr/>
        </p:nvSpPr>
        <p:spPr bwMode="gray">
          <a:xfrm>
            <a:off x="4432300" y="6664325"/>
            <a:ext cx="279400" cy="14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wrap="none" lIns="0" tIns="0" rIns="0" bIns="0" anchor="b" anchorCtr="1">
            <a:spAutoFit/>
          </a:bodyPr>
          <a:lstStyle/>
          <a:p>
            <a:pPr algn="ctr" eaLnBrk="0" hangingPunct="0">
              <a:lnSpc>
                <a:spcPct val="106000"/>
              </a:lnSpc>
              <a:spcBef>
                <a:spcPct val="0"/>
              </a:spcBef>
              <a:buClr>
                <a:srgbClr val="000000"/>
              </a:buClr>
              <a:buSzPct val="65000"/>
              <a:buFont typeface="Wingdings" pitchFamily="2" charset="2"/>
              <a:buNone/>
              <a:defRPr/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- </a:t>
            </a:r>
            <a:fld id="{9E1C25EB-DACA-4623-A2D0-622FC24EFA92}" type="slidenum">
              <a:rPr lang="en-US">
                <a:solidFill>
                  <a:srgbClr val="000000"/>
                </a:solidFill>
                <a:cs typeface="Arial" charset="0"/>
              </a:rPr>
              <a:pPr algn="ctr" eaLnBrk="0" hangingPunct="0">
                <a:lnSpc>
                  <a:spcPct val="106000"/>
                </a:lnSpc>
                <a:spcBef>
                  <a:spcPct val="0"/>
                </a:spcBef>
                <a:buClr>
                  <a:srgbClr val="000000"/>
                </a:buClr>
                <a:buSzPct val="65000"/>
                <a:buFont typeface="Wingdings" pitchFamily="2" charset="2"/>
                <a:buNone/>
                <a:defRPr/>
              </a:pPr>
              <a:t>‹#›</a:t>
            </a:fld>
            <a:r>
              <a:rPr lang="en-US" dirty="0">
                <a:solidFill>
                  <a:srgbClr val="000000"/>
                </a:solidFill>
                <a:cs typeface="Arial" charset="0"/>
              </a:rPr>
              <a:t> -</a:t>
            </a:r>
          </a:p>
        </p:txBody>
      </p:sp>
      <p:pic>
        <p:nvPicPr>
          <p:cNvPr id="7173" name="Picture 6" descr="DEL_COL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5288" y="6645275"/>
            <a:ext cx="690562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9738" name="SHP_DOCTRACKER"/>
          <p:cNvSpPr txBox="1">
            <a:spLocks noChangeArrowheads="1"/>
          </p:cNvSpPr>
          <p:nvPr/>
        </p:nvSpPr>
        <p:spPr bwMode="gray">
          <a:xfrm rot="-5400000">
            <a:off x="8861425" y="6543675"/>
            <a:ext cx="422275" cy="666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eaLnBrk="0" hangingPunct="0">
              <a:lnSpc>
                <a:spcPct val="106000"/>
              </a:lnSpc>
              <a:spcBef>
                <a:spcPct val="0"/>
              </a:spcBef>
              <a:defRPr/>
            </a:pPr>
            <a:r>
              <a:rPr lang="en-US" sz="400" dirty="0" smtClean="0">
                <a:solidFill>
                  <a:srgbClr val="AFAFAF"/>
                </a:solidFill>
                <a:cs typeface="Arial" charset="0"/>
              </a:rPr>
              <a:t>Cornell - AMS Workshop 11-28-12 - Near Final RTI.pptx</a:t>
            </a:r>
            <a:endParaRPr lang="en-US" sz="400" dirty="0">
              <a:solidFill>
                <a:srgbClr val="AFAFAF"/>
              </a:solidFill>
              <a:cs typeface="Arial" charset="0"/>
            </a:endParaRPr>
          </a:p>
        </p:txBody>
      </p:sp>
      <p:sp>
        <p:nvSpPr>
          <p:cNvPr id="3699747" name="Line 35"/>
          <p:cNvSpPr>
            <a:spLocks noChangeShapeType="1"/>
          </p:cNvSpPr>
          <p:nvPr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lnSpc>
                <a:spcPct val="106000"/>
              </a:lnSpc>
              <a:spcBef>
                <a:spcPct val="50000"/>
              </a:spcBef>
              <a:buSzPct val="100000"/>
              <a:buFont typeface="Wingdings 2" pitchFamily="18" charset="2"/>
              <a:buNone/>
              <a:defRPr/>
            </a:pPr>
            <a:endParaRPr lang="en-US" sz="11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78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59" r:id="rId1"/>
    <p:sldLayoutId id="2147484660" r:id="rId2"/>
    <p:sldLayoutId id="2147484661" r:id="rId3"/>
    <p:sldLayoutId id="2147484662" r:id="rId4"/>
    <p:sldLayoutId id="2147484663" r:id="rId5"/>
    <p:sldLayoutId id="2147484664" r:id="rId6"/>
    <p:sldLayoutId id="2147484665" r:id="rId7"/>
    <p:sldLayoutId id="2147484666" r:id="rId8"/>
    <p:sldLayoutId id="2147484667" r:id="rId9"/>
    <p:sldLayoutId id="2147484668" r:id="rId10"/>
    <p:sldLayoutId id="2147484669" r:id="rId11"/>
    <p:sldLayoutId id="2147484670" r:id="rId12"/>
    <p:sldLayoutId id="2147484671" r:id="rId13"/>
    <p:sldLayoutId id="2147484672" r:id="rId14"/>
    <p:sldLayoutId id="2147484673" r:id="rId15"/>
    <p:sldLayoutId id="2147484674" r:id="rId16"/>
    <p:sldLayoutId id="2147484675" r:id="rId17"/>
    <p:sldLayoutId id="2147484676" r:id="rId18"/>
    <p:sldLayoutId id="2147484677" r:id="rId19"/>
    <p:sldLayoutId id="2147484678" r:id="rId20"/>
    <p:sldLayoutId id="2147484679" r:id="rId21"/>
    <p:sldLayoutId id="2147484680" r:id="rId22"/>
    <p:sldLayoutId id="2147484681" r:id="rId23"/>
    <p:sldLayoutId id="2147484682" r:id="rId24"/>
    <p:sldLayoutId id="2147484683" r:id="rId25"/>
    <p:sldLayoutId id="2147484684" r:id="rId26"/>
    <p:sldLayoutId id="2147484685" r:id="rId27"/>
    <p:sldLayoutId id="2147484686" r:id="rId28"/>
    <p:sldLayoutId id="2147484687" r:id="rId29"/>
    <p:sldLayoutId id="2147484688" r:id="rId30"/>
    <p:sldLayoutId id="2147484689" r:id="rId31"/>
    <p:sldLayoutId id="2147484690" r:id="rId32"/>
    <p:sldLayoutId id="2147484691" r:id="rId33"/>
    <p:sldLayoutId id="2147484692" r:id="rId34"/>
    <p:sldLayoutId id="2147484693" r:id="rId35"/>
    <p:sldLayoutId id="2147484694" r:id="rId36"/>
    <p:sldLayoutId id="2147484695" r:id="rId37"/>
    <p:sldLayoutId id="2147484696" r:id="rId38"/>
    <p:sldLayoutId id="2147484698" r:id="rId39"/>
  </p:sldLayoutIdLst>
  <p:txStyles>
    <p:titleStyle>
      <a:lvl1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69863" indent="-168275" algn="l" rtl="0" eaLnBrk="0" fontAlgn="base" hangingPunct="0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344488" indent="-173038" algn="l" rtl="0" eaLnBrk="0" fontAlgn="base" hangingPunct="0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Arial" charset="0"/>
        <a:buChar char="–"/>
        <a:defRPr sz="1000">
          <a:solidFill>
            <a:schemeClr val="tx1"/>
          </a:solidFill>
          <a:latin typeface="+mn-lt"/>
        </a:defRPr>
      </a:lvl3pPr>
      <a:lvl4pPr marL="517525" indent="-171450" algn="l" rtl="0" eaLnBrk="0" fontAlgn="base" hangingPunct="0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1446213" indent="-2365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5pPr>
      <a:lvl6pPr marL="19034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6pPr>
      <a:lvl7pPr marL="23606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7pPr>
      <a:lvl8pPr marL="28178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8pPr>
      <a:lvl9pPr marL="3275013" indent="-236538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sf-fs-tweb-005:8889/" TargetMode="External"/><Relationship Id="rId1" Type="http://schemas.openxmlformats.org/officeDocument/2006/relationships/slideLayout" Target="../slideLayouts/slideLayout1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rocks isola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7" r="10571"/>
          <a:stretch>
            <a:fillRect/>
          </a:stretch>
        </p:blipFill>
        <p:spPr bwMode="auto">
          <a:xfrm>
            <a:off x="5129213" y="808038"/>
            <a:ext cx="3425825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SHP_166"/>
          <p:cNvSpPr>
            <a:spLocks noGrp="1" noChangeArrowheads="1"/>
          </p:cNvSpPr>
          <p:nvPr>
            <p:ph type="ctrTitle" idx="4294967295"/>
          </p:nvPr>
        </p:nvSpPr>
        <p:spPr>
          <a:xfrm>
            <a:off x="895350" y="3627926"/>
            <a:ext cx="4714875" cy="298864"/>
          </a:xfrm>
        </p:spPr>
        <p:txBody>
          <a:bodyPr/>
          <a:lstStyle/>
          <a:p>
            <a:pPr eaLnBrk="1" hangingPunct="1">
              <a:lnSpc>
                <a:spcPts val="25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Wingdings" pitchFamily="2" charset="2"/>
              <a:buNone/>
            </a:pPr>
            <a:r>
              <a:rPr lang="en-US" sz="2000" dirty="0" smtClean="0"/>
              <a:t>Cornell University</a:t>
            </a:r>
          </a:p>
        </p:txBody>
      </p:sp>
      <p:sp>
        <p:nvSpPr>
          <p:cNvPr id="5124" name="SHP_167"/>
          <p:cNvSpPr>
            <a:spLocks noGrp="1" noChangeArrowheads="1"/>
          </p:cNvSpPr>
          <p:nvPr>
            <p:ph type="subTitle" idx="4294967295"/>
          </p:nvPr>
        </p:nvSpPr>
        <p:spPr>
          <a:xfrm>
            <a:off x="895350" y="4059652"/>
            <a:ext cx="5110163" cy="630942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</a:pPr>
            <a:r>
              <a:rPr lang="en-US" sz="1400" dirty="0"/>
              <a:t>Application </a:t>
            </a:r>
            <a:r>
              <a:rPr lang="en-US" sz="1400" dirty="0" smtClean="0"/>
              <a:t>Portfolio Management</a:t>
            </a:r>
            <a:endParaRPr lang="en-US" sz="1400" dirty="0"/>
          </a:p>
          <a:p>
            <a:pPr marL="0" indent="0" eaLnBrk="1" hangingPunct="1">
              <a:spcBef>
                <a:spcPts val="600"/>
              </a:spcBef>
            </a:pPr>
            <a:r>
              <a:rPr lang="en-US" sz="1100" dirty="0" smtClean="0"/>
              <a:t>Automation </a:t>
            </a:r>
            <a:r>
              <a:rPr lang="en-US" sz="1100" dirty="0"/>
              <a:t>of the software inventory process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using </a:t>
            </a:r>
            <a:r>
              <a:rPr lang="en-US" sz="1100" dirty="0"/>
              <a:t>Microsoft SharePoint</a:t>
            </a:r>
          </a:p>
        </p:txBody>
      </p:sp>
      <p:pic>
        <p:nvPicPr>
          <p:cNvPr id="5125" name="Picture 7" descr="LLP logo with big space copy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1840" b="59741"/>
          <a:stretch>
            <a:fillRect/>
          </a:stretch>
        </p:blipFill>
        <p:spPr bwMode="gray">
          <a:xfrm>
            <a:off x="895350" y="1068388"/>
            <a:ext cx="1544638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SHP_161"/>
          <p:cNvSpPr txBox="1">
            <a:spLocks noChangeArrowheads="1"/>
          </p:cNvSpPr>
          <p:nvPr/>
        </p:nvSpPr>
        <p:spPr bwMode="invGray">
          <a:xfrm>
            <a:off x="917575" y="5092605"/>
            <a:ext cx="1348126" cy="24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marL="231775" indent="-231775">
              <a:defRPr sz="8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8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8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8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108000"/>
              </a:lnSpc>
              <a:spcBef>
                <a:spcPct val="25000"/>
              </a:spcBef>
              <a:buSzPct val="80000"/>
              <a:buFont typeface="Wingdings" pitchFamily="2" charset="2"/>
              <a:buNone/>
            </a:pPr>
            <a:r>
              <a:rPr lang="en-US" sz="1600" b="0" dirty="0" smtClean="0">
                <a:solidFill>
                  <a:schemeClr val="tx2"/>
                </a:solidFill>
              </a:rPr>
              <a:t>Oct 24</a:t>
            </a:r>
            <a:r>
              <a:rPr lang="en-US" sz="1600" b="0" baseline="30000" dirty="0" smtClean="0">
                <a:solidFill>
                  <a:schemeClr val="tx2"/>
                </a:solidFill>
              </a:rPr>
              <a:t>th</a:t>
            </a:r>
            <a:r>
              <a:rPr lang="en-US" sz="1600" b="0" dirty="0" smtClean="0">
                <a:solidFill>
                  <a:schemeClr val="tx2"/>
                </a:solidFill>
              </a:rPr>
              <a:t> , 2013</a:t>
            </a:r>
            <a:endParaRPr lang="en-US" sz="1600" b="0" dirty="0">
              <a:solidFill>
                <a:schemeClr val="tx2"/>
              </a:solidFill>
            </a:endParaRPr>
          </a:p>
        </p:txBody>
      </p:sp>
      <p:pic>
        <p:nvPicPr>
          <p:cNvPr id="5127" name="Picture 12" descr="prudential typ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2" t="28844" r="19566" b="26501"/>
          <a:stretch>
            <a:fillRect/>
          </a:stretch>
        </p:blipFill>
        <p:spPr bwMode="auto">
          <a:xfrm>
            <a:off x="809625" y="1724025"/>
            <a:ext cx="2541588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HP_167"/>
          <p:cNvSpPr>
            <a:spLocks noGrp="1" noChangeArrowheads="1"/>
          </p:cNvSpPr>
          <p:nvPr>
            <p:ph type="subTitle" idx="4294967295"/>
          </p:nvPr>
        </p:nvSpPr>
        <p:spPr>
          <a:xfrm>
            <a:off x="895350" y="2744755"/>
            <a:ext cx="3045791" cy="369332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</a:pPr>
            <a:r>
              <a:rPr lang="en-US" sz="2400" b="1" dirty="0" smtClean="0">
                <a:latin typeface="+mj-lt"/>
                <a:ea typeface="+mj-ea"/>
                <a:cs typeface="+mj-cs"/>
              </a:rPr>
              <a:t>User Guide</a:t>
            </a:r>
            <a:endParaRPr lang="en-US" sz="24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33797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5361" y="99975"/>
            <a:ext cx="8329612" cy="333425"/>
          </a:xfrm>
        </p:spPr>
        <p:txBody>
          <a:bodyPr/>
          <a:lstStyle/>
          <a:p>
            <a:r>
              <a:rPr lang="en-US" dirty="0"/>
              <a:t>All Applications (Grouped by Unit Names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r="1550" b="2031"/>
          <a:stretch/>
        </p:blipFill>
        <p:spPr>
          <a:xfrm>
            <a:off x="0" y="457200"/>
            <a:ext cx="9144000" cy="6400800"/>
          </a:xfrm>
          <a:prstGeom prst="rect">
            <a:avLst/>
          </a:prstGeom>
        </p:spPr>
      </p:pic>
      <p:sp>
        <p:nvSpPr>
          <p:cNvPr id="5" name="AutoShape 20"/>
          <p:cNvSpPr>
            <a:spLocks noChangeArrowheads="1"/>
          </p:cNvSpPr>
          <p:nvPr/>
        </p:nvSpPr>
        <p:spPr bwMode="auto">
          <a:xfrm>
            <a:off x="5285238" y="1669311"/>
            <a:ext cx="2359571" cy="988829"/>
          </a:xfrm>
          <a:prstGeom prst="wedgeRectCallout">
            <a:avLst>
              <a:gd name="adj1" fmla="val -128147"/>
              <a:gd name="adj2" fmla="val 17048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Total applications in the sharepoint system, grouped by unit name.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Clicking on the arrow next to the unit name will  show all the applications in that unit</a:t>
            </a:r>
            <a:endParaRPr lang="en-US" dirty="0"/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246749" y="6259919"/>
            <a:ext cx="2207172" cy="494414"/>
          </a:xfrm>
          <a:prstGeom prst="wedgeRectCallout">
            <a:avLst>
              <a:gd name="adj1" fmla="val -36618"/>
              <a:gd name="adj2" fmla="val -590804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the “All Applications” link on the left navigation takes the user to this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8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5361" y="131873"/>
            <a:ext cx="8329612" cy="333425"/>
          </a:xfrm>
        </p:spPr>
        <p:txBody>
          <a:bodyPr/>
          <a:lstStyle/>
          <a:p>
            <a:r>
              <a:rPr lang="en-US" dirty="0" smtClean="0"/>
              <a:t>Search Page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1749"/>
            <a:ext cx="9144000" cy="5146158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 bwMode="auto">
          <a:xfrm>
            <a:off x="5624623" y="1456660"/>
            <a:ext cx="2147776" cy="900246"/>
          </a:xfrm>
          <a:prstGeom prst="wedgeRectCallout">
            <a:avLst>
              <a:gd name="adj1" fmla="val -80734"/>
              <a:gd name="adj2" fmla="val 83759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Selec</a:t>
            </a:r>
            <a:r>
              <a:rPr lang="en-US" sz="1050" dirty="0" smtClean="0">
                <a:latin typeface="Calibri" pitchFamily="34" charset="0"/>
                <a:cs typeface="Arial" pitchFamily="34" charset="0"/>
              </a:rPr>
              <a:t>t one or more conditions in the dropdowns and enter the value in the text box. Click on Search. The results are displayed in t he grid below.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92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10030" y="1112248"/>
            <a:ext cx="8147050" cy="837152"/>
          </a:xfrm>
        </p:spPr>
        <p:txBody>
          <a:bodyPr/>
          <a:lstStyle/>
          <a:p>
            <a:r>
              <a:rPr lang="en-US" sz="2400" b="1" dirty="0" smtClean="0">
                <a:latin typeface="+mj-lt"/>
              </a:rPr>
              <a:t>Features/Screens common to – </a:t>
            </a:r>
            <a:br>
              <a:rPr lang="en-US" sz="2400" b="1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1. Editors</a:t>
            </a:r>
            <a:br>
              <a:rPr lang="en-US" sz="2000" b="0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2. Admins</a:t>
            </a:r>
            <a:endParaRPr lang="en-US" sz="2000" b="0" dirty="0">
              <a:latin typeface="+mj-lt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 bwMode="gray">
          <a:xfrm>
            <a:off x="510030" y="2960134"/>
            <a:ext cx="7889690" cy="17266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lnSpc>
                <a:spcPct val="85000"/>
              </a:lnSpc>
              <a:spcBef>
                <a:spcPct val="0"/>
              </a:spcBef>
              <a:defRPr sz="2400" b="0">
                <a:solidFill>
                  <a:schemeClr val="bg2"/>
                </a:solidFill>
                <a:latin typeface="+mj-lt"/>
                <a:ea typeface="+mj-ea"/>
                <a:cs typeface="Arial" charset="0"/>
              </a:defRPr>
            </a:lvl1pPr>
            <a:lvl2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2pPr>
            <a:lvl3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3pPr>
            <a:lvl4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4pPr>
            <a:lvl5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5pPr>
            <a:lvl6pPr marL="45617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6pPr>
            <a:lvl7pPr marL="9123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7pPr>
            <a:lvl8pPr marL="1368527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8pPr>
            <a:lvl9pPr marL="182470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Screens - </a:t>
            </a:r>
            <a:endParaRPr lang="en-US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Edit Application Page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 New Application Page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24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510" b="2415"/>
          <a:stretch/>
        </p:blipFill>
        <p:spPr>
          <a:xfrm>
            <a:off x="0" y="595422"/>
            <a:ext cx="9144000" cy="6262577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Edit Application(Available only to editor)</a:t>
            </a:r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2715704" y="1318438"/>
            <a:ext cx="2207172" cy="494414"/>
          </a:xfrm>
          <a:prstGeom prst="wedgeRectCallout">
            <a:avLst>
              <a:gd name="adj1" fmla="val -137781"/>
              <a:gd name="adj2" fmla="val 6510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Edit button in the “Application Details” page takes the user to the edit application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37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269" b="2176"/>
          <a:stretch/>
        </p:blipFill>
        <p:spPr>
          <a:xfrm>
            <a:off x="-21266" y="669852"/>
            <a:ext cx="9165266" cy="6188148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 smtClean="0"/>
              <a:t>Add New Application</a:t>
            </a:r>
            <a:endParaRPr lang="en-US" dirty="0"/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1852264" y="2126513"/>
            <a:ext cx="2207172" cy="494414"/>
          </a:xfrm>
          <a:prstGeom prst="wedgeRectCallout">
            <a:avLst>
              <a:gd name="adj1" fmla="val -94426"/>
              <a:gd name="adj2" fmla="val 17263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To access the “Add new application” page, click on the same link in the left navigation.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58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10030" y="1112248"/>
            <a:ext cx="8147050" cy="575542"/>
          </a:xfrm>
        </p:spPr>
        <p:txBody>
          <a:bodyPr/>
          <a:lstStyle/>
          <a:p>
            <a:r>
              <a:rPr lang="en-US" sz="2400" b="1" dirty="0" smtClean="0">
                <a:latin typeface="+mj-lt"/>
              </a:rPr>
              <a:t>Features/Screens available to – </a:t>
            </a:r>
            <a:br>
              <a:rPr lang="en-US" sz="2400" b="1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1. Only Admins</a:t>
            </a:r>
            <a:endParaRPr lang="en-US" sz="2000" b="0" dirty="0">
              <a:latin typeface="+mj-lt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 bwMode="gray">
          <a:xfrm>
            <a:off x="510030" y="2960134"/>
            <a:ext cx="7889690" cy="35578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lnSpc>
                <a:spcPct val="85000"/>
              </a:lnSpc>
              <a:spcBef>
                <a:spcPct val="0"/>
              </a:spcBef>
              <a:defRPr sz="2400" b="0">
                <a:solidFill>
                  <a:schemeClr val="bg2"/>
                </a:solidFill>
                <a:latin typeface="+mj-lt"/>
                <a:ea typeface="+mj-ea"/>
                <a:cs typeface="Arial" charset="0"/>
              </a:defRPr>
            </a:lvl1pPr>
            <a:lvl2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2pPr>
            <a:lvl3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3pPr>
            <a:lvl4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4pPr>
            <a:lvl5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5pPr>
            <a:lvl6pPr marL="45617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6pPr>
            <a:lvl7pPr marL="9123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7pPr>
            <a:lvl8pPr marL="1368527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8pPr>
            <a:lvl9pPr marL="182470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Screens - </a:t>
            </a:r>
            <a:endParaRPr lang="en-US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View master data (all lookup tables)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 new data to lookup tables (selection drop down)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 new lookup data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Edit lookup data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Add viewers/ editors to a user group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025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699" b="2030"/>
          <a:stretch/>
        </p:blipFill>
        <p:spPr>
          <a:xfrm>
            <a:off x="0" y="552893"/>
            <a:ext cx="9144000" cy="6305107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Screen to view master data for lookup</a:t>
            </a:r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3468414" y="1499191"/>
            <a:ext cx="2207172" cy="701748"/>
          </a:xfrm>
          <a:prstGeom prst="wedgeRectCallout">
            <a:avLst>
              <a:gd name="adj1" fmla="val -55887"/>
              <a:gd name="adj2" fmla="val 78745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the (…) link will show the user the whole list of lookup tables. Clicking on any one of them, will show the details of that lookup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53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679" b="2492"/>
          <a:stretch/>
        </p:blipFill>
        <p:spPr>
          <a:xfrm>
            <a:off x="0" y="510363"/>
            <a:ext cx="9144000" cy="6347637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Adding new master data to lookup columns</a:t>
            </a:r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2354195" y="1010093"/>
            <a:ext cx="3110939" cy="712381"/>
          </a:xfrm>
          <a:prstGeom prst="wedgeRectCallout">
            <a:avLst>
              <a:gd name="adj1" fmla="val -114198"/>
              <a:gd name="adj2" fmla="val 101175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If a new value has to be added to an existing lookup table, 2 steps need to be followed –</a:t>
            </a:r>
          </a:p>
          <a:p>
            <a:pPr marL="228600" indent="-228600">
              <a:buAutoNum type="arabicParenR"/>
              <a:defRPr/>
            </a:pPr>
            <a:r>
              <a:rPr lang="en-US" dirty="0" smtClean="0"/>
              <a:t>Click “New Item” link to select the lookup table</a:t>
            </a:r>
          </a:p>
          <a:p>
            <a:pPr marL="228600" indent="-228600">
              <a:buAutoNum type="arabicParenR"/>
              <a:defRPr/>
            </a:pPr>
            <a:r>
              <a:rPr lang="en-US" dirty="0" smtClean="0"/>
              <a:t>Enter the new value in the page that is displayed</a:t>
            </a:r>
          </a:p>
          <a:p>
            <a:pPr marL="228600" indent="-228600">
              <a:buAutoNum type="arabicParenR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342" b="2143"/>
          <a:stretch/>
        </p:blipFill>
        <p:spPr>
          <a:xfrm>
            <a:off x="0" y="499731"/>
            <a:ext cx="9144000" cy="6358270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Add new lookup data</a:t>
            </a:r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5097397" y="2381694"/>
            <a:ext cx="2207172" cy="494414"/>
          </a:xfrm>
          <a:prstGeom prst="wedgeRectCallout">
            <a:avLst>
              <a:gd name="adj1" fmla="val -137781"/>
              <a:gd name="adj2" fmla="val 6510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Step 2 of adding new data to lookup columns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52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699" b="2464"/>
          <a:stretch/>
        </p:blipFill>
        <p:spPr>
          <a:xfrm>
            <a:off x="0" y="499730"/>
            <a:ext cx="9144000" cy="6358270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Edit Lookup Data</a:t>
            </a:r>
          </a:p>
        </p:txBody>
      </p:sp>
      <p:sp>
        <p:nvSpPr>
          <p:cNvPr id="2" name="Rectangular Callout 1"/>
          <p:cNvSpPr/>
          <p:nvPr/>
        </p:nvSpPr>
        <p:spPr bwMode="auto">
          <a:xfrm>
            <a:off x="1952902" y="1424764"/>
            <a:ext cx="2307265" cy="400110"/>
          </a:xfrm>
          <a:prstGeom prst="wedgeRectCallout">
            <a:avLst>
              <a:gd name="adj1" fmla="val -94566"/>
              <a:gd name="adj2" fmla="val 128714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Click on Edit Item to open the value in edit mode</a:t>
            </a: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and update it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59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7773" y="1069203"/>
            <a:ext cx="8339328" cy="1962076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User Guide Introduction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APM </a:t>
            </a:r>
            <a:r>
              <a:rPr lang="en-US" dirty="0" smtClean="0"/>
              <a:t>Login Instructions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Feature Walkthrough (Screens)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Q &amp; A</a:t>
            </a:r>
            <a:endParaRPr lang="en-US" dirty="0"/>
          </a:p>
        </p:txBody>
      </p:sp>
      <p:sp>
        <p:nvSpPr>
          <p:cNvPr id="4" name="Rectangle 115"/>
          <p:cNvSpPr txBox="1">
            <a:spLocks noChangeArrowheads="1"/>
          </p:cNvSpPr>
          <p:nvPr/>
        </p:nvSpPr>
        <p:spPr bwMode="gray">
          <a:xfrm>
            <a:off x="408357" y="350112"/>
            <a:ext cx="8423965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70024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469" b="2669"/>
          <a:stretch/>
        </p:blipFill>
        <p:spPr>
          <a:xfrm>
            <a:off x="0" y="606056"/>
            <a:ext cx="9144000" cy="6251944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/>
              <a:t>Add editors/viewers to group</a:t>
            </a:r>
          </a:p>
        </p:txBody>
      </p:sp>
      <p:sp>
        <p:nvSpPr>
          <p:cNvPr id="2" name="Rectangular Callout 1"/>
          <p:cNvSpPr/>
          <p:nvPr/>
        </p:nvSpPr>
        <p:spPr bwMode="auto">
          <a:xfrm>
            <a:off x="2732567" y="2169673"/>
            <a:ext cx="3455582" cy="253916"/>
          </a:xfrm>
          <a:prstGeom prst="wedgeRectCallout">
            <a:avLst>
              <a:gd name="adj1" fmla="val -81756"/>
              <a:gd name="adj2" fmla="val 368182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Select the unit for which editor is to be added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6069419" y="610232"/>
            <a:ext cx="2787502" cy="738664"/>
          </a:xfrm>
          <a:prstGeom prst="wedgeRectCallout">
            <a:avLst>
              <a:gd name="adj1" fmla="val -81756"/>
              <a:gd name="adj2" fmla="val 368182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Enter the user </a:t>
            </a:r>
            <a:r>
              <a:rPr kumimoji="0" lang="en-US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netID</a:t>
            </a: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/email/Name in the box and click on the </a:t>
            </a:r>
            <a:r>
              <a:rPr lang="en-US" sz="1050" dirty="0" smtClean="0">
                <a:latin typeface="Calibri" pitchFamily="34" charset="0"/>
                <a:cs typeface="Arial" pitchFamily="34" charset="0"/>
              </a:rPr>
              <a:t>first icon. I will show the user. To browse, click on the second icon which will open a user search window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Rectangular Callout 6"/>
          <p:cNvSpPr/>
          <p:nvPr/>
        </p:nvSpPr>
        <p:spPr bwMode="auto">
          <a:xfrm>
            <a:off x="4794398" y="4313907"/>
            <a:ext cx="4062523" cy="577081"/>
          </a:xfrm>
          <a:prstGeom prst="wedgeRectCallout">
            <a:avLst>
              <a:gd name="adj1" fmla="val -64482"/>
              <a:gd name="adj2" fmla="val 15077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Enter the user </a:t>
            </a:r>
            <a:r>
              <a:rPr kumimoji="0" lang="en-US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netID</a:t>
            </a: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/email/Name in the box and click on the </a:t>
            </a:r>
            <a:r>
              <a:rPr lang="en-US" sz="1050" dirty="0" smtClean="0">
                <a:latin typeface="Calibri" pitchFamily="34" charset="0"/>
                <a:cs typeface="Arial" pitchFamily="34" charset="0"/>
              </a:rPr>
              <a:t>first icon. I will show the user. To browse, click on the second icon which will open a user search window. Click on Add Viewer to group button to add.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2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5"/>
          <p:cNvSpPr txBox="1">
            <a:spLocks noChangeArrowheads="1"/>
          </p:cNvSpPr>
          <p:nvPr/>
        </p:nvSpPr>
        <p:spPr bwMode="gray">
          <a:xfrm>
            <a:off x="408356" y="2923191"/>
            <a:ext cx="842396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dirty="0" smtClean="0"/>
              <a:t>Q &amp; 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30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5"/>
          <p:cNvSpPr txBox="1">
            <a:spLocks noChangeArrowheads="1"/>
          </p:cNvSpPr>
          <p:nvPr/>
        </p:nvSpPr>
        <p:spPr bwMode="gray">
          <a:xfrm>
            <a:off x="408357" y="350112"/>
            <a:ext cx="8423965" cy="3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/>
              <a:t>Introduction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8355" y="818707"/>
            <a:ext cx="8423965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User guide document will serve as a walkthrough for first time users in getting familiar with the Cornel APM – SharePoint Application</a:t>
            </a:r>
          </a:p>
          <a:p>
            <a:endParaRPr lang="en-US" sz="2000" dirty="0"/>
          </a:p>
          <a:p>
            <a:r>
              <a:rPr lang="en-US" sz="2000" dirty="0" smtClean="0"/>
              <a:t>The document will elaborate a step by step access and explanation of the APM systems &amp; functionalities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579" y="2496089"/>
            <a:ext cx="6177515" cy="4080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68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6400" y="1155700"/>
            <a:ext cx="8339328" cy="371127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To access the APM sharepoint system, please type the following </a:t>
            </a:r>
            <a:r>
              <a:rPr lang="en-US" dirty="0" err="1" smtClean="0"/>
              <a:t>url</a:t>
            </a:r>
            <a:r>
              <a:rPr lang="en-US" dirty="0" smtClean="0"/>
              <a:t> in your browser - </a:t>
            </a:r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sf-fs-tweb-005:8889</a:t>
            </a:r>
            <a:endParaRPr lang="en-US" u="sng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Preconditions </a:t>
            </a:r>
          </a:p>
          <a:p>
            <a:pPr lvl="4">
              <a:buFont typeface="Arial" pitchFamily="34" charset="0"/>
              <a:buChar char="•"/>
            </a:pPr>
            <a:r>
              <a:rPr lang="en-US" dirty="0" smtClean="0"/>
              <a:t>User needs to be logged into the cornell network and the system should be able to recognize the user through his AD credentials.</a:t>
            </a:r>
          </a:p>
          <a:p>
            <a:pPr lvl="4">
              <a:buFont typeface="Arial" pitchFamily="34" charset="0"/>
              <a:buChar char="•"/>
            </a:pPr>
            <a:r>
              <a:rPr lang="en-US" dirty="0" smtClean="0"/>
              <a:t>In case the user is not recognize contact </a:t>
            </a:r>
          </a:p>
          <a:p>
            <a:pPr marL="1238250" lvl="6" indent="-342900">
              <a:buFont typeface="+mj-lt"/>
              <a:buAutoNum type="arabicPeriod"/>
            </a:pPr>
            <a:r>
              <a:rPr lang="en-US" dirty="0" smtClean="0"/>
              <a:t>Network administrator to add your username to the network</a:t>
            </a:r>
          </a:p>
          <a:p>
            <a:pPr marL="1238250" lvl="6" indent="-342900">
              <a:buFont typeface="+mj-lt"/>
              <a:buAutoNum type="arabicPeriod"/>
            </a:pPr>
            <a:r>
              <a:rPr lang="en-US" dirty="0" smtClean="0"/>
              <a:t>Sharepoint administrator to add your username to a specific user-group in APM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14338" y="450850"/>
            <a:ext cx="8329612" cy="333425"/>
          </a:xfrm>
        </p:spPr>
        <p:txBody>
          <a:bodyPr/>
          <a:lstStyle/>
          <a:p>
            <a:r>
              <a:rPr lang="en-US" dirty="0" smtClean="0"/>
              <a:t>APM Login Instructions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5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10030" y="1112248"/>
            <a:ext cx="8147050" cy="1098762"/>
          </a:xfrm>
        </p:spPr>
        <p:txBody>
          <a:bodyPr/>
          <a:lstStyle/>
          <a:p>
            <a:r>
              <a:rPr lang="en-US" sz="2400" b="1" dirty="0" smtClean="0">
                <a:latin typeface="+mj-lt"/>
              </a:rPr>
              <a:t>Features/Screens common to all 3 types of users -</a:t>
            </a:r>
            <a:br>
              <a:rPr lang="en-US" sz="2400" b="1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1. Viewers</a:t>
            </a:r>
            <a:br>
              <a:rPr lang="en-US" sz="2000" b="0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2. Editors</a:t>
            </a:r>
            <a:br>
              <a:rPr lang="en-US" sz="2000" b="0" dirty="0" smtClean="0">
                <a:latin typeface="+mj-lt"/>
              </a:rPr>
            </a:br>
            <a:r>
              <a:rPr lang="en-US" sz="2000" b="0" dirty="0" smtClean="0">
                <a:latin typeface="+mj-lt"/>
              </a:rPr>
              <a:t>3. Admins</a:t>
            </a:r>
            <a:endParaRPr lang="en-US" sz="2000" b="0" dirty="0">
              <a:latin typeface="+mj-lt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 bwMode="gray">
          <a:xfrm>
            <a:off x="510030" y="2960134"/>
            <a:ext cx="7889690" cy="28253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lnSpc>
                <a:spcPct val="85000"/>
              </a:lnSpc>
              <a:spcBef>
                <a:spcPct val="0"/>
              </a:spcBef>
              <a:defRPr sz="2400" b="0">
                <a:solidFill>
                  <a:schemeClr val="bg2"/>
                </a:solidFill>
                <a:latin typeface="+mj-lt"/>
                <a:ea typeface="+mj-ea"/>
                <a:cs typeface="Arial" charset="0"/>
              </a:defRPr>
            </a:lvl1pPr>
            <a:lvl2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2pPr>
            <a:lvl3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3pPr>
            <a:lvl4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4pPr>
            <a:lvl5pPr eaLnBrk="0" hangingPunct="0">
              <a:lnSpc>
                <a:spcPct val="90000"/>
              </a:lnSpc>
              <a:spcBef>
                <a:spcPct val="0"/>
              </a:spcBef>
              <a:defRPr sz="2400" b="1">
                <a:solidFill>
                  <a:schemeClr val="tx2"/>
                </a:solidFill>
              </a:defRPr>
            </a:lvl5pPr>
            <a:lvl6pPr marL="456176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6pPr>
            <a:lvl7pPr marL="91234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7pPr>
            <a:lvl8pPr marL="1368527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8pPr>
            <a:lvl9pPr marL="1824701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Screens - </a:t>
            </a:r>
            <a:endParaRPr lang="en-US" b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Landing </a:t>
            </a:r>
            <a:r>
              <a:rPr lang="en-US" sz="2000" dirty="0"/>
              <a:t>page (list of departments &amp; abbreviations)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All applications (grouped by unit name)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Search page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Summary page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Inventory page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Application details page (view mode)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Charts page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47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5994" y="110608"/>
            <a:ext cx="8329612" cy="333425"/>
          </a:xfrm>
        </p:spPr>
        <p:txBody>
          <a:bodyPr/>
          <a:lstStyle/>
          <a:p>
            <a:r>
              <a:rPr lang="en-US" dirty="0" smtClean="0"/>
              <a:t>Landing page for viewer/editor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r="1400" b="3183"/>
          <a:stretch/>
        </p:blipFill>
        <p:spPr>
          <a:xfrm>
            <a:off x="0" y="507441"/>
            <a:ext cx="9133367" cy="6358271"/>
          </a:xfrm>
          <a:prstGeom prst="rect">
            <a:avLst/>
          </a:prstGeom>
        </p:spPr>
      </p:pic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2488875" y="922112"/>
            <a:ext cx="1668455" cy="747199"/>
          </a:xfrm>
          <a:prstGeom prst="wedgeRectCallout">
            <a:avLst>
              <a:gd name="adj1" fmla="val -121838"/>
              <a:gd name="adj2" fmla="val 21457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Left navigation shows all available pages on which access has been granted. Current page is highlighted in grey</a:t>
            </a:r>
            <a:endParaRPr lang="en-US" dirty="0"/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4285778" y="2708381"/>
            <a:ext cx="1572762" cy="608977"/>
          </a:xfrm>
          <a:prstGeom prst="wedgeRectCallout">
            <a:avLst>
              <a:gd name="adj1" fmla="val -35300"/>
              <a:gd name="adj2" fmla="val 13845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List of all available departments in Cornell for which inventory exists in APM sharepoint</a:t>
            </a:r>
            <a:endParaRPr lang="en-US" dirty="0"/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6390167" y="548512"/>
            <a:ext cx="1668455" cy="747199"/>
          </a:xfrm>
          <a:prstGeom prst="wedgeRectCallout">
            <a:avLst>
              <a:gd name="adj1" fmla="val 51500"/>
              <a:gd name="adj2" fmla="val 8507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User name. Clicking on the arrow next to it shows the options available</a:t>
            </a:r>
            <a:endParaRPr lang="en-US" dirty="0"/>
          </a:p>
        </p:txBody>
      </p:sp>
      <p:sp>
        <p:nvSpPr>
          <p:cNvPr id="9" name="AutoShape 20"/>
          <p:cNvSpPr>
            <a:spLocks noChangeArrowheads="1"/>
          </p:cNvSpPr>
          <p:nvPr/>
        </p:nvSpPr>
        <p:spPr bwMode="auto">
          <a:xfrm>
            <a:off x="4758925" y="4728567"/>
            <a:ext cx="1631242" cy="651507"/>
          </a:xfrm>
          <a:prstGeom prst="wedgeRectCallout">
            <a:avLst>
              <a:gd name="adj1" fmla="val 71596"/>
              <a:gd name="adj2" fmla="val -8757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any of the unit abbreviation links will take the user to the Summary &amp; Inventory view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26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l="1092" r="1297" b="2273"/>
          <a:stretch/>
        </p:blipFill>
        <p:spPr>
          <a:xfrm>
            <a:off x="0" y="584792"/>
            <a:ext cx="9144000" cy="6273208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 smtClean="0"/>
              <a:t>Summary Page</a:t>
            </a:r>
            <a:endParaRPr lang="en-US" dirty="0"/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3074523" y="1403497"/>
            <a:ext cx="2157553" cy="627322"/>
          </a:xfrm>
          <a:prstGeom prst="wedgeRectCallout">
            <a:avLst>
              <a:gd name="adj1" fmla="val -113544"/>
              <a:gd name="adj2" fmla="val 168755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either unit inventory or summary will toggle between the 2 views for the selected department</a:t>
            </a:r>
            <a:endParaRPr lang="en-US" dirty="0"/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3074523" y="1403497"/>
            <a:ext cx="2157553" cy="627322"/>
          </a:xfrm>
          <a:prstGeom prst="wedgeRectCallout">
            <a:avLst>
              <a:gd name="adj1" fmla="val -75106"/>
              <a:gd name="adj2" fmla="val 178925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either unit inventory or summary will toggle between the 2 views for the selected department</a:t>
            </a:r>
            <a:endParaRPr lang="en-US" dirty="0"/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95361" y="4572001"/>
            <a:ext cx="1105786" cy="1020725"/>
          </a:xfrm>
          <a:prstGeom prst="wedgeRectCallout">
            <a:avLst>
              <a:gd name="adj1" fmla="val 59481"/>
              <a:gd name="adj2" fmla="val 8250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List of applications mapped to the specific department selected on the landing page</a:t>
            </a:r>
            <a:endParaRPr lang="en-US" dirty="0"/>
          </a:p>
        </p:txBody>
      </p:sp>
      <p:sp>
        <p:nvSpPr>
          <p:cNvPr id="9" name="AutoShape 20"/>
          <p:cNvSpPr>
            <a:spLocks noChangeArrowheads="1"/>
          </p:cNvSpPr>
          <p:nvPr/>
        </p:nvSpPr>
        <p:spPr bwMode="auto">
          <a:xfrm>
            <a:off x="5699908" y="2583711"/>
            <a:ext cx="2157553" cy="627322"/>
          </a:xfrm>
          <a:prstGeom prst="wedgeRectCallout">
            <a:avLst>
              <a:gd name="adj1" fmla="val -160854"/>
              <a:gd name="adj2" fmla="val 114518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any “Application Name” link – will take the user to the “Application details page” of that particular 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1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699" b="2888"/>
          <a:stretch/>
        </p:blipFill>
        <p:spPr>
          <a:xfrm>
            <a:off x="0" y="520995"/>
            <a:ext cx="9144000" cy="6337005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 smtClean="0"/>
              <a:t>Inventory Page</a:t>
            </a:r>
            <a:endParaRPr lang="en-US" dirty="0"/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0" y="4167964"/>
            <a:ext cx="1105786" cy="1020725"/>
          </a:xfrm>
          <a:prstGeom prst="wedgeRectCallout">
            <a:avLst>
              <a:gd name="adj1" fmla="val 59481"/>
              <a:gd name="adj2" fmla="val 8250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List of applications mapped to the specific department selected on the landing page</a:t>
            </a:r>
            <a:endParaRPr lang="en-US" dirty="0"/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3792335" y="2466752"/>
            <a:ext cx="2157553" cy="627322"/>
          </a:xfrm>
          <a:prstGeom prst="wedgeRectCallout">
            <a:avLst>
              <a:gd name="adj1" fmla="val -144591"/>
              <a:gd name="adj2" fmla="val 121298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any “Application Name” link – will take the user to the “Application details page” of that particular 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11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/>
          <a:srcRect r="1689" b="2295"/>
          <a:stretch/>
        </p:blipFill>
        <p:spPr>
          <a:xfrm>
            <a:off x="-1" y="520995"/>
            <a:ext cx="9144001" cy="6337005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95361" y="131873"/>
            <a:ext cx="8329612" cy="3334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lang="en-US" sz="2400" b="1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accent1"/>
                </a:solidFill>
                <a:latin typeface="Arial" charset="0"/>
              </a:defRPr>
            </a:lvl9pPr>
          </a:lstStyle>
          <a:p>
            <a:r>
              <a:rPr lang="en-US" dirty="0" smtClean="0"/>
              <a:t>Application Details Page</a:t>
            </a:r>
            <a:endParaRPr lang="en-US" dirty="0"/>
          </a:p>
        </p:txBody>
      </p:sp>
      <p:sp>
        <p:nvSpPr>
          <p:cNvPr id="7" name="AutoShape 20"/>
          <p:cNvSpPr>
            <a:spLocks noChangeArrowheads="1"/>
          </p:cNvSpPr>
          <p:nvPr/>
        </p:nvSpPr>
        <p:spPr bwMode="auto">
          <a:xfrm>
            <a:off x="3434400" y="3450262"/>
            <a:ext cx="1651534" cy="478469"/>
          </a:xfrm>
          <a:prstGeom prst="wedgeRectCallout">
            <a:avLst>
              <a:gd name="adj1" fmla="val -168921"/>
              <a:gd name="adj2" fmla="val -12453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Clicking on the (+) symbol will reveal the details of the sub section</a:t>
            </a:r>
            <a:endParaRPr lang="en-US" dirty="0"/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2516428" y="1424755"/>
            <a:ext cx="1651534" cy="478469"/>
          </a:xfrm>
          <a:prstGeom prst="wedgeRectCallout">
            <a:avLst>
              <a:gd name="adj1" fmla="val -186304"/>
              <a:gd name="adj2" fmla="val 62126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Editors &amp; Admins will be able to see the “Edit” button.</a:t>
            </a:r>
            <a:endParaRPr lang="en-US" dirty="0"/>
          </a:p>
        </p:txBody>
      </p:sp>
      <p:sp>
        <p:nvSpPr>
          <p:cNvPr id="9" name="AutoShape 20"/>
          <p:cNvSpPr>
            <a:spLocks noChangeArrowheads="1"/>
          </p:cNvSpPr>
          <p:nvPr/>
        </p:nvSpPr>
        <p:spPr bwMode="auto">
          <a:xfrm>
            <a:off x="2608633" y="2223959"/>
            <a:ext cx="1651534" cy="604298"/>
          </a:xfrm>
          <a:prstGeom prst="wedgeRectCallout">
            <a:avLst>
              <a:gd name="adj1" fmla="val -161840"/>
              <a:gd name="adj2" fmla="val -8601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30046" tIns="65023" rIns="130046" bIns="65023"/>
          <a:lstStyle/>
          <a:p>
            <a:pPr>
              <a:defRPr/>
            </a:pPr>
            <a:r>
              <a:rPr lang="en-US" dirty="0" smtClean="0"/>
              <a:t>Clickin</a:t>
            </a:r>
            <a:r>
              <a:rPr lang="en-US" dirty="0" smtClean="0"/>
              <a:t>g on “Version History” will open the version history for the selected application.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3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US Consulting Report Template_R1.5V_12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/>
      <a:bodyPr/>
      <a:lstStyle>
        <a:defPPr marL="169863" indent="-168275" algn="l" rtl="0" fontAlgn="base">
          <a:lnSpc>
            <a:spcPct val="106000"/>
          </a:lnSpc>
          <a:spcBef>
            <a:spcPct val="80000"/>
          </a:spcBef>
          <a:spcAft>
            <a:spcPct val="0"/>
          </a:spcAft>
          <a:buClr>
            <a:srgbClr val="000000"/>
          </a:buClr>
          <a:buFont typeface="Wingdings 2" pitchFamily="18" charset="2"/>
          <a:buChar char="¡"/>
          <a:defRPr sz="1100" kern="1200" dirty="0">
            <a:solidFill>
              <a:srgbClr val="000000"/>
            </a:solidFill>
            <a:latin typeface="Arial"/>
            <a:ea typeface="+mn-ea"/>
            <a:cs typeface="Arial" charset="0"/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US Consulting Report Template_R1.5V_12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/>
      <a:bodyPr/>
      <a:lstStyle>
        <a:defPPr marL="169863" indent="-168275" algn="l" rtl="0" fontAlgn="base">
          <a:lnSpc>
            <a:spcPct val="106000"/>
          </a:lnSpc>
          <a:spcBef>
            <a:spcPct val="80000"/>
          </a:spcBef>
          <a:spcAft>
            <a:spcPct val="0"/>
          </a:spcAft>
          <a:buClr>
            <a:srgbClr val="000000"/>
          </a:buClr>
          <a:buFont typeface="Wingdings 2" pitchFamily="18" charset="2"/>
          <a:buChar char="¡"/>
          <a:defRPr sz="1100" kern="1200" dirty="0">
            <a:solidFill>
              <a:srgbClr val="000000"/>
            </a:solidFill>
            <a:latin typeface="Arial"/>
            <a:ea typeface="+mn-ea"/>
            <a:cs typeface="Arial" charset="0"/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US Consulting Report Template_R1.5V_12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/>
      <a:bodyPr/>
      <a:lstStyle>
        <a:defPPr marL="169863" indent="-168275" algn="l" rtl="0" fontAlgn="base">
          <a:lnSpc>
            <a:spcPct val="106000"/>
          </a:lnSpc>
          <a:spcBef>
            <a:spcPct val="80000"/>
          </a:spcBef>
          <a:spcAft>
            <a:spcPct val="0"/>
          </a:spcAft>
          <a:buClr>
            <a:srgbClr val="000000"/>
          </a:buClr>
          <a:buFont typeface="Wingdings 2" pitchFamily="18" charset="2"/>
          <a:buChar char="¡"/>
          <a:defRPr sz="1100" kern="1200" dirty="0">
            <a:solidFill>
              <a:srgbClr val="000000"/>
            </a:solidFill>
            <a:latin typeface="Arial"/>
            <a:ea typeface="+mn-ea"/>
            <a:cs typeface="Arial" charset="0"/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US Consulting Report Template_R1.5V_0109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/>
      <a:bodyPr/>
      <a:lstStyle>
        <a:defPPr marL="169863" indent="-168275" algn="l" rtl="0" fontAlgn="base">
          <a:lnSpc>
            <a:spcPct val="106000"/>
          </a:lnSpc>
          <a:spcBef>
            <a:spcPct val="80000"/>
          </a:spcBef>
          <a:spcAft>
            <a:spcPct val="0"/>
          </a:spcAft>
          <a:buClr>
            <a:srgbClr val="000000"/>
          </a:buClr>
          <a:buFont typeface="Wingdings 2" pitchFamily="18" charset="2"/>
          <a:buChar char="¡"/>
          <a:defRPr sz="1100" kern="1200" dirty="0">
            <a:solidFill>
              <a:srgbClr val="000000"/>
            </a:solidFill>
            <a:latin typeface="Arial"/>
            <a:ea typeface="+mn-ea"/>
            <a:cs typeface="Arial" charset="0"/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RT RFP Response">
  <a:themeElements>
    <a:clrScheme name="Deloitte">
      <a:dk1>
        <a:srgbClr val="000000"/>
      </a:dk1>
      <a:lt1>
        <a:srgbClr val="FFFFFF"/>
      </a:lt1>
      <a:dk2>
        <a:srgbClr val="002776"/>
      </a:dk2>
      <a:lt2>
        <a:srgbClr val="92D400"/>
      </a:lt2>
      <a:accent1>
        <a:srgbClr val="00A1DE"/>
      </a:accent1>
      <a:accent2>
        <a:srgbClr val="72C7E7"/>
      </a:accent2>
      <a:accent3>
        <a:srgbClr val="3C8A2E"/>
      </a:accent3>
      <a:accent4>
        <a:srgbClr val="C9DD03"/>
      </a:accent4>
      <a:accent5>
        <a:srgbClr val="AAADCA"/>
      </a:accent5>
      <a:accent6>
        <a:srgbClr val="2D8AE7"/>
      </a:accent6>
      <a:hlink>
        <a:srgbClr val="92D400"/>
      </a:hlink>
      <a:folHlink>
        <a:srgbClr val="72C7E7"/>
      </a:folHlink>
    </a:clrScheme>
    <a:fontScheme name="Deloitte Font Them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90000" rIns="90000" bIns="90000" numCol="1" anchor="t" anchorCtr="0" compatLnSpc="1">
        <a:prstTxWarp prst="textNoShape">
          <a:avLst/>
        </a:prstTxWarp>
      </a:bodyPr>
      <a:lstStyle>
        <a:defPPr marL="14288" marR="0" indent="-14288" algn="ctr" defTabSz="1042988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90000" rIns="90000" bIns="90000" numCol="1" anchor="t" anchorCtr="0" compatLnSpc="1">
        <a:prstTxWarp prst="textNoShape">
          <a:avLst/>
        </a:prstTxWarp>
      </a:bodyPr>
      <a:lstStyle>
        <a:defPPr marL="14288" marR="0" indent="-14288" algn="ctr" defTabSz="1042988" rtl="0" eaLnBrk="0" fontAlgn="base" latinLnBrk="0" hangingPunct="0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900" b="0" i="0" u="none" strike="noStrike" kern="0" cap="none" spc="0" normalizeH="0" baseline="0" noProof="0" dirty="0" smtClean="0">
            <a:ln>
              <a:noFill/>
            </a:ln>
            <a:solidFill>
              <a:srgbClr val="996633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>
    <a:extraClrScheme>
      <a:clrScheme name="Deloitte 1">
        <a:dk1>
          <a:srgbClr val="000000"/>
        </a:dk1>
        <a:lt1>
          <a:srgbClr val="FFFFFF"/>
        </a:lt1>
        <a:dk2>
          <a:srgbClr val="000066"/>
        </a:dk2>
        <a:lt2>
          <a:srgbClr val="99CC33"/>
        </a:lt2>
        <a:accent1>
          <a:srgbClr val="009999"/>
        </a:accent1>
        <a:accent2>
          <a:srgbClr val="6666FF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5C5CE7"/>
        </a:accent6>
        <a:hlink>
          <a:srgbClr val="996633"/>
        </a:hlink>
        <a:folHlink>
          <a:srgbClr val="FF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5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6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7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8_Divider 2 - Deloitte Screen (medium) US 03 Feb09">
  <a:themeElements>
    <a:clrScheme name="Deloit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2776"/>
      </a:accent1>
      <a:accent2>
        <a:srgbClr val="92D400"/>
      </a:accent2>
      <a:accent3>
        <a:srgbClr val="00A1DE"/>
      </a:accent3>
      <a:accent4>
        <a:srgbClr val="72C7E7"/>
      </a:accent4>
      <a:accent5>
        <a:srgbClr val="3C8A2E"/>
      </a:accent5>
      <a:accent6>
        <a:srgbClr val="C9DD03"/>
      </a:accent6>
      <a:hlink>
        <a:srgbClr val="0000FF"/>
      </a:hlink>
      <a:folHlink>
        <a:srgbClr val="800080"/>
      </a:folHlink>
    </a:clrScheme>
    <a:fontScheme name="Divider 2 - Deloitte Screen (medium) US 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vider 2 - Deloitte Screen (medium) US 03 Feb09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Deloitte Screen (medium) US07 Jun09">
  <a:themeElements>
    <a:clrScheme name="Custom 1">
      <a:dk1>
        <a:srgbClr val="002776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00A1DE"/>
      </a:accent3>
      <a:accent4>
        <a:srgbClr val="3C8A2E"/>
      </a:accent4>
      <a:accent5>
        <a:srgbClr val="72C7E7"/>
      </a:accent5>
      <a:accent6>
        <a:srgbClr val="C9DD03"/>
      </a:accent6>
      <a:hlink>
        <a:srgbClr val="00A1DE"/>
      </a:hlink>
      <a:folHlink>
        <a:srgbClr val="72C7E7"/>
      </a:folHlink>
    </a:clrScheme>
    <a:fontScheme name="1_Main Master - Deloitte Report (print) US03 Feb0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 w="9525">
          <a:solidFill>
            <a:srgbClr val="000000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ts val="1000"/>
          </a:spcAft>
          <a:buClrTx/>
          <a:buSzTx/>
          <a:buFontTx/>
          <a:buNone/>
          <a:tabLst/>
          <a:defRPr kumimoji="0" sz="9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cs typeface="Arial" pitchFamily="34" charset="0"/>
          </a:defRPr>
        </a:defPPr>
      </a:lstStyle>
    </a:spDef>
    <a:lnDef>
      <a:spPr>
        <a:ln w="12700" cmpd="sng">
          <a:solidFill>
            <a:srgbClr val="000714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dirty="0" err="1" smtClean="0"/>
        </a:defPPr>
      </a:lstStyle>
    </a:txDef>
  </a:objectDefaults>
  <a:extraClrSchemeLst/>
</a:theme>
</file>

<file path=ppt/theme/theme9.xml><?xml version="1.0" encoding="utf-8"?>
<a:theme xmlns:a="http://schemas.openxmlformats.org/drawingml/2006/main" name="US Consulting Report Template_R1.5V_1208">
  <a:themeElements>
    <a:clrScheme name="">
      <a:dk1>
        <a:srgbClr val="000000"/>
      </a:dk1>
      <a:lt1>
        <a:srgbClr val="FFFFFF"/>
      </a:lt1>
      <a:dk2>
        <a:srgbClr val="4066B2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1.5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tx2"/>
        </a:solidFill>
        <a:ln w="12700" cap="rnd" algn="ctr">
          <a:noFill/>
          <a:miter lim="800000"/>
          <a:headEnd/>
          <a:tailEnd/>
        </a:ln>
      </a:spPr>
      <a:bodyPr lIns="182880" anchor="ctr" anchorCtr="1"/>
      <a:lstStyle>
        <a:defPPr algn="ctr" eaLnBrk="0" hangingPunct="0">
          <a:lnSpc>
            <a:spcPct val="106000"/>
          </a:lnSpc>
          <a:defRPr b="1">
            <a:solidFill>
              <a:schemeClr val="bg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6000"/>
          </a:lnSpc>
          <a:spcBef>
            <a:spcPct val="50000"/>
          </a:spcBef>
          <a:spcAft>
            <a:spcPct val="0"/>
          </a:spcAft>
          <a:buClrTx/>
          <a:buSzPct val="100000"/>
          <a:buFont typeface="Wingdings 2" pitchFamily="18" charset="2"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/>
      <a:bodyPr/>
      <a:lstStyle>
        <a:defPPr marL="169863" indent="-168275" algn="l" rtl="0" fontAlgn="base">
          <a:lnSpc>
            <a:spcPct val="106000"/>
          </a:lnSpc>
          <a:spcBef>
            <a:spcPct val="80000"/>
          </a:spcBef>
          <a:spcAft>
            <a:spcPct val="0"/>
          </a:spcAft>
          <a:buClr>
            <a:srgbClr val="000000"/>
          </a:buClr>
          <a:buFont typeface="Wingdings 2" pitchFamily="18" charset="2"/>
          <a:buChar char="¡"/>
          <a:defRPr sz="1100" kern="1200" dirty="0">
            <a:solidFill>
              <a:srgbClr val="000000"/>
            </a:solidFill>
            <a:latin typeface="Arial"/>
            <a:ea typeface="+mn-ea"/>
            <a:cs typeface="Arial" charset="0"/>
          </a:defRPr>
        </a:defPPr>
      </a:lstStyle>
    </a:txDef>
  </a:objectDefaults>
  <a:extraClrSchemeLst>
    <a:extraClrScheme>
      <a:clrScheme name="US Consulting Report Template_R1.5_03250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 Consulting Report Template_R1.5_032508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8">
        <a:dk1>
          <a:srgbClr val="000000"/>
        </a:dk1>
        <a:lt1>
          <a:srgbClr val="FFFFFF"/>
        </a:lt1>
        <a:dk2>
          <a:srgbClr val="B2CADB"/>
        </a:dk2>
        <a:lt2>
          <a:srgbClr val="1D3A6A"/>
        </a:lt2>
        <a:accent1>
          <a:srgbClr val="DED3B6"/>
        </a:accent1>
        <a:accent2>
          <a:srgbClr val="EAB58E"/>
        </a:accent2>
        <a:accent3>
          <a:srgbClr val="FFFFFF"/>
        </a:accent3>
        <a:accent4>
          <a:srgbClr val="000000"/>
        </a:accent4>
        <a:accent5>
          <a:srgbClr val="ECE6D7"/>
        </a:accent5>
        <a:accent6>
          <a:srgbClr val="D4A480"/>
        </a:accent6>
        <a:hlink>
          <a:srgbClr val="F5DDCB"/>
        </a:hlink>
        <a:folHlink>
          <a:srgbClr val="FEF2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9">
        <a:dk1>
          <a:srgbClr val="000000"/>
        </a:dk1>
        <a:lt1>
          <a:srgbClr val="FFFFFF"/>
        </a:lt1>
        <a:dk2>
          <a:srgbClr val="FEF2D2"/>
        </a:dk2>
        <a:lt2>
          <a:srgbClr val="1D3A6A"/>
        </a:lt2>
        <a:accent1>
          <a:srgbClr val="B2CADB"/>
        </a:accent1>
        <a:accent2>
          <a:srgbClr val="DED3B6"/>
        </a:accent2>
        <a:accent3>
          <a:srgbClr val="FFFFFF"/>
        </a:accent3>
        <a:accent4>
          <a:srgbClr val="000000"/>
        </a:accent4>
        <a:accent5>
          <a:srgbClr val="D5E1EA"/>
        </a:accent5>
        <a:accent6>
          <a:srgbClr val="C9BFA5"/>
        </a:accent6>
        <a:hlink>
          <a:srgbClr val="EAB58E"/>
        </a:hlink>
        <a:folHlink>
          <a:srgbClr val="F5DD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0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9DA5BE"/>
        </a:accent1>
        <a:accent2>
          <a:srgbClr val="85C2FE"/>
        </a:accent2>
        <a:accent3>
          <a:srgbClr val="FFFFFF"/>
        </a:accent3>
        <a:accent4>
          <a:srgbClr val="000000"/>
        </a:accent4>
        <a:accent5>
          <a:srgbClr val="CCCFDB"/>
        </a:accent5>
        <a:accent6>
          <a:srgbClr val="78B0E6"/>
        </a:accent6>
        <a:hlink>
          <a:srgbClr val="ADD6FF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1">
        <a:dk1>
          <a:srgbClr val="AFAFAF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959595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2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F1ED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3">
        <a:dk1>
          <a:srgbClr val="000000"/>
        </a:dk1>
        <a:lt1>
          <a:srgbClr val="FFFFFF"/>
        </a:lt1>
        <a:dk2>
          <a:srgbClr val="F1EDE1"/>
        </a:dk2>
        <a:lt2>
          <a:srgbClr val="091D5D"/>
        </a:lt2>
        <a:accent1>
          <a:srgbClr val="85C2FE"/>
        </a:accent1>
        <a:accent2>
          <a:srgbClr val="ADD6FF"/>
        </a:accent2>
        <a:accent3>
          <a:srgbClr val="FFFFFF"/>
        </a:accent3>
        <a:accent4>
          <a:srgbClr val="000000"/>
        </a:accent4>
        <a:accent5>
          <a:srgbClr val="C2DDFE"/>
        </a:accent5>
        <a:accent6>
          <a:srgbClr val="9CC2E7"/>
        </a:accent6>
        <a:hlink>
          <a:srgbClr val="C6C1D6"/>
        </a:hlink>
        <a:folHlink>
          <a:srgbClr val="D6E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4">
        <a:dk1>
          <a:srgbClr val="000000"/>
        </a:dk1>
        <a:lt1>
          <a:srgbClr val="FFFFFF"/>
        </a:lt1>
        <a:dk2>
          <a:srgbClr val="CCD6EB"/>
        </a:dk2>
        <a:lt2>
          <a:srgbClr val="000066"/>
        </a:lt2>
        <a:accent1>
          <a:srgbClr val="40B3B3"/>
        </a:accent1>
        <a:accent2>
          <a:srgbClr val="B2C1E0"/>
        </a:accent2>
        <a:accent3>
          <a:srgbClr val="FFFFFF"/>
        </a:accent3>
        <a:accent4>
          <a:srgbClr val="000000"/>
        </a:accent4>
        <a:accent5>
          <a:srgbClr val="AFD6D6"/>
        </a:accent5>
        <a:accent6>
          <a:srgbClr val="A1AFCB"/>
        </a:accent6>
        <a:hlink>
          <a:srgbClr val="66C2C2"/>
        </a:hlink>
        <a:folHlink>
          <a:srgbClr val="8CA3D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5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CC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B9B9"/>
        </a:accent6>
        <a:hlink>
          <a:srgbClr val="8099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 Consulting Report Template_R1.5_032508 16">
        <a:dk1>
          <a:srgbClr val="000000"/>
        </a:dk1>
        <a:lt1>
          <a:srgbClr val="FFFFFF"/>
        </a:lt1>
        <a:dk2>
          <a:srgbClr val="4066B2"/>
        </a:dk2>
        <a:lt2>
          <a:srgbClr val="000066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Deloitte onscreen white background_0906</Template>
  <TotalTime>69283</TotalTime>
  <Words>827</Words>
  <Application>Microsoft Office PowerPoint</Application>
  <PresentationFormat>On-screen Show (4:3)</PresentationFormat>
  <Paragraphs>97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13_Divider 2 - Deloitte Screen (medium) US 03 Feb09</vt:lpstr>
      <vt:lpstr>14_Divider 2 - Deloitte Screen (medium) US 03 Feb09</vt:lpstr>
      <vt:lpstr>SRT RFP Response</vt:lpstr>
      <vt:lpstr>15_Divider 2 - Deloitte Screen (medium) US 03 Feb09</vt:lpstr>
      <vt:lpstr>16_Divider 2 - Deloitte Screen (medium) US 03 Feb09</vt:lpstr>
      <vt:lpstr>17_Divider 2 - Deloitte Screen (medium) US 03 Feb09</vt:lpstr>
      <vt:lpstr>18_Divider 2 - Deloitte Screen (medium) US 03 Feb09</vt:lpstr>
      <vt:lpstr>1_Deloitte Screen (medium) US07 Jun09</vt:lpstr>
      <vt:lpstr>US Consulting Report Template_R1.5V_1208</vt:lpstr>
      <vt:lpstr>1_US Consulting Report Template_R1.5V_1208</vt:lpstr>
      <vt:lpstr>2_US Consulting Report Template_R1.5V_1208</vt:lpstr>
      <vt:lpstr>3_US Consulting Report Template_R1.5V_1208</vt:lpstr>
      <vt:lpstr>1_US Consulting Report Template_R1.5V_0109</vt:lpstr>
      <vt:lpstr>Cornell University</vt:lpstr>
      <vt:lpstr>PowerPoint Presentation</vt:lpstr>
      <vt:lpstr>PowerPoint Presentation</vt:lpstr>
      <vt:lpstr>APM Login Instructions</vt:lpstr>
      <vt:lpstr>Features/Screens common to all 3 types of users - 1. Viewers 2. Editors 3. Admins</vt:lpstr>
      <vt:lpstr>Landing page for viewer/editor</vt:lpstr>
      <vt:lpstr>PowerPoint Presentation</vt:lpstr>
      <vt:lpstr>PowerPoint Presentation</vt:lpstr>
      <vt:lpstr>PowerPoint Presentation</vt:lpstr>
      <vt:lpstr>All Applications (Grouped by Unit Names)</vt:lpstr>
      <vt:lpstr>Search Page</vt:lpstr>
      <vt:lpstr>Features/Screens common to –  1. Editors 2. Admins</vt:lpstr>
      <vt:lpstr>PowerPoint Presentation</vt:lpstr>
      <vt:lpstr>PowerPoint Presentation</vt:lpstr>
      <vt:lpstr>Features/Screens available to –  1. Only Admins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Deloitte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Baker &amp; McKenzie discussion document</dc:title>
  <dc:creator>Henderson, Paul K</dc:creator>
  <cp:lastModifiedBy>Arora, Varun</cp:lastModifiedBy>
  <cp:revision>1048</cp:revision>
  <cp:lastPrinted>2012-11-28T19:59:32Z</cp:lastPrinted>
  <dcterms:created xsi:type="dcterms:W3CDTF">2007-04-02T18:41:59Z</dcterms:created>
  <dcterms:modified xsi:type="dcterms:W3CDTF">2013-10-24T14:23:52Z</dcterms:modified>
</cp:coreProperties>
</file>