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5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507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952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126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717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486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13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901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233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388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265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389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DD939-95BA-554E-9128-B4FCF7E7B8FD}" type="datetimeFigureOut">
              <a:rPr lang="en-US" smtClean="0"/>
              <a:t>9/26/12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56EE8-65D4-8848-B974-0B53A3D24A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154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Rectangle 105"/>
          <p:cNvSpPr/>
          <p:nvPr/>
        </p:nvSpPr>
        <p:spPr>
          <a:xfrm>
            <a:off x="5744017" y="1919608"/>
            <a:ext cx="1636006" cy="1856227"/>
          </a:xfrm>
          <a:prstGeom prst="rect">
            <a:avLst/>
          </a:prstGeom>
          <a:ln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1982908" y="2025222"/>
            <a:ext cx="1636006" cy="1750614"/>
          </a:xfrm>
          <a:prstGeom prst="rect">
            <a:avLst/>
          </a:prstGeom>
          <a:ln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ectangle 85"/>
          <p:cNvSpPr/>
          <p:nvPr/>
        </p:nvSpPr>
        <p:spPr>
          <a:xfrm>
            <a:off x="3809756" y="2150839"/>
            <a:ext cx="1636006" cy="3490029"/>
          </a:xfrm>
          <a:prstGeom prst="rect">
            <a:avLst/>
          </a:prstGeom>
          <a:ln>
            <a:prstDash val="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20344" y="6521895"/>
            <a:ext cx="8706392" cy="228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7333496" y="6221972"/>
            <a:ext cx="1735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CornellNYC</a:t>
            </a:r>
            <a:r>
              <a:rPr lang="en-US" dirty="0" smtClean="0"/>
              <a:t> Tech</a:t>
            </a:r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255695" y="4912242"/>
            <a:ext cx="8706392" cy="228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149803" y="4603307"/>
            <a:ext cx="838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WCMC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320344" y="2898464"/>
            <a:ext cx="8706392" cy="2288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8225893" y="2578087"/>
            <a:ext cx="760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Ithaca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150845" y="2173725"/>
            <a:ext cx="1372887" cy="5949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 Bridging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139404" y="3046967"/>
            <a:ext cx="1372887" cy="5949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 Bridging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3916386" y="2360689"/>
            <a:ext cx="1426420" cy="38537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Gate Keeper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5681374" y="1351731"/>
            <a:ext cx="1186164" cy="38537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Traversal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901283" y="5780332"/>
            <a:ext cx="469069" cy="1643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7370352" y="5688795"/>
            <a:ext cx="18647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Existing, Needs Update</a:t>
            </a:r>
            <a:endParaRPr lang="en-US" sz="1400" dirty="0"/>
          </a:p>
        </p:txBody>
      </p:sp>
      <p:sp>
        <p:nvSpPr>
          <p:cNvPr id="17" name="Rectangle 16"/>
          <p:cNvSpPr/>
          <p:nvPr/>
        </p:nvSpPr>
        <p:spPr>
          <a:xfrm>
            <a:off x="108486" y="2177619"/>
            <a:ext cx="944061" cy="5949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Avaya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905851" y="419455"/>
            <a:ext cx="1372887" cy="5949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 Endpoints</a:t>
            </a:r>
            <a:endParaRPr lang="en-US" dirty="0"/>
          </a:p>
        </p:txBody>
      </p:sp>
      <p:sp>
        <p:nvSpPr>
          <p:cNvPr id="19" name="Cloud Callout 18"/>
          <p:cNvSpPr/>
          <p:nvPr/>
        </p:nvSpPr>
        <p:spPr>
          <a:xfrm>
            <a:off x="7409603" y="1183995"/>
            <a:ext cx="1655454" cy="715123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Off Network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3916185" y="5066003"/>
            <a:ext cx="1426420" cy="38537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Gate Keeper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6904950" y="6047152"/>
            <a:ext cx="469069" cy="16431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7374019" y="5944173"/>
            <a:ext cx="1238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Does Not Exist</a:t>
            </a:r>
            <a:endParaRPr lang="en-US" sz="1400" dirty="0"/>
          </a:p>
        </p:txBody>
      </p:sp>
      <p:sp>
        <p:nvSpPr>
          <p:cNvPr id="24" name="Rectangle 23"/>
          <p:cNvSpPr/>
          <p:nvPr/>
        </p:nvSpPr>
        <p:spPr>
          <a:xfrm>
            <a:off x="2917292" y="1132508"/>
            <a:ext cx="1372887" cy="5949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 Endpoints</a:t>
            </a:r>
            <a:endParaRPr lang="en-US" dirty="0"/>
          </a:p>
        </p:txBody>
      </p:sp>
      <p:cxnSp>
        <p:nvCxnSpPr>
          <p:cNvPr id="26" name="Elbow Connector 25"/>
          <p:cNvCxnSpPr>
            <a:stCxn id="13" idx="0"/>
            <a:endCxn id="11" idx="0"/>
          </p:cNvCxnSpPr>
          <p:nvPr/>
        </p:nvCxnSpPr>
        <p:spPr>
          <a:xfrm rot="16200000" flipV="1">
            <a:off x="3639961" y="1371053"/>
            <a:ext cx="186964" cy="1792307"/>
          </a:xfrm>
          <a:prstGeom prst="bentConnector3">
            <a:avLst>
              <a:gd name="adj1" fmla="val 222270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14" idx="1"/>
            <a:endCxn id="13" idx="3"/>
          </p:cNvCxnSpPr>
          <p:nvPr/>
        </p:nvCxnSpPr>
        <p:spPr>
          <a:xfrm rot="10800000" flipV="1">
            <a:off x="5342806" y="1544417"/>
            <a:ext cx="338568" cy="1008958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Elbow Connector 29"/>
          <p:cNvCxnSpPr>
            <a:stCxn id="13" idx="0"/>
            <a:endCxn id="18" idx="3"/>
          </p:cNvCxnSpPr>
          <p:nvPr/>
        </p:nvCxnSpPr>
        <p:spPr>
          <a:xfrm rot="16200000" flipV="1">
            <a:off x="3632295" y="1363388"/>
            <a:ext cx="1643744" cy="350858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stCxn id="13" idx="0"/>
            <a:endCxn id="24" idx="3"/>
          </p:cNvCxnSpPr>
          <p:nvPr/>
        </p:nvCxnSpPr>
        <p:spPr>
          <a:xfrm rot="16200000" flipV="1">
            <a:off x="3994543" y="1725635"/>
            <a:ext cx="930691" cy="339417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6904950" y="5520820"/>
            <a:ext cx="469069" cy="1643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7374019" y="5429283"/>
            <a:ext cx="7403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Existing</a:t>
            </a:r>
            <a:endParaRPr lang="en-US" sz="1400" dirty="0"/>
          </a:p>
        </p:txBody>
      </p:sp>
      <p:cxnSp>
        <p:nvCxnSpPr>
          <p:cNvPr id="38" name="Elbow Connector 37"/>
          <p:cNvCxnSpPr>
            <a:stCxn id="19" idx="0"/>
            <a:endCxn id="14" idx="3"/>
          </p:cNvCxnSpPr>
          <p:nvPr/>
        </p:nvCxnSpPr>
        <p:spPr>
          <a:xfrm rot="10800000" flipV="1">
            <a:off x="6867538" y="1541557"/>
            <a:ext cx="547200" cy="2860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3469986" y="5812016"/>
            <a:ext cx="2314911" cy="5949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Scheduled Video Endpoints</a:t>
            </a:r>
            <a:endParaRPr lang="en-US" dirty="0"/>
          </a:p>
        </p:txBody>
      </p:sp>
      <p:sp>
        <p:nvSpPr>
          <p:cNvPr id="45" name="Rectangle 44"/>
          <p:cNvSpPr/>
          <p:nvPr/>
        </p:nvSpPr>
        <p:spPr>
          <a:xfrm>
            <a:off x="209592" y="5811053"/>
            <a:ext cx="2314911" cy="59498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Desktop Video / IP Handsets (Ad Hoc)</a:t>
            </a:r>
            <a:endParaRPr lang="en-US" dirty="0"/>
          </a:p>
        </p:txBody>
      </p:sp>
      <p:sp>
        <p:nvSpPr>
          <p:cNvPr id="46" name="Rectangle 45"/>
          <p:cNvSpPr/>
          <p:nvPr/>
        </p:nvSpPr>
        <p:spPr>
          <a:xfrm>
            <a:off x="5432008" y="281671"/>
            <a:ext cx="3274384" cy="8698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Cisco Unified Communications Manager</a:t>
            </a:r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3901283" y="4131427"/>
            <a:ext cx="1426420" cy="38537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Gate Keeper</a:t>
            </a:r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5872763" y="4131427"/>
            <a:ext cx="1186164" cy="38537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Traversal</a:t>
            </a:r>
            <a:endParaRPr lang="en-US" dirty="0"/>
          </a:p>
        </p:txBody>
      </p:sp>
      <p:sp>
        <p:nvSpPr>
          <p:cNvPr id="49" name="Cloud Callout 48"/>
          <p:cNvSpPr/>
          <p:nvPr/>
        </p:nvSpPr>
        <p:spPr>
          <a:xfrm>
            <a:off x="7457276" y="3138689"/>
            <a:ext cx="1504811" cy="689983"/>
          </a:xfrm>
          <a:prstGeom prst="cloud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Off Network</a:t>
            </a:r>
            <a:endParaRPr lang="en-US" dirty="0"/>
          </a:p>
        </p:txBody>
      </p:sp>
      <p:cxnSp>
        <p:nvCxnSpPr>
          <p:cNvPr id="50" name="Elbow Connector 49"/>
          <p:cNvCxnSpPr>
            <a:stCxn id="48" idx="1"/>
            <a:endCxn id="47" idx="3"/>
          </p:cNvCxnSpPr>
          <p:nvPr/>
        </p:nvCxnSpPr>
        <p:spPr>
          <a:xfrm rot="10800000">
            <a:off x="5327703" y="4324113"/>
            <a:ext cx="545060" cy="12700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49" idx="1"/>
            <a:endCxn id="48" idx="3"/>
          </p:cNvCxnSpPr>
          <p:nvPr/>
        </p:nvCxnSpPr>
        <p:spPr>
          <a:xfrm rot="5400000">
            <a:off x="7386217" y="3500648"/>
            <a:ext cx="496176" cy="1150755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5" name="Rectangle 54"/>
          <p:cNvSpPr/>
          <p:nvPr/>
        </p:nvSpPr>
        <p:spPr>
          <a:xfrm>
            <a:off x="1925629" y="4031403"/>
            <a:ext cx="1372887" cy="5949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Video Endpoints</a:t>
            </a:r>
            <a:endParaRPr lang="en-US" dirty="0"/>
          </a:p>
        </p:txBody>
      </p:sp>
      <p:cxnSp>
        <p:nvCxnSpPr>
          <p:cNvPr id="56" name="Elbow Connector 55"/>
          <p:cNvCxnSpPr>
            <a:stCxn id="47" idx="1"/>
            <a:endCxn id="55" idx="3"/>
          </p:cNvCxnSpPr>
          <p:nvPr/>
        </p:nvCxnSpPr>
        <p:spPr>
          <a:xfrm rot="10800000" flipV="1">
            <a:off x="3298517" y="4324113"/>
            <a:ext cx="602767" cy="4780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Elbow Connector 58"/>
          <p:cNvCxnSpPr>
            <a:stCxn id="47" idx="0"/>
            <a:endCxn id="12" idx="2"/>
          </p:cNvCxnSpPr>
          <p:nvPr/>
        </p:nvCxnSpPr>
        <p:spPr>
          <a:xfrm rot="16200000" flipV="1">
            <a:off x="3475431" y="2992364"/>
            <a:ext cx="489480" cy="1788645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5822524" y="2173726"/>
            <a:ext cx="1372887" cy="5949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Scheduling &amp; </a:t>
            </a:r>
            <a:r>
              <a:rPr lang="en-US" dirty="0" err="1" smtClean="0"/>
              <a:t>Mgmt</a:t>
            </a:r>
            <a:endParaRPr lang="en-US" dirty="0"/>
          </a:p>
        </p:txBody>
      </p:sp>
      <p:sp>
        <p:nvSpPr>
          <p:cNvPr id="63" name="Rectangle 62"/>
          <p:cNvSpPr/>
          <p:nvPr/>
        </p:nvSpPr>
        <p:spPr>
          <a:xfrm>
            <a:off x="5837543" y="3081294"/>
            <a:ext cx="1372887" cy="5949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Scheduling &amp; </a:t>
            </a:r>
            <a:r>
              <a:rPr lang="en-US" dirty="0" err="1" smtClean="0"/>
              <a:t>Mgmt</a:t>
            </a:r>
            <a:endParaRPr lang="en-US" dirty="0"/>
          </a:p>
        </p:txBody>
      </p:sp>
      <p:cxnSp>
        <p:nvCxnSpPr>
          <p:cNvPr id="64" name="Elbow Connector 63"/>
          <p:cNvCxnSpPr>
            <a:stCxn id="46" idx="0"/>
            <a:endCxn id="45" idx="0"/>
          </p:cNvCxnSpPr>
          <p:nvPr/>
        </p:nvCxnSpPr>
        <p:spPr>
          <a:xfrm rot="16200000" flipH="1" flipV="1">
            <a:off x="1453433" y="195286"/>
            <a:ext cx="5529382" cy="5702152"/>
          </a:xfrm>
          <a:prstGeom prst="bentConnector3">
            <a:avLst>
              <a:gd name="adj1" fmla="val -4134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Elbow Connector 66"/>
          <p:cNvCxnSpPr>
            <a:stCxn id="20" idx="2"/>
            <a:endCxn id="44" idx="0"/>
          </p:cNvCxnSpPr>
          <p:nvPr/>
        </p:nvCxnSpPr>
        <p:spPr>
          <a:xfrm rot="5400000">
            <a:off x="4448098" y="5630719"/>
            <a:ext cx="360642" cy="1953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13" idx="0"/>
            <a:endCxn id="46" idx="1"/>
          </p:cNvCxnSpPr>
          <p:nvPr/>
        </p:nvCxnSpPr>
        <p:spPr>
          <a:xfrm rot="5400000" flipH="1" flipV="1">
            <a:off x="4208751" y="1137432"/>
            <a:ext cx="1644103" cy="802412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92" name="Elbow Connector 91"/>
          <p:cNvCxnSpPr>
            <a:stCxn id="11" idx="1"/>
            <a:endCxn id="17" idx="3"/>
          </p:cNvCxnSpPr>
          <p:nvPr/>
        </p:nvCxnSpPr>
        <p:spPr>
          <a:xfrm rot="10800000" flipV="1">
            <a:off x="1052547" y="2471215"/>
            <a:ext cx="1098298" cy="3894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14" name="Rectangle 113"/>
          <p:cNvSpPr/>
          <p:nvPr/>
        </p:nvSpPr>
        <p:spPr>
          <a:xfrm>
            <a:off x="1510187" y="367940"/>
            <a:ext cx="1233740" cy="6384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Recorder</a:t>
            </a:r>
            <a:endParaRPr lang="en-US" dirty="0"/>
          </a:p>
        </p:txBody>
      </p:sp>
      <p:cxnSp>
        <p:nvCxnSpPr>
          <p:cNvPr id="115" name="Elbow Connector 114"/>
          <p:cNvCxnSpPr>
            <a:stCxn id="114" idx="2"/>
            <a:endCxn id="11" idx="0"/>
          </p:cNvCxnSpPr>
          <p:nvPr/>
        </p:nvCxnSpPr>
        <p:spPr>
          <a:xfrm rot="16200000" flipH="1">
            <a:off x="1898514" y="1234949"/>
            <a:ext cx="1167319" cy="710232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7680663" y="260284"/>
            <a:ext cx="11231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u="sng" dirty="0" smtClean="0"/>
              <a:t>AD Integration</a:t>
            </a:r>
            <a:endParaRPr lang="en-US" sz="1200" b="1" u="sng" dirty="0"/>
          </a:p>
        </p:txBody>
      </p:sp>
      <p:sp>
        <p:nvSpPr>
          <p:cNvPr id="133" name="TextBox 132"/>
          <p:cNvSpPr txBox="1"/>
          <p:nvPr/>
        </p:nvSpPr>
        <p:spPr>
          <a:xfrm>
            <a:off x="5743153" y="1896724"/>
            <a:ext cx="15767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u="sng" dirty="0" smtClean="0"/>
              <a:t>Office 365 Integration</a:t>
            </a:r>
            <a:endParaRPr lang="en-US" sz="1200" b="1" u="sng" dirty="0"/>
          </a:p>
        </p:txBody>
      </p:sp>
      <p:sp>
        <p:nvSpPr>
          <p:cNvPr id="134" name="TextBox 133"/>
          <p:cNvSpPr txBox="1"/>
          <p:nvPr/>
        </p:nvSpPr>
        <p:spPr>
          <a:xfrm>
            <a:off x="1452982" y="367939"/>
            <a:ext cx="1397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u="sng" dirty="0" err="1" smtClean="0"/>
              <a:t>Kaltura</a:t>
            </a:r>
            <a:r>
              <a:rPr lang="en-US" sz="1200" b="1" u="sng" dirty="0" smtClean="0"/>
              <a:t> Integration</a:t>
            </a:r>
            <a:endParaRPr lang="en-US" sz="1200" b="1" u="sng" dirty="0"/>
          </a:p>
        </p:txBody>
      </p:sp>
    </p:spTree>
    <p:extLst>
      <p:ext uri="{BB962C8B-B14F-4D97-AF65-F5344CB8AC3E}">
        <p14:creationId xmlns:p14="http://schemas.microsoft.com/office/powerpoint/2010/main" val="4071349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65</Words>
  <Application>Microsoft Macintosh PowerPoint</Application>
  <PresentationFormat>On-screen Show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Cornell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Page</dc:creator>
  <cp:lastModifiedBy>Andrew Page</cp:lastModifiedBy>
  <cp:revision>8</cp:revision>
  <dcterms:created xsi:type="dcterms:W3CDTF">2012-09-27T00:18:47Z</dcterms:created>
  <dcterms:modified xsi:type="dcterms:W3CDTF">2012-09-27T01:12:08Z</dcterms:modified>
</cp:coreProperties>
</file>