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3D6664-D1CF-41FC-AD68-D308BE19D4C9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8C8BE-4EE8-4870-898F-18942F090B8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3D6664-D1CF-41FC-AD68-D308BE19D4C9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8C8BE-4EE8-4870-898F-18942F090B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3D6664-D1CF-41FC-AD68-D308BE19D4C9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8C8BE-4EE8-4870-898F-18942F090B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3D6664-D1CF-41FC-AD68-D308BE19D4C9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8C8BE-4EE8-4870-898F-18942F090B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3D6664-D1CF-41FC-AD68-D308BE19D4C9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8C8BE-4EE8-4870-898F-18942F090B8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3D6664-D1CF-41FC-AD68-D308BE19D4C9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8C8BE-4EE8-4870-898F-18942F090B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3D6664-D1CF-41FC-AD68-D308BE19D4C9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8C8BE-4EE8-4870-898F-18942F090B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3D6664-D1CF-41FC-AD68-D308BE19D4C9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8C8BE-4EE8-4870-898F-18942F090B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3D6664-D1CF-41FC-AD68-D308BE19D4C9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8C8BE-4EE8-4870-898F-18942F090B83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3D6664-D1CF-41FC-AD68-D308BE19D4C9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8C8BE-4EE8-4870-898F-18942F090B8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3D6664-D1CF-41FC-AD68-D308BE19D4C9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88C8BE-4EE8-4870-898F-18942F090B8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A3D6664-D1CF-41FC-AD68-D308BE19D4C9}" type="datetimeFigureOut">
              <a:rPr lang="en-US" smtClean="0"/>
              <a:t>4/26/2011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88C8BE-4EE8-4870-898F-18942F090B83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Uris Library 2015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62600" y="3810000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Kornelia Tancheva</a:t>
            </a:r>
          </a:p>
          <a:p>
            <a:r>
              <a:rPr lang="en-US" sz="2400" dirty="0" smtClean="0"/>
              <a:t>SLAC, April 2011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76323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Olin and Uris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Collection</a:t>
            </a:r>
          </a:p>
          <a:p>
            <a:r>
              <a:rPr lang="en-US" dirty="0" smtClean="0"/>
              <a:t>Two Buildings</a:t>
            </a:r>
          </a:p>
          <a:p>
            <a:r>
              <a:rPr lang="en-US" dirty="0" smtClean="0"/>
              <a:t>Vision for Uris:  </a:t>
            </a:r>
            <a:r>
              <a:rPr lang="en-US" dirty="0"/>
              <a:t>A Library that celebrates Cornell’s history, caters to the cultural and academic research, teaching, and learning needs of the Cornell community, and stands as a symbol of Cornell University’s traditions and reach into the future.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635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</a:t>
            </a:r>
            <a:r>
              <a:rPr lang="en-US" dirty="0" smtClean="0"/>
              <a:t>istoric </a:t>
            </a:r>
            <a:r>
              <a:rPr lang="en-US" dirty="0"/>
              <a:t>relevance and </a:t>
            </a:r>
            <a:r>
              <a:rPr lang="en-US" dirty="0" smtClean="0"/>
              <a:t>unique architecture </a:t>
            </a:r>
          </a:p>
          <a:p>
            <a:r>
              <a:rPr lang="en-US" dirty="0"/>
              <a:t>I</a:t>
            </a:r>
            <a:r>
              <a:rPr lang="en-US" dirty="0" smtClean="0"/>
              <a:t>n </a:t>
            </a:r>
            <a:r>
              <a:rPr lang="en-US" dirty="0"/>
              <a:t>need of modernization </a:t>
            </a:r>
            <a:endParaRPr lang="en-US" dirty="0" smtClean="0"/>
          </a:p>
          <a:p>
            <a:r>
              <a:rPr lang="en-US" dirty="0" smtClean="0"/>
              <a:t>Systematic </a:t>
            </a:r>
            <a:r>
              <a:rPr lang="en-US" dirty="0"/>
              <a:t>and planned opportunities for serious academic </a:t>
            </a:r>
            <a:r>
              <a:rPr lang="en-US" dirty="0" smtClean="0"/>
              <a:t>pursuits</a:t>
            </a:r>
          </a:p>
          <a:p>
            <a:r>
              <a:rPr lang="en-US" dirty="0"/>
              <a:t>F</a:t>
            </a:r>
            <a:r>
              <a:rPr lang="en-US" dirty="0" smtClean="0"/>
              <a:t>lexible </a:t>
            </a:r>
            <a:r>
              <a:rPr lang="en-US" dirty="0"/>
              <a:t>and multi-purpose </a:t>
            </a:r>
            <a:r>
              <a:rPr lang="en-US" dirty="0" smtClean="0"/>
              <a:t>spaces</a:t>
            </a:r>
            <a:endParaRPr lang="en-US" b="1" dirty="0" smtClean="0"/>
          </a:p>
          <a:p>
            <a:pPr lvl="0"/>
            <a:r>
              <a:rPr lang="en-US" dirty="0"/>
              <a:t>Cultural </a:t>
            </a:r>
            <a:r>
              <a:rPr lang="en-US" dirty="0" smtClean="0"/>
              <a:t>Programming</a:t>
            </a:r>
          </a:p>
          <a:p>
            <a:r>
              <a:rPr lang="en-US" dirty="0"/>
              <a:t>Academic research, teaching, and learning</a:t>
            </a:r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758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Dean Room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47800"/>
            <a:ext cx="6391116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754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fewer people use the Dean Room compared to Olin?</a:t>
            </a:r>
          </a:p>
          <a:p>
            <a:r>
              <a:rPr lang="en-US" dirty="0" smtClean="0"/>
              <a:t>How can we get more people to use it?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070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Lack of coherence</a:t>
            </a:r>
          </a:p>
          <a:p>
            <a:r>
              <a:rPr lang="en-US" dirty="0" smtClean="0"/>
              <a:t>Indefensible personal space</a:t>
            </a:r>
          </a:p>
          <a:p>
            <a:r>
              <a:rPr lang="en-US" dirty="0" smtClean="0"/>
              <a:t>Furniture</a:t>
            </a:r>
          </a:p>
          <a:p>
            <a:r>
              <a:rPr lang="en-US" dirty="0" smtClean="0"/>
              <a:t>Lighting</a:t>
            </a:r>
          </a:p>
          <a:p>
            <a:r>
              <a:rPr lang="en-US" dirty="0" smtClean="0"/>
              <a:t>Quiet</a:t>
            </a:r>
          </a:p>
          <a:p>
            <a:r>
              <a:rPr lang="en-US" dirty="0" smtClean="0"/>
              <a:t>Enhance difference, or</a:t>
            </a:r>
          </a:p>
          <a:p>
            <a:r>
              <a:rPr lang="en-US" dirty="0" smtClean="0"/>
              <a:t>Enhance similarity to other places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354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Dean Room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Grand reading room</a:t>
            </a:r>
          </a:p>
          <a:p>
            <a:r>
              <a:rPr lang="en-US" dirty="0"/>
              <a:t>Refinish </a:t>
            </a:r>
            <a:r>
              <a:rPr lang="en-US" dirty="0" smtClean="0"/>
              <a:t>tables, replace chairs</a:t>
            </a:r>
          </a:p>
          <a:p>
            <a:r>
              <a:rPr lang="en-US" dirty="0" smtClean="0"/>
              <a:t>Re-orient </a:t>
            </a:r>
            <a:r>
              <a:rPr lang="en-US" dirty="0"/>
              <a:t>the reading </a:t>
            </a:r>
            <a:r>
              <a:rPr lang="en-US" dirty="0" smtClean="0"/>
              <a:t>tables </a:t>
            </a:r>
          </a:p>
          <a:p>
            <a:r>
              <a:rPr lang="en-US" dirty="0" smtClean="0"/>
              <a:t>Soft </a:t>
            </a:r>
            <a:r>
              <a:rPr lang="en-US" dirty="0"/>
              <a:t>seating space in the </a:t>
            </a:r>
            <a:r>
              <a:rPr lang="en-US" dirty="0" smtClean="0"/>
              <a:t>alcoves</a:t>
            </a:r>
          </a:p>
          <a:p>
            <a:r>
              <a:rPr lang="en-US" dirty="0" smtClean="0"/>
              <a:t>Move </a:t>
            </a:r>
            <a:r>
              <a:rPr lang="en-US" dirty="0"/>
              <a:t>computers to </a:t>
            </a:r>
            <a:r>
              <a:rPr lang="en-US" dirty="0" smtClean="0"/>
              <a:t>Fiske</a:t>
            </a:r>
          </a:p>
          <a:p>
            <a:r>
              <a:rPr lang="en-US" dirty="0" smtClean="0"/>
              <a:t>Remove shelving</a:t>
            </a:r>
          </a:p>
          <a:p>
            <a:r>
              <a:rPr lang="en-US" dirty="0" smtClean="0"/>
              <a:t>Improve </a:t>
            </a:r>
            <a:r>
              <a:rPr lang="en-US" dirty="0"/>
              <a:t>lighting and acoustics. </a:t>
            </a:r>
          </a:p>
          <a:p>
            <a:r>
              <a:rPr lang="en-US" dirty="0" smtClean="0"/>
              <a:t>Move Circulation </a:t>
            </a:r>
            <a:r>
              <a:rPr lang="en-US" dirty="0"/>
              <a:t>desk </a:t>
            </a:r>
            <a:endParaRPr lang="en-US" dirty="0" smtClean="0"/>
          </a:p>
          <a:p>
            <a:r>
              <a:rPr lang="en-US" dirty="0" smtClean="0"/>
              <a:t>Open up </a:t>
            </a:r>
            <a:r>
              <a:rPr lang="en-US" dirty="0"/>
              <a:t>Harris Room 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909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Ideas for Other Spaces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Willis Room: presentation space</a:t>
            </a:r>
          </a:p>
          <a:p>
            <a:r>
              <a:rPr lang="en-US" dirty="0" smtClean="0"/>
              <a:t>Lobby: digital sign, soft seating</a:t>
            </a:r>
          </a:p>
          <a:p>
            <a:r>
              <a:rPr lang="en-US" dirty="0" smtClean="0"/>
              <a:t>Kirby: quiet reading room (as </a:t>
            </a:r>
            <a:r>
              <a:rPr lang="en-US" dirty="0" err="1" smtClean="0"/>
              <a:t>Kinkledey</a:t>
            </a:r>
            <a:r>
              <a:rPr lang="en-US" dirty="0" smtClean="0"/>
              <a:t>)</a:t>
            </a:r>
          </a:p>
          <a:p>
            <a:r>
              <a:rPr lang="en-US" dirty="0" smtClean="0"/>
              <a:t>Fiske: multimedia collaborative space</a:t>
            </a:r>
          </a:p>
          <a:p>
            <a:r>
              <a:rPr lang="en-US" dirty="0" smtClean="0"/>
              <a:t>Cocktail Lounge and group study rooms: remodel</a:t>
            </a:r>
          </a:p>
          <a:p>
            <a:r>
              <a:rPr lang="en-US" dirty="0" smtClean="0"/>
              <a:t>A. D. White: freshen 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858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spaces would you like to see in Uris?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9412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</TotalTime>
  <Words>229</Words>
  <Application>Microsoft Office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Solstice</vt:lpstr>
      <vt:lpstr>Uris Library 2015</vt:lpstr>
      <vt:lpstr>Olin and Uris</vt:lpstr>
      <vt:lpstr>Uris</vt:lpstr>
      <vt:lpstr>Dean Room</vt:lpstr>
      <vt:lpstr>Questions</vt:lpstr>
      <vt:lpstr>Answers</vt:lpstr>
      <vt:lpstr>Dean Room</vt:lpstr>
      <vt:lpstr>Ideas for Other Spaces</vt:lpstr>
      <vt:lpstr>Suggestions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Uris Library 2015</dc:title>
  <dc:creator>LibUser</dc:creator>
  <cp:lastModifiedBy>edwei</cp:lastModifiedBy>
  <cp:revision>3</cp:revision>
  <dcterms:created xsi:type="dcterms:W3CDTF">2011-04-04T06:46:22Z</dcterms:created>
  <dcterms:modified xsi:type="dcterms:W3CDTF">2011-04-26T15:38:46Z</dcterms:modified>
</cp:coreProperties>
</file>