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17"/>
  </p:notesMasterIdLst>
  <p:sldIdLst>
    <p:sldId id="257" r:id="rId2"/>
    <p:sldId id="260" r:id="rId3"/>
    <p:sldId id="259" r:id="rId4"/>
    <p:sldId id="262" r:id="rId5"/>
    <p:sldId id="267" r:id="rId6"/>
    <p:sldId id="271" r:id="rId7"/>
    <p:sldId id="272" r:id="rId8"/>
    <p:sldId id="273" r:id="rId9"/>
    <p:sldId id="274" r:id="rId10"/>
    <p:sldId id="275" r:id="rId11"/>
    <p:sldId id="276" r:id="rId12"/>
    <p:sldId id="288" r:id="rId13"/>
    <p:sldId id="266" r:id="rId14"/>
    <p:sldId id="284" r:id="rId15"/>
    <p:sldId id="283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E8E8E8"/>
    <a:srgbClr val="4C4C4C"/>
    <a:srgbClr val="BBE0E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81227" autoAdjust="0"/>
  </p:normalViewPr>
  <p:slideViewPr>
    <p:cSldViewPr>
      <p:cViewPr varScale="1">
        <p:scale>
          <a:sx n="81" d="100"/>
          <a:sy n="81" d="100"/>
        </p:scale>
        <p:origin x="-5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5F573-6836-45DF-9152-C2C90D29E12B}" type="datetimeFigureOut">
              <a:rPr lang="en-US" smtClean="0"/>
              <a:pPr/>
              <a:t>3/17/2010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EC604-7A5A-436B-9DD5-80E263F631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Ken – please mention how Voyager</a:t>
            </a:r>
            <a:r>
              <a:rPr lang="en-US" baseline="0" dirty="0" smtClean="0"/>
              <a:t> API helped make the catalog functions happen and hand over to Rick.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EC604-7A5A-436B-9DD5-80E263F631C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91F19-B789-4ED4-9C47-CC3707B0A2E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A2698-B3A9-4BB4-A7D9-3DE3FB902DDE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33F72-2E53-4EB6-8056-41B231E5A5B0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FA82-1342-4E30-A50D-D44FFCD2BB8E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BDCE-D673-4052-B429-B06D03A477CF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762E-9FB5-4146-B2DA-839F6B457FB3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0047-5BA3-48E4-B4F9-EBF682393AE3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55043-2F1E-41D8-888D-DD2A983F9586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101-6E4E-4474-B241-3729B3D00451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A0AE-F898-401D-AC0A-FB84B6B5BEA2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759-B0BA-4713-9934-0BBE3ACEC02D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41AD-2B8D-4B43-A6BD-D5A5163FA535}" type="slidenum">
              <a:rPr lang="en-US" smtClean="0"/>
              <a:pPr/>
              <a:t>‹#›</a:t>
            </a:fld>
            <a:endParaRPr lang="en-US" sz="140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F6BFD-F0C1-432B-B334-77ECA9151031}" type="slidenum">
              <a:rPr lang="en-US" smtClean="0"/>
              <a:pPr/>
              <a:t>‹#›</a:t>
            </a:fld>
            <a:endParaRPr lang="en-US" sz="1400"/>
          </a:p>
        </p:txBody>
      </p:sp>
      <p:pic>
        <p:nvPicPr>
          <p:cNvPr id="7" name="Picture 7" descr="cu_logo_sml_150_ppt.jpg                                        000B7307&#10;MPF28 Panther                  BD8AC844: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981075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81000" y="2057400"/>
            <a:ext cx="7772400" cy="1470025"/>
          </a:xfrm>
        </p:spPr>
        <p:txBody>
          <a:bodyPr/>
          <a:lstStyle/>
          <a:p>
            <a:pPr algn="l"/>
            <a:r>
              <a:rPr lang="en-US" dirty="0"/>
              <a:t>Mobilizing the library's web presence &amp; services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38200" y="4724400"/>
            <a:ext cx="7772400" cy="12192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A student-library collaboration to create the library's mobile site and </a:t>
            </a:r>
            <a:r>
              <a:rPr lang="en-US" b="1" dirty="0" err="1" smtClean="0">
                <a:solidFill>
                  <a:schemeClr val="tx1"/>
                </a:solidFill>
              </a:rPr>
              <a:t>iPhone</a:t>
            </a:r>
            <a:r>
              <a:rPr lang="en-US" b="1" dirty="0" smtClean="0">
                <a:solidFill>
                  <a:schemeClr val="tx1"/>
                </a:solidFill>
              </a:rPr>
              <a:t> application</a:t>
            </a:r>
          </a:p>
        </p:txBody>
      </p:sp>
      <p:pic>
        <p:nvPicPr>
          <p:cNvPr id="7" name="Picture 6" descr="IPhoneAppIcon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2800" y="1371600"/>
            <a:ext cx="1560576" cy="15605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828800"/>
            <a:ext cx="3733800" cy="1219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Ask a Librarian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444752"/>
            <a:ext cx="3675185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3400" y="990600"/>
            <a:ext cx="8229600" cy="533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Hours &amp; Info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1828800"/>
            <a:ext cx="3675185" cy="502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1828800"/>
            <a:ext cx="3675185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295400"/>
            <a:ext cx="3860800" cy="5281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1828800"/>
            <a:ext cx="3733800" cy="1219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Mobile Links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1066800"/>
            <a:ext cx="8229600" cy="6858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CUL Mobile – Home page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9"/>
          <p:cNvSpPr txBox="1">
            <a:spLocks/>
          </p:cNvSpPr>
          <p:nvPr/>
        </p:nvSpPr>
        <p:spPr>
          <a:xfrm>
            <a:off x="533400" y="2133600"/>
            <a:ext cx="4040188" cy="395128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Customized home page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 site content translated on-the-fly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Powered by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Siruna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open-source, Java-based mobile translator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www.library.cornell.edu/m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536D52CC-750D-4E2E-AB1A-0932C39BA8CA/photo.jpg" descr="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1700" y="1447800"/>
            <a:ext cx="2857500" cy="42862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7875"/>
            <a:ext cx="8229600" cy="1143000"/>
          </a:xfrm>
        </p:spPr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03437"/>
            <a:ext cx="85344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Submitted to iTunes Store</a:t>
            </a:r>
          </a:p>
          <a:p>
            <a:endParaRPr lang="en-US" dirty="0" smtClean="0"/>
          </a:p>
          <a:p>
            <a:r>
              <a:rPr lang="en-US" dirty="0" err="1" smtClean="0"/>
              <a:t>WishList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(</a:t>
            </a:r>
            <a:r>
              <a:rPr lang="en-US" dirty="0" err="1" smtClean="0"/>
              <a:t>Qwidget</a:t>
            </a:r>
            <a:r>
              <a:rPr lang="en-US" dirty="0" smtClean="0"/>
              <a:t>, Libguides, course reserves, events, etc)</a:t>
            </a:r>
          </a:p>
          <a:p>
            <a:endParaRPr lang="en-US" dirty="0" smtClean="0"/>
          </a:p>
          <a:p>
            <a:r>
              <a:rPr lang="en-US" dirty="0" smtClean="0"/>
              <a:t>Another  student project?</a:t>
            </a:r>
          </a:p>
          <a:p>
            <a:endParaRPr lang="en-US" dirty="0" smtClean="0"/>
          </a:p>
          <a:p>
            <a:r>
              <a:rPr lang="en-US" dirty="0" smtClean="0"/>
              <a:t>Device independence?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2667000"/>
            <a:ext cx="8229600" cy="12527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else would</a:t>
            </a:r>
            <a:r>
              <a:rPr kumimoji="0" lang="en-US" sz="4400" b="0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like to see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057400"/>
            <a:ext cx="8229600" cy="4625609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533400" y="2590800"/>
            <a:ext cx="8229600" cy="34826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 smtClean="0">
                <a:latin typeface="+mn-lt"/>
              </a:rPr>
              <a:t>Mission:   </a:t>
            </a:r>
            <a:r>
              <a:rPr lang="en-US" dirty="0" smtClean="0">
                <a:latin typeface="+mn-lt"/>
              </a:rPr>
              <a:t>To find, configure, distribute and assess electronic tools and services that take the library to its users, wherever they may be</a:t>
            </a:r>
          </a:p>
          <a:p>
            <a:endParaRPr lang="en-US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The LOL model is perfect as a lightweight innovation model for tough economic times</a:t>
            </a:r>
            <a:endParaRPr lang="en-US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371600"/>
            <a:ext cx="5870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+mn-lt"/>
              </a:rPr>
              <a:t>Library Outside the Library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2625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06680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Why we mobilized?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81000" y="2057400"/>
            <a:ext cx="8229600" cy="4625609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LOL continuously looking for ways to bring the library to our users.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Saw students actively using their handheld devices in the library.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Talked with student representatives on the Student Library Advisory Council.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Many library staff members had handheld devices.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06680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CUL’s three prong strategy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81000" y="2308591"/>
            <a:ext cx="8229600" cy="46256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Text a Librarian in 2009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err="1" smtClean="0">
                <a:latin typeface="+mn-lt"/>
              </a:rPr>
              <a:t>iPhone</a:t>
            </a:r>
            <a:r>
              <a:rPr lang="en-US" sz="3200" dirty="0" smtClean="0">
                <a:latin typeface="+mn-lt"/>
              </a:rPr>
              <a:t> App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latin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Mobile Website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baseline="0" dirty="0">
              <a:latin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374648"/>
            <a:ext cx="8229600" cy="12527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iPhone Application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533400" y="2460991"/>
            <a:ext cx="8229600" cy="3635009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 an application for the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iPhone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iPod touch to make Cornell’s libraries more accessible to students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Provide easy and convenient access to library information, services, and resources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latin typeface="+mn-lt"/>
              </a:rPr>
              <a:t>iphoneapps.cit.cornell.edu/</a:t>
            </a:r>
            <a:r>
              <a:rPr lang="en-US" sz="3200" dirty="0" err="1" smtClean="0">
                <a:latin typeface="+mn-lt"/>
              </a:rPr>
              <a:t>culibrary</a:t>
            </a:r>
            <a:r>
              <a:rPr lang="en-US" sz="3200" dirty="0" smtClean="0">
                <a:latin typeface="+mn-lt"/>
              </a:rPr>
              <a:t>/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1676400"/>
            <a:ext cx="4038600" cy="6827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Home Screen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1447800"/>
            <a:ext cx="3675185" cy="5029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209800" y="990600"/>
            <a:ext cx="472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Catalog Search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828800"/>
            <a:ext cx="3675185" cy="502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1828800"/>
            <a:ext cx="3675185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828800"/>
            <a:ext cx="3733800" cy="1219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My Account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447800"/>
            <a:ext cx="3675185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249</Words>
  <Application>Microsoft Office PowerPoint</Application>
  <PresentationFormat>On-screen Show (4:3)</PresentationFormat>
  <Paragraphs>52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Mobilizing the library's web presence &amp; services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Future Plans</vt:lpstr>
      <vt:lpstr>Slide 15</vt:lpstr>
    </vt:vector>
  </TitlesOfParts>
  <Company>WPG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Martha Fitzgerald</dc:creator>
  <cp:lastModifiedBy>edwei</cp:lastModifiedBy>
  <cp:revision>56</cp:revision>
  <dcterms:created xsi:type="dcterms:W3CDTF">2004-11-04T17:47:41Z</dcterms:created>
  <dcterms:modified xsi:type="dcterms:W3CDTF">2010-03-17T18:47:58Z</dcterms:modified>
</cp:coreProperties>
</file>