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5"/>
  </p:notesMasterIdLst>
  <p:sldIdLst>
    <p:sldId id="256" r:id="rId2"/>
    <p:sldId id="355" r:id="rId3"/>
    <p:sldId id="353" r:id="rId4"/>
    <p:sldId id="354" r:id="rId5"/>
    <p:sldId id="356" r:id="rId6"/>
    <p:sldId id="357" r:id="rId7"/>
    <p:sldId id="358" r:id="rId8"/>
    <p:sldId id="359" r:id="rId9"/>
    <p:sldId id="360" r:id="rId10"/>
    <p:sldId id="361" r:id="rId11"/>
    <p:sldId id="362" r:id="rId12"/>
    <p:sldId id="363" r:id="rId13"/>
    <p:sldId id="36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2" autoAdjust="0"/>
    <p:restoredTop sz="71927" autoAdjust="0"/>
  </p:normalViewPr>
  <p:slideViewPr>
    <p:cSldViewPr>
      <p:cViewPr>
        <p:scale>
          <a:sx n="83" d="100"/>
          <a:sy n="83" d="100"/>
        </p:scale>
        <p:origin x="-144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5/10/2014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671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640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2362200"/>
            <a:ext cx="3962400" cy="624673"/>
          </a:xfrm>
        </p:spPr>
        <p:txBody>
          <a:bodyPr/>
          <a:lstStyle/>
          <a:p>
            <a:r>
              <a:rPr lang="es-HN" sz="2800" b="1" dirty="0" err="1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Annie</a:t>
            </a:r>
            <a:r>
              <a:rPr lang="es-HN" sz="2800" b="1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s-HN" sz="2800" b="1" dirty="0" err="1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Cashon</a:t>
            </a:r>
            <a:endParaRPr lang="es-HN" sz="2800" b="1" dirty="0" smtClean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r>
              <a:rPr lang="es-HN" sz="2800" b="1" dirty="0" err="1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Saugat</a:t>
            </a:r>
            <a:r>
              <a:rPr lang="es-HN" sz="2800" b="1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s-HN" sz="2800" b="1" dirty="0" err="1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Ghimire</a:t>
            </a:r>
            <a:endParaRPr lang="es-HN" sz="2800" b="1" dirty="0" smtClean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r>
              <a:rPr lang="es-HN" sz="2800" b="1" dirty="0" err="1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Jeanette</a:t>
            </a:r>
            <a:r>
              <a:rPr lang="es-HN" sz="2800" b="1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s-HN" sz="2800" b="1" dirty="0" err="1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Liu</a:t>
            </a:r>
            <a:endParaRPr lang="es-HN" sz="2800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err="1" smtClean="0"/>
              <a:t>Chemical</a:t>
            </a:r>
            <a:r>
              <a:rPr lang="es-HN" dirty="0" smtClean="0"/>
              <a:t> </a:t>
            </a:r>
            <a:r>
              <a:rPr lang="es-HN" dirty="0" err="1" smtClean="0"/>
              <a:t>Dose</a:t>
            </a:r>
            <a:r>
              <a:rPr lang="es-HN" dirty="0" smtClean="0"/>
              <a:t> </a:t>
            </a:r>
            <a:r>
              <a:rPr lang="es-HN" dirty="0" err="1" smtClean="0"/>
              <a:t>Controller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Items Catalog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600200"/>
            <a:ext cx="6477000" cy="4934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9852593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Simplicity of switching components for different flow rates</a:t>
            </a:r>
          </a:p>
          <a:p>
            <a:r>
              <a:rPr lang="en-US" dirty="0" smtClean="0"/>
              <a:t>Manifold assembly </a:t>
            </a:r>
          </a:p>
        </p:txBody>
      </p:sp>
      <p:sp>
        <p:nvSpPr>
          <p:cNvPr id="4" name="AutoShape 2" descr="https://mail.google.com/mail/u/0/?ui=2&amp;ik=8c5bf1dd27&amp;view=att&amp;th=145e722735677ef9&amp;attid=0.1&amp;disp=emb&amp;realattid=592963afcced910e_0.1.1&amp;zw&amp;atsh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https://mail.google.com/mail/u/0/?ui=2&amp;ik=8c5bf1dd27&amp;view=att&amp;th=145e722735677ef9&amp;attid=0.1&amp;disp=emb&amp;realattid=592963afcced910e_0.1.1&amp;zw&amp;atsh=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 descr="https://mail.google.com/mail/u/0/?ui=2&amp;ik=8c5bf1dd27&amp;view=att&amp;th=145e722735677ef9&amp;attid=0.1&amp;disp=emb&amp;realattid=592963afcced910e_0.1.1&amp;zw&amp;atsh=1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1" name="Picture 7" descr="C:\Users\aec97\Downloads\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514600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757262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Complete assembly manual for future CDC</a:t>
            </a:r>
          </a:p>
          <a:p>
            <a:r>
              <a:rPr lang="en-US" dirty="0" smtClean="0"/>
              <a:t>Update assembly manual for plant operators</a:t>
            </a:r>
          </a:p>
          <a:p>
            <a:r>
              <a:rPr lang="en-US" dirty="0" smtClean="0"/>
              <a:t>Run tests with single lever arm.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24808" b="-2480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13106838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600200"/>
            <a:ext cx="8763000" cy="4191000"/>
          </a:xfrm>
        </p:spPr>
        <p:txBody>
          <a:bodyPr/>
          <a:lstStyle/>
          <a:p>
            <a:r>
              <a:rPr lang="en-US" sz="7200" dirty="0" smtClean="0"/>
              <a:t>Questions?</a:t>
            </a:r>
            <a:endParaRPr lang="en-US" sz="7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577575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68" t="27316" r="16853" b="47629"/>
          <a:stretch>
            <a:fillRect/>
          </a:stretch>
        </p:blipFill>
        <p:spPr bwMode="auto">
          <a:xfrm>
            <a:off x="1371600" y="1828800"/>
            <a:ext cx="6324600" cy="443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5" name="Oval 1"/>
          <p:cNvSpPr>
            <a:spLocks noChangeArrowheads="1"/>
          </p:cNvSpPr>
          <p:nvPr/>
        </p:nvSpPr>
        <p:spPr bwMode="auto">
          <a:xfrm>
            <a:off x="5486400" y="2667000"/>
            <a:ext cx="914400" cy="838200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 type="none" w="lg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entury Gothic" pitchFamily="34" charset="0"/>
              <a:cs typeface="Arial" charset="0"/>
            </a:endParaRPr>
          </a:p>
        </p:txBody>
      </p:sp>
      <p:sp>
        <p:nvSpPr>
          <p:cNvPr id="8196" name="Title 4"/>
          <p:cNvSpPr txBox="1">
            <a:spLocks/>
          </p:cNvSpPr>
          <p:nvPr/>
        </p:nvSpPr>
        <p:spPr bwMode="auto">
          <a:xfrm>
            <a:off x="2819400" y="381000"/>
            <a:ext cx="6324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sz="4400" b="1" dirty="0">
                <a:solidFill>
                  <a:schemeClr val="tx2"/>
                </a:solidFill>
              </a:rPr>
              <a:t>Background</a:t>
            </a:r>
          </a:p>
        </p:txBody>
      </p:sp>
      <p:sp>
        <p:nvSpPr>
          <p:cNvPr id="8197" name="TextBox 2"/>
          <p:cNvSpPr txBox="1">
            <a:spLocks noChangeArrowheads="1"/>
          </p:cNvSpPr>
          <p:nvPr/>
        </p:nvSpPr>
        <p:spPr bwMode="auto">
          <a:xfrm>
            <a:off x="304800" y="1676400"/>
            <a:ext cx="350520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b="1" dirty="0"/>
              <a:t>Purpose: </a:t>
            </a:r>
            <a:r>
              <a:rPr lang="en-US" sz="1600" dirty="0"/>
              <a:t>To dose coagulant prior to flocculation and to dose chlorine prior to water leaving the plant</a:t>
            </a:r>
          </a:p>
        </p:txBody>
      </p:sp>
      <p:sp>
        <p:nvSpPr>
          <p:cNvPr id="8198" name="TextBox 6"/>
          <p:cNvSpPr txBox="1">
            <a:spLocks noChangeArrowheads="1"/>
          </p:cNvSpPr>
          <p:nvPr/>
        </p:nvSpPr>
        <p:spPr bwMode="auto">
          <a:xfrm>
            <a:off x="6248400" y="1953399"/>
            <a:ext cx="289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sz="1600" dirty="0"/>
              <a:t>Location within an </a:t>
            </a:r>
            <a:r>
              <a:rPr lang="en-US" sz="1600" dirty="0" err="1"/>
              <a:t>AguaClara</a:t>
            </a:r>
            <a:r>
              <a:rPr lang="en-US" sz="1600" dirty="0"/>
              <a:t> Plant</a:t>
            </a:r>
          </a:p>
        </p:txBody>
      </p:sp>
      <p:cxnSp>
        <p:nvCxnSpPr>
          <p:cNvPr id="8199" name="Straight Arrow Connector 7"/>
          <p:cNvCxnSpPr>
            <a:cxnSpLocks noChangeShapeType="1"/>
          </p:cNvCxnSpPr>
          <p:nvPr/>
        </p:nvCxnSpPr>
        <p:spPr bwMode="auto">
          <a:xfrm flipH="1">
            <a:off x="6096000" y="2443163"/>
            <a:ext cx="1143000" cy="642937"/>
          </a:xfrm>
          <a:prstGeom prst="straightConnector1">
            <a:avLst/>
          </a:prstGeom>
          <a:noFill/>
          <a:ln w="12700">
            <a:solidFill>
              <a:srgbClr val="FF0000"/>
            </a:solidFill>
            <a:round/>
            <a:headEnd type="none" w="lg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1373333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dirty="0" smtClean="0"/>
              <a:t>Completed</a:t>
            </a:r>
            <a:r>
              <a:rPr lang="en-US" sz="4000" dirty="0" smtClean="0"/>
              <a:t> </a:t>
            </a:r>
            <a:r>
              <a:rPr lang="en-US" dirty="0" smtClean="0"/>
              <a:t>Tasks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400" dirty="0" smtClean="0"/>
              <a:t>Single lever-arm fulcrum modification</a:t>
            </a:r>
          </a:p>
          <a:p>
            <a:r>
              <a:rPr lang="en-US" sz="2400" dirty="0" smtClean="0"/>
              <a:t>Air removal system</a:t>
            </a:r>
          </a:p>
          <a:p>
            <a:r>
              <a:rPr lang="en-US" sz="2400" dirty="0" smtClean="0"/>
              <a:t>Entrance tank float</a:t>
            </a:r>
          </a:p>
          <a:p>
            <a:r>
              <a:rPr lang="en-US" sz="2400" dirty="0" smtClean="0"/>
              <a:t>Constant head tank float valve</a:t>
            </a:r>
          </a:p>
          <a:p>
            <a:r>
              <a:rPr lang="en-US" sz="2400" dirty="0" smtClean="0"/>
              <a:t>CHT height adjustment system</a:t>
            </a:r>
          </a:p>
          <a:p>
            <a:r>
              <a:rPr lang="en-US" sz="2400" dirty="0" smtClean="0"/>
              <a:t>Items catalog</a:t>
            </a:r>
          </a:p>
        </p:txBody>
      </p:sp>
    </p:spTree>
    <p:extLst>
      <p:ext uri="{BB962C8B-B14F-4D97-AF65-F5344CB8AC3E}">
        <p14:creationId xmlns:p14="http://schemas.microsoft.com/office/powerpoint/2010/main" val="34279025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Completed</a:t>
            </a:r>
            <a:r>
              <a:rPr lang="en-US" sz="4000" dirty="0" smtClean="0"/>
              <a:t> </a:t>
            </a:r>
            <a:r>
              <a:rPr lang="en-US" dirty="0" smtClean="0"/>
              <a:t>Tasks</a:t>
            </a:r>
            <a:endParaRPr lang="en-US" sz="4000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sz="2400" dirty="0" smtClean="0"/>
              <a:t>Demonstrations</a:t>
            </a:r>
          </a:p>
          <a:p>
            <a:pPr lvl="1"/>
            <a:r>
              <a:rPr lang="en-US" sz="2000" dirty="0" smtClean="0"/>
              <a:t>Simplicity of switching components for different flow rates</a:t>
            </a:r>
          </a:p>
          <a:p>
            <a:pPr lvl="1"/>
            <a:r>
              <a:rPr lang="en-US" sz="2000" dirty="0" smtClean="0"/>
              <a:t>Manifold assembly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173987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 Lever-arm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 smtClean="0"/>
              <a:t>Removed counterweight</a:t>
            </a:r>
          </a:p>
          <a:p>
            <a:r>
              <a:rPr lang="en-US" sz="2400" dirty="0" smtClean="0"/>
              <a:t>Modified mounting system</a:t>
            </a:r>
          </a:p>
          <a:p>
            <a:r>
              <a:rPr lang="en-US" sz="2400" dirty="0" smtClean="0"/>
              <a:t>4 times lighter</a:t>
            </a:r>
          </a:p>
          <a:p>
            <a:r>
              <a:rPr lang="en-US" sz="2400" dirty="0" smtClean="0"/>
              <a:t>Less material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0" y="3124200"/>
            <a:ext cx="5183415" cy="334805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0362357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Air Removal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Modified the air outlet in the manifold</a:t>
            </a:r>
          </a:p>
          <a:p>
            <a:r>
              <a:rPr lang="en-US" dirty="0" smtClean="0"/>
              <a:t>A two way outlet in the manifold, one for air, one for the coagulant and chlorine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178682222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Entrance Tank Float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48200" y="2348706"/>
            <a:ext cx="4038600" cy="3028950"/>
          </a:xfrm>
        </p:spPr>
      </p:pic>
      <p:pic>
        <p:nvPicPr>
          <p:cNvPr id="6" name="Content Placeholder 1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b="8000"/>
          <a:stretch>
            <a:fillRect/>
          </a:stretch>
        </p:blipFill>
        <p:spPr>
          <a:xfrm>
            <a:off x="762000" y="1905000"/>
            <a:ext cx="3535722" cy="3962400"/>
          </a:xfrm>
        </p:spPr>
      </p:pic>
    </p:spTree>
    <p:extLst>
      <p:ext uri="{BB962C8B-B14F-4D97-AF65-F5344CB8AC3E}">
        <p14:creationId xmlns:p14="http://schemas.microsoft.com/office/powerpoint/2010/main" val="19415627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Constant Head Tank Float Valve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v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48200" y="2348706"/>
            <a:ext cx="4038600" cy="3028950"/>
          </a:xfr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" y="1725930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6205976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CHT Height Adjustment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Adjustable hose clamps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3487942354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2289</TotalTime>
  <Words>164</Words>
  <Application>Microsoft Office PowerPoint</Application>
  <PresentationFormat>On-screen Show (4:3)</PresentationFormat>
  <Paragraphs>49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AguaClara English</vt:lpstr>
      <vt:lpstr>Chemical Dose Controller</vt:lpstr>
      <vt:lpstr>PowerPoint Presentation</vt:lpstr>
      <vt:lpstr>Completed Tasks</vt:lpstr>
      <vt:lpstr>Completed Tasks</vt:lpstr>
      <vt:lpstr>Single Lever-arm</vt:lpstr>
      <vt:lpstr>Air Removal System</vt:lpstr>
      <vt:lpstr>Entrance Tank Float</vt:lpstr>
      <vt:lpstr>Constant Head Tank Float Valve</vt:lpstr>
      <vt:lpstr>CHT Height Adjustment System</vt:lpstr>
      <vt:lpstr>Items Catalog</vt:lpstr>
      <vt:lpstr>Demonstrations</vt:lpstr>
      <vt:lpstr>Future Work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ceeadmin</cp:lastModifiedBy>
  <cp:revision>61</cp:revision>
  <dcterms:created xsi:type="dcterms:W3CDTF">2013-12-01T20:00:38Z</dcterms:created>
  <dcterms:modified xsi:type="dcterms:W3CDTF">2014-05-10T17:19:30Z</dcterms:modified>
</cp:coreProperties>
</file>