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omments/comment2.xml" ContentType="application/vnd.openxmlformats-officedocument.presentationml.comment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5"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eyu Yao" initials="" lastIdx="2" clrIdx="0"/>
  <p:cmAuthor id="1" name="Saugat Ghimire" initials="" lastIdx="5"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1434" y="-102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0" idx="2">
    <p:pos x="6000" y="0"/>
    <p:text>I'm not sure how relevant this picture is since we are doing experiments and designs for india.</p:text>
  </p:cm>
  <p:cm authorId="1" idx="1">
    <p:pos x="6000" y="100"/>
    <p:text>well i am just trying to make more slides lol</p:text>
  </p:cm>
  <p:cm authorId="1" idx="2">
    <p:pos x="6000" y="200"/>
    <p:text>we can just say this is the full version of the chemical dose controller and there are modifications of it that we have been working on and then talk about what we are doing in India</p:text>
  </p:cm>
  <p:cm authorId="1" idx="3">
    <p:pos x="6000" y="300"/>
    <p:text>next slide can have two pictures:1 double lever 2 single lever and we explain the difference quickly</p:text>
  </p:cm>
  <p:cm authorId="1" idx="4">
    <p:pos x="6000" y="400"/>
    <p:text>and then you will explain the design of the single lever in detail in your turn</p:text>
  </p:cm>
  <p:cm authorId="1" idx="5">
    <p:pos x="6000" y="500"/>
    <p:text>let me know if this is fine with you</p:text>
  </p:cm>
</p:cmLst>
</file>

<file path=ppt/comments/comment2.xml><?xml version="1.0" encoding="utf-8"?>
<p:cmLst xmlns:a="http://schemas.openxmlformats.org/drawingml/2006/main" xmlns:r="http://schemas.openxmlformats.org/officeDocument/2006/relationships" xmlns:p="http://schemas.openxmlformats.org/presentationml/2006/main">
  <p:cm authorId="0" idx="1">
    <p:pos x="6000" y="0"/>
    <p:text>keep in mind that this is not the design we are looking for. we can use the turnbuckle to adjust height, but we are trying to avoid using the 80/20 structure</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714762" y="685800"/>
            <a:ext cx="3429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260465416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Shape 67"/>
          <p:cNvSpPr>
            <a:spLocks noGrp="1" noRot="1" noChangeAspect="1"/>
          </p:cNvSpPr>
          <p:nvPr>
            <p:ph type="sldImg" idx="2"/>
          </p:nvPr>
        </p:nvSpPr>
        <p:spPr>
          <a:xfrm>
            <a:off x="1714500" y="685800"/>
            <a:ext cx="3429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68" name="Shape 68"/>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endParaRPr/>
          </a:p>
        </p:txBody>
      </p:sp>
      <p:sp>
        <p:nvSpPr>
          <p:cNvPr id="69" name="Shape 69"/>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a:spLocks noGrp="1" noRot="1" noChangeAspect="1"/>
          </p:cNvSpPr>
          <p:nvPr>
            <p:ph type="sldImg" idx="2"/>
          </p:nvPr>
        </p:nvSpPr>
        <p:spPr>
          <a:xfrm>
            <a:off x="1714762" y="685800"/>
            <a:ext cx="3429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8" name="Shape 12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1714762" y="685800"/>
            <a:ext cx="3429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5" name="Shape 1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a:spLocks noGrp="1" noRot="1" noChangeAspect="1"/>
          </p:cNvSpPr>
          <p:nvPr>
            <p:ph type="sldImg" idx="2"/>
          </p:nvPr>
        </p:nvSpPr>
        <p:spPr>
          <a:xfrm>
            <a:off x="1714762" y="685800"/>
            <a:ext cx="3429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1" name="Shape 14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a:t>based on the double lever design but has only one arm to dose single chemical. We need this design because some plants in India only need chlorinator from AguaClara</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9" name="Shape 1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dirty="0"/>
              <a:t>Old design: cross bracing, single lever design has to be stable</a:t>
            </a:r>
          </a:p>
          <a:p>
            <a:pPr lvl="0" rtl="0">
              <a:buNone/>
            </a:pPr>
            <a:r>
              <a:rPr lang="en" dirty="0"/>
              <a:t>Firstly, made lever arm slightly thicker to make it more rigid</a:t>
            </a:r>
          </a:p>
          <a:p>
            <a:pPr lvl="0" rtl="0">
              <a:buNone/>
            </a:pPr>
            <a:r>
              <a:rPr lang="en" dirty="0"/>
              <a:t>the box fulcrum design is kept but attached to the lever arm. </a:t>
            </a:r>
          </a:p>
          <a:p>
            <a:pPr lvl="0" rtl="0">
              <a:buNone/>
            </a:pPr>
            <a:r>
              <a:rPr lang="en" dirty="0"/>
              <a:t>	- long rotating rod, so the heavier side will not cause the lever to tilt</a:t>
            </a:r>
          </a:p>
          <a:p>
            <a:pPr lvl="0" rtl="0">
              <a:buNone/>
            </a:pPr>
            <a:r>
              <a:rPr lang="en" dirty="0"/>
              <a:t>the slider is redesigned so that the drop tube can be attached at the same height as the fulcrum (drawing not accurate, needs to move it up)</a:t>
            </a:r>
          </a:p>
          <a:p>
            <a:pPr lvl="0" rtl="0">
              <a:buNone/>
            </a:pPr>
            <a:r>
              <a:rPr lang="en" dirty="0"/>
              <a:t>We also made a carving to allow reading the dose percentage, and it is also lighter as a result.</a:t>
            </a:r>
          </a:p>
          <a:p>
            <a:pPr lvl="0" rtl="0">
              <a:buNone/>
            </a:pPr>
            <a:r>
              <a:rPr lang="en" dirty="0"/>
              <a:t>Design constraints: the position of the fulcrum and the height of the drop tube</a:t>
            </a:r>
          </a:p>
          <a:p>
            <a:endParaRPr lang="en"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a:spLocks noGrp="1" noRot="1" noChangeAspect="1"/>
          </p:cNvSpPr>
          <p:nvPr>
            <p:ph type="sldImg" idx="2"/>
          </p:nvPr>
        </p:nvSpPr>
        <p:spPr>
          <a:xfrm>
            <a:off x="1714762" y="685800"/>
            <a:ext cx="3429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5" name="Shape 15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Shape 16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4" name="Shape 16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714762" y="685800"/>
            <a:ext cx="3429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5" name="Shape 7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a:spLocks noGrp="1" noRot="1" noChangeAspect="1"/>
          </p:cNvSpPr>
          <p:nvPr>
            <p:ph type="sldImg" idx="2"/>
          </p:nvPr>
        </p:nvSpPr>
        <p:spPr>
          <a:xfrm>
            <a:off x="1714762" y="685800"/>
            <a:ext cx="3429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2" name="Shape 8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endParaRPr/>
          </a:p>
        </p:txBody>
      </p:sp>
      <p:sp>
        <p:nvSpPr>
          <p:cNvPr id="90" name="Shape 90"/>
          <p:cNvSpPr>
            <a:spLocks noGrp="1" noRot="1" noChangeAspect="1"/>
          </p:cNvSpPr>
          <p:nvPr>
            <p:ph type="sldImg" idx="2"/>
          </p:nvPr>
        </p:nvSpPr>
        <p:spPr>
          <a:xfrm>
            <a:off x="1714500" y="685800"/>
            <a:ext cx="3429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1714762" y="685800"/>
            <a:ext cx="3429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8" name="Shape 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rtl="0">
              <a:buNone/>
            </a:pPr>
            <a:r>
              <a:rPr lang="en"/>
              <a:t>- large amount of different components need to be assembled and packed. the quantity of each component varies based on the characteristics of the plant. </a:t>
            </a:r>
          </a:p>
          <a:p>
            <a:endParaRPr lang="en"/>
          </a:p>
        </p:txBody>
      </p:sp>
      <p:sp>
        <p:nvSpPr>
          <p:cNvPr id="104" name="Shape 104"/>
          <p:cNvSpPr>
            <a:spLocks noGrp="1" noRot="1" noChangeAspect="1"/>
          </p:cNvSpPr>
          <p:nvPr>
            <p:ph type="sldImg" idx="2"/>
          </p:nvPr>
        </p:nvSpPr>
        <p:spPr>
          <a:xfrm>
            <a:off x="1714500" y="685800"/>
            <a:ext cx="3429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a:spLocks noGrp="1" noRot="1" noChangeAspect="1"/>
          </p:cNvSpPr>
          <p:nvPr>
            <p:ph type="sldImg" idx="2"/>
          </p:nvPr>
        </p:nvSpPr>
        <p:spPr>
          <a:xfrm>
            <a:off x="1714762" y="685800"/>
            <a:ext cx="3429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9" name="Shape 10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rtl="0">
              <a:buNone/>
            </a:pPr>
            <a:r>
              <a:rPr lang="en"/>
              <a:t>- large amount of different components need to be assembled and packed. the quantity of each component varies based on the characteristics of the plant. </a:t>
            </a:r>
          </a:p>
          <a:p>
            <a:endParaRPr lang="en"/>
          </a:p>
        </p:txBody>
      </p:sp>
      <p:sp>
        <p:nvSpPr>
          <p:cNvPr id="115" name="Shape 115"/>
          <p:cNvSpPr>
            <a:spLocks noGrp="1" noRot="1" noChangeAspect="1"/>
          </p:cNvSpPr>
          <p:nvPr>
            <p:ph type="sldImg" idx="2"/>
          </p:nvPr>
        </p:nvSpPr>
        <p:spPr>
          <a:xfrm>
            <a:off x="1714500" y="685800"/>
            <a:ext cx="3429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a:spLocks noGrp="1" noRot="1" noChangeAspect="1"/>
          </p:cNvSpPr>
          <p:nvPr>
            <p:ph type="sldImg" idx="2"/>
          </p:nvPr>
        </p:nvSpPr>
        <p:spPr>
          <a:xfrm>
            <a:off x="1714762" y="685800"/>
            <a:ext cx="3429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0" name="Shape 12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jpg"/><Relationship Id="rId4" Type="http://schemas.openxmlformats.org/officeDocument/2006/relationships/image" Target="../media/image4.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2"/>
        <p:cNvGrpSpPr/>
        <p:nvPr/>
      </p:nvGrpSpPr>
      <p:grpSpPr>
        <a:xfrm>
          <a:off x="0" y="0"/>
          <a:ext cx="0" cy="0"/>
          <a:chOff x="0" y="0"/>
          <a:chExt cx="0" cy="0"/>
        </a:xfrm>
      </p:grpSpPr>
      <p:grpSp>
        <p:nvGrpSpPr>
          <p:cNvPr id="13" name="Shape 13"/>
          <p:cNvGrpSpPr/>
          <p:nvPr/>
        </p:nvGrpSpPr>
        <p:grpSpPr>
          <a:xfrm>
            <a:off x="0" y="0"/>
            <a:ext cx="9143999" cy="6857999"/>
            <a:chOff x="0" y="0"/>
            <a:chExt cx="5759" cy="4319"/>
          </a:xfrm>
        </p:grpSpPr>
        <p:sp>
          <p:nvSpPr>
            <p:cNvPr id="14" name="Shape 14"/>
            <p:cNvSpPr/>
            <p:nvPr/>
          </p:nvSpPr>
          <p:spPr>
            <a:xfrm>
              <a:off x="0" y="0"/>
              <a:ext cx="5759" cy="4319"/>
            </a:xfrm>
            <a:prstGeom prst="rect">
              <a:avLst/>
            </a:prstGeom>
            <a:blipFill>
              <a:blip r:embed="rId2"/>
              <a:stretch>
                <a:fillRect/>
              </a:stretch>
            </a:blipFill>
          </p:spPr>
        </p:sp>
        <p:sp>
          <p:nvSpPr>
            <p:cNvPr id="15" name="Shape 15"/>
            <p:cNvSpPr/>
            <p:nvPr/>
          </p:nvSpPr>
          <p:spPr>
            <a:xfrm>
              <a:off x="4031" y="3215"/>
              <a:ext cx="192" cy="431"/>
            </a:xfrm>
            <a:prstGeom prst="rect">
              <a:avLst/>
            </a:prstGeom>
            <a:blipFill>
              <a:blip r:embed="rId3"/>
              <a:stretch>
                <a:fillRect/>
              </a:stretch>
            </a:blipFill>
          </p:spPr>
        </p:sp>
        <p:sp>
          <p:nvSpPr>
            <p:cNvPr id="16" name="Shape 16"/>
            <p:cNvSpPr/>
            <p:nvPr/>
          </p:nvSpPr>
          <p:spPr>
            <a:xfrm>
              <a:off x="3791" y="3552"/>
              <a:ext cx="287" cy="95"/>
            </a:xfrm>
            <a:prstGeom prst="rect">
              <a:avLst/>
            </a:prstGeom>
            <a:blipFill>
              <a:blip r:embed="rId4"/>
              <a:stretch>
                <a:fillRect/>
              </a:stretch>
            </a:blipFill>
          </p:spPr>
        </p:sp>
      </p:grpSp>
      <p:sp>
        <p:nvSpPr>
          <p:cNvPr id="17" name="Shape 17"/>
          <p:cNvSpPr txBox="1">
            <a:spLocks noGrp="1"/>
          </p:cNvSpPr>
          <p:nvPr>
            <p:ph type="subTitle" idx="1"/>
          </p:nvPr>
        </p:nvSpPr>
        <p:spPr>
          <a:xfrm>
            <a:off x="3352800" y="5029200"/>
            <a:ext cx="3962399" cy="1143299"/>
          </a:xfrm>
          <a:prstGeom prst="rect">
            <a:avLst/>
          </a:prstGeom>
          <a:noFill/>
          <a:ln>
            <a:noFill/>
          </a:ln>
        </p:spPr>
        <p:txBody>
          <a:bodyPr lIns="91425" tIns="91425" rIns="91425" bIns="91425" anchor="t" anchorCtr="0"/>
          <a:lstStyle>
            <a:lvl1pPr marL="0" marR="0" indent="0" algn="r" rtl="0">
              <a:spcBef>
                <a:spcPts val="640"/>
              </a:spcBef>
              <a:spcAft>
                <a:spcPts val="0"/>
              </a:spcAft>
              <a:buClr>
                <a:schemeClr val="dk1"/>
              </a:buClr>
              <a:buFont typeface="Calibri"/>
              <a:buNone/>
              <a:defRPr sz="3200" b="0" i="0" u="none" strike="noStrike" cap="none" baseline="0">
                <a:solidFill>
                  <a:schemeClr val="dk1"/>
                </a:solidFill>
                <a:latin typeface="Calibri"/>
                <a:ea typeface="Calibri"/>
                <a:cs typeface="Calibri"/>
                <a:sym typeface="Calibri"/>
              </a:defRPr>
            </a:lvl1pPr>
            <a:lvl2pPr marL="742950" marR="0" indent="-107950" algn="l" rtl="0">
              <a:spcBef>
                <a:spcPts val="560"/>
              </a:spcBef>
              <a:spcAft>
                <a:spcPts val="0"/>
              </a:spcAft>
              <a:buClr>
                <a:schemeClr val="dk1"/>
              </a:buClr>
              <a:buFont typeface="Calibri"/>
              <a:buChar char="➢"/>
              <a:defRPr sz="2800" b="0" i="0" u="none" strike="noStrike" cap="none" baseline="0">
                <a:solidFill>
                  <a:schemeClr val="dk1"/>
                </a:solidFill>
                <a:latin typeface="Calibri"/>
                <a:ea typeface="Calibri"/>
                <a:cs typeface="Calibri"/>
                <a:sym typeface="Calibri"/>
              </a:defRPr>
            </a:lvl2pPr>
            <a:lvl3pPr marL="1143000" marR="0" indent="-76200" algn="l" rtl="0">
              <a:spcBef>
                <a:spcPts val="480"/>
              </a:spcBef>
              <a:spcAft>
                <a:spcPts val="0"/>
              </a:spcAft>
              <a:buClr>
                <a:schemeClr val="dk1"/>
              </a:buClr>
              <a:buFont typeface="Calibri"/>
              <a:buChar char="➢"/>
              <a:defRPr sz="2400" b="0" i="0" u="none" strike="noStrike" cap="none" baseline="0">
                <a:solidFill>
                  <a:schemeClr val="dk1"/>
                </a:solidFill>
                <a:latin typeface="Calibri"/>
                <a:ea typeface="Calibri"/>
                <a:cs typeface="Calibri"/>
                <a:sym typeface="Calibri"/>
              </a:defRPr>
            </a:lvl3pPr>
            <a:lvl4pPr marL="1600200" marR="0" indent="-101600" algn="l" rtl="0">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4pPr>
            <a:lvl5pPr marL="2057400" marR="0" indent="-101600" algn="l" rtl="0">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5pPr>
            <a:lvl6pPr marL="2514600" marR="0" indent="-101600" algn="l" rtl="0">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6pPr>
            <a:lvl7pPr marL="2971800" marR="0" indent="-101600" algn="l" rtl="0">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7pPr>
            <a:lvl8pPr marL="3429000" marR="0" indent="-101600" algn="l" rtl="0">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8pPr>
            <a:lvl9pPr marL="3886200" marR="0" indent="-101600" algn="l" rtl="0">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9pPr>
          </a:lstStyle>
          <a:p>
            <a:endParaRPr/>
          </a:p>
        </p:txBody>
      </p:sp>
      <p:sp>
        <p:nvSpPr>
          <p:cNvPr id="18" name="Shape 18"/>
          <p:cNvSpPr txBox="1">
            <a:spLocks noGrp="1"/>
          </p:cNvSpPr>
          <p:nvPr>
            <p:ph type="dt" idx="10"/>
          </p:nvPr>
        </p:nvSpPr>
        <p:spPr>
          <a:xfrm>
            <a:off x="6781800" y="6248400"/>
            <a:ext cx="2133599" cy="476400"/>
          </a:xfrm>
          <a:prstGeom prst="rect">
            <a:avLst/>
          </a:prstGeom>
          <a:noFill/>
          <a:ln>
            <a:noFill/>
          </a:ln>
        </p:spPr>
        <p:txBody>
          <a:bodyPr lIns="91425" tIns="91425" rIns="91425" bIns="91425" anchor="t" anchorCtr="0"/>
          <a:lstStyle>
            <a:lvl1pPr marL="0" marR="0" indent="0" algn="l" rtl="0">
              <a:defRPr sz="1400" b="0" i="0" u="none" strike="noStrike" cap="none" baseline="0">
                <a:solidFill>
                  <a:schemeClr val="dk1"/>
                </a:solidFill>
                <a:latin typeface="Arial"/>
                <a:ea typeface="Arial"/>
                <a:cs typeface="Arial"/>
                <a:sym typeface="Arial"/>
              </a:defRPr>
            </a:lvl1pPr>
            <a:lvl2pPr marL="457200" marR="0" indent="0" algn="l" rtl="0">
              <a:defRPr sz="1800" b="0" i="0" u="none" strike="noStrike" cap="none" baseline="0">
                <a:solidFill>
                  <a:schemeClr val="dk1"/>
                </a:solidFill>
                <a:latin typeface="Calibri"/>
                <a:ea typeface="Calibri"/>
                <a:cs typeface="Calibri"/>
                <a:sym typeface="Calibri"/>
              </a:defRPr>
            </a:lvl2pPr>
            <a:lvl3pPr marL="914400" marR="0" indent="0" algn="l" rtl="0">
              <a:defRPr sz="1800" b="0" i="0" u="none" strike="noStrike" cap="none" baseline="0">
                <a:solidFill>
                  <a:schemeClr val="dk1"/>
                </a:solidFill>
                <a:latin typeface="Calibri"/>
                <a:ea typeface="Calibri"/>
                <a:cs typeface="Calibri"/>
                <a:sym typeface="Calibri"/>
              </a:defRPr>
            </a:lvl3pPr>
            <a:lvl4pPr marL="1371600" marR="0" indent="0" algn="l" rtl="0">
              <a:defRPr sz="1800" b="0" i="0" u="none" strike="noStrike" cap="none" baseline="0">
                <a:solidFill>
                  <a:schemeClr val="dk1"/>
                </a:solidFill>
                <a:latin typeface="Calibri"/>
                <a:ea typeface="Calibri"/>
                <a:cs typeface="Calibri"/>
                <a:sym typeface="Calibri"/>
              </a:defRPr>
            </a:lvl4pPr>
            <a:lvl5pPr marL="1828800" marR="0" indent="0" algn="l" rtl="0">
              <a:defRPr sz="1800" b="0" i="0" u="none" strike="noStrike" cap="none" baseline="0">
                <a:solidFill>
                  <a:schemeClr val="dk1"/>
                </a:solidFill>
                <a:latin typeface="Calibri"/>
                <a:ea typeface="Calibri"/>
                <a:cs typeface="Calibri"/>
                <a:sym typeface="Calibri"/>
              </a:defRPr>
            </a:lvl5pPr>
            <a:lvl6pPr marL="2286000" marR="0" indent="0" algn="l" rtl="0">
              <a:defRPr sz="1800" b="0" i="0" u="none" strike="noStrike" cap="none" baseline="0">
                <a:solidFill>
                  <a:schemeClr val="dk1"/>
                </a:solidFill>
                <a:latin typeface="Calibri"/>
                <a:ea typeface="Calibri"/>
                <a:cs typeface="Calibri"/>
                <a:sym typeface="Calibri"/>
              </a:defRPr>
            </a:lvl6pPr>
            <a:lvl7pPr marL="2743200" marR="0" indent="0" algn="l" rtl="0">
              <a:defRPr sz="1800" b="0" i="0" u="none" strike="noStrike" cap="none" baseline="0">
                <a:solidFill>
                  <a:schemeClr val="dk1"/>
                </a:solidFill>
                <a:latin typeface="Calibri"/>
                <a:ea typeface="Calibri"/>
                <a:cs typeface="Calibri"/>
                <a:sym typeface="Calibri"/>
              </a:defRPr>
            </a:lvl7pPr>
            <a:lvl8pPr marL="3200400" marR="0" indent="0" algn="l" rtl="0">
              <a:defRPr sz="1800" b="0" i="0" u="none" strike="noStrike" cap="none" baseline="0">
                <a:solidFill>
                  <a:schemeClr val="dk1"/>
                </a:solidFill>
                <a:latin typeface="Calibri"/>
                <a:ea typeface="Calibri"/>
                <a:cs typeface="Calibri"/>
                <a:sym typeface="Calibri"/>
              </a:defRPr>
            </a:lvl8pPr>
            <a:lvl9pPr marL="3657600" marR="0" indent="0" algn="l" rtl="0">
              <a:defRPr sz="1800" b="0" i="0" u="none" strike="noStrike" cap="none" baseline="0">
                <a:solidFill>
                  <a:schemeClr val="dk1"/>
                </a:solidFill>
                <a:latin typeface="Calibri"/>
                <a:ea typeface="Calibri"/>
                <a:cs typeface="Calibri"/>
                <a:sym typeface="Calibri"/>
              </a:defRPr>
            </a:lvl9pPr>
          </a:lstStyle>
          <a:p>
            <a:endParaRPr/>
          </a:p>
        </p:txBody>
      </p:sp>
      <p:sp>
        <p:nvSpPr>
          <p:cNvPr id="19" name="Shape 19"/>
          <p:cNvSpPr txBox="1">
            <a:spLocks noGrp="1"/>
          </p:cNvSpPr>
          <p:nvPr>
            <p:ph type="ftr" idx="11"/>
          </p:nvPr>
        </p:nvSpPr>
        <p:spPr>
          <a:xfrm>
            <a:off x="3124200" y="6245225"/>
            <a:ext cx="2895600" cy="476400"/>
          </a:xfrm>
          <a:prstGeom prst="rect">
            <a:avLst/>
          </a:prstGeom>
          <a:noFill/>
          <a:ln>
            <a:noFill/>
          </a:ln>
        </p:spPr>
        <p:txBody>
          <a:bodyPr lIns="91425" tIns="91425" rIns="91425" bIns="91425" anchor="t" anchorCtr="0"/>
          <a:lstStyle>
            <a:lvl1pPr marL="0" marR="0" indent="0" algn="ctr" rtl="0">
              <a:defRPr sz="1400" b="0" i="0" u="none" strike="noStrike" cap="none" baseline="0">
                <a:solidFill>
                  <a:schemeClr val="dk1"/>
                </a:solidFill>
                <a:latin typeface="Arial"/>
                <a:ea typeface="Arial"/>
                <a:cs typeface="Arial"/>
                <a:sym typeface="Arial"/>
              </a:defRPr>
            </a:lvl1pPr>
            <a:lvl2pPr marL="457200" marR="0" indent="0" algn="l" rtl="0">
              <a:defRPr sz="1800" b="0" i="0" u="none" strike="noStrike" cap="none" baseline="0">
                <a:solidFill>
                  <a:schemeClr val="dk1"/>
                </a:solidFill>
                <a:latin typeface="Calibri"/>
                <a:ea typeface="Calibri"/>
                <a:cs typeface="Calibri"/>
                <a:sym typeface="Calibri"/>
              </a:defRPr>
            </a:lvl2pPr>
            <a:lvl3pPr marL="914400" marR="0" indent="0" algn="l" rtl="0">
              <a:defRPr sz="1800" b="0" i="0" u="none" strike="noStrike" cap="none" baseline="0">
                <a:solidFill>
                  <a:schemeClr val="dk1"/>
                </a:solidFill>
                <a:latin typeface="Calibri"/>
                <a:ea typeface="Calibri"/>
                <a:cs typeface="Calibri"/>
                <a:sym typeface="Calibri"/>
              </a:defRPr>
            </a:lvl3pPr>
            <a:lvl4pPr marL="1371600" marR="0" indent="0" algn="l" rtl="0">
              <a:defRPr sz="1800" b="0" i="0" u="none" strike="noStrike" cap="none" baseline="0">
                <a:solidFill>
                  <a:schemeClr val="dk1"/>
                </a:solidFill>
                <a:latin typeface="Calibri"/>
                <a:ea typeface="Calibri"/>
                <a:cs typeface="Calibri"/>
                <a:sym typeface="Calibri"/>
              </a:defRPr>
            </a:lvl4pPr>
            <a:lvl5pPr marL="1828800" marR="0" indent="0" algn="l" rtl="0">
              <a:defRPr sz="1800" b="0" i="0" u="none" strike="noStrike" cap="none" baseline="0">
                <a:solidFill>
                  <a:schemeClr val="dk1"/>
                </a:solidFill>
                <a:latin typeface="Calibri"/>
                <a:ea typeface="Calibri"/>
                <a:cs typeface="Calibri"/>
                <a:sym typeface="Calibri"/>
              </a:defRPr>
            </a:lvl5pPr>
            <a:lvl6pPr marL="2286000" marR="0" indent="0" algn="l" rtl="0">
              <a:defRPr sz="1800" b="0" i="0" u="none" strike="noStrike" cap="none" baseline="0">
                <a:solidFill>
                  <a:schemeClr val="dk1"/>
                </a:solidFill>
                <a:latin typeface="Calibri"/>
                <a:ea typeface="Calibri"/>
                <a:cs typeface="Calibri"/>
                <a:sym typeface="Calibri"/>
              </a:defRPr>
            </a:lvl6pPr>
            <a:lvl7pPr marL="2743200" marR="0" indent="0" algn="l" rtl="0">
              <a:defRPr sz="1800" b="0" i="0" u="none" strike="noStrike" cap="none" baseline="0">
                <a:solidFill>
                  <a:schemeClr val="dk1"/>
                </a:solidFill>
                <a:latin typeface="Calibri"/>
                <a:ea typeface="Calibri"/>
                <a:cs typeface="Calibri"/>
                <a:sym typeface="Calibri"/>
              </a:defRPr>
            </a:lvl7pPr>
            <a:lvl8pPr marL="3200400" marR="0" indent="0" algn="l" rtl="0">
              <a:defRPr sz="1800" b="0" i="0" u="none" strike="noStrike" cap="none" baseline="0">
                <a:solidFill>
                  <a:schemeClr val="dk1"/>
                </a:solidFill>
                <a:latin typeface="Calibri"/>
                <a:ea typeface="Calibri"/>
                <a:cs typeface="Calibri"/>
                <a:sym typeface="Calibri"/>
              </a:defRPr>
            </a:lvl8pPr>
            <a:lvl9pPr marL="3657600" marR="0" indent="0" algn="l" rtl="0">
              <a:defRPr sz="1800" b="0" i="0" u="none" strike="noStrike" cap="none" baseline="0">
                <a:solidFill>
                  <a:schemeClr val="dk1"/>
                </a:solidFill>
                <a:latin typeface="Calibri"/>
                <a:ea typeface="Calibri"/>
                <a:cs typeface="Calibri"/>
                <a:sym typeface="Calibri"/>
              </a:defRPr>
            </a:lvl9pPr>
          </a:lstStyle>
          <a:p>
            <a:endParaRPr/>
          </a:p>
        </p:txBody>
      </p:sp>
      <p:sp>
        <p:nvSpPr>
          <p:cNvPr id="20" name="Shape 20"/>
          <p:cNvSpPr txBox="1">
            <a:spLocks noGrp="1"/>
          </p:cNvSpPr>
          <p:nvPr>
            <p:ph type="ctrTitle"/>
          </p:nvPr>
        </p:nvSpPr>
        <p:spPr>
          <a:xfrm>
            <a:off x="1371600" y="1120775"/>
            <a:ext cx="7772400" cy="1470000"/>
          </a:xfrm>
          <a:prstGeom prst="rect">
            <a:avLst/>
          </a:prstGeom>
          <a:noFill/>
          <a:ln>
            <a:noFill/>
          </a:ln>
        </p:spPr>
        <p:txBody>
          <a:bodyPr lIns="91425" tIns="91425" rIns="91425" bIns="91425" anchor="ctr" anchorCtr="0"/>
          <a:lstStyle>
            <a:lvl1pPr marL="0" marR="0" indent="0" algn="r" rtl="0">
              <a:spcBef>
                <a:spcPts val="0"/>
              </a:spcBef>
              <a:spcAft>
                <a:spcPts val="0"/>
              </a:spcAft>
              <a:defRPr sz="5400" b="1" i="0" u="none" strike="noStrike" cap="none" baseline="0">
                <a:solidFill>
                  <a:schemeClr val="dk2"/>
                </a:solidFill>
                <a:latin typeface="Calibri"/>
                <a:ea typeface="Calibri"/>
                <a:cs typeface="Calibri"/>
                <a:sym typeface="Calibri"/>
              </a:defRPr>
            </a:lvl1pPr>
            <a:lvl2pPr marL="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2pPr>
            <a:lvl3pPr marL="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3pPr>
            <a:lvl4pPr marL="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4pPr>
            <a:lvl5pPr marL="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5pPr>
            <a:lvl6pPr marL="45720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6pPr>
            <a:lvl7pPr marL="91440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7pPr>
            <a:lvl8pPr marL="137160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8pPr>
            <a:lvl9pPr marL="182880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9pPr>
          </a:lstStyle>
          <a:p>
            <a:endParaRPr/>
          </a:p>
        </p:txBody>
      </p:sp>
      <p:sp>
        <p:nvSpPr>
          <p:cNvPr id="21" name="Shape 21"/>
          <p:cNvSpPr/>
          <p:nvPr/>
        </p:nvSpPr>
        <p:spPr>
          <a:xfrm>
            <a:off x="-1588" y="5876925"/>
            <a:ext cx="6859190" cy="735806"/>
          </a:xfrm>
          <a:prstGeom prst="rect">
            <a:avLst/>
          </a:prstGeom>
          <a:blipFill>
            <a:blip r:embed="rId5"/>
            <a:stretch>
              <a:fillRect/>
            </a:stretch>
          </a:blipFill>
        </p:spPr>
      </p:sp>
      <p:sp>
        <p:nvSpPr>
          <p:cNvPr id="22" name="Shape 22"/>
          <p:cNvSpPr/>
          <p:nvPr/>
        </p:nvSpPr>
        <p:spPr>
          <a:xfrm>
            <a:off x="5287487" y="0"/>
            <a:ext cx="2892383" cy="860318"/>
          </a:xfrm>
          <a:prstGeom prst="rect">
            <a:avLst/>
          </a:prstGeom>
          <a:blipFill>
            <a:blip r:embed="rId6"/>
            <a:stretch>
              <a:fillRect/>
            </a:stretch>
          </a:blipFill>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Custom Layout">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2819400" y="228600"/>
            <a:ext cx="6096000" cy="1143299"/>
          </a:xfrm>
          <a:prstGeom prst="rect">
            <a:avLst/>
          </a:prstGeom>
          <a:noFill/>
          <a:ln>
            <a:noFill/>
          </a:ln>
        </p:spPr>
        <p:txBody>
          <a:bodyPr lIns="91425" tIns="91425" rIns="91425" bIns="91425" anchor="ctr" anchorCtr="0"/>
          <a:lstStyle>
            <a:lvl1pPr algn="ctr" rtl="0">
              <a:spcBef>
                <a:spcPts val="0"/>
              </a:spcBef>
              <a:spcAft>
                <a:spcPts val="0"/>
              </a:spcAft>
              <a:defRPr sz="4400" b="1">
                <a:solidFill>
                  <a:schemeClr val="dk2"/>
                </a:solidFill>
                <a:latin typeface="Calibri"/>
                <a:ea typeface="Calibri"/>
                <a:cs typeface="Calibri"/>
                <a:sym typeface="Calibri"/>
              </a:defRPr>
            </a:lvl1pPr>
            <a:lvl2pPr algn="ctr" rtl="0">
              <a:spcBef>
                <a:spcPts val="0"/>
              </a:spcBef>
              <a:spcAft>
                <a:spcPts val="0"/>
              </a:spcAft>
              <a:defRPr sz="4400" b="1">
                <a:solidFill>
                  <a:schemeClr val="dk2"/>
                </a:solidFill>
                <a:latin typeface="Galdeano"/>
                <a:ea typeface="Galdeano"/>
                <a:cs typeface="Galdeano"/>
                <a:sym typeface="Galdeano"/>
              </a:defRPr>
            </a:lvl2pPr>
            <a:lvl3pPr algn="ctr" rtl="0">
              <a:spcBef>
                <a:spcPts val="0"/>
              </a:spcBef>
              <a:spcAft>
                <a:spcPts val="0"/>
              </a:spcAft>
              <a:defRPr sz="4400" b="1">
                <a:solidFill>
                  <a:schemeClr val="dk2"/>
                </a:solidFill>
                <a:latin typeface="Galdeano"/>
                <a:ea typeface="Galdeano"/>
                <a:cs typeface="Galdeano"/>
                <a:sym typeface="Galdeano"/>
              </a:defRPr>
            </a:lvl3pPr>
            <a:lvl4pPr algn="ctr" rtl="0">
              <a:spcBef>
                <a:spcPts val="0"/>
              </a:spcBef>
              <a:spcAft>
                <a:spcPts val="0"/>
              </a:spcAft>
              <a:defRPr sz="4400" b="1">
                <a:solidFill>
                  <a:schemeClr val="dk2"/>
                </a:solidFill>
                <a:latin typeface="Galdeano"/>
                <a:ea typeface="Galdeano"/>
                <a:cs typeface="Galdeano"/>
                <a:sym typeface="Galdeano"/>
              </a:defRPr>
            </a:lvl4pPr>
            <a:lvl5pPr algn="ctr" rtl="0">
              <a:spcBef>
                <a:spcPts val="0"/>
              </a:spcBef>
              <a:spcAft>
                <a:spcPts val="0"/>
              </a:spcAft>
              <a:defRPr sz="4400" b="1">
                <a:solidFill>
                  <a:schemeClr val="dk2"/>
                </a:solidFill>
                <a:latin typeface="Galdeano"/>
                <a:ea typeface="Galdeano"/>
                <a:cs typeface="Galdeano"/>
                <a:sym typeface="Galdeano"/>
              </a:defRPr>
            </a:lvl5pPr>
            <a:lvl6pPr marL="457200" algn="ctr" rtl="0">
              <a:spcBef>
                <a:spcPts val="0"/>
              </a:spcBef>
              <a:spcAft>
                <a:spcPts val="0"/>
              </a:spcAft>
              <a:defRPr sz="4400" b="1">
                <a:solidFill>
                  <a:schemeClr val="dk2"/>
                </a:solidFill>
                <a:latin typeface="Galdeano"/>
                <a:ea typeface="Galdeano"/>
                <a:cs typeface="Galdeano"/>
                <a:sym typeface="Galdeano"/>
              </a:defRPr>
            </a:lvl6pPr>
            <a:lvl7pPr marL="914400" algn="ctr" rtl="0">
              <a:spcBef>
                <a:spcPts val="0"/>
              </a:spcBef>
              <a:spcAft>
                <a:spcPts val="0"/>
              </a:spcAft>
              <a:defRPr sz="4400" b="1">
                <a:solidFill>
                  <a:schemeClr val="dk2"/>
                </a:solidFill>
                <a:latin typeface="Galdeano"/>
                <a:ea typeface="Galdeano"/>
                <a:cs typeface="Galdeano"/>
                <a:sym typeface="Galdeano"/>
              </a:defRPr>
            </a:lvl7pPr>
            <a:lvl8pPr marL="1371600" algn="ctr" rtl="0">
              <a:spcBef>
                <a:spcPts val="0"/>
              </a:spcBef>
              <a:spcAft>
                <a:spcPts val="0"/>
              </a:spcAft>
              <a:defRPr sz="4400" b="1">
                <a:solidFill>
                  <a:schemeClr val="dk2"/>
                </a:solidFill>
                <a:latin typeface="Galdeano"/>
                <a:ea typeface="Galdeano"/>
                <a:cs typeface="Galdeano"/>
                <a:sym typeface="Galdeano"/>
              </a:defRPr>
            </a:lvl8pPr>
            <a:lvl9pPr marL="1828800" algn="ctr" rtl="0">
              <a:spcBef>
                <a:spcPts val="0"/>
              </a:spcBef>
              <a:spcAft>
                <a:spcPts val="0"/>
              </a:spcAft>
              <a:defRPr sz="4400" b="1">
                <a:solidFill>
                  <a:schemeClr val="dk2"/>
                </a:solidFill>
                <a:latin typeface="Galdeano"/>
                <a:ea typeface="Galdeano"/>
                <a:cs typeface="Galdeano"/>
                <a:sym typeface="Galdeano"/>
              </a:defRPr>
            </a:lvl9pPr>
          </a:lstStyle>
          <a:p>
            <a:endParaRPr/>
          </a:p>
        </p:txBody>
      </p:sp>
      <p:sp>
        <p:nvSpPr>
          <p:cNvPr id="25" name="Shape 25"/>
          <p:cNvSpPr txBox="1">
            <a:spLocks noGrp="1"/>
          </p:cNvSpPr>
          <p:nvPr>
            <p:ph type="dt" idx="10"/>
          </p:nvPr>
        </p:nvSpPr>
        <p:spPr>
          <a:xfrm>
            <a:off x="457200" y="6245225"/>
            <a:ext cx="2133599" cy="476400"/>
          </a:xfrm>
          <a:prstGeom prst="rect">
            <a:avLst/>
          </a:prstGeom>
          <a:noFill/>
          <a:ln>
            <a:noFill/>
          </a:ln>
        </p:spPr>
        <p:txBody>
          <a:bodyPr lIns="91425" tIns="91425" rIns="91425" bIns="91425" anchor="t" anchorCtr="0"/>
          <a:lstStyle>
            <a:lvl1pPr marL="0" marR="0" indent="0" algn="l" rtl="0">
              <a:defRPr sz="1400" b="0" i="0" u="none" strike="noStrike" cap="none" baseline="0">
                <a:solidFill>
                  <a:schemeClr val="dk1"/>
                </a:solidFill>
                <a:latin typeface="Calibri"/>
                <a:ea typeface="Calibri"/>
                <a:cs typeface="Calibri"/>
                <a:sym typeface="Calibri"/>
              </a:defRPr>
            </a:lvl1pPr>
            <a:lvl2pPr marL="457200" marR="0" indent="0" algn="l" rtl="0">
              <a:defRPr sz="1800" b="0" i="0" u="none" strike="noStrike" cap="none" baseline="0">
                <a:solidFill>
                  <a:schemeClr val="dk1"/>
                </a:solidFill>
                <a:latin typeface="Calibri"/>
                <a:ea typeface="Calibri"/>
                <a:cs typeface="Calibri"/>
                <a:sym typeface="Calibri"/>
              </a:defRPr>
            </a:lvl2pPr>
            <a:lvl3pPr marL="914400" marR="0" indent="0" algn="l" rtl="0">
              <a:defRPr sz="1800" b="0" i="0" u="none" strike="noStrike" cap="none" baseline="0">
                <a:solidFill>
                  <a:schemeClr val="dk1"/>
                </a:solidFill>
                <a:latin typeface="Calibri"/>
                <a:ea typeface="Calibri"/>
                <a:cs typeface="Calibri"/>
                <a:sym typeface="Calibri"/>
              </a:defRPr>
            </a:lvl3pPr>
            <a:lvl4pPr marL="1371600" marR="0" indent="0" algn="l" rtl="0">
              <a:defRPr sz="1800" b="0" i="0" u="none" strike="noStrike" cap="none" baseline="0">
                <a:solidFill>
                  <a:schemeClr val="dk1"/>
                </a:solidFill>
                <a:latin typeface="Calibri"/>
                <a:ea typeface="Calibri"/>
                <a:cs typeface="Calibri"/>
                <a:sym typeface="Calibri"/>
              </a:defRPr>
            </a:lvl4pPr>
            <a:lvl5pPr marL="1828800" marR="0" indent="0" algn="l" rtl="0">
              <a:defRPr sz="1800" b="0" i="0" u="none" strike="noStrike" cap="none" baseline="0">
                <a:solidFill>
                  <a:schemeClr val="dk1"/>
                </a:solidFill>
                <a:latin typeface="Calibri"/>
                <a:ea typeface="Calibri"/>
                <a:cs typeface="Calibri"/>
                <a:sym typeface="Calibri"/>
              </a:defRPr>
            </a:lvl5pPr>
            <a:lvl6pPr marL="2286000" marR="0" indent="0" algn="l" rtl="0">
              <a:defRPr sz="1800" b="0" i="0" u="none" strike="noStrike" cap="none" baseline="0">
                <a:solidFill>
                  <a:schemeClr val="dk1"/>
                </a:solidFill>
                <a:latin typeface="Calibri"/>
                <a:ea typeface="Calibri"/>
                <a:cs typeface="Calibri"/>
                <a:sym typeface="Calibri"/>
              </a:defRPr>
            </a:lvl6pPr>
            <a:lvl7pPr marL="2743200" marR="0" indent="0" algn="l" rtl="0">
              <a:defRPr sz="1800" b="0" i="0" u="none" strike="noStrike" cap="none" baseline="0">
                <a:solidFill>
                  <a:schemeClr val="dk1"/>
                </a:solidFill>
                <a:latin typeface="Calibri"/>
                <a:ea typeface="Calibri"/>
                <a:cs typeface="Calibri"/>
                <a:sym typeface="Calibri"/>
              </a:defRPr>
            </a:lvl7pPr>
            <a:lvl8pPr marL="3200400" marR="0" indent="0" algn="l" rtl="0">
              <a:defRPr sz="1800" b="0" i="0" u="none" strike="noStrike" cap="none" baseline="0">
                <a:solidFill>
                  <a:schemeClr val="dk1"/>
                </a:solidFill>
                <a:latin typeface="Calibri"/>
                <a:ea typeface="Calibri"/>
                <a:cs typeface="Calibri"/>
                <a:sym typeface="Calibri"/>
              </a:defRPr>
            </a:lvl8pPr>
            <a:lvl9pPr marL="3657600" marR="0" indent="0" algn="l" rtl="0">
              <a:defRPr sz="1800" b="0" i="0" u="none" strike="noStrike" cap="none" baseline="0">
                <a:solidFill>
                  <a:schemeClr val="dk1"/>
                </a:solidFill>
                <a:latin typeface="Calibri"/>
                <a:ea typeface="Calibri"/>
                <a:cs typeface="Calibri"/>
                <a:sym typeface="Calibri"/>
              </a:defRPr>
            </a:lvl9pPr>
          </a:lstStyle>
          <a:p>
            <a:endParaRPr/>
          </a:p>
        </p:txBody>
      </p:sp>
      <p:sp>
        <p:nvSpPr>
          <p:cNvPr id="26" name="Shape 26"/>
          <p:cNvSpPr txBox="1">
            <a:spLocks noGrp="1"/>
          </p:cNvSpPr>
          <p:nvPr>
            <p:ph type="ftr" idx="11"/>
          </p:nvPr>
        </p:nvSpPr>
        <p:spPr>
          <a:xfrm>
            <a:off x="3124200" y="6245225"/>
            <a:ext cx="2895600" cy="476400"/>
          </a:xfrm>
          <a:prstGeom prst="rect">
            <a:avLst/>
          </a:prstGeom>
          <a:noFill/>
          <a:ln>
            <a:noFill/>
          </a:ln>
        </p:spPr>
        <p:txBody>
          <a:bodyPr lIns="91425" tIns="91425" rIns="91425" bIns="91425" anchor="t" anchorCtr="0"/>
          <a:lstStyle>
            <a:lvl1pPr marL="0" marR="0" indent="0" algn="ctr" rtl="0">
              <a:defRPr sz="1400" b="0" i="0" u="none" strike="noStrike" cap="none" baseline="0">
                <a:solidFill>
                  <a:schemeClr val="dk1"/>
                </a:solidFill>
                <a:latin typeface="Calibri"/>
                <a:ea typeface="Calibri"/>
                <a:cs typeface="Calibri"/>
                <a:sym typeface="Calibri"/>
              </a:defRPr>
            </a:lvl1pPr>
            <a:lvl2pPr marL="457200" marR="0" indent="0" algn="l" rtl="0">
              <a:defRPr sz="1800" b="0" i="0" u="none" strike="noStrike" cap="none" baseline="0">
                <a:solidFill>
                  <a:schemeClr val="dk1"/>
                </a:solidFill>
                <a:latin typeface="Calibri"/>
                <a:ea typeface="Calibri"/>
                <a:cs typeface="Calibri"/>
                <a:sym typeface="Calibri"/>
              </a:defRPr>
            </a:lvl2pPr>
            <a:lvl3pPr marL="914400" marR="0" indent="0" algn="l" rtl="0">
              <a:defRPr sz="1800" b="0" i="0" u="none" strike="noStrike" cap="none" baseline="0">
                <a:solidFill>
                  <a:schemeClr val="dk1"/>
                </a:solidFill>
                <a:latin typeface="Calibri"/>
                <a:ea typeface="Calibri"/>
                <a:cs typeface="Calibri"/>
                <a:sym typeface="Calibri"/>
              </a:defRPr>
            </a:lvl3pPr>
            <a:lvl4pPr marL="1371600" marR="0" indent="0" algn="l" rtl="0">
              <a:defRPr sz="1800" b="0" i="0" u="none" strike="noStrike" cap="none" baseline="0">
                <a:solidFill>
                  <a:schemeClr val="dk1"/>
                </a:solidFill>
                <a:latin typeface="Calibri"/>
                <a:ea typeface="Calibri"/>
                <a:cs typeface="Calibri"/>
                <a:sym typeface="Calibri"/>
              </a:defRPr>
            </a:lvl4pPr>
            <a:lvl5pPr marL="1828800" marR="0" indent="0" algn="l" rtl="0">
              <a:defRPr sz="1800" b="0" i="0" u="none" strike="noStrike" cap="none" baseline="0">
                <a:solidFill>
                  <a:schemeClr val="dk1"/>
                </a:solidFill>
                <a:latin typeface="Calibri"/>
                <a:ea typeface="Calibri"/>
                <a:cs typeface="Calibri"/>
                <a:sym typeface="Calibri"/>
              </a:defRPr>
            </a:lvl5pPr>
            <a:lvl6pPr marL="2286000" marR="0" indent="0" algn="l" rtl="0">
              <a:defRPr sz="1800" b="0" i="0" u="none" strike="noStrike" cap="none" baseline="0">
                <a:solidFill>
                  <a:schemeClr val="dk1"/>
                </a:solidFill>
                <a:latin typeface="Calibri"/>
                <a:ea typeface="Calibri"/>
                <a:cs typeface="Calibri"/>
                <a:sym typeface="Calibri"/>
              </a:defRPr>
            </a:lvl6pPr>
            <a:lvl7pPr marL="2743200" marR="0" indent="0" algn="l" rtl="0">
              <a:defRPr sz="1800" b="0" i="0" u="none" strike="noStrike" cap="none" baseline="0">
                <a:solidFill>
                  <a:schemeClr val="dk1"/>
                </a:solidFill>
                <a:latin typeface="Calibri"/>
                <a:ea typeface="Calibri"/>
                <a:cs typeface="Calibri"/>
                <a:sym typeface="Calibri"/>
              </a:defRPr>
            </a:lvl7pPr>
            <a:lvl8pPr marL="3200400" marR="0" indent="0" algn="l" rtl="0">
              <a:defRPr sz="1800" b="0" i="0" u="none" strike="noStrike" cap="none" baseline="0">
                <a:solidFill>
                  <a:schemeClr val="dk1"/>
                </a:solidFill>
                <a:latin typeface="Calibri"/>
                <a:ea typeface="Calibri"/>
                <a:cs typeface="Calibri"/>
                <a:sym typeface="Calibri"/>
              </a:defRPr>
            </a:lvl8pPr>
            <a:lvl9pPr marL="3657600" marR="0" indent="0" algn="l" rtl="0">
              <a:defRPr sz="1800" b="0" i="0" u="none" strike="noStrike" cap="none" baseline="0">
                <a:solidFill>
                  <a:schemeClr val="dk1"/>
                </a:solidFill>
                <a:latin typeface="Calibri"/>
                <a:ea typeface="Calibri"/>
                <a:cs typeface="Calibri"/>
                <a:sym typeface="Calibri"/>
              </a:defRPr>
            </a:lvl9pPr>
          </a:lstStyle>
          <a:p>
            <a:endParaRPr/>
          </a:p>
        </p:txBody>
      </p:sp>
      <p:sp>
        <p:nvSpPr>
          <p:cNvPr id="27" name="Shape 27"/>
          <p:cNvSpPr txBox="1">
            <a:spLocks noGrp="1"/>
          </p:cNvSpPr>
          <p:nvPr>
            <p:ph type="sldNum" idx="12"/>
          </p:nvPr>
        </p:nvSpPr>
        <p:spPr>
          <a:xfrm>
            <a:off x="6553200" y="6245225"/>
            <a:ext cx="2133599" cy="476400"/>
          </a:xfrm>
          <a:prstGeom prst="rect">
            <a:avLst/>
          </a:prstGeom>
          <a:noFill/>
          <a:ln>
            <a:noFill/>
          </a:ln>
        </p:spPr>
        <p:txBody>
          <a:bodyPr lIns="91425" tIns="91425" rIns="91425" bIns="91425" anchor="t" anchorCtr="0"/>
          <a:lstStyle>
            <a:lvl1pPr marL="0" marR="0" indent="0" algn="r" rtl="0">
              <a:defRPr sz="1400" b="0" i="0" u="none" strike="noStrike" cap="none" baseline="0">
                <a:solidFill>
                  <a:schemeClr val="dk1"/>
                </a:solidFill>
                <a:latin typeface="Calibri"/>
                <a:ea typeface="Calibri"/>
                <a:cs typeface="Calibri"/>
                <a:sym typeface="Calibri"/>
              </a:defRPr>
            </a:lvl1pPr>
            <a:lvl2pPr marL="457200" marR="0" indent="0" algn="l" rtl="0">
              <a:defRPr sz="1800" b="0" i="0" u="none" strike="noStrike" cap="none" baseline="0">
                <a:solidFill>
                  <a:schemeClr val="dk1"/>
                </a:solidFill>
                <a:latin typeface="Calibri"/>
                <a:ea typeface="Calibri"/>
                <a:cs typeface="Calibri"/>
                <a:sym typeface="Calibri"/>
              </a:defRPr>
            </a:lvl2pPr>
            <a:lvl3pPr marL="914400" marR="0" indent="0" algn="l" rtl="0">
              <a:defRPr sz="1800" b="0" i="0" u="none" strike="noStrike" cap="none" baseline="0">
                <a:solidFill>
                  <a:schemeClr val="dk1"/>
                </a:solidFill>
                <a:latin typeface="Calibri"/>
                <a:ea typeface="Calibri"/>
                <a:cs typeface="Calibri"/>
                <a:sym typeface="Calibri"/>
              </a:defRPr>
            </a:lvl3pPr>
            <a:lvl4pPr marL="1371600" marR="0" indent="0" algn="l" rtl="0">
              <a:defRPr sz="1800" b="0" i="0" u="none" strike="noStrike" cap="none" baseline="0">
                <a:solidFill>
                  <a:schemeClr val="dk1"/>
                </a:solidFill>
                <a:latin typeface="Calibri"/>
                <a:ea typeface="Calibri"/>
                <a:cs typeface="Calibri"/>
                <a:sym typeface="Calibri"/>
              </a:defRPr>
            </a:lvl4pPr>
            <a:lvl5pPr marL="1828800" marR="0" indent="0" algn="l" rtl="0">
              <a:defRPr sz="1800" b="0" i="0" u="none" strike="noStrike" cap="none" baseline="0">
                <a:solidFill>
                  <a:schemeClr val="dk1"/>
                </a:solidFill>
                <a:latin typeface="Calibri"/>
                <a:ea typeface="Calibri"/>
                <a:cs typeface="Calibri"/>
                <a:sym typeface="Calibri"/>
              </a:defRPr>
            </a:lvl5pPr>
            <a:lvl6pPr marL="2286000" marR="0" indent="0" algn="l" rtl="0">
              <a:defRPr sz="1800" b="0" i="0" u="none" strike="noStrike" cap="none" baseline="0">
                <a:solidFill>
                  <a:schemeClr val="dk1"/>
                </a:solidFill>
                <a:latin typeface="Calibri"/>
                <a:ea typeface="Calibri"/>
                <a:cs typeface="Calibri"/>
                <a:sym typeface="Calibri"/>
              </a:defRPr>
            </a:lvl6pPr>
            <a:lvl7pPr marL="2743200" marR="0" indent="0" algn="l" rtl="0">
              <a:defRPr sz="1800" b="0" i="0" u="none" strike="noStrike" cap="none" baseline="0">
                <a:solidFill>
                  <a:schemeClr val="dk1"/>
                </a:solidFill>
                <a:latin typeface="Calibri"/>
                <a:ea typeface="Calibri"/>
                <a:cs typeface="Calibri"/>
                <a:sym typeface="Calibri"/>
              </a:defRPr>
            </a:lvl7pPr>
            <a:lvl8pPr marL="3200400" marR="0" indent="0" algn="l" rtl="0">
              <a:defRPr sz="1800" b="0" i="0" u="none" strike="noStrike" cap="none" baseline="0">
                <a:solidFill>
                  <a:schemeClr val="dk1"/>
                </a:solidFill>
                <a:latin typeface="Calibri"/>
                <a:ea typeface="Calibri"/>
                <a:cs typeface="Calibri"/>
                <a:sym typeface="Calibri"/>
              </a:defRPr>
            </a:lvl8pPr>
            <a:lvl9pPr marL="3657600" marR="0" indent="0" algn="l" rtl="0">
              <a:defRPr sz="1800" b="0" i="0" u="none" strike="noStrike" cap="none" baseline="0">
                <a:solidFill>
                  <a:schemeClr val="dk1"/>
                </a:solidFill>
                <a:latin typeface="Calibri"/>
                <a:ea typeface="Calibri"/>
                <a:cs typeface="Calibri"/>
                <a:sym typeface="Calibri"/>
              </a:defRPr>
            </a:lvl9pPr>
          </a:lstStyle>
          <a:p>
            <a:endParaRPr/>
          </a:p>
        </p:txBody>
      </p:sp>
      <p:sp>
        <p:nvSpPr>
          <p:cNvPr id="28" name="Shape 28"/>
          <p:cNvSpPr txBox="1">
            <a:spLocks noGrp="1"/>
          </p:cNvSpPr>
          <p:nvPr>
            <p:ph type="body" idx="1"/>
          </p:nvPr>
        </p:nvSpPr>
        <p:spPr>
          <a:xfrm>
            <a:off x="457200" y="1524000"/>
            <a:ext cx="8153399" cy="4724400"/>
          </a:xfrm>
          <a:prstGeom prst="rect">
            <a:avLst/>
          </a:prstGeom>
          <a:noFill/>
          <a:ln>
            <a:noFill/>
          </a:ln>
        </p:spPr>
        <p:txBody>
          <a:bodyPr lIns="91425" tIns="91425" rIns="91425" bIns="91425" anchor="t" anchorCtr="0"/>
          <a:lstStyle>
            <a:lvl1pPr marL="342900" indent="-139700" algn="l" rtl="0">
              <a:spcBef>
                <a:spcPts val="640"/>
              </a:spcBef>
              <a:spcAft>
                <a:spcPts val="0"/>
              </a:spcAft>
              <a:buClr>
                <a:schemeClr val="dk1"/>
              </a:buClr>
              <a:buFont typeface="Calibri"/>
              <a:buChar char="➢"/>
              <a:defRPr sz="3200">
                <a:solidFill>
                  <a:schemeClr val="dk1"/>
                </a:solidFill>
                <a:latin typeface="Calibri"/>
                <a:ea typeface="Calibri"/>
                <a:cs typeface="Calibri"/>
                <a:sym typeface="Calibri"/>
              </a:defRPr>
            </a:lvl1pPr>
            <a:lvl2pPr marL="742950" indent="-107950" algn="l" rtl="0">
              <a:spcBef>
                <a:spcPts val="560"/>
              </a:spcBef>
              <a:spcAft>
                <a:spcPts val="0"/>
              </a:spcAft>
              <a:buClr>
                <a:schemeClr val="dk1"/>
              </a:buClr>
              <a:buFont typeface="Calibri"/>
              <a:buChar char="➢"/>
              <a:defRPr sz="2800">
                <a:solidFill>
                  <a:schemeClr val="dk1"/>
                </a:solidFill>
                <a:latin typeface="Calibri"/>
                <a:ea typeface="Calibri"/>
                <a:cs typeface="Calibri"/>
                <a:sym typeface="Calibri"/>
              </a:defRPr>
            </a:lvl2pPr>
            <a:lvl3pPr marL="1143000" indent="-76200" algn="l" rtl="0">
              <a:spcBef>
                <a:spcPts val="480"/>
              </a:spcBef>
              <a:spcAft>
                <a:spcPts val="0"/>
              </a:spcAft>
              <a:buClr>
                <a:schemeClr val="dk1"/>
              </a:buClr>
              <a:buFont typeface="Calibri"/>
              <a:buChar char="➢"/>
              <a:defRPr sz="2400">
                <a:solidFill>
                  <a:schemeClr val="dk1"/>
                </a:solidFill>
                <a:latin typeface="Calibri"/>
                <a:ea typeface="Calibri"/>
                <a:cs typeface="Calibri"/>
                <a:sym typeface="Calibri"/>
              </a:defRPr>
            </a:lvl3pPr>
            <a:lvl4pPr marL="1600200" indent="-101600" algn="l" rtl="0">
              <a:spcBef>
                <a:spcPts val="400"/>
              </a:spcBef>
              <a:spcAft>
                <a:spcPts val="0"/>
              </a:spcAft>
              <a:buClr>
                <a:schemeClr val="dk1"/>
              </a:buClr>
              <a:buFont typeface="Calibri"/>
              <a:buChar char="➢"/>
              <a:defRPr sz="2000">
                <a:solidFill>
                  <a:schemeClr val="dk1"/>
                </a:solidFill>
                <a:latin typeface="Calibri"/>
                <a:ea typeface="Calibri"/>
                <a:cs typeface="Calibri"/>
                <a:sym typeface="Calibri"/>
              </a:defRPr>
            </a:lvl4pPr>
            <a:lvl5pPr marL="2057400" indent="-101600" algn="l" rtl="0">
              <a:spcBef>
                <a:spcPts val="400"/>
              </a:spcBef>
              <a:spcAft>
                <a:spcPts val="0"/>
              </a:spcAft>
              <a:buClr>
                <a:schemeClr val="dk1"/>
              </a:buClr>
              <a:buFont typeface="Calibri"/>
              <a:buChar char="➢"/>
              <a:defRPr sz="2000">
                <a:solidFill>
                  <a:schemeClr val="dk1"/>
                </a:solidFill>
                <a:latin typeface="Calibri"/>
                <a:ea typeface="Calibri"/>
                <a:cs typeface="Calibri"/>
                <a:sym typeface="Calibri"/>
              </a:defRPr>
            </a:lvl5pPr>
            <a:lvl6pPr marL="2514600" indent="-101600" algn="l" rtl="0">
              <a:spcBef>
                <a:spcPts val="400"/>
              </a:spcBef>
              <a:spcAft>
                <a:spcPts val="0"/>
              </a:spcAft>
              <a:buClr>
                <a:schemeClr val="dk1"/>
              </a:buClr>
              <a:buFont typeface="Calibri"/>
              <a:buChar char="➢"/>
              <a:defRPr sz="2000">
                <a:solidFill>
                  <a:schemeClr val="dk1"/>
                </a:solidFill>
                <a:latin typeface="Calibri"/>
                <a:ea typeface="Calibri"/>
                <a:cs typeface="Calibri"/>
                <a:sym typeface="Calibri"/>
              </a:defRPr>
            </a:lvl6pPr>
            <a:lvl7pPr marL="2971800" indent="-101600" algn="l" rtl="0">
              <a:spcBef>
                <a:spcPts val="400"/>
              </a:spcBef>
              <a:spcAft>
                <a:spcPts val="0"/>
              </a:spcAft>
              <a:buClr>
                <a:schemeClr val="dk1"/>
              </a:buClr>
              <a:buFont typeface="Calibri"/>
              <a:buChar char="➢"/>
              <a:defRPr sz="2000">
                <a:solidFill>
                  <a:schemeClr val="dk1"/>
                </a:solidFill>
                <a:latin typeface="Calibri"/>
                <a:ea typeface="Calibri"/>
                <a:cs typeface="Calibri"/>
                <a:sym typeface="Calibri"/>
              </a:defRPr>
            </a:lvl7pPr>
            <a:lvl8pPr marL="3429000" indent="-101600" algn="l" rtl="0">
              <a:spcBef>
                <a:spcPts val="400"/>
              </a:spcBef>
              <a:spcAft>
                <a:spcPts val="0"/>
              </a:spcAft>
              <a:buClr>
                <a:schemeClr val="dk1"/>
              </a:buClr>
              <a:buFont typeface="Calibri"/>
              <a:buChar char="➢"/>
              <a:defRPr sz="2000">
                <a:solidFill>
                  <a:schemeClr val="dk1"/>
                </a:solidFill>
                <a:latin typeface="Calibri"/>
                <a:ea typeface="Calibri"/>
                <a:cs typeface="Calibri"/>
                <a:sym typeface="Calibri"/>
              </a:defRPr>
            </a:lvl8pPr>
            <a:lvl9pPr marL="3886200" indent="-101600" algn="l" rtl="0">
              <a:spcBef>
                <a:spcPts val="400"/>
              </a:spcBef>
              <a:spcAft>
                <a:spcPts val="0"/>
              </a:spcAft>
              <a:buClr>
                <a:schemeClr val="dk1"/>
              </a:buClr>
              <a:buFont typeface="Calibri"/>
              <a:buChar char="➢"/>
              <a:defRPr sz="2000">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2667000" y="228600"/>
            <a:ext cx="6248399" cy="1143299"/>
          </a:xfrm>
          <a:prstGeom prst="rect">
            <a:avLst/>
          </a:prstGeom>
          <a:noFill/>
          <a:ln>
            <a:noFill/>
          </a:ln>
        </p:spPr>
        <p:txBody>
          <a:bodyPr lIns="91425" tIns="91425" rIns="91425" bIns="91425" anchor="ctr" anchorCtr="0"/>
          <a:lstStyle>
            <a:lvl1pPr algn="ctr" rtl="0">
              <a:spcBef>
                <a:spcPts val="0"/>
              </a:spcBef>
              <a:spcAft>
                <a:spcPts val="0"/>
              </a:spcAft>
              <a:defRPr sz="4400" b="1">
                <a:solidFill>
                  <a:schemeClr val="dk2"/>
                </a:solidFill>
                <a:latin typeface="Calibri"/>
                <a:ea typeface="Calibri"/>
                <a:cs typeface="Calibri"/>
                <a:sym typeface="Calibri"/>
              </a:defRPr>
            </a:lvl1pPr>
            <a:lvl2pPr algn="ctr" rtl="0">
              <a:spcBef>
                <a:spcPts val="0"/>
              </a:spcBef>
              <a:spcAft>
                <a:spcPts val="0"/>
              </a:spcAft>
              <a:defRPr sz="4400" b="1">
                <a:solidFill>
                  <a:schemeClr val="dk2"/>
                </a:solidFill>
                <a:latin typeface="Galdeano"/>
                <a:ea typeface="Galdeano"/>
                <a:cs typeface="Galdeano"/>
                <a:sym typeface="Galdeano"/>
              </a:defRPr>
            </a:lvl2pPr>
            <a:lvl3pPr algn="ctr" rtl="0">
              <a:spcBef>
                <a:spcPts val="0"/>
              </a:spcBef>
              <a:spcAft>
                <a:spcPts val="0"/>
              </a:spcAft>
              <a:defRPr sz="4400" b="1">
                <a:solidFill>
                  <a:schemeClr val="dk2"/>
                </a:solidFill>
                <a:latin typeface="Galdeano"/>
                <a:ea typeface="Galdeano"/>
                <a:cs typeface="Galdeano"/>
                <a:sym typeface="Galdeano"/>
              </a:defRPr>
            </a:lvl3pPr>
            <a:lvl4pPr algn="ctr" rtl="0">
              <a:spcBef>
                <a:spcPts val="0"/>
              </a:spcBef>
              <a:spcAft>
                <a:spcPts val="0"/>
              </a:spcAft>
              <a:defRPr sz="4400" b="1">
                <a:solidFill>
                  <a:schemeClr val="dk2"/>
                </a:solidFill>
                <a:latin typeface="Galdeano"/>
                <a:ea typeface="Galdeano"/>
                <a:cs typeface="Galdeano"/>
                <a:sym typeface="Galdeano"/>
              </a:defRPr>
            </a:lvl4pPr>
            <a:lvl5pPr algn="ctr" rtl="0">
              <a:spcBef>
                <a:spcPts val="0"/>
              </a:spcBef>
              <a:spcAft>
                <a:spcPts val="0"/>
              </a:spcAft>
              <a:defRPr sz="4400" b="1">
                <a:solidFill>
                  <a:schemeClr val="dk2"/>
                </a:solidFill>
                <a:latin typeface="Galdeano"/>
                <a:ea typeface="Galdeano"/>
                <a:cs typeface="Galdeano"/>
                <a:sym typeface="Galdeano"/>
              </a:defRPr>
            </a:lvl5pPr>
            <a:lvl6pPr marL="457200" algn="ctr" rtl="0">
              <a:spcBef>
                <a:spcPts val="0"/>
              </a:spcBef>
              <a:spcAft>
                <a:spcPts val="0"/>
              </a:spcAft>
              <a:defRPr sz="4400" b="1">
                <a:solidFill>
                  <a:schemeClr val="dk2"/>
                </a:solidFill>
                <a:latin typeface="Galdeano"/>
                <a:ea typeface="Galdeano"/>
                <a:cs typeface="Galdeano"/>
                <a:sym typeface="Galdeano"/>
              </a:defRPr>
            </a:lvl6pPr>
            <a:lvl7pPr marL="914400" algn="ctr" rtl="0">
              <a:spcBef>
                <a:spcPts val="0"/>
              </a:spcBef>
              <a:spcAft>
                <a:spcPts val="0"/>
              </a:spcAft>
              <a:defRPr sz="4400" b="1">
                <a:solidFill>
                  <a:schemeClr val="dk2"/>
                </a:solidFill>
                <a:latin typeface="Galdeano"/>
                <a:ea typeface="Galdeano"/>
                <a:cs typeface="Galdeano"/>
                <a:sym typeface="Galdeano"/>
              </a:defRPr>
            </a:lvl7pPr>
            <a:lvl8pPr marL="1371600" algn="ctr" rtl="0">
              <a:spcBef>
                <a:spcPts val="0"/>
              </a:spcBef>
              <a:spcAft>
                <a:spcPts val="0"/>
              </a:spcAft>
              <a:defRPr sz="4400" b="1">
                <a:solidFill>
                  <a:schemeClr val="dk2"/>
                </a:solidFill>
                <a:latin typeface="Galdeano"/>
                <a:ea typeface="Galdeano"/>
                <a:cs typeface="Galdeano"/>
                <a:sym typeface="Galdeano"/>
              </a:defRPr>
            </a:lvl8pPr>
            <a:lvl9pPr marL="1828800" algn="ctr" rtl="0">
              <a:spcBef>
                <a:spcPts val="0"/>
              </a:spcBef>
              <a:spcAft>
                <a:spcPts val="0"/>
              </a:spcAft>
              <a:defRPr sz="4400" b="1">
                <a:solidFill>
                  <a:schemeClr val="dk2"/>
                </a:solidFill>
                <a:latin typeface="Galdeano"/>
                <a:ea typeface="Galdeano"/>
                <a:cs typeface="Galdeano"/>
                <a:sym typeface="Galdeano"/>
              </a:defRPr>
            </a:lvl9pPr>
          </a:lstStyle>
          <a:p>
            <a:endParaRPr/>
          </a:p>
        </p:txBody>
      </p:sp>
      <p:sp>
        <p:nvSpPr>
          <p:cNvPr id="31" name="Shape 31"/>
          <p:cNvSpPr txBox="1">
            <a:spLocks noGrp="1"/>
          </p:cNvSpPr>
          <p:nvPr>
            <p:ph type="dt" idx="10"/>
          </p:nvPr>
        </p:nvSpPr>
        <p:spPr>
          <a:xfrm>
            <a:off x="457200" y="6245225"/>
            <a:ext cx="2133599" cy="476400"/>
          </a:xfrm>
          <a:prstGeom prst="rect">
            <a:avLst/>
          </a:prstGeom>
          <a:noFill/>
          <a:ln>
            <a:noFill/>
          </a:ln>
        </p:spPr>
        <p:txBody>
          <a:bodyPr lIns="91425" tIns="91425" rIns="91425" bIns="91425" anchor="t" anchorCtr="0"/>
          <a:lstStyle>
            <a:lvl1pPr marL="0" marR="0" indent="0" algn="l" rtl="0">
              <a:defRPr sz="1400" b="0" i="0" u="none" strike="noStrike" cap="none" baseline="0">
                <a:solidFill>
                  <a:schemeClr val="dk1"/>
                </a:solidFill>
                <a:latin typeface="Calibri"/>
                <a:ea typeface="Calibri"/>
                <a:cs typeface="Calibri"/>
                <a:sym typeface="Calibri"/>
              </a:defRPr>
            </a:lvl1pPr>
            <a:lvl2pPr marL="457200" marR="0" indent="0" algn="l" rtl="0">
              <a:defRPr sz="1800" b="0" i="0" u="none" strike="noStrike" cap="none" baseline="0">
                <a:solidFill>
                  <a:schemeClr val="dk1"/>
                </a:solidFill>
                <a:latin typeface="Calibri"/>
                <a:ea typeface="Calibri"/>
                <a:cs typeface="Calibri"/>
                <a:sym typeface="Calibri"/>
              </a:defRPr>
            </a:lvl2pPr>
            <a:lvl3pPr marL="914400" marR="0" indent="0" algn="l" rtl="0">
              <a:defRPr sz="1800" b="0" i="0" u="none" strike="noStrike" cap="none" baseline="0">
                <a:solidFill>
                  <a:schemeClr val="dk1"/>
                </a:solidFill>
                <a:latin typeface="Calibri"/>
                <a:ea typeface="Calibri"/>
                <a:cs typeface="Calibri"/>
                <a:sym typeface="Calibri"/>
              </a:defRPr>
            </a:lvl3pPr>
            <a:lvl4pPr marL="1371600" marR="0" indent="0" algn="l" rtl="0">
              <a:defRPr sz="1800" b="0" i="0" u="none" strike="noStrike" cap="none" baseline="0">
                <a:solidFill>
                  <a:schemeClr val="dk1"/>
                </a:solidFill>
                <a:latin typeface="Calibri"/>
                <a:ea typeface="Calibri"/>
                <a:cs typeface="Calibri"/>
                <a:sym typeface="Calibri"/>
              </a:defRPr>
            </a:lvl4pPr>
            <a:lvl5pPr marL="1828800" marR="0" indent="0" algn="l" rtl="0">
              <a:defRPr sz="1800" b="0" i="0" u="none" strike="noStrike" cap="none" baseline="0">
                <a:solidFill>
                  <a:schemeClr val="dk1"/>
                </a:solidFill>
                <a:latin typeface="Calibri"/>
                <a:ea typeface="Calibri"/>
                <a:cs typeface="Calibri"/>
                <a:sym typeface="Calibri"/>
              </a:defRPr>
            </a:lvl5pPr>
            <a:lvl6pPr marL="2286000" marR="0" indent="0" algn="l" rtl="0">
              <a:defRPr sz="1800" b="0" i="0" u="none" strike="noStrike" cap="none" baseline="0">
                <a:solidFill>
                  <a:schemeClr val="dk1"/>
                </a:solidFill>
                <a:latin typeface="Calibri"/>
                <a:ea typeface="Calibri"/>
                <a:cs typeface="Calibri"/>
                <a:sym typeface="Calibri"/>
              </a:defRPr>
            </a:lvl6pPr>
            <a:lvl7pPr marL="2743200" marR="0" indent="0" algn="l" rtl="0">
              <a:defRPr sz="1800" b="0" i="0" u="none" strike="noStrike" cap="none" baseline="0">
                <a:solidFill>
                  <a:schemeClr val="dk1"/>
                </a:solidFill>
                <a:latin typeface="Calibri"/>
                <a:ea typeface="Calibri"/>
                <a:cs typeface="Calibri"/>
                <a:sym typeface="Calibri"/>
              </a:defRPr>
            </a:lvl7pPr>
            <a:lvl8pPr marL="3200400" marR="0" indent="0" algn="l" rtl="0">
              <a:defRPr sz="1800" b="0" i="0" u="none" strike="noStrike" cap="none" baseline="0">
                <a:solidFill>
                  <a:schemeClr val="dk1"/>
                </a:solidFill>
                <a:latin typeface="Calibri"/>
                <a:ea typeface="Calibri"/>
                <a:cs typeface="Calibri"/>
                <a:sym typeface="Calibri"/>
              </a:defRPr>
            </a:lvl8pPr>
            <a:lvl9pPr marL="3657600" marR="0" indent="0" algn="l" rtl="0">
              <a:defRPr sz="1800" b="0" i="0" u="none" strike="noStrike" cap="none" baseline="0">
                <a:solidFill>
                  <a:schemeClr val="dk1"/>
                </a:solidFill>
                <a:latin typeface="Calibri"/>
                <a:ea typeface="Calibri"/>
                <a:cs typeface="Calibri"/>
                <a:sym typeface="Calibri"/>
              </a:defRPr>
            </a:lvl9pPr>
          </a:lstStyle>
          <a:p>
            <a:endParaRPr/>
          </a:p>
        </p:txBody>
      </p:sp>
      <p:sp>
        <p:nvSpPr>
          <p:cNvPr id="32" name="Shape 32"/>
          <p:cNvSpPr txBox="1">
            <a:spLocks noGrp="1"/>
          </p:cNvSpPr>
          <p:nvPr>
            <p:ph type="ftr" idx="11"/>
          </p:nvPr>
        </p:nvSpPr>
        <p:spPr>
          <a:xfrm>
            <a:off x="3124200" y="6245225"/>
            <a:ext cx="2895600" cy="476400"/>
          </a:xfrm>
          <a:prstGeom prst="rect">
            <a:avLst/>
          </a:prstGeom>
          <a:noFill/>
          <a:ln>
            <a:noFill/>
          </a:ln>
        </p:spPr>
        <p:txBody>
          <a:bodyPr lIns="91425" tIns="91425" rIns="91425" bIns="91425" anchor="t" anchorCtr="0"/>
          <a:lstStyle>
            <a:lvl1pPr marL="0" marR="0" indent="0" algn="ctr" rtl="0">
              <a:defRPr sz="1400" b="0" i="0" u="none" strike="noStrike" cap="none" baseline="0">
                <a:solidFill>
                  <a:schemeClr val="dk1"/>
                </a:solidFill>
                <a:latin typeface="Calibri"/>
                <a:ea typeface="Calibri"/>
                <a:cs typeface="Calibri"/>
                <a:sym typeface="Calibri"/>
              </a:defRPr>
            </a:lvl1pPr>
            <a:lvl2pPr marL="457200" marR="0" indent="0" algn="l" rtl="0">
              <a:defRPr sz="1800" b="0" i="0" u="none" strike="noStrike" cap="none" baseline="0">
                <a:solidFill>
                  <a:schemeClr val="dk1"/>
                </a:solidFill>
                <a:latin typeface="Calibri"/>
                <a:ea typeface="Calibri"/>
                <a:cs typeface="Calibri"/>
                <a:sym typeface="Calibri"/>
              </a:defRPr>
            </a:lvl2pPr>
            <a:lvl3pPr marL="914400" marR="0" indent="0" algn="l" rtl="0">
              <a:defRPr sz="1800" b="0" i="0" u="none" strike="noStrike" cap="none" baseline="0">
                <a:solidFill>
                  <a:schemeClr val="dk1"/>
                </a:solidFill>
                <a:latin typeface="Calibri"/>
                <a:ea typeface="Calibri"/>
                <a:cs typeface="Calibri"/>
                <a:sym typeface="Calibri"/>
              </a:defRPr>
            </a:lvl3pPr>
            <a:lvl4pPr marL="1371600" marR="0" indent="0" algn="l" rtl="0">
              <a:defRPr sz="1800" b="0" i="0" u="none" strike="noStrike" cap="none" baseline="0">
                <a:solidFill>
                  <a:schemeClr val="dk1"/>
                </a:solidFill>
                <a:latin typeface="Calibri"/>
                <a:ea typeface="Calibri"/>
                <a:cs typeface="Calibri"/>
                <a:sym typeface="Calibri"/>
              </a:defRPr>
            </a:lvl4pPr>
            <a:lvl5pPr marL="1828800" marR="0" indent="0" algn="l" rtl="0">
              <a:defRPr sz="1800" b="0" i="0" u="none" strike="noStrike" cap="none" baseline="0">
                <a:solidFill>
                  <a:schemeClr val="dk1"/>
                </a:solidFill>
                <a:latin typeface="Calibri"/>
                <a:ea typeface="Calibri"/>
                <a:cs typeface="Calibri"/>
                <a:sym typeface="Calibri"/>
              </a:defRPr>
            </a:lvl5pPr>
            <a:lvl6pPr marL="2286000" marR="0" indent="0" algn="l" rtl="0">
              <a:defRPr sz="1800" b="0" i="0" u="none" strike="noStrike" cap="none" baseline="0">
                <a:solidFill>
                  <a:schemeClr val="dk1"/>
                </a:solidFill>
                <a:latin typeface="Calibri"/>
                <a:ea typeface="Calibri"/>
                <a:cs typeface="Calibri"/>
                <a:sym typeface="Calibri"/>
              </a:defRPr>
            </a:lvl6pPr>
            <a:lvl7pPr marL="2743200" marR="0" indent="0" algn="l" rtl="0">
              <a:defRPr sz="1800" b="0" i="0" u="none" strike="noStrike" cap="none" baseline="0">
                <a:solidFill>
                  <a:schemeClr val="dk1"/>
                </a:solidFill>
                <a:latin typeface="Calibri"/>
                <a:ea typeface="Calibri"/>
                <a:cs typeface="Calibri"/>
                <a:sym typeface="Calibri"/>
              </a:defRPr>
            </a:lvl7pPr>
            <a:lvl8pPr marL="3200400" marR="0" indent="0" algn="l" rtl="0">
              <a:defRPr sz="1800" b="0" i="0" u="none" strike="noStrike" cap="none" baseline="0">
                <a:solidFill>
                  <a:schemeClr val="dk1"/>
                </a:solidFill>
                <a:latin typeface="Calibri"/>
                <a:ea typeface="Calibri"/>
                <a:cs typeface="Calibri"/>
                <a:sym typeface="Calibri"/>
              </a:defRPr>
            </a:lvl8pPr>
            <a:lvl9pPr marL="3657600" marR="0" indent="0" algn="l" rtl="0">
              <a:defRPr sz="1800" b="0" i="0" u="none" strike="noStrike" cap="none" baseline="0">
                <a:solidFill>
                  <a:schemeClr val="dk1"/>
                </a:solidFill>
                <a:latin typeface="Calibri"/>
                <a:ea typeface="Calibri"/>
                <a:cs typeface="Calibri"/>
                <a:sym typeface="Calibri"/>
              </a:defRPr>
            </a:lvl9pPr>
          </a:lstStyle>
          <a:p>
            <a:endParaRPr/>
          </a:p>
        </p:txBody>
      </p:sp>
      <p:sp>
        <p:nvSpPr>
          <p:cNvPr id="33" name="Shape 33"/>
          <p:cNvSpPr txBox="1">
            <a:spLocks noGrp="1"/>
          </p:cNvSpPr>
          <p:nvPr>
            <p:ph type="sldNum" idx="12"/>
          </p:nvPr>
        </p:nvSpPr>
        <p:spPr>
          <a:xfrm>
            <a:off x="6553200" y="6245225"/>
            <a:ext cx="2133599" cy="476400"/>
          </a:xfrm>
          <a:prstGeom prst="rect">
            <a:avLst/>
          </a:prstGeom>
          <a:noFill/>
          <a:ln>
            <a:noFill/>
          </a:ln>
        </p:spPr>
        <p:txBody>
          <a:bodyPr lIns="91425" tIns="91425" rIns="91425" bIns="91425" anchor="t" anchorCtr="0"/>
          <a:lstStyle>
            <a:lvl1pPr marL="0" marR="0" indent="0" algn="r" rtl="0">
              <a:defRPr sz="1400" b="0" i="0" u="none" strike="noStrike" cap="none" baseline="0">
                <a:solidFill>
                  <a:schemeClr val="dk1"/>
                </a:solidFill>
                <a:latin typeface="Calibri"/>
                <a:ea typeface="Calibri"/>
                <a:cs typeface="Calibri"/>
                <a:sym typeface="Calibri"/>
              </a:defRPr>
            </a:lvl1pPr>
            <a:lvl2pPr marL="457200" marR="0" indent="0" algn="l" rtl="0">
              <a:defRPr sz="1800" b="0" i="0" u="none" strike="noStrike" cap="none" baseline="0">
                <a:solidFill>
                  <a:schemeClr val="dk1"/>
                </a:solidFill>
                <a:latin typeface="Calibri"/>
                <a:ea typeface="Calibri"/>
                <a:cs typeface="Calibri"/>
                <a:sym typeface="Calibri"/>
              </a:defRPr>
            </a:lvl2pPr>
            <a:lvl3pPr marL="914400" marR="0" indent="0" algn="l" rtl="0">
              <a:defRPr sz="1800" b="0" i="0" u="none" strike="noStrike" cap="none" baseline="0">
                <a:solidFill>
                  <a:schemeClr val="dk1"/>
                </a:solidFill>
                <a:latin typeface="Calibri"/>
                <a:ea typeface="Calibri"/>
                <a:cs typeface="Calibri"/>
                <a:sym typeface="Calibri"/>
              </a:defRPr>
            </a:lvl3pPr>
            <a:lvl4pPr marL="1371600" marR="0" indent="0" algn="l" rtl="0">
              <a:defRPr sz="1800" b="0" i="0" u="none" strike="noStrike" cap="none" baseline="0">
                <a:solidFill>
                  <a:schemeClr val="dk1"/>
                </a:solidFill>
                <a:latin typeface="Calibri"/>
                <a:ea typeface="Calibri"/>
                <a:cs typeface="Calibri"/>
                <a:sym typeface="Calibri"/>
              </a:defRPr>
            </a:lvl4pPr>
            <a:lvl5pPr marL="1828800" marR="0" indent="0" algn="l" rtl="0">
              <a:defRPr sz="1800" b="0" i="0" u="none" strike="noStrike" cap="none" baseline="0">
                <a:solidFill>
                  <a:schemeClr val="dk1"/>
                </a:solidFill>
                <a:latin typeface="Calibri"/>
                <a:ea typeface="Calibri"/>
                <a:cs typeface="Calibri"/>
                <a:sym typeface="Calibri"/>
              </a:defRPr>
            </a:lvl5pPr>
            <a:lvl6pPr marL="2286000" marR="0" indent="0" algn="l" rtl="0">
              <a:defRPr sz="1800" b="0" i="0" u="none" strike="noStrike" cap="none" baseline="0">
                <a:solidFill>
                  <a:schemeClr val="dk1"/>
                </a:solidFill>
                <a:latin typeface="Calibri"/>
                <a:ea typeface="Calibri"/>
                <a:cs typeface="Calibri"/>
                <a:sym typeface="Calibri"/>
              </a:defRPr>
            </a:lvl6pPr>
            <a:lvl7pPr marL="2743200" marR="0" indent="0" algn="l" rtl="0">
              <a:defRPr sz="1800" b="0" i="0" u="none" strike="noStrike" cap="none" baseline="0">
                <a:solidFill>
                  <a:schemeClr val="dk1"/>
                </a:solidFill>
                <a:latin typeface="Calibri"/>
                <a:ea typeface="Calibri"/>
                <a:cs typeface="Calibri"/>
                <a:sym typeface="Calibri"/>
              </a:defRPr>
            </a:lvl7pPr>
            <a:lvl8pPr marL="3200400" marR="0" indent="0" algn="l" rtl="0">
              <a:defRPr sz="1800" b="0" i="0" u="none" strike="noStrike" cap="none" baseline="0">
                <a:solidFill>
                  <a:schemeClr val="dk1"/>
                </a:solidFill>
                <a:latin typeface="Calibri"/>
                <a:ea typeface="Calibri"/>
                <a:cs typeface="Calibri"/>
                <a:sym typeface="Calibri"/>
              </a:defRPr>
            </a:lvl8pPr>
            <a:lvl9pPr marL="3657600" marR="0" indent="0" algn="l" rtl="0">
              <a:defRPr sz="1800" b="0" i="0" u="none" strike="noStrike" cap="none" baseline="0">
                <a:solidFill>
                  <a:schemeClr val="dk1"/>
                </a:solidFill>
                <a:latin typeface="Calibri"/>
                <a:ea typeface="Calibri"/>
                <a:cs typeface="Calibri"/>
                <a:sym typeface="Calibri"/>
              </a:defRPr>
            </a:lvl9pPr>
          </a:lstStyle>
          <a:p>
            <a:endParaRPr/>
          </a:p>
        </p:txBody>
      </p:sp>
      <p:sp>
        <p:nvSpPr>
          <p:cNvPr id="34" name="Shape 34"/>
          <p:cNvSpPr/>
          <p:nvPr/>
        </p:nvSpPr>
        <p:spPr>
          <a:xfrm>
            <a:off x="0" y="304389"/>
            <a:ext cx="2114549" cy="628957"/>
          </a:xfrm>
          <a:prstGeom prst="rect">
            <a:avLst/>
          </a:prstGeom>
          <a:blipFill>
            <a:blip r:embed="rId2"/>
            <a:stretch>
              <a:fillRect/>
            </a:stretch>
          </a:blipFill>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Custom Layout">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2819400" y="228600"/>
            <a:ext cx="6096000" cy="1143299"/>
          </a:xfrm>
          <a:prstGeom prst="rect">
            <a:avLst/>
          </a:prstGeom>
          <a:noFill/>
          <a:ln>
            <a:noFill/>
          </a:ln>
        </p:spPr>
        <p:txBody>
          <a:bodyPr lIns="91425" tIns="91425" rIns="91425" bIns="91425" anchor="ctr" anchorCtr="0"/>
          <a:lstStyle>
            <a:lvl1pPr algn="ctr" rtl="0">
              <a:spcBef>
                <a:spcPts val="0"/>
              </a:spcBef>
              <a:spcAft>
                <a:spcPts val="0"/>
              </a:spcAft>
              <a:defRPr sz="4400" b="1">
                <a:solidFill>
                  <a:schemeClr val="dk2"/>
                </a:solidFill>
                <a:latin typeface="Calibri"/>
                <a:ea typeface="Calibri"/>
                <a:cs typeface="Calibri"/>
                <a:sym typeface="Calibri"/>
              </a:defRPr>
            </a:lvl1pPr>
            <a:lvl2pPr algn="ctr" rtl="0">
              <a:spcBef>
                <a:spcPts val="0"/>
              </a:spcBef>
              <a:spcAft>
                <a:spcPts val="0"/>
              </a:spcAft>
              <a:defRPr sz="4400" b="1">
                <a:solidFill>
                  <a:schemeClr val="dk2"/>
                </a:solidFill>
                <a:latin typeface="Galdeano"/>
                <a:ea typeface="Galdeano"/>
                <a:cs typeface="Galdeano"/>
                <a:sym typeface="Galdeano"/>
              </a:defRPr>
            </a:lvl2pPr>
            <a:lvl3pPr algn="ctr" rtl="0">
              <a:spcBef>
                <a:spcPts val="0"/>
              </a:spcBef>
              <a:spcAft>
                <a:spcPts val="0"/>
              </a:spcAft>
              <a:defRPr sz="4400" b="1">
                <a:solidFill>
                  <a:schemeClr val="dk2"/>
                </a:solidFill>
                <a:latin typeface="Galdeano"/>
                <a:ea typeface="Galdeano"/>
                <a:cs typeface="Galdeano"/>
                <a:sym typeface="Galdeano"/>
              </a:defRPr>
            </a:lvl3pPr>
            <a:lvl4pPr algn="ctr" rtl="0">
              <a:spcBef>
                <a:spcPts val="0"/>
              </a:spcBef>
              <a:spcAft>
                <a:spcPts val="0"/>
              </a:spcAft>
              <a:defRPr sz="4400" b="1">
                <a:solidFill>
                  <a:schemeClr val="dk2"/>
                </a:solidFill>
                <a:latin typeface="Galdeano"/>
                <a:ea typeface="Galdeano"/>
                <a:cs typeface="Galdeano"/>
                <a:sym typeface="Galdeano"/>
              </a:defRPr>
            </a:lvl4pPr>
            <a:lvl5pPr algn="ctr" rtl="0">
              <a:spcBef>
                <a:spcPts val="0"/>
              </a:spcBef>
              <a:spcAft>
                <a:spcPts val="0"/>
              </a:spcAft>
              <a:defRPr sz="4400" b="1">
                <a:solidFill>
                  <a:schemeClr val="dk2"/>
                </a:solidFill>
                <a:latin typeface="Galdeano"/>
                <a:ea typeface="Galdeano"/>
                <a:cs typeface="Galdeano"/>
                <a:sym typeface="Galdeano"/>
              </a:defRPr>
            </a:lvl5pPr>
            <a:lvl6pPr marL="457200" algn="ctr" rtl="0">
              <a:spcBef>
                <a:spcPts val="0"/>
              </a:spcBef>
              <a:spcAft>
                <a:spcPts val="0"/>
              </a:spcAft>
              <a:defRPr sz="4400" b="1">
                <a:solidFill>
                  <a:schemeClr val="dk2"/>
                </a:solidFill>
                <a:latin typeface="Galdeano"/>
                <a:ea typeface="Galdeano"/>
                <a:cs typeface="Galdeano"/>
                <a:sym typeface="Galdeano"/>
              </a:defRPr>
            </a:lvl6pPr>
            <a:lvl7pPr marL="914400" algn="ctr" rtl="0">
              <a:spcBef>
                <a:spcPts val="0"/>
              </a:spcBef>
              <a:spcAft>
                <a:spcPts val="0"/>
              </a:spcAft>
              <a:defRPr sz="4400" b="1">
                <a:solidFill>
                  <a:schemeClr val="dk2"/>
                </a:solidFill>
                <a:latin typeface="Galdeano"/>
                <a:ea typeface="Galdeano"/>
                <a:cs typeface="Galdeano"/>
                <a:sym typeface="Galdeano"/>
              </a:defRPr>
            </a:lvl7pPr>
            <a:lvl8pPr marL="1371600" algn="ctr" rtl="0">
              <a:spcBef>
                <a:spcPts val="0"/>
              </a:spcBef>
              <a:spcAft>
                <a:spcPts val="0"/>
              </a:spcAft>
              <a:defRPr sz="4400" b="1">
                <a:solidFill>
                  <a:schemeClr val="dk2"/>
                </a:solidFill>
                <a:latin typeface="Galdeano"/>
                <a:ea typeface="Galdeano"/>
                <a:cs typeface="Galdeano"/>
                <a:sym typeface="Galdeano"/>
              </a:defRPr>
            </a:lvl8pPr>
            <a:lvl9pPr marL="1828800" algn="ctr" rtl="0">
              <a:spcBef>
                <a:spcPts val="0"/>
              </a:spcBef>
              <a:spcAft>
                <a:spcPts val="0"/>
              </a:spcAft>
              <a:defRPr sz="4400" b="1">
                <a:solidFill>
                  <a:schemeClr val="dk2"/>
                </a:solidFill>
                <a:latin typeface="Galdeano"/>
                <a:ea typeface="Galdeano"/>
                <a:cs typeface="Galdeano"/>
                <a:sym typeface="Galdeano"/>
              </a:defRPr>
            </a:lvl9pPr>
          </a:lstStyle>
          <a:p>
            <a:endParaRPr/>
          </a:p>
        </p:txBody>
      </p:sp>
      <p:sp>
        <p:nvSpPr>
          <p:cNvPr id="37" name="Shape 37"/>
          <p:cNvSpPr txBox="1">
            <a:spLocks noGrp="1"/>
          </p:cNvSpPr>
          <p:nvPr>
            <p:ph type="dt" idx="10"/>
          </p:nvPr>
        </p:nvSpPr>
        <p:spPr>
          <a:xfrm>
            <a:off x="457200" y="6245225"/>
            <a:ext cx="2133599" cy="476400"/>
          </a:xfrm>
          <a:prstGeom prst="rect">
            <a:avLst/>
          </a:prstGeom>
          <a:noFill/>
          <a:ln>
            <a:noFill/>
          </a:ln>
        </p:spPr>
        <p:txBody>
          <a:bodyPr lIns="91425" tIns="91425" rIns="91425" bIns="91425" anchor="t" anchorCtr="0"/>
          <a:lstStyle>
            <a:lvl1pPr marL="0" marR="0" indent="0" algn="l" rtl="0">
              <a:defRPr sz="1400" b="0" i="0" u="none" strike="noStrike" cap="none" baseline="0">
                <a:solidFill>
                  <a:schemeClr val="dk1"/>
                </a:solidFill>
                <a:latin typeface="Calibri"/>
                <a:ea typeface="Calibri"/>
                <a:cs typeface="Calibri"/>
                <a:sym typeface="Calibri"/>
              </a:defRPr>
            </a:lvl1pPr>
            <a:lvl2pPr marL="457200" marR="0" indent="0" algn="l" rtl="0">
              <a:defRPr sz="1800" b="0" i="0" u="none" strike="noStrike" cap="none" baseline="0">
                <a:solidFill>
                  <a:schemeClr val="dk1"/>
                </a:solidFill>
                <a:latin typeface="Calibri"/>
                <a:ea typeface="Calibri"/>
                <a:cs typeface="Calibri"/>
                <a:sym typeface="Calibri"/>
              </a:defRPr>
            </a:lvl2pPr>
            <a:lvl3pPr marL="914400" marR="0" indent="0" algn="l" rtl="0">
              <a:defRPr sz="1800" b="0" i="0" u="none" strike="noStrike" cap="none" baseline="0">
                <a:solidFill>
                  <a:schemeClr val="dk1"/>
                </a:solidFill>
                <a:latin typeface="Calibri"/>
                <a:ea typeface="Calibri"/>
                <a:cs typeface="Calibri"/>
                <a:sym typeface="Calibri"/>
              </a:defRPr>
            </a:lvl3pPr>
            <a:lvl4pPr marL="1371600" marR="0" indent="0" algn="l" rtl="0">
              <a:defRPr sz="1800" b="0" i="0" u="none" strike="noStrike" cap="none" baseline="0">
                <a:solidFill>
                  <a:schemeClr val="dk1"/>
                </a:solidFill>
                <a:latin typeface="Calibri"/>
                <a:ea typeface="Calibri"/>
                <a:cs typeface="Calibri"/>
                <a:sym typeface="Calibri"/>
              </a:defRPr>
            </a:lvl4pPr>
            <a:lvl5pPr marL="1828800" marR="0" indent="0" algn="l" rtl="0">
              <a:defRPr sz="1800" b="0" i="0" u="none" strike="noStrike" cap="none" baseline="0">
                <a:solidFill>
                  <a:schemeClr val="dk1"/>
                </a:solidFill>
                <a:latin typeface="Calibri"/>
                <a:ea typeface="Calibri"/>
                <a:cs typeface="Calibri"/>
                <a:sym typeface="Calibri"/>
              </a:defRPr>
            </a:lvl5pPr>
            <a:lvl6pPr marL="2286000" marR="0" indent="0" algn="l" rtl="0">
              <a:defRPr sz="1800" b="0" i="0" u="none" strike="noStrike" cap="none" baseline="0">
                <a:solidFill>
                  <a:schemeClr val="dk1"/>
                </a:solidFill>
                <a:latin typeface="Calibri"/>
                <a:ea typeface="Calibri"/>
                <a:cs typeface="Calibri"/>
                <a:sym typeface="Calibri"/>
              </a:defRPr>
            </a:lvl6pPr>
            <a:lvl7pPr marL="2743200" marR="0" indent="0" algn="l" rtl="0">
              <a:defRPr sz="1800" b="0" i="0" u="none" strike="noStrike" cap="none" baseline="0">
                <a:solidFill>
                  <a:schemeClr val="dk1"/>
                </a:solidFill>
                <a:latin typeface="Calibri"/>
                <a:ea typeface="Calibri"/>
                <a:cs typeface="Calibri"/>
                <a:sym typeface="Calibri"/>
              </a:defRPr>
            </a:lvl7pPr>
            <a:lvl8pPr marL="3200400" marR="0" indent="0" algn="l" rtl="0">
              <a:defRPr sz="1800" b="0" i="0" u="none" strike="noStrike" cap="none" baseline="0">
                <a:solidFill>
                  <a:schemeClr val="dk1"/>
                </a:solidFill>
                <a:latin typeface="Calibri"/>
                <a:ea typeface="Calibri"/>
                <a:cs typeface="Calibri"/>
                <a:sym typeface="Calibri"/>
              </a:defRPr>
            </a:lvl8pPr>
            <a:lvl9pPr marL="3657600" marR="0" indent="0" algn="l" rtl="0">
              <a:defRPr sz="1800" b="0" i="0" u="none" strike="noStrike" cap="none" baseline="0">
                <a:solidFill>
                  <a:schemeClr val="dk1"/>
                </a:solidFill>
                <a:latin typeface="Calibri"/>
                <a:ea typeface="Calibri"/>
                <a:cs typeface="Calibri"/>
                <a:sym typeface="Calibri"/>
              </a:defRPr>
            </a:lvl9pPr>
          </a:lstStyle>
          <a:p>
            <a:endParaRPr/>
          </a:p>
        </p:txBody>
      </p:sp>
      <p:sp>
        <p:nvSpPr>
          <p:cNvPr id="38" name="Shape 38"/>
          <p:cNvSpPr txBox="1">
            <a:spLocks noGrp="1"/>
          </p:cNvSpPr>
          <p:nvPr>
            <p:ph type="ftr" idx="11"/>
          </p:nvPr>
        </p:nvSpPr>
        <p:spPr>
          <a:xfrm>
            <a:off x="3124200" y="6245225"/>
            <a:ext cx="2895600" cy="476400"/>
          </a:xfrm>
          <a:prstGeom prst="rect">
            <a:avLst/>
          </a:prstGeom>
          <a:noFill/>
          <a:ln>
            <a:noFill/>
          </a:ln>
        </p:spPr>
        <p:txBody>
          <a:bodyPr lIns="91425" tIns="91425" rIns="91425" bIns="91425" anchor="t" anchorCtr="0"/>
          <a:lstStyle>
            <a:lvl1pPr marL="0" marR="0" indent="0" algn="ctr" rtl="0">
              <a:defRPr sz="1400" b="0" i="0" u="none" strike="noStrike" cap="none" baseline="0">
                <a:solidFill>
                  <a:schemeClr val="dk1"/>
                </a:solidFill>
                <a:latin typeface="Calibri"/>
                <a:ea typeface="Calibri"/>
                <a:cs typeface="Calibri"/>
                <a:sym typeface="Calibri"/>
              </a:defRPr>
            </a:lvl1pPr>
            <a:lvl2pPr marL="457200" marR="0" indent="0" algn="l" rtl="0">
              <a:defRPr sz="1800" b="0" i="0" u="none" strike="noStrike" cap="none" baseline="0">
                <a:solidFill>
                  <a:schemeClr val="dk1"/>
                </a:solidFill>
                <a:latin typeface="Calibri"/>
                <a:ea typeface="Calibri"/>
                <a:cs typeface="Calibri"/>
                <a:sym typeface="Calibri"/>
              </a:defRPr>
            </a:lvl2pPr>
            <a:lvl3pPr marL="914400" marR="0" indent="0" algn="l" rtl="0">
              <a:defRPr sz="1800" b="0" i="0" u="none" strike="noStrike" cap="none" baseline="0">
                <a:solidFill>
                  <a:schemeClr val="dk1"/>
                </a:solidFill>
                <a:latin typeface="Calibri"/>
                <a:ea typeface="Calibri"/>
                <a:cs typeface="Calibri"/>
                <a:sym typeface="Calibri"/>
              </a:defRPr>
            </a:lvl3pPr>
            <a:lvl4pPr marL="1371600" marR="0" indent="0" algn="l" rtl="0">
              <a:defRPr sz="1800" b="0" i="0" u="none" strike="noStrike" cap="none" baseline="0">
                <a:solidFill>
                  <a:schemeClr val="dk1"/>
                </a:solidFill>
                <a:latin typeface="Calibri"/>
                <a:ea typeface="Calibri"/>
                <a:cs typeface="Calibri"/>
                <a:sym typeface="Calibri"/>
              </a:defRPr>
            </a:lvl4pPr>
            <a:lvl5pPr marL="1828800" marR="0" indent="0" algn="l" rtl="0">
              <a:defRPr sz="1800" b="0" i="0" u="none" strike="noStrike" cap="none" baseline="0">
                <a:solidFill>
                  <a:schemeClr val="dk1"/>
                </a:solidFill>
                <a:latin typeface="Calibri"/>
                <a:ea typeface="Calibri"/>
                <a:cs typeface="Calibri"/>
                <a:sym typeface="Calibri"/>
              </a:defRPr>
            </a:lvl5pPr>
            <a:lvl6pPr marL="2286000" marR="0" indent="0" algn="l" rtl="0">
              <a:defRPr sz="1800" b="0" i="0" u="none" strike="noStrike" cap="none" baseline="0">
                <a:solidFill>
                  <a:schemeClr val="dk1"/>
                </a:solidFill>
                <a:latin typeface="Calibri"/>
                <a:ea typeface="Calibri"/>
                <a:cs typeface="Calibri"/>
                <a:sym typeface="Calibri"/>
              </a:defRPr>
            </a:lvl6pPr>
            <a:lvl7pPr marL="2743200" marR="0" indent="0" algn="l" rtl="0">
              <a:defRPr sz="1800" b="0" i="0" u="none" strike="noStrike" cap="none" baseline="0">
                <a:solidFill>
                  <a:schemeClr val="dk1"/>
                </a:solidFill>
                <a:latin typeface="Calibri"/>
                <a:ea typeface="Calibri"/>
                <a:cs typeface="Calibri"/>
                <a:sym typeface="Calibri"/>
              </a:defRPr>
            </a:lvl7pPr>
            <a:lvl8pPr marL="3200400" marR="0" indent="0" algn="l" rtl="0">
              <a:defRPr sz="1800" b="0" i="0" u="none" strike="noStrike" cap="none" baseline="0">
                <a:solidFill>
                  <a:schemeClr val="dk1"/>
                </a:solidFill>
                <a:latin typeface="Calibri"/>
                <a:ea typeface="Calibri"/>
                <a:cs typeface="Calibri"/>
                <a:sym typeface="Calibri"/>
              </a:defRPr>
            </a:lvl8pPr>
            <a:lvl9pPr marL="3657600" marR="0" indent="0" algn="l" rtl="0">
              <a:defRPr sz="1800" b="0" i="0" u="none" strike="noStrike" cap="none" baseline="0">
                <a:solidFill>
                  <a:schemeClr val="dk1"/>
                </a:solidFill>
                <a:latin typeface="Calibri"/>
                <a:ea typeface="Calibri"/>
                <a:cs typeface="Calibri"/>
                <a:sym typeface="Calibri"/>
              </a:defRPr>
            </a:lvl9pPr>
          </a:lstStyle>
          <a:p>
            <a:endParaRPr/>
          </a:p>
        </p:txBody>
      </p:sp>
      <p:sp>
        <p:nvSpPr>
          <p:cNvPr id="39" name="Shape 39"/>
          <p:cNvSpPr txBox="1">
            <a:spLocks noGrp="1"/>
          </p:cNvSpPr>
          <p:nvPr>
            <p:ph type="sldNum" idx="12"/>
          </p:nvPr>
        </p:nvSpPr>
        <p:spPr>
          <a:xfrm>
            <a:off x="6553200" y="6245225"/>
            <a:ext cx="2133599" cy="476400"/>
          </a:xfrm>
          <a:prstGeom prst="rect">
            <a:avLst/>
          </a:prstGeom>
          <a:noFill/>
          <a:ln>
            <a:noFill/>
          </a:ln>
        </p:spPr>
        <p:txBody>
          <a:bodyPr lIns="91425" tIns="91425" rIns="91425" bIns="91425" anchor="t" anchorCtr="0"/>
          <a:lstStyle>
            <a:lvl1pPr marL="0" marR="0" indent="0" algn="r" rtl="0">
              <a:defRPr sz="1400" b="0" i="0" u="none" strike="noStrike" cap="none" baseline="0">
                <a:solidFill>
                  <a:schemeClr val="dk1"/>
                </a:solidFill>
                <a:latin typeface="Calibri"/>
                <a:ea typeface="Calibri"/>
                <a:cs typeface="Calibri"/>
                <a:sym typeface="Calibri"/>
              </a:defRPr>
            </a:lvl1pPr>
            <a:lvl2pPr marL="457200" marR="0" indent="0" algn="l" rtl="0">
              <a:defRPr sz="1800" b="0" i="0" u="none" strike="noStrike" cap="none" baseline="0">
                <a:solidFill>
                  <a:schemeClr val="dk1"/>
                </a:solidFill>
                <a:latin typeface="Calibri"/>
                <a:ea typeface="Calibri"/>
                <a:cs typeface="Calibri"/>
                <a:sym typeface="Calibri"/>
              </a:defRPr>
            </a:lvl2pPr>
            <a:lvl3pPr marL="914400" marR="0" indent="0" algn="l" rtl="0">
              <a:defRPr sz="1800" b="0" i="0" u="none" strike="noStrike" cap="none" baseline="0">
                <a:solidFill>
                  <a:schemeClr val="dk1"/>
                </a:solidFill>
                <a:latin typeface="Calibri"/>
                <a:ea typeface="Calibri"/>
                <a:cs typeface="Calibri"/>
                <a:sym typeface="Calibri"/>
              </a:defRPr>
            </a:lvl3pPr>
            <a:lvl4pPr marL="1371600" marR="0" indent="0" algn="l" rtl="0">
              <a:defRPr sz="1800" b="0" i="0" u="none" strike="noStrike" cap="none" baseline="0">
                <a:solidFill>
                  <a:schemeClr val="dk1"/>
                </a:solidFill>
                <a:latin typeface="Calibri"/>
                <a:ea typeface="Calibri"/>
                <a:cs typeface="Calibri"/>
                <a:sym typeface="Calibri"/>
              </a:defRPr>
            </a:lvl4pPr>
            <a:lvl5pPr marL="1828800" marR="0" indent="0" algn="l" rtl="0">
              <a:defRPr sz="1800" b="0" i="0" u="none" strike="noStrike" cap="none" baseline="0">
                <a:solidFill>
                  <a:schemeClr val="dk1"/>
                </a:solidFill>
                <a:latin typeface="Calibri"/>
                <a:ea typeface="Calibri"/>
                <a:cs typeface="Calibri"/>
                <a:sym typeface="Calibri"/>
              </a:defRPr>
            </a:lvl5pPr>
            <a:lvl6pPr marL="2286000" marR="0" indent="0" algn="l" rtl="0">
              <a:defRPr sz="1800" b="0" i="0" u="none" strike="noStrike" cap="none" baseline="0">
                <a:solidFill>
                  <a:schemeClr val="dk1"/>
                </a:solidFill>
                <a:latin typeface="Calibri"/>
                <a:ea typeface="Calibri"/>
                <a:cs typeface="Calibri"/>
                <a:sym typeface="Calibri"/>
              </a:defRPr>
            </a:lvl6pPr>
            <a:lvl7pPr marL="2743200" marR="0" indent="0" algn="l" rtl="0">
              <a:defRPr sz="1800" b="0" i="0" u="none" strike="noStrike" cap="none" baseline="0">
                <a:solidFill>
                  <a:schemeClr val="dk1"/>
                </a:solidFill>
                <a:latin typeface="Calibri"/>
                <a:ea typeface="Calibri"/>
                <a:cs typeface="Calibri"/>
                <a:sym typeface="Calibri"/>
              </a:defRPr>
            </a:lvl7pPr>
            <a:lvl8pPr marL="3200400" marR="0" indent="0" algn="l" rtl="0">
              <a:defRPr sz="1800" b="0" i="0" u="none" strike="noStrike" cap="none" baseline="0">
                <a:solidFill>
                  <a:schemeClr val="dk1"/>
                </a:solidFill>
                <a:latin typeface="Calibri"/>
                <a:ea typeface="Calibri"/>
                <a:cs typeface="Calibri"/>
                <a:sym typeface="Calibri"/>
              </a:defRPr>
            </a:lvl8pPr>
            <a:lvl9pPr marL="3657600" marR="0" indent="0" algn="l" rtl="0">
              <a:defRPr sz="1800" b="0" i="0" u="none" strike="noStrike" cap="none" baseline="0">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2819400" y="274637"/>
            <a:ext cx="5867400" cy="1143299"/>
          </a:xfrm>
          <a:prstGeom prst="rect">
            <a:avLst/>
          </a:prstGeom>
          <a:noFill/>
          <a:ln>
            <a:noFill/>
          </a:ln>
        </p:spPr>
        <p:txBody>
          <a:bodyPr lIns="91425" tIns="91425" rIns="91425" bIns="91425" anchor="ctr"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42" name="Shape 42"/>
          <p:cNvSpPr txBox="1">
            <a:spLocks noGrp="1"/>
          </p:cNvSpPr>
          <p:nvPr>
            <p:ph type="body" idx="1"/>
          </p:nvPr>
        </p:nvSpPr>
        <p:spPr>
          <a:xfrm>
            <a:off x="457200" y="1535112"/>
            <a:ext cx="4040099" cy="639600"/>
          </a:xfrm>
          <a:prstGeom prst="rect">
            <a:avLst/>
          </a:prstGeom>
          <a:noFill/>
          <a:ln>
            <a:noFill/>
          </a:ln>
        </p:spPr>
        <p:txBody>
          <a:bodyPr lIns="91425" tIns="91425" rIns="91425" bIns="91425" anchor="b" anchorCtr="0"/>
          <a:lstStyle>
            <a:lvl1pPr marL="0" indent="0" rtl="0">
              <a:buFont typeface="Calibri"/>
              <a:buNone/>
              <a:defRPr sz="2400" b="1"/>
            </a:lvl1pPr>
            <a:lvl2pPr marL="457200" indent="0" rtl="0">
              <a:buFont typeface="Calibri"/>
              <a:buNone/>
              <a:defRPr sz="2000" b="1"/>
            </a:lvl2pPr>
            <a:lvl3pPr marL="914400" indent="0" rtl="0">
              <a:buFont typeface="Calibri"/>
              <a:buNone/>
              <a:defRPr sz="1800" b="1"/>
            </a:lvl3pPr>
            <a:lvl4pPr marL="1371600" indent="0" rtl="0">
              <a:buFont typeface="Calibri"/>
              <a:buNone/>
              <a:defRPr sz="1600" b="1"/>
            </a:lvl4pPr>
            <a:lvl5pPr marL="1828800" indent="0" rtl="0">
              <a:buFont typeface="Calibri"/>
              <a:buNone/>
              <a:defRPr sz="1600" b="1"/>
            </a:lvl5pPr>
            <a:lvl6pPr marL="2286000" indent="0" rtl="0">
              <a:buFont typeface="Calibri"/>
              <a:buNone/>
              <a:defRPr sz="1600" b="1"/>
            </a:lvl6pPr>
            <a:lvl7pPr marL="2743200" indent="0" rtl="0">
              <a:buFont typeface="Calibri"/>
              <a:buNone/>
              <a:defRPr sz="1600" b="1"/>
            </a:lvl7pPr>
            <a:lvl8pPr marL="3200400" indent="0" rtl="0">
              <a:buFont typeface="Calibri"/>
              <a:buNone/>
              <a:defRPr sz="1600" b="1"/>
            </a:lvl8pPr>
            <a:lvl9pPr marL="3657600" indent="0" rtl="0">
              <a:buFont typeface="Calibri"/>
              <a:buNone/>
              <a:defRPr sz="1600" b="1"/>
            </a:lvl9pPr>
          </a:lstStyle>
          <a:p>
            <a:endParaRPr/>
          </a:p>
        </p:txBody>
      </p:sp>
      <p:sp>
        <p:nvSpPr>
          <p:cNvPr id="43" name="Shape 43"/>
          <p:cNvSpPr txBox="1">
            <a:spLocks noGrp="1"/>
          </p:cNvSpPr>
          <p:nvPr>
            <p:ph type="body" idx="2"/>
          </p:nvPr>
        </p:nvSpPr>
        <p:spPr>
          <a:xfrm>
            <a:off x="457200" y="2174875"/>
            <a:ext cx="4040099" cy="3951300"/>
          </a:xfrm>
          <a:prstGeom prst="rect">
            <a:avLst/>
          </a:prstGeom>
          <a:noFill/>
          <a:ln>
            <a:noFill/>
          </a:ln>
        </p:spPr>
        <p:txBody>
          <a:bodyPr lIns="91425" tIns="91425" rIns="91425" bIns="91425" anchor="t" anchorCtr="0"/>
          <a:lstStyle>
            <a:lvl1pPr rtl="0">
              <a:defRPr sz="2400"/>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endParaRPr/>
          </a:p>
        </p:txBody>
      </p:sp>
      <p:sp>
        <p:nvSpPr>
          <p:cNvPr id="44" name="Shape 44"/>
          <p:cNvSpPr txBox="1">
            <a:spLocks noGrp="1"/>
          </p:cNvSpPr>
          <p:nvPr>
            <p:ph type="body" idx="3"/>
          </p:nvPr>
        </p:nvSpPr>
        <p:spPr>
          <a:xfrm>
            <a:off x="4645025" y="1535112"/>
            <a:ext cx="4041900" cy="639600"/>
          </a:xfrm>
          <a:prstGeom prst="rect">
            <a:avLst/>
          </a:prstGeom>
          <a:noFill/>
          <a:ln>
            <a:noFill/>
          </a:ln>
        </p:spPr>
        <p:txBody>
          <a:bodyPr lIns="91425" tIns="91425" rIns="91425" bIns="91425" anchor="b" anchorCtr="0"/>
          <a:lstStyle>
            <a:lvl1pPr marL="0" indent="0" rtl="0">
              <a:buFont typeface="Calibri"/>
              <a:buNone/>
              <a:defRPr sz="2400" b="1"/>
            </a:lvl1pPr>
            <a:lvl2pPr marL="457200" indent="0" rtl="0">
              <a:buFont typeface="Calibri"/>
              <a:buNone/>
              <a:defRPr sz="2000" b="1"/>
            </a:lvl2pPr>
            <a:lvl3pPr marL="914400" indent="0" rtl="0">
              <a:buFont typeface="Calibri"/>
              <a:buNone/>
              <a:defRPr sz="1800" b="1"/>
            </a:lvl3pPr>
            <a:lvl4pPr marL="1371600" indent="0" rtl="0">
              <a:buFont typeface="Calibri"/>
              <a:buNone/>
              <a:defRPr sz="1600" b="1"/>
            </a:lvl4pPr>
            <a:lvl5pPr marL="1828800" indent="0" rtl="0">
              <a:buFont typeface="Calibri"/>
              <a:buNone/>
              <a:defRPr sz="1600" b="1"/>
            </a:lvl5pPr>
            <a:lvl6pPr marL="2286000" indent="0" rtl="0">
              <a:buFont typeface="Calibri"/>
              <a:buNone/>
              <a:defRPr sz="1600" b="1"/>
            </a:lvl6pPr>
            <a:lvl7pPr marL="2743200" indent="0" rtl="0">
              <a:buFont typeface="Calibri"/>
              <a:buNone/>
              <a:defRPr sz="1600" b="1"/>
            </a:lvl7pPr>
            <a:lvl8pPr marL="3200400" indent="0" rtl="0">
              <a:buFont typeface="Calibri"/>
              <a:buNone/>
              <a:defRPr sz="1600" b="1"/>
            </a:lvl8pPr>
            <a:lvl9pPr marL="3657600" indent="0" rtl="0">
              <a:buFont typeface="Calibri"/>
              <a:buNone/>
              <a:defRPr sz="1600" b="1"/>
            </a:lvl9pPr>
          </a:lstStyle>
          <a:p>
            <a:endParaRPr/>
          </a:p>
        </p:txBody>
      </p:sp>
      <p:sp>
        <p:nvSpPr>
          <p:cNvPr id="45" name="Shape 45"/>
          <p:cNvSpPr txBox="1">
            <a:spLocks noGrp="1"/>
          </p:cNvSpPr>
          <p:nvPr>
            <p:ph type="body" idx="4"/>
          </p:nvPr>
        </p:nvSpPr>
        <p:spPr>
          <a:xfrm>
            <a:off x="4645025" y="2174875"/>
            <a:ext cx="4041900" cy="3951300"/>
          </a:xfrm>
          <a:prstGeom prst="rect">
            <a:avLst/>
          </a:prstGeom>
          <a:noFill/>
          <a:ln>
            <a:noFill/>
          </a:ln>
        </p:spPr>
        <p:txBody>
          <a:bodyPr lIns="91425" tIns="91425" rIns="91425" bIns="91425" anchor="t" anchorCtr="0"/>
          <a:lstStyle>
            <a:lvl1pPr rtl="0">
              <a:defRPr sz="2400"/>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endParaRPr/>
          </a:p>
        </p:txBody>
      </p:sp>
      <p:sp>
        <p:nvSpPr>
          <p:cNvPr id="46" name="Shape 46"/>
          <p:cNvSpPr txBox="1">
            <a:spLocks noGrp="1"/>
          </p:cNvSpPr>
          <p:nvPr>
            <p:ph type="dt" idx="10"/>
          </p:nvPr>
        </p:nvSpPr>
        <p:spPr>
          <a:xfrm>
            <a:off x="457200" y="6245225"/>
            <a:ext cx="2133599" cy="476400"/>
          </a:xfrm>
          <a:prstGeom prst="rect">
            <a:avLst/>
          </a:prstGeom>
          <a:noFill/>
          <a:ln>
            <a:noFill/>
          </a:ln>
        </p:spPr>
        <p:txBody>
          <a:bodyPr lIns="91425" tIns="91425" rIns="91425" bIns="91425" anchor="t" anchorCtr="0"/>
          <a:lstStyle>
            <a:lvl1pPr marL="0" marR="0" indent="0" algn="l" rtl="0">
              <a:defRPr sz="1400" b="0" i="0" u="none" strike="noStrike" cap="none" baseline="0">
                <a:solidFill>
                  <a:schemeClr val="dk1"/>
                </a:solidFill>
                <a:latin typeface="Calibri"/>
                <a:ea typeface="Calibri"/>
                <a:cs typeface="Calibri"/>
                <a:sym typeface="Calibri"/>
              </a:defRPr>
            </a:lvl1pPr>
            <a:lvl2pPr marL="457200" marR="0" indent="0" algn="l" rtl="0">
              <a:defRPr sz="1800" b="0" i="0" u="none" strike="noStrike" cap="none" baseline="0">
                <a:solidFill>
                  <a:schemeClr val="dk1"/>
                </a:solidFill>
                <a:latin typeface="Calibri"/>
                <a:ea typeface="Calibri"/>
                <a:cs typeface="Calibri"/>
                <a:sym typeface="Calibri"/>
              </a:defRPr>
            </a:lvl2pPr>
            <a:lvl3pPr marL="914400" marR="0" indent="0" algn="l" rtl="0">
              <a:defRPr sz="1800" b="0" i="0" u="none" strike="noStrike" cap="none" baseline="0">
                <a:solidFill>
                  <a:schemeClr val="dk1"/>
                </a:solidFill>
                <a:latin typeface="Calibri"/>
                <a:ea typeface="Calibri"/>
                <a:cs typeface="Calibri"/>
                <a:sym typeface="Calibri"/>
              </a:defRPr>
            </a:lvl3pPr>
            <a:lvl4pPr marL="1371600" marR="0" indent="0" algn="l" rtl="0">
              <a:defRPr sz="1800" b="0" i="0" u="none" strike="noStrike" cap="none" baseline="0">
                <a:solidFill>
                  <a:schemeClr val="dk1"/>
                </a:solidFill>
                <a:latin typeface="Calibri"/>
                <a:ea typeface="Calibri"/>
                <a:cs typeface="Calibri"/>
                <a:sym typeface="Calibri"/>
              </a:defRPr>
            </a:lvl4pPr>
            <a:lvl5pPr marL="1828800" marR="0" indent="0" algn="l" rtl="0">
              <a:defRPr sz="1800" b="0" i="0" u="none" strike="noStrike" cap="none" baseline="0">
                <a:solidFill>
                  <a:schemeClr val="dk1"/>
                </a:solidFill>
                <a:latin typeface="Calibri"/>
                <a:ea typeface="Calibri"/>
                <a:cs typeface="Calibri"/>
                <a:sym typeface="Calibri"/>
              </a:defRPr>
            </a:lvl5pPr>
            <a:lvl6pPr marL="2286000" marR="0" indent="0" algn="l" rtl="0">
              <a:defRPr sz="1800" b="0" i="0" u="none" strike="noStrike" cap="none" baseline="0">
                <a:solidFill>
                  <a:schemeClr val="dk1"/>
                </a:solidFill>
                <a:latin typeface="Calibri"/>
                <a:ea typeface="Calibri"/>
                <a:cs typeface="Calibri"/>
                <a:sym typeface="Calibri"/>
              </a:defRPr>
            </a:lvl6pPr>
            <a:lvl7pPr marL="2743200" marR="0" indent="0" algn="l" rtl="0">
              <a:defRPr sz="1800" b="0" i="0" u="none" strike="noStrike" cap="none" baseline="0">
                <a:solidFill>
                  <a:schemeClr val="dk1"/>
                </a:solidFill>
                <a:latin typeface="Calibri"/>
                <a:ea typeface="Calibri"/>
                <a:cs typeface="Calibri"/>
                <a:sym typeface="Calibri"/>
              </a:defRPr>
            </a:lvl7pPr>
            <a:lvl8pPr marL="3200400" marR="0" indent="0" algn="l" rtl="0">
              <a:defRPr sz="1800" b="0" i="0" u="none" strike="noStrike" cap="none" baseline="0">
                <a:solidFill>
                  <a:schemeClr val="dk1"/>
                </a:solidFill>
                <a:latin typeface="Calibri"/>
                <a:ea typeface="Calibri"/>
                <a:cs typeface="Calibri"/>
                <a:sym typeface="Calibri"/>
              </a:defRPr>
            </a:lvl8pPr>
            <a:lvl9pPr marL="3657600" marR="0" indent="0" algn="l" rtl="0">
              <a:defRPr sz="1800" b="0" i="0" u="none" strike="noStrike" cap="none" baseline="0">
                <a:solidFill>
                  <a:schemeClr val="dk1"/>
                </a:solidFill>
                <a:latin typeface="Calibri"/>
                <a:ea typeface="Calibri"/>
                <a:cs typeface="Calibri"/>
                <a:sym typeface="Calibri"/>
              </a:defRPr>
            </a:lvl9pPr>
          </a:lstStyle>
          <a:p>
            <a:endParaRPr/>
          </a:p>
        </p:txBody>
      </p:sp>
      <p:sp>
        <p:nvSpPr>
          <p:cNvPr id="47" name="Shape 47"/>
          <p:cNvSpPr txBox="1">
            <a:spLocks noGrp="1"/>
          </p:cNvSpPr>
          <p:nvPr>
            <p:ph type="ftr" idx="11"/>
          </p:nvPr>
        </p:nvSpPr>
        <p:spPr>
          <a:xfrm>
            <a:off x="3124200" y="6245225"/>
            <a:ext cx="2895600" cy="476400"/>
          </a:xfrm>
          <a:prstGeom prst="rect">
            <a:avLst/>
          </a:prstGeom>
          <a:noFill/>
          <a:ln>
            <a:noFill/>
          </a:ln>
        </p:spPr>
        <p:txBody>
          <a:bodyPr lIns="91425" tIns="91425" rIns="91425" bIns="91425" anchor="t" anchorCtr="0"/>
          <a:lstStyle>
            <a:lvl1pPr marL="0" marR="0" indent="0" algn="ctr" rtl="0">
              <a:defRPr sz="1400" b="0" i="0" u="none" strike="noStrike" cap="none" baseline="0">
                <a:solidFill>
                  <a:schemeClr val="dk1"/>
                </a:solidFill>
                <a:latin typeface="Calibri"/>
                <a:ea typeface="Calibri"/>
                <a:cs typeface="Calibri"/>
                <a:sym typeface="Calibri"/>
              </a:defRPr>
            </a:lvl1pPr>
            <a:lvl2pPr marL="457200" marR="0" indent="0" algn="l" rtl="0">
              <a:defRPr sz="1800" b="0" i="0" u="none" strike="noStrike" cap="none" baseline="0">
                <a:solidFill>
                  <a:schemeClr val="dk1"/>
                </a:solidFill>
                <a:latin typeface="Calibri"/>
                <a:ea typeface="Calibri"/>
                <a:cs typeface="Calibri"/>
                <a:sym typeface="Calibri"/>
              </a:defRPr>
            </a:lvl2pPr>
            <a:lvl3pPr marL="914400" marR="0" indent="0" algn="l" rtl="0">
              <a:defRPr sz="1800" b="0" i="0" u="none" strike="noStrike" cap="none" baseline="0">
                <a:solidFill>
                  <a:schemeClr val="dk1"/>
                </a:solidFill>
                <a:latin typeface="Calibri"/>
                <a:ea typeface="Calibri"/>
                <a:cs typeface="Calibri"/>
                <a:sym typeface="Calibri"/>
              </a:defRPr>
            </a:lvl3pPr>
            <a:lvl4pPr marL="1371600" marR="0" indent="0" algn="l" rtl="0">
              <a:defRPr sz="1800" b="0" i="0" u="none" strike="noStrike" cap="none" baseline="0">
                <a:solidFill>
                  <a:schemeClr val="dk1"/>
                </a:solidFill>
                <a:latin typeface="Calibri"/>
                <a:ea typeface="Calibri"/>
                <a:cs typeface="Calibri"/>
                <a:sym typeface="Calibri"/>
              </a:defRPr>
            </a:lvl4pPr>
            <a:lvl5pPr marL="1828800" marR="0" indent="0" algn="l" rtl="0">
              <a:defRPr sz="1800" b="0" i="0" u="none" strike="noStrike" cap="none" baseline="0">
                <a:solidFill>
                  <a:schemeClr val="dk1"/>
                </a:solidFill>
                <a:latin typeface="Calibri"/>
                <a:ea typeface="Calibri"/>
                <a:cs typeface="Calibri"/>
                <a:sym typeface="Calibri"/>
              </a:defRPr>
            </a:lvl5pPr>
            <a:lvl6pPr marL="2286000" marR="0" indent="0" algn="l" rtl="0">
              <a:defRPr sz="1800" b="0" i="0" u="none" strike="noStrike" cap="none" baseline="0">
                <a:solidFill>
                  <a:schemeClr val="dk1"/>
                </a:solidFill>
                <a:latin typeface="Calibri"/>
                <a:ea typeface="Calibri"/>
                <a:cs typeface="Calibri"/>
                <a:sym typeface="Calibri"/>
              </a:defRPr>
            </a:lvl6pPr>
            <a:lvl7pPr marL="2743200" marR="0" indent="0" algn="l" rtl="0">
              <a:defRPr sz="1800" b="0" i="0" u="none" strike="noStrike" cap="none" baseline="0">
                <a:solidFill>
                  <a:schemeClr val="dk1"/>
                </a:solidFill>
                <a:latin typeface="Calibri"/>
                <a:ea typeface="Calibri"/>
                <a:cs typeface="Calibri"/>
                <a:sym typeface="Calibri"/>
              </a:defRPr>
            </a:lvl7pPr>
            <a:lvl8pPr marL="3200400" marR="0" indent="0" algn="l" rtl="0">
              <a:defRPr sz="1800" b="0" i="0" u="none" strike="noStrike" cap="none" baseline="0">
                <a:solidFill>
                  <a:schemeClr val="dk1"/>
                </a:solidFill>
                <a:latin typeface="Calibri"/>
                <a:ea typeface="Calibri"/>
                <a:cs typeface="Calibri"/>
                <a:sym typeface="Calibri"/>
              </a:defRPr>
            </a:lvl8pPr>
            <a:lvl9pPr marL="3657600" marR="0" indent="0" algn="l" rtl="0">
              <a:defRPr sz="1800" b="0" i="0" u="none" strike="noStrike" cap="none" baseline="0">
                <a:solidFill>
                  <a:schemeClr val="dk1"/>
                </a:solidFill>
                <a:latin typeface="Calibri"/>
                <a:ea typeface="Calibri"/>
                <a:cs typeface="Calibri"/>
                <a:sym typeface="Calibri"/>
              </a:defRPr>
            </a:lvl9pPr>
          </a:lstStyle>
          <a:p>
            <a:endParaRPr/>
          </a:p>
        </p:txBody>
      </p:sp>
      <p:sp>
        <p:nvSpPr>
          <p:cNvPr id="48" name="Shape 48"/>
          <p:cNvSpPr txBox="1">
            <a:spLocks noGrp="1"/>
          </p:cNvSpPr>
          <p:nvPr>
            <p:ph type="sldNum" idx="12"/>
          </p:nvPr>
        </p:nvSpPr>
        <p:spPr>
          <a:xfrm>
            <a:off x="6553200" y="6245225"/>
            <a:ext cx="2133599" cy="476400"/>
          </a:xfrm>
          <a:prstGeom prst="rect">
            <a:avLst/>
          </a:prstGeom>
          <a:noFill/>
          <a:ln>
            <a:noFill/>
          </a:ln>
        </p:spPr>
        <p:txBody>
          <a:bodyPr lIns="91425" tIns="91425" rIns="91425" bIns="91425" anchor="t" anchorCtr="0"/>
          <a:lstStyle>
            <a:lvl1pPr marL="0" marR="0" indent="0" algn="r" rtl="0">
              <a:defRPr sz="1400" b="0" i="0" u="none" strike="noStrike" cap="none" baseline="0">
                <a:solidFill>
                  <a:schemeClr val="dk1"/>
                </a:solidFill>
                <a:latin typeface="Calibri"/>
                <a:ea typeface="Calibri"/>
                <a:cs typeface="Calibri"/>
                <a:sym typeface="Calibri"/>
              </a:defRPr>
            </a:lvl1pPr>
            <a:lvl2pPr marL="457200" marR="0" indent="0" algn="l" rtl="0">
              <a:defRPr sz="1800" b="0" i="0" u="none" strike="noStrike" cap="none" baseline="0">
                <a:solidFill>
                  <a:schemeClr val="dk1"/>
                </a:solidFill>
                <a:latin typeface="Calibri"/>
                <a:ea typeface="Calibri"/>
                <a:cs typeface="Calibri"/>
                <a:sym typeface="Calibri"/>
              </a:defRPr>
            </a:lvl2pPr>
            <a:lvl3pPr marL="914400" marR="0" indent="0" algn="l" rtl="0">
              <a:defRPr sz="1800" b="0" i="0" u="none" strike="noStrike" cap="none" baseline="0">
                <a:solidFill>
                  <a:schemeClr val="dk1"/>
                </a:solidFill>
                <a:latin typeface="Calibri"/>
                <a:ea typeface="Calibri"/>
                <a:cs typeface="Calibri"/>
                <a:sym typeface="Calibri"/>
              </a:defRPr>
            </a:lvl3pPr>
            <a:lvl4pPr marL="1371600" marR="0" indent="0" algn="l" rtl="0">
              <a:defRPr sz="1800" b="0" i="0" u="none" strike="noStrike" cap="none" baseline="0">
                <a:solidFill>
                  <a:schemeClr val="dk1"/>
                </a:solidFill>
                <a:latin typeface="Calibri"/>
                <a:ea typeface="Calibri"/>
                <a:cs typeface="Calibri"/>
                <a:sym typeface="Calibri"/>
              </a:defRPr>
            </a:lvl4pPr>
            <a:lvl5pPr marL="1828800" marR="0" indent="0" algn="l" rtl="0">
              <a:defRPr sz="1800" b="0" i="0" u="none" strike="noStrike" cap="none" baseline="0">
                <a:solidFill>
                  <a:schemeClr val="dk1"/>
                </a:solidFill>
                <a:latin typeface="Calibri"/>
                <a:ea typeface="Calibri"/>
                <a:cs typeface="Calibri"/>
                <a:sym typeface="Calibri"/>
              </a:defRPr>
            </a:lvl5pPr>
            <a:lvl6pPr marL="2286000" marR="0" indent="0" algn="l" rtl="0">
              <a:defRPr sz="1800" b="0" i="0" u="none" strike="noStrike" cap="none" baseline="0">
                <a:solidFill>
                  <a:schemeClr val="dk1"/>
                </a:solidFill>
                <a:latin typeface="Calibri"/>
                <a:ea typeface="Calibri"/>
                <a:cs typeface="Calibri"/>
                <a:sym typeface="Calibri"/>
              </a:defRPr>
            </a:lvl6pPr>
            <a:lvl7pPr marL="2743200" marR="0" indent="0" algn="l" rtl="0">
              <a:defRPr sz="1800" b="0" i="0" u="none" strike="noStrike" cap="none" baseline="0">
                <a:solidFill>
                  <a:schemeClr val="dk1"/>
                </a:solidFill>
                <a:latin typeface="Calibri"/>
                <a:ea typeface="Calibri"/>
                <a:cs typeface="Calibri"/>
                <a:sym typeface="Calibri"/>
              </a:defRPr>
            </a:lvl7pPr>
            <a:lvl8pPr marL="3200400" marR="0" indent="0" algn="l" rtl="0">
              <a:defRPr sz="1800" b="0" i="0" u="none" strike="noStrike" cap="none" baseline="0">
                <a:solidFill>
                  <a:schemeClr val="dk1"/>
                </a:solidFill>
                <a:latin typeface="Calibri"/>
                <a:ea typeface="Calibri"/>
                <a:cs typeface="Calibri"/>
                <a:sym typeface="Calibri"/>
              </a:defRPr>
            </a:lvl8pPr>
            <a:lvl9pPr marL="3657600" marR="0" indent="0" algn="l" rtl="0">
              <a:defRPr sz="1800" b="0" i="0" u="none" strike="noStrike" cap="none" baseline="0">
                <a:solidFill>
                  <a:schemeClr val="dk1"/>
                </a:solidFill>
                <a:latin typeface="Calibri"/>
                <a:ea typeface="Calibri"/>
                <a:cs typeface="Calibri"/>
                <a:sym typeface="Calibri"/>
              </a:defRPr>
            </a:lvl9pPr>
          </a:lstStyle>
          <a:p>
            <a:endParaRPr/>
          </a:p>
        </p:txBody>
      </p:sp>
      <p:sp>
        <p:nvSpPr>
          <p:cNvPr id="49" name="Shape 49"/>
          <p:cNvSpPr/>
          <p:nvPr/>
        </p:nvSpPr>
        <p:spPr>
          <a:xfrm>
            <a:off x="0" y="304389"/>
            <a:ext cx="2114549" cy="628957"/>
          </a:xfrm>
          <a:prstGeom prst="rect">
            <a:avLst/>
          </a:prstGeom>
          <a:blipFill>
            <a:blip r:embed="rId2"/>
            <a:stretch>
              <a:fillRect/>
            </a:stretch>
          </a:blipFill>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2819400" y="228600"/>
            <a:ext cx="6096000" cy="1143299"/>
          </a:xfrm>
          <a:prstGeom prst="rect">
            <a:avLst/>
          </a:prstGeom>
          <a:noFill/>
          <a:ln>
            <a:noFill/>
          </a:ln>
        </p:spPr>
        <p:txBody>
          <a:bodyPr lIns="91425" tIns="91425" rIns="91425" bIns="91425" anchor="ctr" anchorCtr="0"/>
          <a:lstStyle>
            <a:lvl1pPr algn="ctr" rtl="0">
              <a:spcBef>
                <a:spcPts val="0"/>
              </a:spcBef>
              <a:spcAft>
                <a:spcPts val="0"/>
              </a:spcAft>
              <a:defRPr sz="4400" b="1">
                <a:solidFill>
                  <a:schemeClr val="dk2"/>
                </a:solidFill>
                <a:latin typeface="Calibri"/>
                <a:ea typeface="Calibri"/>
                <a:cs typeface="Calibri"/>
                <a:sym typeface="Calibri"/>
              </a:defRPr>
            </a:lvl1pPr>
            <a:lvl2pPr algn="ctr" rtl="0">
              <a:spcBef>
                <a:spcPts val="0"/>
              </a:spcBef>
              <a:spcAft>
                <a:spcPts val="0"/>
              </a:spcAft>
              <a:defRPr sz="4400" b="1">
                <a:solidFill>
                  <a:schemeClr val="dk2"/>
                </a:solidFill>
                <a:latin typeface="Galdeano"/>
                <a:ea typeface="Galdeano"/>
                <a:cs typeface="Galdeano"/>
                <a:sym typeface="Galdeano"/>
              </a:defRPr>
            </a:lvl2pPr>
            <a:lvl3pPr algn="ctr" rtl="0">
              <a:spcBef>
                <a:spcPts val="0"/>
              </a:spcBef>
              <a:spcAft>
                <a:spcPts val="0"/>
              </a:spcAft>
              <a:defRPr sz="4400" b="1">
                <a:solidFill>
                  <a:schemeClr val="dk2"/>
                </a:solidFill>
                <a:latin typeface="Galdeano"/>
                <a:ea typeface="Galdeano"/>
                <a:cs typeface="Galdeano"/>
                <a:sym typeface="Galdeano"/>
              </a:defRPr>
            </a:lvl3pPr>
            <a:lvl4pPr algn="ctr" rtl="0">
              <a:spcBef>
                <a:spcPts val="0"/>
              </a:spcBef>
              <a:spcAft>
                <a:spcPts val="0"/>
              </a:spcAft>
              <a:defRPr sz="4400" b="1">
                <a:solidFill>
                  <a:schemeClr val="dk2"/>
                </a:solidFill>
                <a:latin typeface="Galdeano"/>
                <a:ea typeface="Galdeano"/>
                <a:cs typeface="Galdeano"/>
                <a:sym typeface="Galdeano"/>
              </a:defRPr>
            </a:lvl4pPr>
            <a:lvl5pPr algn="ctr" rtl="0">
              <a:spcBef>
                <a:spcPts val="0"/>
              </a:spcBef>
              <a:spcAft>
                <a:spcPts val="0"/>
              </a:spcAft>
              <a:defRPr sz="4400" b="1">
                <a:solidFill>
                  <a:schemeClr val="dk2"/>
                </a:solidFill>
                <a:latin typeface="Galdeano"/>
                <a:ea typeface="Galdeano"/>
                <a:cs typeface="Galdeano"/>
                <a:sym typeface="Galdeano"/>
              </a:defRPr>
            </a:lvl5pPr>
            <a:lvl6pPr marL="457200" algn="ctr" rtl="0">
              <a:spcBef>
                <a:spcPts val="0"/>
              </a:spcBef>
              <a:spcAft>
                <a:spcPts val="0"/>
              </a:spcAft>
              <a:defRPr sz="4400" b="1">
                <a:solidFill>
                  <a:schemeClr val="dk2"/>
                </a:solidFill>
                <a:latin typeface="Galdeano"/>
                <a:ea typeface="Galdeano"/>
                <a:cs typeface="Galdeano"/>
                <a:sym typeface="Galdeano"/>
              </a:defRPr>
            </a:lvl6pPr>
            <a:lvl7pPr marL="914400" algn="ctr" rtl="0">
              <a:spcBef>
                <a:spcPts val="0"/>
              </a:spcBef>
              <a:spcAft>
                <a:spcPts val="0"/>
              </a:spcAft>
              <a:defRPr sz="4400" b="1">
                <a:solidFill>
                  <a:schemeClr val="dk2"/>
                </a:solidFill>
                <a:latin typeface="Galdeano"/>
                <a:ea typeface="Galdeano"/>
                <a:cs typeface="Galdeano"/>
                <a:sym typeface="Galdeano"/>
              </a:defRPr>
            </a:lvl7pPr>
            <a:lvl8pPr marL="1371600" algn="ctr" rtl="0">
              <a:spcBef>
                <a:spcPts val="0"/>
              </a:spcBef>
              <a:spcAft>
                <a:spcPts val="0"/>
              </a:spcAft>
              <a:defRPr sz="4400" b="1">
                <a:solidFill>
                  <a:schemeClr val="dk2"/>
                </a:solidFill>
                <a:latin typeface="Galdeano"/>
                <a:ea typeface="Galdeano"/>
                <a:cs typeface="Galdeano"/>
                <a:sym typeface="Galdeano"/>
              </a:defRPr>
            </a:lvl8pPr>
            <a:lvl9pPr marL="1828800" algn="ctr" rtl="0">
              <a:spcBef>
                <a:spcPts val="0"/>
              </a:spcBef>
              <a:spcAft>
                <a:spcPts val="0"/>
              </a:spcAft>
              <a:defRPr sz="4400" b="1">
                <a:solidFill>
                  <a:schemeClr val="dk2"/>
                </a:solidFill>
                <a:latin typeface="Galdeano"/>
                <a:ea typeface="Galdeano"/>
                <a:cs typeface="Galdeano"/>
                <a:sym typeface="Galdeano"/>
              </a:defRPr>
            </a:lvl9pPr>
          </a:lstStyle>
          <a:p>
            <a:endParaRPr/>
          </a:p>
        </p:txBody>
      </p:sp>
      <p:sp>
        <p:nvSpPr>
          <p:cNvPr id="52" name="Shape 52"/>
          <p:cNvSpPr txBox="1">
            <a:spLocks noGrp="1"/>
          </p:cNvSpPr>
          <p:nvPr>
            <p:ph type="body" idx="1"/>
          </p:nvPr>
        </p:nvSpPr>
        <p:spPr>
          <a:xfrm>
            <a:off x="457200" y="1600200"/>
            <a:ext cx="4038599" cy="4526100"/>
          </a:xfrm>
          <a:prstGeom prst="rect">
            <a:avLst/>
          </a:prstGeom>
          <a:noFill/>
          <a:ln>
            <a:noFill/>
          </a:ln>
        </p:spPr>
        <p:txBody>
          <a:bodyPr lIns="91425" tIns="91425" rIns="91425" bIns="91425" anchor="t" anchorCtr="0"/>
          <a:lstStyle>
            <a:lvl1pPr rtl="0">
              <a:defRPr sz="2800"/>
            </a:lvl1pPr>
            <a:lvl2pPr rtl="0">
              <a:defRPr sz="2400"/>
            </a:lvl2pPr>
            <a:lvl3pPr rtl="0">
              <a:defRPr sz="2000"/>
            </a:lvl3pPr>
            <a:lvl4pPr rtl="0">
              <a:defRPr sz="1800"/>
            </a:lvl4pPr>
            <a:lvl5pPr rtl="0">
              <a:defRPr sz="1800"/>
            </a:lvl5pPr>
            <a:lvl6pPr rtl="0">
              <a:defRPr sz="1800"/>
            </a:lvl6pPr>
            <a:lvl7pPr rtl="0">
              <a:defRPr sz="1800"/>
            </a:lvl7pPr>
            <a:lvl8pPr rtl="0">
              <a:defRPr sz="1800"/>
            </a:lvl8pPr>
            <a:lvl9pPr rtl="0">
              <a:defRPr sz="1800"/>
            </a:lvl9pPr>
          </a:lstStyle>
          <a:p>
            <a:endParaRPr/>
          </a:p>
        </p:txBody>
      </p:sp>
      <p:sp>
        <p:nvSpPr>
          <p:cNvPr id="53" name="Shape 53"/>
          <p:cNvSpPr txBox="1">
            <a:spLocks noGrp="1"/>
          </p:cNvSpPr>
          <p:nvPr>
            <p:ph type="body" idx="2"/>
          </p:nvPr>
        </p:nvSpPr>
        <p:spPr>
          <a:xfrm>
            <a:off x="4648200" y="1600200"/>
            <a:ext cx="4038599" cy="4526100"/>
          </a:xfrm>
          <a:prstGeom prst="rect">
            <a:avLst/>
          </a:prstGeom>
          <a:noFill/>
          <a:ln>
            <a:noFill/>
          </a:ln>
        </p:spPr>
        <p:txBody>
          <a:bodyPr lIns="91425" tIns="91425" rIns="91425" bIns="91425" anchor="t" anchorCtr="0"/>
          <a:lstStyle>
            <a:lvl1pPr rtl="0">
              <a:defRPr sz="2800"/>
            </a:lvl1pPr>
            <a:lvl2pPr rtl="0">
              <a:defRPr sz="2400"/>
            </a:lvl2pPr>
            <a:lvl3pPr rtl="0">
              <a:defRPr sz="2000"/>
            </a:lvl3pPr>
            <a:lvl4pPr rtl="0">
              <a:defRPr sz="1800"/>
            </a:lvl4pPr>
            <a:lvl5pPr rtl="0">
              <a:defRPr sz="1800"/>
            </a:lvl5pPr>
            <a:lvl6pPr rtl="0">
              <a:defRPr sz="1800"/>
            </a:lvl6pPr>
            <a:lvl7pPr rtl="0">
              <a:defRPr sz="1800"/>
            </a:lvl7pPr>
            <a:lvl8pPr rtl="0">
              <a:defRPr sz="1800"/>
            </a:lvl8pPr>
            <a:lvl9pPr rtl="0">
              <a:defRPr sz="1800"/>
            </a:lvl9pPr>
          </a:lstStyle>
          <a:p>
            <a:endParaRPr/>
          </a:p>
        </p:txBody>
      </p:sp>
      <p:sp>
        <p:nvSpPr>
          <p:cNvPr id="54" name="Shape 54"/>
          <p:cNvSpPr txBox="1">
            <a:spLocks noGrp="1"/>
          </p:cNvSpPr>
          <p:nvPr>
            <p:ph type="dt" idx="10"/>
          </p:nvPr>
        </p:nvSpPr>
        <p:spPr>
          <a:xfrm>
            <a:off x="457200" y="6245225"/>
            <a:ext cx="2133599" cy="476400"/>
          </a:xfrm>
          <a:prstGeom prst="rect">
            <a:avLst/>
          </a:prstGeom>
          <a:noFill/>
          <a:ln>
            <a:noFill/>
          </a:ln>
        </p:spPr>
        <p:txBody>
          <a:bodyPr lIns="91425" tIns="91425" rIns="91425" bIns="91425" anchor="t" anchorCtr="0"/>
          <a:lstStyle>
            <a:lvl1pPr marL="0" marR="0" indent="0" algn="l" rtl="0">
              <a:defRPr sz="1400" b="0" i="0" u="none" strike="noStrike" cap="none" baseline="0">
                <a:solidFill>
                  <a:schemeClr val="dk1"/>
                </a:solidFill>
                <a:latin typeface="Calibri"/>
                <a:ea typeface="Calibri"/>
                <a:cs typeface="Calibri"/>
                <a:sym typeface="Calibri"/>
              </a:defRPr>
            </a:lvl1pPr>
            <a:lvl2pPr marL="457200" marR="0" indent="0" algn="l" rtl="0">
              <a:defRPr sz="1800" b="0" i="0" u="none" strike="noStrike" cap="none" baseline="0">
                <a:solidFill>
                  <a:schemeClr val="dk1"/>
                </a:solidFill>
                <a:latin typeface="Calibri"/>
                <a:ea typeface="Calibri"/>
                <a:cs typeface="Calibri"/>
                <a:sym typeface="Calibri"/>
              </a:defRPr>
            </a:lvl2pPr>
            <a:lvl3pPr marL="914400" marR="0" indent="0" algn="l" rtl="0">
              <a:defRPr sz="1800" b="0" i="0" u="none" strike="noStrike" cap="none" baseline="0">
                <a:solidFill>
                  <a:schemeClr val="dk1"/>
                </a:solidFill>
                <a:latin typeface="Calibri"/>
                <a:ea typeface="Calibri"/>
                <a:cs typeface="Calibri"/>
                <a:sym typeface="Calibri"/>
              </a:defRPr>
            </a:lvl3pPr>
            <a:lvl4pPr marL="1371600" marR="0" indent="0" algn="l" rtl="0">
              <a:defRPr sz="1800" b="0" i="0" u="none" strike="noStrike" cap="none" baseline="0">
                <a:solidFill>
                  <a:schemeClr val="dk1"/>
                </a:solidFill>
                <a:latin typeface="Calibri"/>
                <a:ea typeface="Calibri"/>
                <a:cs typeface="Calibri"/>
                <a:sym typeface="Calibri"/>
              </a:defRPr>
            </a:lvl4pPr>
            <a:lvl5pPr marL="1828800" marR="0" indent="0" algn="l" rtl="0">
              <a:defRPr sz="1800" b="0" i="0" u="none" strike="noStrike" cap="none" baseline="0">
                <a:solidFill>
                  <a:schemeClr val="dk1"/>
                </a:solidFill>
                <a:latin typeface="Calibri"/>
                <a:ea typeface="Calibri"/>
                <a:cs typeface="Calibri"/>
                <a:sym typeface="Calibri"/>
              </a:defRPr>
            </a:lvl5pPr>
            <a:lvl6pPr marL="2286000" marR="0" indent="0" algn="l" rtl="0">
              <a:defRPr sz="1800" b="0" i="0" u="none" strike="noStrike" cap="none" baseline="0">
                <a:solidFill>
                  <a:schemeClr val="dk1"/>
                </a:solidFill>
                <a:latin typeface="Calibri"/>
                <a:ea typeface="Calibri"/>
                <a:cs typeface="Calibri"/>
                <a:sym typeface="Calibri"/>
              </a:defRPr>
            </a:lvl6pPr>
            <a:lvl7pPr marL="2743200" marR="0" indent="0" algn="l" rtl="0">
              <a:defRPr sz="1800" b="0" i="0" u="none" strike="noStrike" cap="none" baseline="0">
                <a:solidFill>
                  <a:schemeClr val="dk1"/>
                </a:solidFill>
                <a:latin typeface="Calibri"/>
                <a:ea typeface="Calibri"/>
                <a:cs typeface="Calibri"/>
                <a:sym typeface="Calibri"/>
              </a:defRPr>
            </a:lvl7pPr>
            <a:lvl8pPr marL="3200400" marR="0" indent="0" algn="l" rtl="0">
              <a:defRPr sz="1800" b="0" i="0" u="none" strike="noStrike" cap="none" baseline="0">
                <a:solidFill>
                  <a:schemeClr val="dk1"/>
                </a:solidFill>
                <a:latin typeface="Calibri"/>
                <a:ea typeface="Calibri"/>
                <a:cs typeface="Calibri"/>
                <a:sym typeface="Calibri"/>
              </a:defRPr>
            </a:lvl8pPr>
            <a:lvl9pPr marL="3657600" marR="0" indent="0" algn="l" rtl="0">
              <a:defRPr sz="1800" b="0" i="0" u="none" strike="noStrike" cap="none" baseline="0">
                <a:solidFill>
                  <a:schemeClr val="dk1"/>
                </a:solidFill>
                <a:latin typeface="Calibri"/>
                <a:ea typeface="Calibri"/>
                <a:cs typeface="Calibri"/>
                <a:sym typeface="Calibri"/>
              </a:defRPr>
            </a:lvl9pPr>
          </a:lstStyle>
          <a:p>
            <a:endParaRPr/>
          </a:p>
        </p:txBody>
      </p:sp>
      <p:sp>
        <p:nvSpPr>
          <p:cNvPr id="55" name="Shape 55"/>
          <p:cNvSpPr txBox="1">
            <a:spLocks noGrp="1"/>
          </p:cNvSpPr>
          <p:nvPr>
            <p:ph type="ftr" idx="11"/>
          </p:nvPr>
        </p:nvSpPr>
        <p:spPr>
          <a:xfrm>
            <a:off x="3124200" y="6245225"/>
            <a:ext cx="2895600" cy="476400"/>
          </a:xfrm>
          <a:prstGeom prst="rect">
            <a:avLst/>
          </a:prstGeom>
          <a:noFill/>
          <a:ln>
            <a:noFill/>
          </a:ln>
        </p:spPr>
        <p:txBody>
          <a:bodyPr lIns="91425" tIns="91425" rIns="91425" bIns="91425" anchor="t" anchorCtr="0"/>
          <a:lstStyle>
            <a:lvl1pPr marL="0" marR="0" indent="0" algn="ctr" rtl="0">
              <a:defRPr sz="1400" b="0" i="0" u="none" strike="noStrike" cap="none" baseline="0">
                <a:solidFill>
                  <a:schemeClr val="dk1"/>
                </a:solidFill>
                <a:latin typeface="Calibri"/>
                <a:ea typeface="Calibri"/>
                <a:cs typeface="Calibri"/>
                <a:sym typeface="Calibri"/>
              </a:defRPr>
            </a:lvl1pPr>
            <a:lvl2pPr marL="457200" marR="0" indent="0" algn="l" rtl="0">
              <a:defRPr sz="1800" b="0" i="0" u="none" strike="noStrike" cap="none" baseline="0">
                <a:solidFill>
                  <a:schemeClr val="dk1"/>
                </a:solidFill>
                <a:latin typeface="Calibri"/>
                <a:ea typeface="Calibri"/>
                <a:cs typeface="Calibri"/>
                <a:sym typeface="Calibri"/>
              </a:defRPr>
            </a:lvl2pPr>
            <a:lvl3pPr marL="914400" marR="0" indent="0" algn="l" rtl="0">
              <a:defRPr sz="1800" b="0" i="0" u="none" strike="noStrike" cap="none" baseline="0">
                <a:solidFill>
                  <a:schemeClr val="dk1"/>
                </a:solidFill>
                <a:latin typeface="Calibri"/>
                <a:ea typeface="Calibri"/>
                <a:cs typeface="Calibri"/>
                <a:sym typeface="Calibri"/>
              </a:defRPr>
            </a:lvl3pPr>
            <a:lvl4pPr marL="1371600" marR="0" indent="0" algn="l" rtl="0">
              <a:defRPr sz="1800" b="0" i="0" u="none" strike="noStrike" cap="none" baseline="0">
                <a:solidFill>
                  <a:schemeClr val="dk1"/>
                </a:solidFill>
                <a:latin typeface="Calibri"/>
                <a:ea typeface="Calibri"/>
                <a:cs typeface="Calibri"/>
                <a:sym typeface="Calibri"/>
              </a:defRPr>
            </a:lvl4pPr>
            <a:lvl5pPr marL="1828800" marR="0" indent="0" algn="l" rtl="0">
              <a:defRPr sz="1800" b="0" i="0" u="none" strike="noStrike" cap="none" baseline="0">
                <a:solidFill>
                  <a:schemeClr val="dk1"/>
                </a:solidFill>
                <a:latin typeface="Calibri"/>
                <a:ea typeface="Calibri"/>
                <a:cs typeface="Calibri"/>
                <a:sym typeface="Calibri"/>
              </a:defRPr>
            </a:lvl5pPr>
            <a:lvl6pPr marL="2286000" marR="0" indent="0" algn="l" rtl="0">
              <a:defRPr sz="1800" b="0" i="0" u="none" strike="noStrike" cap="none" baseline="0">
                <a:solidFill>
                  <a:schemeClr val="dk1"/>
                </a:solidFill>
                <a:latin typeface="Calibri"/>
                <a:ea typeface="Calibri"/>
                <a:cs typeface="Calibri"/>
                <a:sym typeface="Calibri"/>
              </a:defRPr>
            </a:lvl6pPr>
            <a:lvl7pPr marL="2743200" marR="0" indent="0" algn="l" rtl="0">
              <a:defRPr sz="1800" b="0" i="0" u="none" strike="noStrike" cap="none" baseline="0">
                <a:solidFill>
                  <a:schemeClr val="dk1"/>
                </a:solidFill>
                <a:latin typeface="Calibri"/>
                <a:ea typeface="Calibri"/>
                <a:cs typeface="Calibri"/>
                <a:sym typeface="Calibri"/>
              </a:defRPr>
            </a:lvl7pPr>
            <a:lvl8pPr marL="3200400" marR="0" indent="0" algn="l" rtl="0">
              <a:defRPr sz="1800" b="0" i="0" u="none" strike="noStrike" cap="none" baseline="0">
                <a:solidFill>
                  <a:schemeClr val="dk1"/>
                </a:solidFill>
                <a:latin typeface="Calibri"/>
                <a:ea typeface="Calibri"/>
                <a:cs typeface="Calibri"/>
                <a:sym typeface="Calibri"/>
              </a:defRPr>
            </a:lvl8pPr>
            <a:lvl9pPr marL="3657600" marR="0" indent="0" algn="l" rtl="0">
              <a:defRPr sz="1800" b="0" i="0" u="none" strike="noStrike" cap="none" baseline="0">
                <a:solidFill>
                  <a:schemeClr val="dk1"/>
                </a:solidFill>
                <a:latin typeface="Calibri"/>
                <a:ea typeface="Calibri"/>
                <a:cs typeface="Calibri"/>
                <a:sym typeface="Calibri"/>
              </a:defRPr>
            </a:lvl9pPr>
          </a:lstStyle>
          <a:p>
            <a:endParaRPr/>
          </a:p>
        </p:txBody>
      </p:sp>
      <p:sp>
        <p:nvSpPr>
          <p:cNvPr id="56" name="Shape 56"/>
          <p:cNvSpPr txBox="1">
            <a:spLocks noGrp="1"/>
          </p:cNvSpPr>
          <p:nvPr>
            <p:ph type="sldNum" idx="12"/>
          </p:nvPr>
        </p:nvSpPr>
        <p:spPr>
          <a:xfrm>
            <a:off x="6553200" y="6245225"/>
            <a:ext cx="2133599" cy="476400"/>
          </a:xfrm>
          <a:prstGeom prst="rect">
            <a:avLst/>
          </a:prstGeom>
          <a:noFill/>
          <a:ln>
            <a:noFill/>
          </a:ln>
        </p:spPr>
        <p:txBody>
          <a:bodyPr lIns="91425" tIns="91425" rIns="91425" bIns="91425" anchor="t" anchorCtr="0"/>
          <a:lstStyle>
            <a:lvl1pPr marL="0" marR="0" indent="0" algn="r" rtl="0">
              <a:defRPr sz="1400" b="0" i="0" u="none" strike="noStrike" cap="none" baseline="0">
                <a:solidFill>
                  <a:schemeClr val="dk1"/>
                </a:solidFill>
                <a:latin typeface="Calibri"/>
                <a:ea typeface="Calibri"/>
                <a:cs typeface="Calibri"/>
                <a:sym typeface="Calibri"/>
              </a:defRPr>
            </a:lvl1pPr>
            <a:lvl2pPr marL="457200" marR="0" indent="0" algn="l" rtl="0">
              <a:defRPr sz="1800" b="0" i="0" u="none" strike="noStrike" cap="none" baseline="0">
                <a:solidFill>
                  <a:schemeClr val="dk1"/>
                </a:solidFill>
                <a:latin typeface="Calibri"/>
                <a:ea typeface="Calibri"/>
                <a:cs typeface="Calibri"/>
                <a:sym typeface="Calibri"/>
              </a:defRPr>
            </a:lvl2pPr>
            <a:lvl3pPr marL="914400" marR="0" indent="0" algn="l" rtl="0">
              <a:defRPr sz="1800" b="0" i="0" u="none" strike="noStrike" cap="none" baseline="0">
                <a:solidFill>
                  <a:schemeClr val="dk1"/>
                </a:solidFill>
                <a:latin typeface="Calibri"/>
                <a:ea typeface="Calibri"/>
                <a:cs typeface="Calibri"/>
                <a:sym typeface="Calibri"/>
              </a:defRPr>
            </a:lvl3pPr>
            <a:lvl4pPr marL="1371600" marR="0" indent="0" algn="l" rtl="0">
              <a:defRPr sz="1800" b="0" i="0" u="none" strike="noStrike" cap="none" baseline="0">
                <a:solidFill>
                  <a:schemeClr val="dk1"/>
                </a:solidFill>
                <a:latin typeface="Calibri"/>
                <a:ea typeface="Calibri"/>
                <a:cs typeface="Calibri"/>
                <a:sym typeface="Calibri"/>
              </a:defRPr>
            </a:lvl4pPr>
            <a:lvl5pPr marL="1828800" marR="0" indent="0" algn="l" rtl="0">
              <a:defRPr sz="1800" b="0" i="0" u="none" strike="noStrike" cap="none" baseline="0">
                <a:solidFill>
                  <a:schemeClr val="dk1"/>
                </a:solidFill>
                <a:latin typeface="Calibri"/>
                <a:ea typeface="Calibri"/>
                <a:cs typeface="Calibri"/>
                <a:sym typeface="Calibri"/>
              </a:defRPr>
            </a:lvl5pPr>
            <a:lvl6pPr marL="2286000" marR="0" indent="0" algn="l" rtl="0">
              <a:defRPr sz="1800" b="0" i="0" u="none" strike="noStrike" cap="none" baseline="0">
                <a:solidFill>
                  <a:schemeClr val="dk1"/>
                </a:solidFill>
                <a:latin typeface="Calibri"/>
                <a:ea typeface="Calibri"/>
                <a:cs typeface="Calibri"/>
                <a:sym typeface="Calibri"/>
              </a:defRPr>
            </a:lvl6pPr>
            <a:lvl7pPr marL="2743200" marR="0" indent="0" algn="l" rtl="0">
              <a:defRPr sz="1800" b="0" i="0" u="none" strike="noStrike" cap="none" baseline="0">
                <a:solidFill>
                  <a:schemeClr val="dk1"/>
                </a:solidFill>
                <a:latin typeface="Calibri"/>
                <a:ea typeface="Calibri"/>
                <a:cs typeface="Calibri"/>
                <a:sym typeface="Calibri"/>
              </a:defRPr>
            </a:lvl7pPr>
            <a:lvl8pPr marL="3200400" marR="0" indent="0" algn="l" rtl="0">
              <a:defRPr sz="1800" b="0" i="0" u="none" strike="noStrike" cap="none" baseline="0">
                <a:solidFill>
                  <a:schemeClr val="dk1"/>
                </a:solidFill>
                <a:latin typeface="Calibri"/>
                <a:ea typeface="Calibri"/>
                <a:cs typeface="Calibri"/>
                <a:sym typeface="Calibri"/>
              </a:defRPr>
            </a:lvl8pPr>
            <a:lvl9pPr marL="3657600" marR="0" indent="0" algn="l" rtl="0">
              <a:defRPr sz="1800" b="0" i="0" u="none" strike="noStrike" cap="none" baseline="0">
                <a:solidFill>
                  <a:schemeClr val="dk1"/>
                </a:solidFill>
                <a:latin typeface="Calibri"/>
                <a:ea typeface="Calibri"/>
                <a:cs typeface="Calibri"/>
                <a:sym typeface="Calibri"/>
              </a:defRPr>
            </a:lvl9pPr>
          </a:lstStyle>
          <a:p>
            <a:endParaRPr/>
          </a:p>
        </p:txBody>
      </p:sp>
      <p:sp>
        <p:nvSpPr>
          <p:cNvPr id="57" name="Shape 57"/>
          <p:cNvSpPr/>
          <p:nvPr/>
        </p:nvSpPr>
        <p:spPr>
          <a:xfrm>
            <a:off x="0" y="304389"/>
            <a:ext cx="2114549" cy="628957"/>
          </a:xfrm>
          <a:prstGeom prst="rect">
            <a:avLst/>
          </a:prstGeom>
          <a:blipFill>
            <a:blip r:embed="rId2"/>
            <a:stretch>
              <a:fillRect/>
            </a:stretch>
          </a:blipFill>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8"/>
        <p:cNvGrpSpPr/>
        <p:nvPr/>
      </p:nvGrpSpPr>
      <p:grpSpPr>
        <a:xfrm>
          <a:off x="0" y="0"/>
          <a:ext cx="0" cy="0"/>
          <a:chOff x="0" y="0"/>
          <a:chExt cx="0" cy="0"/>
        </a:xfrm>
      </p:grpSpPr>
      <p:sp>
        <p:nvSpPr>
          <p:cNvPr id="59" name="Shape 59"/>
          <p:cNvSpPr txBox="1">
            <a:spLocks noGrp="1"/>
          </p:cNvSpPr>
          <p:nvPr>
            <p:ph type="dt" idx="10"/>
          </p:nvPr>
        </p:nvSpPr>
        <p:spPr>
          <a:xfrm>
            <a:off x="457200" y="6245225"/>
            <a:ext cx="2133599" cy="476400"/>
          </a:xfrm>
          <a:prstGeom prst="rect">
            <a:avLst/>
          </a:prstGeom>
          <a:noFill/>
          <a:ln>
            <a:noFill/>
          </a:ln>
        </p:spPr>
        <p:txBody>
          <a:bodyPr lIns="91425" tIns="91425" rIns="91425" bIns="91425" anchor="t" anchorCtr="0"/>
          <a:lstStyle>
            <a:lvl1pPr marL="0" marR="0" indent="0" algn="l" rtl="0">
              <a:defRPr sz="1400" b="0" i="0" u="none" strike="noStrike" cap="none" baseline="0">
                <a:solidFill>
                  <a:schemeClr val="dk1"/>
                </a:solidFill>
                <a:latin typeface="Calibri"/>
                <a:ea typeface="Calibri"/>
                <a:cs typeface="Calibri"/>
                <a:sym typeface="Calibri"/>
              </a:defRPr>
            </a:lvl1pPr>
            <a:lvl2pPr marL="457200" marR="0" indent="0" algn="l" rtl="0">
              <a:defRPr sz="1800" b="0" i="0" u="none" strike="noStrike" cap="none" baseline="0">
                <a:solidFill>
                  <a:schemeClr val="dk1"/>
                </a:solidFill>
                <a:latin typeface="Calibri"/>
                <a:ea typeface="Calibri"/>
                <a:cs typeface="Calibri"/>
                <a:sym typeface="Calibri"/>
              </a:defRPr>
            </a:lvl2pPr>
            <a:lvl3pPr marL="914400" marR="0" indent="0" algn="l" rtl="0">
              <a:defRPr sz="1800" b="0" i="0" u="none" strike="noStrike" cap="none" baseline="0">
                <a:solidFill>
                  <a:schemeClr val="dk1"/>
                </a:solidFill>
                <a:latin typeface="Calibri"/>
                <a:ea typeface="Calibri"/>
                <a:cs typeface="Calibri"/>
                <a:sym typeface="Calibri"/>
              </a:defRPr>
            </a:lvl3pPr>
            <a:lvl4pPr marL="1371600" marR="0" indent="0" algn="l" rtl="0">
              <a:defRPr sz="1800" b="0" i="0" u="none" strike="noStrike" cap="none" baseline="0">
                <a:solidFill>
                  <a:schemeClr val="dk1"/>
                </a:solidFill>
                <a:latin typeface="Calibri"/>
                <a:ea typeface="Calibri"/>
                <a:cs typeface="Calibri"/>
                <a:sym typeface="Calibri"/>
              </a:defRPr>
            </a:lvl4pPr>
            <a:lvl5pPr marL="1828800" marR="0" indent="0" algn="l" rtl="0">
              <a:defRPr sz="1800" b="0" i="0" u="none" strike="noStrike" cap="none" baseline="0">
                <a:solidFill>
                  <a:schemeClr val="dk1"/>
                </a:solidFill>
                <a:latin typeface="Calibri"/>
                <a:ea typeface="Calibri"/>
                <a:cs typeface="Calibri"/>
                <a:sym typeface="Calibri"/>
              </a:defRPr>
            </a:lvl5pPr>
            <a:lvl6pPr marL="2286000" marR="0" indent="0" algn="l" rtl="0">
              <a:defRPr sz="1800" b="0" i="0" u="none" strike="noStrike" cap="none" baseline="0">
                <a:solidFill>
                  <a:schemeClr val="dk1"/>
                </a:solidFill>
                <a:latin typeface="Calibri"/>
                <a:ea typeface="Calibri"/>
                <a:cs typeface="Calibri"/>
                <a:sym typeface="Calibri"/>
              </a:defRPr>
            </a:lvl6pPr>
            <a:lvl7pPr marL="2743200" marR="0" indent="0" algn="l" rtl="0">
              <a:defRPr sz="1800" b="0" i="0" u="none" strike="noStrike" cap="none" baseline="0">
                <a:solidFill>
                  <a:schemeClr val="dk1"/>
                </a:solidFill>
                <a:latin typeface="Calibri"/>
                <a:ea typeface="Calibri"/>
                <a:cs typeface="Calibri"/>
                <a:sym typeface="Calibri"/>
              </a:defRPr>
            </a:lvl7pPr>
            <a:lvl8pPr marL="3200400" marR="0" indent="0" algn="l" rtl="0">
              <a:defRPr sz="1800" b="0" i="0" u="none" strike="noStrike" cap="none" baseline="0">
                <a:solidFill>
                  <a:schemeClr val="dk1"/>
                </a:solidFill>
                <a:latin typeface="Calibri"/>
                <a:ea typeface="Calibri"/>
                <a:cs typeface="Calibri"/>
                <a:sym typeface="Calibri"/>
              </a:defRPr>
            </a:lvl8pPr>
            <a:lvl9pPr marL="3657600" marR="0" indent="0" algn="l" rtl="0">
              <a:defRPr sz="1800" b="0" i="0" u="none" strike="noStrike" cap="none" baseline="0">
                <a:solidFill>
                  <a:schemeClr val="dk1"/>
                </a:solidFill>
                <a:latin typeface="Calibri"/>
                <a:ea typeface="Calibri"/>
                <a:cs typeface="Calibri"/>
                <a:sym typeface="Calibri"/>
              </a:defRPr>
            </a:lvl9pPr>
          </a:lstStyle>
          <a:p>
            <a:endParaRPr/>
          </a:p>
        </p:txBody>
      </p:sp>
      <p:sp>
        <p:nvSpPr>
          <p:cNvPr id="60" name="Shape 60"/>
          <p:cNvSpPr txBox="1">
            <a:spLocks noGrp="1"/>
          </p:cNvSpPr>
          <p:nvPr>
            <p:ph type="ftr" idx="11"/>
          </p:nvPr>
        </p:nvSpPr>
        <p:spPr>
          <a:xfrm>
            <a:off x="3124200" y="6245225"/>
            <a:ext cx="2895600" cy="476400"/>
          </a:xfrm>
          <a:prstGeom prst="rect">
            <a:avLst/>
          </a:prstGeom>
          <a:noFill/>
          <a:ln>
            <a:noFill/>
          </a:ln>
        </p:spPr>
        <p:txBody>
          <a:bodyPr lIns="91425" tIns="91425" rIns="91425" bIns="91425" anchor="t" anchorCtr="0"/>
          <a:lstStyle>
            <a:lvl1pPr marL="0" marR="0" indent="0" algn="ctr" rtl="0">
              <a:defRPr sz="1400" b="0" i="0" u="none" strike="noStrike" cap="none" baseline="0">
                <a:solidFill>
                  <a:schemeClr val="dk1"/>
                </a:solidFill>
                <a:latin typeface="Calibri"/>
                <a:ea typeface="Calibri"/>
                <a:cs typeface="Calibri"/>
                <a:sym typeface="Calibri"/>
              </a:defRPr>
            </a:lvl1pPr>
            <a:lvl2pPr marL="457200" marR="0" indent="0" algn="l" rtl="0">
              <a:defRPr sz="1800" b="0" i="0" u="none" strike="noStrike" cap="none" baseline="0">
                <a:solidFill>
                  <a:schemeClr val="dk1"/>
                </a:solidFill>
                <a:latin typeface="Calibri"/>
                <a:ea typeface="Calibri"/>
                <a:cs typeface="Calibri"/>
                <a:sym typeface="Calibri"/>
              </a:defRPr>
            </a:lvl2pPr>
            <a:lvl3pPr marL="914400" marR="0" indent="0" algn="l" rtl="0">
              <a:defRPr sz="1800" b="0" i="0" u="none" strike="noStrike" cap="none" baseline="0">
                <a:solidFill>
                  <a:schemeClr val="dk1"/>
                </a:solidFill>
                <a:latin typeface="Calibri"/>
                <a:ea typeface="Calibri"/>
                <a:cs typeface="Calibri"/>
                <a:sym typeface="Calibri"/>
              </a:defRPr>
            </a:lvl3pPr>
            <a:lvl4pPr marL="1371600" marR="0" indent="0" algn="l" rtl="0">
              <a:defRPr sz="1800" b="0" i="0" u="none" strike="noStrike" cap="none" baseline="0">
                <a:solidFill>
                  <a:schemeClr val="dk1"/>
                </a:solidFill>
                <a:latin typeface="Calibri"/>
                <a:ea typeface="Calibri"/>
                <a:cs typeface="Calibri"/>
                <a:sym typeface="Calibri"/>
              </a:defRPr>
            </a:lvl4pPr>
            <a:lvl5pPr marL="1828800" marR="0" indent="0" algn="l" rtl="0">
              <a:defRPr sz="1800" b="0" i="0" u="none" strike="noStrike" cap="none" baseline="0">
                <a:solidFill>
                  <a:schemeClr val="dk1"/>
                </a:solidFill>
                <a:latin typeface="Calibri"/>
                <a:ea typeface="Calibri"/>
                <a:cs typeface="Calibri"/>
                <a:sym typeface="Calibri"/>
              </a:defRPr>
            </a:lvl5pPr>
            <a:lvl6pPr marL="2286000" marR="0" indent="0" algn="l" rtl="0">
              <a:defRPr sz="1800" b="0" i="0" u="none" strike="noStrike" cap="none" baseline="0">
                <a:solidFill>
                  <a:schemeClr val="dk1"/>
                </a:solidFill>
                <a:latin typeface="Calibri"/>
                <a:ea typeface="Calibri"/>
                <a:cs typeface="Calibri"/>
                <a:sym typeface="Calibri"/>
              </a:defRPr>
            </a:lvl6pPr>
            <a:lvl7pPr marL="2743200" marR="0" indent="0" algn="l" rtl="0">
              <a:defRPr sz="1800" b="0" i="0" u="none" strike="noStrike" cap="none" baseline="0">
                <a:solidFill>
                  <a:schemeClr val="dk1"/>
                </a:solidFill>
                <a:latin typeface="Calibri"/>
                <a:ea typeface="Calibri"/>
                <a:cs typeface="Calibri"/>
                <a:sym typeface="Calibri"/>
              </a:defRPr>
            </a:lvl7pPr>
            <a:lvl8pPr marL="3200400" marR="0" indent="0" algn="l" rtl="0">
              <a:defRPr sz="1800" b="0" i="0" u="none" strike="noStrike" cap="none" baseline="0">
                <a:solidFill>
                  <a:schemeClr val="dk1"/>
                </a:solidFill>
                <a:latin typeface="Calibri"/>
                <a:ea typeface="Calibri"/>
                <a:cs typeface="Calibri"/>
                <a:sym typeface="Calibri"/>
              </a:defRPr>
            </a:lvl8pPr>
            <a:lvl9pPr marL="3657600" marR="0" indent="0" algn="l" rtl="0">
              <a:defRPr sz="1800" b="0" i="0" u="none" strike="noStrike" cap="none" baseline="0">
                <a:solidFill>
                  <a:schemeClr val="dk1"/>
                </a:solidFill>
                <a:latin typeface="Calibri"/>
                <a:ea typeface="Calibri"/>
                <a:cs typeface="Calibri"/>
                <a:sym typeface="Calibri"/>
              </a:defRPr>
            </a:lvl9pPr>
          </a:lstStyle>
          <a:p>
            <a:endParaRPr/>
          </a:p>
        </p:txBody>
      </p:sp>
      <p:sp>
        <p:nvSpPr>
          <p:cNvPr id="61" name="Shape 61"/>
          <p:cNvSpPr txBox="1">
            <a:spLocks noGrp="1"/>
          </p:cNvSpPr>
          <p:nvPr>
            <p:ph type="sldNum" idx="12"/>
          </p:nvPr>
        </p:nvSpPr>
        <p:spPr>
          <a:xfrm>
            <a:off x="6553200" y="6245225"/>
            <a:ext cx="2133599" cy="476400"/>
          </a:xfrm>
          <a:prstGeom prst="rect">
            <a:avLst/>
          </a:prstGeom>
          <a:noFill/>
          <a:ln>
            <a:noFill/>
          </a:ln>
        </p:spPr>
        <p:txBody>
          <a:bodyPr lIns="91425" tIns="91425" rIns="91425" bIns="91425" anchor="t" anchorCtr="0"/>
          <a:lstStyle>
            <a:lvl1pPr marL="0" marR="0" indent="0" algn="r" rtl="0">
              <a:defRPr sz="1400" b="0" i="0" u="none" strike="noStrike" cap="none" baseline="0">
                <a:solidFill>
                  <a:schemeClr val="dk1"/>
                </a:solidFill>
                <a:latin typeface="Calibri"/>
                <a:ea typeface="Calibri"/>
                <a:cs typeface="Calibri"/>
                <a:sym typeface="Calibri"/>
              </a:defRPr>
            </a:lvl1pPr>
            <a:lvl2pPr marL="457200" marR="0" indent="0" algn="l" rtl="0">
              <a:defRPr sz="1800" b="0" i="0" u="none" strike="noStrike" cap="none" baseline="0">
                <a:solidFill>
                  <a:schemeClr val="dk1"/>
                </a:solidFill>
                <a:latin typeface="Calibri"/>
                <a:ea typeface="Calibri"/>
                <a:cs typeface="Calibri"/>
                <a:sym typeface="Calibri"/>
              </a:defRPr>
            </a:lvl2pPr>
            <a:lvl3pPr marL="914400" marR="0" indent="0" algn="l" rtl="0">
              <a:defRPr sz="1800" b="0" i="0" u="none" strike="noStrike" cap="none" baseline="0">
                <a:solidFill>
                  <a:schemeClr val="dk1"/>
                </a:solidFill>
                <a:latin typeface="Calibri"/>
                <a:ea typeface="Calibri"/>
                <a:cs typeface="Calibri"/>
                <a:sym typeface="Calibri"/>
              </a:defRPr>
            </a:lvl3pPr>
            <a:lvl4pPr marL="1371600" marR="0" indent="0" algn="l" rtl="0">
              <a:defRPr sz="1800" b="0" i="0" u="none" strike="noStrike" cap="none" baseline="0">
                <a:solidFill>
                  <a:schemeClr val="dk1"/>
                </a:solidFill>
                <a:latin typeface="Calibri"/>
                <a:ea typeface="Calibri"/>
                <a:cs typeface="Calibri"/>
                <a:sym typeface="Calibri"/>
              </a:defRPr>
            </a:lvl4pPr>
            <a:lvl5pPr marL="1828800" marR="0" indent="0" algn="l" rtl="0">
              <a:defRPr sz="1800" b="0" i="0" u="none" strike="noStrike" cap="none" baseline="0">
                <a:solidFill>
                  <a:schemeClr val="dk1"/>
                </a:solidFill>
                <a:latin typeface="Calibri"/>
                <a:ea typeface="Calibri"/>
                <a:cs typeface="Calibri"/>
                <a:sym typeface="Calibri"/>
              </a:defRPr>
            </a:lvl5pPr>
            <a:lvl6pPr marL="2286000" marR="0" indent="0" algn="l" rtl="0">
              <a:defRPr sz="1800" b="0" i="0" u="none" strike="noStrike" cap="none" baseline="0">
                <a:solidFill>
                  <a:schemeClr val="dk1"/>
                </a:solidFill>
                <a:latin typeface="Calibri"/>
                <a:ea typeface="Calibri"/>
                <a:cs typeface="Calibri"/>
                <a:sym typeface="Calibri"/>
              </a:defRPr>
            </a:lvl6pPr>
            <a:lvl7pPr marL="2743200" marR="0" indent="0" algn="l" rtl="0">
              <a:defRPr sz="1800" b="0" i="0" u="none" strike="noStrike" cap="none" baseline="0">
                <a:solidFill>
                  <a:schemeClr val="dk1"/>
                </a:solidFill>
                <a:latin typeface="Calibri"/>
                <a:ea typeface="Calibri"/>
                <a:cs typeface="Calibri"/>
                <a:sym typeface="Calibri"/>
              </a:defRPr>
            </a:lvl7pPr>
            <a:lvl8pPr marL="3200400" marR="0" indent="0" algn="l" rtl="0">
              <a:defRPr sz="1800" b="0" i="0" u="none" strike="noStrike" cap="none" baseline="0">
                <a:solidFill>
                  <a:schemeClr val="dk1"/>
                </a:solidFill>
                <a:latin typeface="Calibri"/>
                <a:ea typeface="Calibri"/>
                <a:cs typeface="Calibri"/>
                <a:sym typeface="Calibri"/>
              </a:defRPr>
            </a:lvl8pPr>
            <a:lvl9pPr marL="3657600" marR="0" indent="0" algn="l" rtl="0">
              <a:defRPr sz="1800" b="0" i="0" u="none" strike="noStrike" cap="none" baseline="0">
                <a:solidFill>
                  <a:schemeClr val="dk1"/>
                </a:solidFill>
                <a:latin typeface="Calibri"/>
                <a:ea typeface="Calibri"/>
                <a:cs typeface="Calibri"/>
                <a:sym typeface="Calibri"/>
              </a:defRPr>
            </a:lvl9pPr>
          </a:lstStyle>
          <a:p>
            <a:endParaRPr/>
          </a:p>
        </p:txBody>
      </p:sp>
      <p:sp>
        <p:nvSpPr>
          <p:cNvPr id="62" name="Shape 62"/>
          <p:cNvSpPr/>
          <p:nvPr/>
        </p:nvSpPr>
        <p:spPr>
          <a:xfrm>
            <a:off x="0" y="304389"/>
            <a:ext cx="2114549" cy="628957"/>
          </a:xfrm>
          <a:prstGeom prst="rect">
            <a:avLst/>
          </a:prstGeom>
          <a:blipFill>
            <a:blip r:embed="rId2"/>
            <a:stretch>
              <a:fillRect/>
            </a:stretch>
          </a:blipFill>
        </p:spPr>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2819400" y="228600"/>
            <a:ext cx="6096000" cy="1143299"/>
          </a:xfrm>
          <a:prstGeom prst="rect">
            <a:avLst/>
          </a:prstGeom>
          <a:noFill/>
          <a:ln>
            <a:noFill/>
          </a:ln>
        </p:spPr>
        <p:txBody>
          <a:bodyPr lIns="91425" tIns="91425" rIns="91425" bIns="91425" anchor="ctr" anchorCtr="0"/>
          <a:lstStyle>
            <a:lvl1pPr marL="0" marR="0" indent="0" algn="ctr" rtl="0">
              <a:spcBef>
                <a:spcPts val="0"/>
              </a:spcBef>
              <a:spcAft>
                <a:spcPts val="0"/>
              </a:spcAft>
              <a:defRPr sz="4400" b="1" i="0" u="none" strike="noStrike" cap="none" baseline="0">
                <a:solidFill>
                  <a:schemeClr val="dk2"/>
                </a:solidFill>
                <a:latin typeface="Calibri"/>
                <a:ea typeface="Calibri"/>
                <a:cs typeface="Calibri"/>
                <a:sym typeface="Calibri"/>
              </a:defRPr>
            </a:lvl1pPr>
            <a:lvl2pPr marL="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2pPr>
            <a:lvl3pPr marL="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3pPr>
            <a:lvl4pPr marL="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4pPr>
            <a:lvl5pPr marL="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5pPr>
            <a:lvl6pPr marL="45720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6pPr>
            <a:lvl7pPr marL="91440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7pPr>
            <a:lvl8pPr marL="137160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8pPr>
            <a:lvl9pPr marL="182880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9pPr>
          </a:lstStyle>
          <a:p>
            <a:endParaRPr/>
          </a:p>
        </p:txBody>
      </p:sp>
      <p:sp>
        <p:nvSpPr>
          <p:cNvPr id="6" name="Shape 6"/>
          <p:cNvSpPr txBox="1">
            <a:spLocks noGrp="1"/>
          </p:cNvSpPr>
          <p:nvPr>
            <p:ph type="body" idx="1"/>
          </p:nvPr>
        </p:nvSpPr>
        <p:spPr>
          <a:xfrm>
            <a:off x="457200" y="1600200"/>
            <a:ext cx="8229600" cy="4526100"/>
          </a:xfrm>
          <a:prstGeom prst="rect">
            <a:avLst/>
          </a:prstGeom>
          <a:noFill/>
          <a:ln>
            <a:noFill/>
          </a:ln>
        </p:spPr>
        <p:txBody>
          <a:bodyPr lIns="91425" tIns="91425" rIns="91425" bIns="91425" anchor="t" anchorCtr="0"/>
          <a:lstStyle>
            <a:lvl1pPr marL="342900" marR="0" indent="-139700" algn="l" rtl="0">
              <a:spcBef>
                <a:spcPts val="640"/>
              </a:spcBef>
              <a:spcAft>
                <a:spcPts val="0"/>
              </a:spcAft>
              <a:buClr>
                <a:schemeClr val="dk1"/>
              </a:buClr>
              <a:buFont typeface="Calibri"/>
              <a:buChar char="➢"/>
              <a:defRPr sz="3200" b="0" i="0" u="none" strike="noStrike" cap="none" baseline="0">
                <a:solidFill>
                  <a:schemeClr val="dk1"/>
                </a:solidFill>
                <a:latin typeface="Calibri"/>
                <a:ea typeface="Calibri"/>
                <a:cs typeface="Calibri"/>
                <a:sym typeface="Calibri"/>
              </a:defRPr>
            </a:lvl1pPr>
            <a:lvl2pPr marL="742950" marR="0" indent="-107950" algn="l" rtl="0">
              <a:spcBef>
                <a:spcPts val="560"/>
              </a:spcBef>
              <a:spcAft>
                <a:spcPts val="0"/>
              </a:spcAft>
              <a:buClr>
                <a:schemeClr val="dk1"/>
              </a:buClr>
              <a:buFont typeface="Calibri"/>
              <a:buChar char="➢"/>
              <a:defRPr sz="2800" b="0" i="0" u="none" strike="noStrike" cap="none" baseline="0">
                <a:solidFill>
                  <a:schemeClr val="dk1"/>
                </a:solidFill>
                <a:latin typeface="Calibri"/>
                <a:ea typeface="Calibri"/>
                <a:cs typeface="Calibri"/>
                <a:sym typeface="Calibri"/>
              </a:defRPr>
            </a:lvl2pPr>
            <a:lvl3pPr marL="1143000" marR="0" indent="-76200" algn="l" rtl="0">
              <a:spcBef>
                <a:spcPts val="480"/>
              </a:spcBef>
              <a:spcAft>
                <a:spcPts val="0"/>
              </a:spcAft>
              <a:buClr>
                <a:schemeClr val="dk1"/>
              </a:buClr>
              <a:buFont typeface="Calibri"/>
              <a:buChar char="➢"/>
              <a:defRPr sz="2400" b="0" i="0" u="none" strike="noStrike" cap="none" baseline="0">
                <a:solidFill>
                  <a:schemeClr val="dk1"/>
                </a:solidFill>
                <a:latin typeface="Calibri"/>
                <a:ea typeface="Calibri"/>
                <a:cs typeface="Calibri"/>
                <a:sym typeface="Calibri"/>
              </a:defRPr>
            </a:lvl3pPr>
            <a:lvl4pPr marL="1600200" marR="0" indent="-101600" algn="l" rtl="0">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4pPr>
            <a:lvl5pPr marL="2057400" marR="0" indent="-101600" algn="l" rtl="0">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5pPr>
            <a:lvl6pPr marL="2514600" marR="0" indent="-101600" algn="l" rtl="0">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6pPr>
            <a:lvl7pPr marL="2971800" marR="0" indent="-101600" algn="l" rtl="0">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7pPr>
            <a:lvl8pPr marL="3429000" marR="0" indent="-101600" algn="l" rtl="0">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8pPr>
            <a:lvl9pPr marL="3886200" marR="0" indent="-101600" algn="l" rtl="0">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9pPr>
          </a:lstStyle>
          <a:p>
            <a:endParaRPr/>
          </a:p>
        </p:txBody>
      </p:sp>
      <p:sp>
        <p:nvSpPr>
          <p:cNvPr id="7" name="Shape 7"/>
          <p:cNvSpPr txBox="1">
            <a:spLocks noGrp="1"/>
          </p:cNvSpPr>
          <p:nvPr>
            <p:ph type="dt" idx="10"/>
          </p:nvPr>
        </p:nvSpPr>
        <p:spPr>
          <a:xfrm>
            <a:off x="457200" y="6245225"/>
            <a:ext cx="2133599" cy="476400"/>
          </a:xfrm>
          <a:prstGeom prst="rect">
            <a:avLst/>
          </a:prstGeom>
          <a:noFill/>
          <a:ln>
            <a:noFill/>
          </a:ln>
        </p:spPr>
        <p:txBody>
          <a:bodyPr lIns="91425" tIns="91425" rIns="91425" bIns="91425" anchor="t" anchorCtr="0"/>
          <a:lstStyle>
            <a:lvl1pPr marL="0" marR="0" indent="0" algn="l" rtl="0">
              <a:defRPr sz="1400" b="0" i="0" u="none" strike="noStrike" cap="none" baseline="0">
                <a:solidFill>
                  <a:schemeClr val="dk1"/>
                </a:solidFill>
                <a:latin typeface="Calibri"/>
                <a:ea typeface="Calibri"/>
                <a:cs typeface="Calibri"/>
                <a:sym typeface="Calibri"/>
              </a:defRPr>
            </a:lvl1pPr>
            <a:lvl2pPr marL="457200" marR="0" indent="0" algn="l" rtl="0">
              <a:defRPr sz="1800" b="0" i="0" u="none" strike="noStrike" cap="none" baseline="0">
                <a:solidFill>
                  <a:schemeClr val="dk1"/>
                </a:solidFill>
                <a:latin typeface="Calibri"/>
                <a:ea typeface="Calibri"/>
                <a:cs typeface="Calibri"/>
                <a:sym typeface="Calibri"/>
              </a:defRPr>
            </a:lvl2pPr>
            <a:lvl3pPr marL="914400" marR="0" indent="0" algn="l" rtl="0">
              <a:defRPr sz="1800" b="0" i="0" u="none" strike="noStrike" cap="none" baseline="0">
                <a:solidFill>
                  <a:schemeClr val="dk1"/>
                </a:solidFill>
                <a:latin typeface="Calibri"/>
                <a:ea typeface="Calibri"/>
                <a:cs typeface="Calibri"/>
                <a:sym typeface="Calibri"/>
              </a:defRPr>
            </a:lvl3pPr>
            <a:lvl4pPr marL="1371600" marR="0" indent="0" algn="l" rtl="0">
              <a:defRPr sz="1800" b="0" i="0" u="none" strike="noStrike" cap="none" baseline="0">
                <a:solidFill>
                  <a:schemeClr val="dk1"/>
                </a:solidFill>
                <a:latin typeface="Calibri"/>
                <a:ea typeface="Calibri"/>
                <a:cs typeface="Calibri"/>
                <a:sym typeface="Calibri"/>
              </a:defRPr>
            </a:lvl4pPr>
            <a:lvl5pPr marL="1828800" marR="0" indent="0" algn="l" rtl="0">
              <a:defRPr sz="1800" b="0" i="0" u="none" strike="noStrike" cap="none" baseline="0">
                <a:solidFill>
                  <a:schemeClr val="dk1"/>
                </a:solidFill>
                <a:latin typeface="Calibri"/>
                <a:ea typeface="Calibri"/>
                <a:cs typeface="Calibri"/>
                <a:sym typeface="Calibri"/>
              </a:defRPr>
            </a:lvl5pPr>
            <a:lvl6pPr marL="2286000" marR="0" indent="0" algn="l" rtl="0">
              <a:defRPr sz="1800" b="0" i="0" u="none" strike="noStrike" cap="none" baseline="0">
                <a:solidFill>
                  <a:schemeClr val="dk1"/>
                </a:solidFill>
                <a:latin typeface="Calibri"/>
                <a:ea typeface="Calibri"/>
                <a:cs typeface="Calibri"/>
                <a:sym typeface="Calibri"/>
              </a:defRPr>
            </a:lvl6pPr>
            <a:lvl7pPr marL="2743200" marR="0" indent="0" algn="l" rtl="0">
              <a:defRPr sz="1800" b="0" i="0" u="none" strike="noStrike" cap="none" baseline="0">
                <a:solidFill>
                  <a:schemeClr val="dk1"/>
                </a:solidFill>
                <a:latin typeface="Calibri"/>
                <a:ea typeface="Calibri"/>
                <a:cs typeface="Calibri"/>
                <a:sym typeface="Calibri"/>
              </a:defRPr>
            </a:lvl7pPr>
            <a:lvl8pPr marL="3200400" marR="0" indent="0" algn="l" rtl="0">
              <a:defRPr sz="1800" b="0" i="0" u="none" strike="noStrike" cap="none" baseline="0">
                <a:solidFill>
                  <a:schemeClr val="dk1"/>
                </a:solidFill>
                <a:latin typeface="Calibri"/>
                <a:ea typeface="Calibri"/>
                <a:cs typeface="Calibri"/>
                <a:sym typeface="Calibri"/>
              </a:defRPr>
            </a:lvl8pPr>
            <a:lvl9pPr marL="3657600" marR="0" indent="0" algn="l" rtl="0">
              <a:defRPr sz="1800" b="0" i="0" u="none" strike="noStrike" cap="none" baseline="0">
                <a:solidFill>
                  <a:schemeClr val="dk1"/>
                </a:solidFill>
                <a:latin typeface="Calibri"/>
                <a:ea typeface="Calibri"/>
                <a:cs typeface="Calibri"/>
                <a:sym typeface="Calibri"/>
              </a:defRPr>
            </a:lvl9pPr>
          </a:lstStyle>
          <a:p>
            <a:endParaRPr/>
          </a:p>
        </p:txBody>
      </p:sp>
      <p:sp>
        <p:nvSpPr>
          <p:cNvPr id="8" name="Shape 8"/>
          <p:cNvSpPr txBox="1">
            <a:spLocks noGrp="1"/>
          </p:cNvSpPr>
          <p:nvPr>
            <p:ph type="ftr" idx="11"/>
          </p:nvPr>
        </p:nvSpPr>
        <p:spPr>
          <a:xfrm>
            <a:off x="3124200" y="6245225"/>
            <a:ext cx="2895600" cy="476400"/>
          </a:xfrm>
          <a:prstGeom prst="rect">
            <a:avLst/>
          </a:prstGeom>
          <a:noFill/>
          <a:ln>
            <a:noFill/>
          </a:ln>
        </p:spPr>
        <p:txBody>
          <a:bodyPr lIns="91425" tIns="91425" rIns="91425" bIns="91425" anchor="t" anchorCtr="0"/>
          <a:lstStyle>
            <a:lvl1pPr marL="0" marR="0" indent="0" algn="ctr" rtl="0">
              <a:defRPr sz="1400" b="0" i="0" u="none" strike="noStrike" cap="none" baseline="0">
                <a:solidFill>
                  <a:schemeClr val="dk1"/>
                </a:solidFill>
                <a:latin typeface="Calibri"/>
                <a:ea typeface="Calibri"/>
                <a:cs typeface="Calibri"/>
                <a:sym typeface="Calibri"/>
              </a:defRPr>
            </a:lvl1pPr>
            <a:lvl2pPr marL="457200" marR="0" indent="0" algn="l" rtl="0">
              <a:defRPr sz="1800" b="0" i="0" u="none" strike="noStrike" cap="none" baseline="0">
                <a:solidFill>
                  <a:schemeClr val="dk1"/>
                </a:solidFill>
                <a:latin typeface="Calibri"/>
                <a:ea typeface="Calibri"/>
                <a:cs typeface="Calibri"/>
                <a:sym typeface="Calibri"/>
              </a:defRPr>
            </a:lvl2pPr>
            <a:lvl3pPr marL="914400" marR="0" indent="0" algn="l" rtl="0">
              <a:defRPr sz="1800" b="0" i="0" u="none" strike="noStrike" cap="none" baseline="0">
                <a:solidFill>
                  <a:schemeClr val="dk1"/>
                </a:solidFill>
                <a:latin typeface="Calibri"/>
                <a:ea typeface="Calibri"/>
                <a:cs typeface="Calibri"/>
                <a:sym typeface="Calibri"/>
              </a:defRPr>
            </a:lvl3pPr>
            <a:lvl4pPr marL="1371600" marR="0" indent="0" algn="l" rtl="0">
              <a:defRPr sz="1800" b="0" i="0" u="none" strike="noStrike" cap="none" baseline="0">
                <a:solidFill>
                  <a:schemeClr val="dk1"/>
                </a:solidFill>
                <a:latin typeface="Calibri"/>
                <a:ea typeface="Calibri"/>
                <a:cs typeface="Calibri"/>
                <a:sym typeface="Calibri"/>
              </a:defRPr>
            </a:lvl4pPr>
            <a:lvl5pPr marL="1828800" marR="0" indent="0" algn="l" rtl="0">
              <a:defRPr sz="1800" b="0" i="0" u="none" strike="noStrike" cap="none" baseline="0">
                <a:solidFill>
                  <a:schemeClr val="dk1"/>
                </a:solidFill>
                <a:latin typeface="Calibri"/>
                <a:ea typeface="Calibri"/>
                <a:cs typeface="Calibri"/>
                <a:sym typeface="Calibri"/>
              </a:defRPr>
            </a:lvl5pPr>
            <a:lvl6pPr marL="2286000" marR="0" indent="0" algn="l" rtl="0">
              <a:defRPr sz="1800" b="0" i="0" u="none" strike="noStrike" cap="none" baseline="0">
                <a:solidFill>
                  <a:schemeClr val="dk1"/>
                </a:solidFill>
                <a:latin typeface="Calibri"/>
                <a:ea typeface="Calibri"/>
                <a:cs typeface="Calibri"/>
                <a:sym typeface="Calibri"/>
              </a:defRPr>
            </a:lvl6pPr>
            <a:lvl7pPr marL="2743200" marR="0" indent="0" algn="l" rtl="0">
              <a:defRPr sz="1800" b="0" i="0" u="none" strike="noStrike" cap="none" baseline="0">
                <a:solidFill>
                  <a:schemeClr val="dk1"/>
                </a:solidFill>
                <a:latin typeface="Calibri"/>
                <a:ea typeface="Calibri"/>
                <a:cs typeface="Calibri"/>
                <a:sym typeface="Calibri"/>
              </a:defRPr>
            </a:lvl7pPr>
            <a:lvl8pPr marL="3200400" marR="0" indent="0" algn="l" rtl="0">
              <a:defRPr sz="1800" b="0" i="0" u="none" strike="noStrike" cap="none" baseline="0">
                <a:solidFill>
                  <a:schemeClr val="dk1"/>
                </a:solidFill>
                <a:latin typeface="Calibri"/>
                <a:ea typeface="Calibri"/>
                <a:cs typeface="Calibri"/>
                <a:sym typeface="Calibri"/>
              </a:defRPr>
            </a:lvl8pPr>
            <a:lvl9pPr marL="3657600" marR="0" indent="0" algn="l" rtl="0">
              <a:defRPr sz="1800" b="0" i="0" u="none" strike="noStrike" cap="none" baseline="0">
                <a:solidFill>
                  <a:schemeClr val="dk1"/>
                </a:solidFill>
                <a:latin typeface="Calibri"/>
                <a:ea typeface="Calibri"/>
                <a:cs typeface="Calibri"/>
                <a:sym typeface="Calibri"/>
              </a:defRPr>
            </a:lvl9pPr>
          </a:lstStyle>
          <a:p>
            <a:endParaRPr/>
          </a:p>
        </p:txBody>
      </p:sp>
      <p:sp>
        <p:nvSpPr>
          <p:cNvPr id="9" name="Shape 9"/>
          <p:cNvSpPr txBox="1">
            <a:spLocks noGrp="1"/>
          </p:cNvSpPr>
          <p:nvPr>
            <p:ph type="sldNum" idx="12"/>
          </p:nvPr>
        </p:nvSpPr>
        <p:spPr>
          <a:xfrm>
            <a:off x="6553200" y="6245225"/>
            <a:ext cx="2133599" cy="476400"/>
          </a:xfrm>
          <a:prstGeom prst="rect">
            <a:avLst/>
          </a:prstGeom>
          <a:noFill/>
          <a:ln>
            <a:noFill/>
          </a:ln>
        </p:spPr>
        <p:txBody>
          <a:bodyPr lIns="91425" tIns="91425" rIns="91425" bIns="91425" anchor="t" anchorCtr="0"/>
          <a:lstStyle>
            <a:lvl1pPr marL="0" marR="0" indent="0" algn="r" rtl="0">
              <a:defRPr sz="1400" b="0" i="0" u="none" strike="noStrike" cap="none" baseline="0">
                <a:solidFill>
                  <a:schemeClr val="dk1"/>
                </a:solidFill>
                <a:latin typeface="Calibri"/>
                <a:ea typeface="Calibri"/>
                <a:cs typeface="Calibri"/>
                <a:sym typeface="Calibri"/>
              </a:defRPr>
            </a:lvl1pPr>
            <a:lvl2pPr marL="457200" marR="0" indent="0" algn="l" rtl="0">
              <a:defRPr sz="1800" b="0" i="0" u="none" strike="noStrike" cap="none" baseline="0">
                <a:solidFill>
                  <a:schemeClr val="dk1"/>
                </a:solidFill>
                <a:latin typeface="Calibri"/>
                <a:ea typeface="Calibri"/>
                <a:cs typeface="Calibri"/>
                <a:sym typeface="Calibri"/>
              </a:defRPr>
            </a:lvl2pPr>
            <a:lvl3pPr marL="914400" marR="0" indent="0" algn="l" rtl="0">
              <a:defRPr sz="1800" b="0" i="0" u="none" strike="noStrike" cap="none" baseline="0">
                <a:solidFill>
                  <a:schemeClr val="dk1"/>
                </a:solidFill>
                <a:latin typeface="Calibri"/>
                <a:ea typeface="Calibri"/>
                <a:cs typeface="Calibri"/>
                <a:sym typeface="Calibri"/>
              </a:defRPr>
            </a:lvl3pPr>
            <a:lvl4pPr marL="1371600" marR="0" indent="0" algn="l" rtl="0">
              <a:defRPr sz="1800" b="0" i="0" u="none" strike="noStrike" cap="none" baseline="0">
                <a:solidFill>
                  <a:schemeClr val="dk1"/>
                </a:solidFill>
                <a:latin typeface="Calibri"/>
                <a:ea typeface="Calibri"/>
                <a:cs typeface="Calibri"/>
                <a:sym typeface="Calibri"/>
              </a:defRPr>
            </a:lvl4pPr>
            <a:lvl5pPr marL="1828800" marR="0" indent="0" algn="l" rtl="0">
              <a:defRPr sz="1800" b="0" i="0" u="none" strike="noStrike" cap="none" baseline="0">
                <a:solidFill>
                  <a:schemeClr val="dk1"/>
                </a:solidFill>
                <a:latin typeface="Calibri"/>
                <a:ea typeface="Calibri"/>
                <a:cs typeface="Calibri"/>
                <a:sym typeface="Calibri"/>
              </a:defRPr>
            </a:lvl5pPr>
            <a:lvl6pPr marL="2286000" marR="0" indent="0" algn="l" rtl="0">
              <a:defRPr sz="1800" b="0" i="0" u="none" strike="noStrike" cap="none" baseline="0">
                <a:solidFill>
                  <a:schemeClr val="dk1"/>
                </a:solidFill>
                <a:latin typeface="Calibri"/>
                <a:ea typeface="Calibri"/>
                <a:cs typeface="Calibri"/>
                <a:sym typeface="Calibri"/>
              </a:defRPr>
            </a:lvl6pPr>
            <a:lvl7pPr marL="2743200" marR="0" indent="0" algn="l" rtl="0">
              <a:defRPr sz="1800" b="0" i="0" u="none" strike="noStrike" cap="none" baseline="0">
                <a:solidFill>
                  <a:schemeClr val="dk1"/>
                </a:solidFill>
                <a:latin typeface="Calibri"/>
                <a:ea typeface="Calibri"/>
                <a:cs typeface="Calibri"/>
                <a:sym typeface="Calibri"/>
              </a:defRPr>
            </a:lvl7pPr>
            <a:lvl8pPr marL="3200400" marR="0" indent="0" algn="l" rtl="0">
              <a:defRPr sz="1800" b="0" i="0" u="none" strike="noStrike" cap="none" baseline="0">
                <a:solidFill>
                  <a:schemeClr val="dk1"/>
                </a:solidFill>
                <a:latin typeface="Calibri"/>
                <a:ea typeface="Calibri"/>
                <a:cs typeface="Calibri"/>
                <a:sym typeface="Calibri"/>
              </a:defRPr>
            </a:lvl8pPr>
            <a:lvl9pPr marL="3657600" marR="0" indent="0" algn="l" rtl="0">
              <a:defRPr sz="1800" b="0" i="0" u="none" strike="noStrike" cap="none" baseline="0">
                <a:solidFill>
                  <a:schemeClr val="dk1"/>
                </a:solidFill>
                <a:latin typeface="Calibri"/>
                <a:ea typeface="Calibri"/>
                <a:cs typeface="Calibri"/>
                <a:sym typeface="Calibri"/>
              </a:defRPr>
            </a:lvl9pPr>
          </a:lstStyle>
          <a:p>
            <a:endParaRPr/>
          </a:p>
        </p:txBody>
      </p:sp>
      <p:cxnSp>
        <p:nvCxnSpPr>
          <p:cNvPr id="10" name="Shape 10"/>
          <p:cNvCxnSpPr/>
          <p:nvPr/>
        </p:nvCxnSpPr>
        <p:spPr>
          <a:xfrm>
            <a:off x="0" y="1447800"/>
            <a:ext cx="9144000" cy="0"/>
          </a:xfrm>
          <a:prstGeom prst="straightConnector1">
            <a:avLst/>
          </a:prstGeom>
          <a:noFill/>
          <a:ln w="76200" cap="flat">
            <a:solidFill>
              <a:schemeClr val="accent1"/>
            </a:solidFill>
            <a:prstDash val="solid"/>
            <a:round/>
            <a:headEnd type="none" w="med" len="med"/>
            <a:tailEnd type="none" w="med" len="med"/>
          </a:ln>
        </p:spPr>
      </p:cxnSp>
      <p:sp>
        <p:nvSpPr>
          <p:cNvPr id="11" name="Shape 11"/>
          <p:cNvSpPr/>
          <p:nvPr/>
        </p:nvSpPr>
        <p:spPr>
          <a:xfrm>
            <a:off x="0" y="304389"/>
            <a:ext cx="2114549" cy="628957"/>
          </a:xfrm>
          <a:prstGeom prst="rect">
            <a:avLst/>
          </a:prstGeom>
          <a:blipFill>
            <a:blip r:embed="rId9"/>
            <a:stretch>
              <a:fillRect/>
            </a:stretch>
          </a:blipFill>
        </p:spPr>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comments" Target="../comments/comment2.xml"/><Relationship Id="rId4" Type="http://schemas.openxmlformats.org/officeDocument/2006/relationships/image" Target="../media/image15.jpg"/></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image" Target="../media/image19.jpg"/><Relationship Id="rId4" Type="http://schemas.openxmlformats.org/officeDocument/2006/relationships/image" Target="../media/image18.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21.jpg"/></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comments" Target="../comments/comment1.xm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Shape 64"/>
          <p:cNvSpPr txBox="1">
            <a:spLocks noGrp="1"/>
          </p:cNvSpPr>
          <p:nvPr>
            <p:ph type="subTitle" idx="1"/>
          </p:nvPr>
        </p:nvSpPr>
        <p:spPr>
          <a:xfrm>
            <a:off x="2684100" y="5029200"/>
            <a:ext cx="4783499" cy="624899"/>
          </a:xfrm>
          <a:prstGeom prst="rect">
            <a:avLst/>
          </a:prstGeom>
          <a:noFill/>
          <a:ln>
            <a:noFill/>
          </a:ln>
        </p:spPr>
        <p:txBody>
          <a:bodyPr lIns="91425" tIns="45700" rIns="91425" bIns="45700" anchor="t" anchorCtr="0">
            <a:noAutofit/>
          </a:bodyPr>
          <a:lstStyle/>
          <a:p>
            <a:pPr>
              <a:buNone/>
            </a:pPr>
            <a:r>
              <a:rPr lang="en"/>
              <a:t>Zeyu Yao	Saugat Ghimire</a:t>
            </a:r>
          </a:p>
        </p:txBody>
      </p:sp>
      <p:sp>
        <p:nvSpPr>
          <p:cNvPr id="65" name="Shape 65"/>
          <p:cNvSpPr txBox="1">
            <a:spLocks noGrp="1"/>
          </p:cNvSpPr>
          <p:nvPr>
            <p:ph type="ctrTitle"/>
          </p:nvPr>
        </p:nvSpPr>
        <p:spPr>
          <a:xfrm>
            <a:off x="1371600" y="1120757"/>
            <a:ext cx="7772400" cy="3080100"/>
          </a:xfrm>
          <a:prstGeom prst="rect">
            <a:avLst/>
          </a:prstGeom>
          <a:noFill/>
          <a:ln>
            <a:noFill/>
          </a:ln>
        </p:spPr>
        <p:txBody>
          <a:bodyPr lIns="91425" tIns="45700" rIns="91425" bIns="45700" anchor="ctr" anchorCtr="0">
            <a:noAutofit/>
          </a:bodyPr>
          <a:lstStyle/>
          <a:p>
            <a:pPr lvl="0" rtl="0">
              <a:buNone/>
            </a:pPr>
            <a:r>
              <a:rPr lang="en"/>
              <a:t>Linear Chemical Dose Controller </a:t>
            </a:r>
          </a:p>
          <a:p>
            <a:pPr>
              <a:buNone/>
            </a:pPr>
            <a:r>
              <a:rPr lang="en"/>
              <a:t>Fall 2013</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Shape 122"/>
          <p:cNvSpPr txBox="1">
            <a:spLocks noGrp="1"/>
          </p:cNvSpPr>
          <p:nvPr>
            <p:ph type="title"/>
          </p:nvPr>
        </p:nvSpPr>
        <p:spPr>
          <a:xfrm>
            <a:off x="2819400" y="228600"/>
            <a:ext cx="6096000" cy="1143299"/>
          </a:xfrm>
          <a:prstGeom prst="rect">
            <a:avLst/>
          </a:prstGeom>
        </p:spPr>
        <p:txBody>
          <a:bodyPr lIns="91425" tIns="91425" rIns="91425" bIns="91425" anchor="ctr" anchorCtr="0">
            <a:noAutofit/>
          </a:bodyPr>
          <a:lstStyle/>
          <a:p>
            <a:pPr>
              <a:buNone/>
            </a:pPr>
            <a:r>
              <a:rPr lang="en"/>
              <a:t>Constant Head Tank</a:t>
            </a:r>
          </a:p>
        </p:txBody>
      </p:sp>
      <p:sp>
        <p:nvSpPr>
          <p:cNvPr id="123" name="Shape 123"/>
          <p:cNvSpPr txBox="1">
            <a:spLocks noGrp="1"/>
          </p:cNvSpPr>
          <p:nvPr>
            <p:ph type="body" idx="1"/>
          </p:nvPr>
        </p:nvSpPr>
        <p:spPr>
          <a:xfrm>
            <a:off x="457200" y="1600200"/>
            <a:ext cx="4038599" cy="4526100"/>
          </a:xfrm>
          <a:prstGeom prst="rect">
            <a:avLst/>
          </a:prstGeom>
        </p:spPr>
        <p:txBody>
          <a:bodyPr lIns="91425" tIns="91425" rIns="91425" bIns="91425" anchor="t" anchorCtr="0">
            <a:noAutofit/>
          </a:bodyPr>
          <a:lstStyle/>
          <a:p>
            <a:pPr lvl="0" rtl="0">
              <a:buNone/>
            </a:pPr>
            <a:r>
              <a:rPr lang="en"/>
              <a:t>1. PVC pipe and expensive bottles - cap liner </a:t>
            </a:r>
          </a:p>
          <a:p>
            <a:pPr lvl="0" rtl="0">
              <a:buNone/>
            </a:pPr>
            <a:r>
              <a:rPr lang="en"/>
              <a:t>2. lock and lock/tupperware </a:t>
            </a:r>
          </a:p>
          <a:p>
            <a:endParaRPr lang="en"/>
          </a:p>
          <a:p>
            <a:pPr lvl="0" rtl="0">
              <a:buNone/>
            </a:pPr>
            <a:r>
              <a:rPr lang="en"/>
              <a:t>3. bucket/turnbuckle </a:t>
            </a:r>
          </a:p>
        </p:txBody>
      </p:sp>
      <p:sp>
        <p:nvSpPr>
          <p:cNvPr id="124" name="Shape 124"/>
          <p:cNvSpPr txBox="1">
            <a:spLocks noGrp="1"/>
          </p:cNvSpPr>
          <p:nvPr>
            <p:ph type="body" idx="2"/>
          </p:nvPr>
        </p:nvSpPr>
        <p:spPr>
          <a:xfrm>
            <a:off x="4648200" y="1600200"/>
            <a:ext cx="4038599" cy="4526100"/>
          </a:xfrm>
          <a:prstGeom prst="rect">
            <a:avLst/>
          </a:prstGeom>
        </p:spPr>
        <p:txBody>
          <a:bodyPr lIns="91425" tIns="91425" rIns="91425" bIns="91425" anchor="t" anchorCtr="0">
            <a:noAutofit/>
          </a:bodyPr>
          <a:lstStyle/>
          <a:p>
            <a:endParaRPr/>
          </a:p>
        </p:txBody>
      </p:sp>
      <p:sp>
        <p:nvSpPr>
          <p:cNvPr id="125" name="Shape 125"/>
          <p:cNvSpPr/>
          <p:nvPr/>
        </p:nvSpPr>
        <p:spPr>
          <a:xfrm>
            <a:off x="4709250" y="1600200"/>
            <a:ext cx="3499174" cy="4526099"/>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Shape 130"/>
          <p:cNvSpPr txBox="1">
            <a:spLocks noGrp="1"/>
          </p:cNvSpPr>
          <p:nvPr>
            <p:ph type="title"/>
          </p:nvPr>
        </p:nvSpPr>
        <p:spPr>
          <a:xfrm>
            <a:off x="2819400" y="228600"/>
            <a:ext cx="6096000" cy="1143299"/>
          </a:xfrm>
          <a:prstGeom prst="rect">
            <a:avLst/>
          </a:prstGeom>
        </p:spPr>
        <p:txBody>
          <a:bodyPr lIns="91425" tIns="91425" rIns="91425" bIns="91425" anchor="ctr" anchorCtr="0">
            <a:noAutofit/>
          </a:bodyPr>
          <a:lstStyle/>
          <a:p>
            <a:pPr algn="l">
              <a:buNone/>
            </a:pPr>
            <a:r>
              <a:rPr lang="en"/>
              <a:t>CHT Height Adjustment  </a:t>
            </a:r>
          </a:p>
        </p:txBody>
      </p:sp>
      <p:sp>
        <p:nvSpPr>
          <p:cNvPr id="131" name="Shape 131"/>
          <p:cNvSpPr/>
          <p:nvPr/>
        </p:nvSpPr>
        <p:spPr>
          <a:xfrm>
            <a:off x="5092525" y="1522262"/>
            <a:ext cx="3849475" cy="5229199"/>
          </a:xfrm>
          <a:prstGeom prst="rect">
            <a:avLst/>
          </a:prstGeom>
          <a:blipFill>
            <a:blip r:embed="rId3"/>
            <a:stretch>
              <a:fillRect/>
            </a:stretch>
          </a:blipFill>
          <a:ln>
            <a:noFill/>
          </a:ln>
        </p:spPr>
      </p:sp>
      <p:sp>
        <p:nvSpPr>
          <p:cNvPr id="132" name="Shape 132"/>
          <p:cNvSpPr/>
          <p:nvPr/>
        </p:nvSpPr>
        <p:spPr>
          <a:xfrm>
            <a:off x="0" y="1590587"/>
            <a:ext cx="5092525" cy="5092525"/>
          </a:xfrm>
          <a:prstGeom prst="rect">
            <a:avLst/>
          </a:prstGeom>
          <a:blipFill>
            <a:blip r:embed="rId4"/>
            <a:stretch>
              <a:fillRect/>
            </a:stretch>
          </a:blipFill>
          <a:ln>
            <a:noFill/>
          </a:ln>
        </p:spPr>
      </p:sp>
    </p:spTree>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Shape 137"/>
          <p:cNvSpPr txBox="1">
            <a:spLocks noGrp="1"/>
          </p:cNvSpPr>
          <p:nvPr>
            <p:ph type="title"/>
          </p:nvPr>
        </p:nvSpPr>
        <p:spPr>
          <a:xfrm>
            <a:off x="2819400" y="228600"/>
            <a:ext cx="6096000" cy="1143299"/>
          </a:xfrm>
          <a:prstGeom prst="rect">
            <a:avLst/>
          </a:prstGeom>
        </p:spPr>
        <p:txBody>
          <a:bodyPr lIns="91425" tIns="91425" rIns="91425" bIns="91425" anchor="ctr" anchorCtr="0">
            <a:noAutofit/>
          </a:bodyPr>
          <a:lstStyle/>
          <a:p>
            <a:pPr>
              <a:buNone/>
            </a:pPr>
            <a:r>
              <a:rPr lang="en"/>
              <a:t>Single Lever</a:t>
            </a:r>
          </a:p>
        </p:txBody>
      </p:sp>
      <p:sp>
        <p:nvSpPr>
          <p:cNvPr id="138" name="Shape 138"/>
          <p:cNvSpPr/>
          <p:nvPr/>
        </p:nvSpPr>
        <p:spPr>
          <a:xfrm>
            <a:off x="1201212" y="1845072"/>
            <a:ext cx="6741575" cy="4234349"/>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Shape 143"/>
          <p:cNvSpPr txBox="1">
            <a:spLocks noGrp="1"/>
          </p:cNvSpPr>
          <p:nvPr>
            <p:ph type="title"/>
          </p:nvPr>
        </p:nvSpPr>
        <p:spPr>
          <a:xfrm>
            <a:off x="2831050" y="216950"/>
            <a:ext cx="6096000" cy="1143299"/>
          </a:xfrm>
          <a:prstGeom prst="rect">
            <a:avLst/>
          </a:prstGeom>
        </p:spPr>
        <p:txBody>
          <a:bodyPr lIns="91425" tIns="91425" rIns="91425" bIns="91425" anchor="ctr" anchorCtr="0">
            <a:noAutofit/>
          </a:bodyPr>
          <a:lstStyle/>
          <a:p>
            <a:pPr>
              <a:buNone/>
            </a:pPr>
            <a:r>
              <a:rPr lang="en"/>
              <a:t>Single Lever Design</a:t>
            </a:r>
          </a:p>
        </p:txBody>
      </p:sp>
      <p:sp>
        <p:nvSpPr>
          <p:cNvPr id="144" name="Shape 144"/>
          <p:cNvSpPr txBox="1">
            <a:spLocks noGrp="1"/>
          </p:cNvSpPr>
          <p:nvPr>
            <p:ph type="body" idx="1"/>
          </p:nvPr>
        </p:nvSpPr>
        <p:spPr>
          <a:xfrm>
            <a:off x="511950" y="1600200"/>
            <a:ext cx="4038599" cy="4526100"/>
          </a:xfrm>
          <a:prstGeom prst="rect">
            <a:avLst/>
          </a:prstGeom>
        </p:spPr>
        <p:txBody>
          <a:bodyPr lIns="91425" tIns="91425" rIns="91425" bIns="91425" anchor="t" anchorCtr="0">
            <a:noAutofit/>
          </a:bodyPr>
          <a:lstStyle/>
          <a:p>
            <a:pPr lvl="0" rtl="0">
              <a:buNone/>
            </a:pPr>
            <a:r>
              <a:rPr lang="en"/>
              <a:t>Fulcrum</a:t>
            </a:r>
          </a:p>
          <a:p>
            <a:pPr lvl="0" rtl="0">
              <a:buNone/>
            </a:pPr>
            <a:r>
              <a:rPr lang="en"/>
              <a:t>	- length and position</a:t>
            </a:r>
          </a:p>
          <a:p>
            <a:pPr lvl="0" rtl="0">
              <a:buNone/>
            </a:pPr>
            <a:r>
              <a:rPr lang="en"/>
              <a:t>Slider</a:t>
            </a:r>
          </a:p>
          <a:p>
            <a:pPr lvl="0" rtl="0">
              <a:buNone/>
            </a:pPr>
            <a:r>
              <a:rPr lang="en"/>
              <a:t>	- drop tube attachment</a:t>
            </a:r>
          </a:p>
          <a:p>
            <a:pPr lvl="0" rtl="0">
              <a:buNone/>
            </a:pPr>
            <a:r>
              <a:rPr lang="en"/>
              <a:t>	- thickened but lighter</a:t>
            </a:r>
          </a:p>
          <a:p>
            <a:endParaRPr lang="en"/>
          </a:p>
        </p:txBody>
      </p:sp>
      <p:sp>
        <p:nvSpPr>
          <p:cNvPr id="145" name="Shape 145"/>
          <p:cNvSpPr/>
          <p:nvPr/>
        </p:nvSpPr>
        <p:spPr>
          <a:xfrm>
            <a:off x="5209200" y="1600199"/>
            <a:ext cx="2894625" cy="2803900"/>
          </a:xfrm>
          <a:prstGeom prst="rect">
            <a:avLst/>
          </a:prstGeom>
          <a:blipFill>
            <a:blip r:embed="rId3"/>
            <a:stretch>
              <a:fillRect/>
            </a:stretch>
          </a:blipFill>
          <a:ln>
            <a:noFill/>
          </a:ln>
        </p:spPr>
      </p:sp>
      <p:sp>
        <p:nvSpPr>
          <p:cNvPr id="146" name="Shape 146"/>
          <p:cNvSpPr/>
          <p:nvPr/>
        </p:nvSpPr>
        <p:spPr>
          <a:xfrm>
            <a:off x="5209200" y="4200900"/>
            <a:ext cx="2957424" cy="2392825"/>
          </a:xfrm>
          <a:prstGeom prst="rect">
            <a:avLst/>
          </a:prstGeom>
          <a:blipFill>
            <a:blip r:embed="rId4"/>
            <a:stretch>
              <a:fillRect/>
            </a:stretch>
          </a:blipFill>
          <a:ln>
            <a:noFill/>
          </a:ln>
        </p:spPr>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0600" y="4369940"/>
            <a:ext cx="2353519" cy="1965412"/>
          </a:xfrm>
          <a:prstGeom prst="rect">
            <a:avLst/>
          </a:prstGeom>
        </p:spPr>
      </p:pic>
      <p:sp>
        <p:nvSpPr>
          <p:cNvPr id="3" name="TextBox 2"/>
          <p:cNvSpPr txBox="1"/>
          <p:nvPr/>
        </p:nvSpPr>
        <p:spPr>
          <a:xfrm>
            <a:off x="990600" y="6479977"/>
            <a:ext cx="1766830" cy="307777"/>
          </a:xfrm>
          <a:prstGeom prst="rect">
            <a:avLst/>
          </a:prstGeom>
          <a:noFill/>
        </p:spPr>
        <p:txBody>
          <a:bodyPr wrap="none" rtlCol="0">
            <a:spAutoFit/>
          </a:bodyPr>
          <a:lstStyle/>
          <a:p>
            <a:r>
              <a:rPr lang="en-US" dirty="0" smtClean="0"/>
              <a:t>Double lever design</a:t>
            </a:r>
            <a:endParaRPr lang="en-US" dirty="0"/>
          </a:p>
        </p:txBody>
      </p:sp>
    </p:spTree>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Shape 151"/>
          <p:cNvSpPr txBox="1">
            <a:spLocks noGrp="1"/>
          </p:cNvSpPr>
          <p:nvPr>
            <p:ph type="title"/>
          </p:nvPr>
        </p:nvSpPr>
        <p:spPr>
          <a:xfrm>
            <a:off x="2819400" y="228600"/>
            <a:ext cx="6096000" cy="1143299"/>
          </a:xfrm>
          <a:prstGeom prst="rect">
            <a:avLst/>
          </a:prstGeom>
        </p:spPr>
        <p:txBody>
          <a:bodyPr lIns="91425" tIns="91425" rIns="91425" bIns="91425" anchor="ctr" anchorCtr="0">
            <a:noAutofit/>
          </a:bodyPr>
          <a:lstStyle/>
          <a:p>
            <a:pPr>
              <a:buNone/>
            </a:pPr>
            <a:r>
              <a:rPr lang="en"/>
              <a:t>Future Tasks</a:t>
            </a:r>
          </a:p>
        </p:txBody>
      </p:sp>
      <p:sp>
        <p:nvSpPr>
          <p:cNvPr id="152" name="Shape 152"/>
          <p:cNvSpPr txBox="1">
            <a:spLocks noGrp="1"/>
          </p:cNvSpPr>
          <p:nvPr>
            <p:ph type="body" idx="1"/>
          </p:nvPr>
        </p:nvSpPr>
        <p:spPr>
          <a:xfrm>
            <a:off x="457200" y="1600200"/>
            <a:ext cx="8140500" cy="4526100"/>
          </a:xfrm>
          <a:prstGeom prst="rect">
            <a:avLst/>
          </a:prstGeom>
        </p:spPr>
        <p:txBody>
          <a:bodyPr lIns="91425" tIns="91425" rIns="91425" bIns="91425" anchor="t" anchorCtr="0">
            <a:noAutofit/>
          </a:bodyPr>
          <a:lstStyle/>
          <a:p>
            <a:pPr marL="457200" lvl="0" indent="-317500" rtl="0">
              <a:buClr>
                <a:schemeClr val="dk1"/>
              </a:buClr>
              <a:buSzPct val="50000"/>
              <a:buFont typeface="Calibri"/>
              <a:buChar char="★"/>
            </a:pPr>
            <a:r>
              <a:rPr lang="en"/>
              <a:t>Packaging spreadsheet: mathcad code</a:t>
            </a:r>
          </a:p>
          <a:p>
            <a:pPr marL="457200" lvl="0" indent="-317500" rtl="0">
              <a:buClr>
                <a:schemeClr val="dk1"/>
              </a:buClr>
              <a:buSzPct val="50000"/>
              <a:buFont typeface="Calibri"/>
              <a:buChar char="★"/>
            </a:pPr>
            <a:r>
              <a:rPr lang="en"/>
              <a:t>constant head tank set up</a:t>
            </a:r>
          </a:p>
          <a:p>
            <a:pPr marL="457200" lvl="0" indent="-317500" rtl="0">
              <a:buClr>
                <a:schemeClr val="dk1"/>
              </a:buClr>
              <a:buSzPct val="50000"/>
              <a:buFont typeface="Calibri"/>
              <a:buChar char="★"/>
            </a:pPr>
            <a:r>
              <a:rPr lang="en"/>
              <a:t>determine feasibility of using smaller diameter tubes: too much minor loss? surface tension?</a:t>
            </a:r>
          </a:p>
          <a:p>
            <a:pPr marL="457200" lvl="0" indent="-317500" rtl="0">
              <a:buClr>
                <a:schemeClr val="dk1"/>
              </a:buClr>
              <a:buSzPct val="50000"/>
              <a:buFont typeface="Calibri"/>
              <a:buChar char="★"/>
            </a:pPr>
            <a:r>
              <a:rPr lang="en"/>
              <a:t>finalize single lever design</a:t>
            </a:r>
          </a:p>
          <a:p>
            <a:pPr marL="914400" lvl="1" indent="-317500" rtl="0">
              <a:buClr>
                <a:schemeClr val="dk1"/>
              </a:buClr>
              <a:buSzPct val="50000"/>
              <a:buFont typeface="Calibri"/>
              <a:buChar char="○"/>
            </a:pPr>
            <a:r>
              <a:rPr lang="en"/>
              <a:t>apply same design to double and full size lever</a:t>
            </a:r>
          </a:p>
          <a:p>
            <a:pPr marL="457200" lvl="0" indent="-317500" rtl="0">
              <a:buClr>
                <a:schemeClr val="dk1"/>
              </a:buClr>
              <a:buSzPct val="50000"/>
              <a:buFont typeface="Calibri"/>
              <a:buChar char="★"/>
            </a:pPr>
            <a:r>
              <a:rPr lang="en"/>
              <a:t>drop tube markings</a:t>
            </a:r>
          </a:p>
          <a:p>
            <a:endParaRPr lang="en"/>
          </a:p>
        </p:txBody>
      </p:sp>
    </p:spTree>
  </p:cSld>
  <p:clrMapOvr>
    <a:masterClrMapping/>
  </p:clrMapOvr>
  <p:transition spd="slow">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Shape 157"/>
          <p:cNvSpPr txBox="1">
            <a:spLocks noGrp="1"/>
          </p:cNvSpPr>
          <p:nvPr>
            <p:ph type="title"/>
          </p:nvPr>
        </p:nvSpPr>
        <p:spPr>
          <a:xfrm>
            <a:off x="2819400" y="228600"/>
            <a:ext cx="6096000" cy="1143299"/>
          </a:xfrm>
          <a:prstGeom prst="rect">
            <a:avLst/>
          </a:prstGeom>
        </p:spPr>
        <p:txBody>
          <a:bodyPr lIns="91425" tIns="91425" rIns="91425" bIns="91425" anchor="ctr" anchorCtr="0">
            <a:noAutofit/>
          </a:bodyPr>
          <a:lstStyle/>
          <a:p>
            <a:pPr>
              <a:buNone/>
            </a:pPr>
            <a:r>
              <a:rPr lang="en" dirty="0"/>
              <a:t>AguaClara Two for One Treatment </a:t>
            </a:r>
            <a:r>
              <a:rPr lang="en" dirty="0" smtClean="0"/>
              <a:t>Plants </a:t>
            </a:r>
            <a:endParaRPr lang="en" dirty="0"/>
          </a:p>
        </p:txBody>
      </p:sp>
      <p:sp>
        <p:nvSpPr>
          <p:cNvPr id="158" name="Shape 158"/>
          <p:cNvSpPr txBox="1">
            <a:spLocks noGrp="1"/>
          </p:cNvSpPr>
          <p:nvPr>
            <p:ph type="body" idx="1"/>
          </p:nvPr>
        </p:nvSpPr>
        <p:spPr>
          <a:xfrm>
            <a:off x="457200" y="1600200"/>
            <a:ext cx="4038599" cy="5031599"/>
          </a:xfrm>
          <a:prstGeom prst="rect">
            <a:avLst/>
          </a:prstGeom>
        </p:spPr>
        <p:txBody>
          <a:bodyPr lIns="91425" tIns="91425" rIns="91425" bIns="91425" anchor="t" anchorCtr="0">
            <a:noAutofit/>
          </a:bodyPr>
          <a:lstStyle/>
          <a:p>
            <a:pPr lvl="0" rtl="0">
              <a:buNone/>
            </a:pPr>
            <a:r>
              <a:rPr lang="en"/>
              <a:t> Your water is clean, but is it GREEN?</a:t>
            </a:r>
          </a:p>
          <a:p>
            <a:pPr lvl="0" rtl="0">
              <a:buNone/>
            </a:pPr>
            <a:r>
              <a:rPr lang="en"/>
              <a:t>Stop buying bottled water! Go AguaClara</a:t>
            </a:r>
          </a:p>
          <a:p>
            <a:pPr>
              <a:buNone/>
            </a:pPr>
            <a:r>
              <a:rPr lang="en" sz="2400"/>
              <a:t>*You can get it customized!</a:t>
            </a:r>
          </a:p>
        </p:txBody>
      </p:sp>
      <p:sp>
        <p:nvSpPr>
          <p:cNvPr id="159" name="Shape 159"/>
          <p:cNvSpPr txBox="1">
            <a:spLocks noGrp="1"/>
          </p:cNvSpPr>
          <p:nvPr>
            <p:ph type="body" idx="2"/>
          </p:nvPr>
        </p:nvSpPr>
        <p:spPr>
          <a:xfrm>
            <a:off x="4648200" y="1600200"/>
            <a:ext cx="4038599" cy="5031599"/>
          </a:xfrm>
          <a:prstGeom prst="rect">
            <a:avLst/>
          </a:prstGeom>
        </p:spPr>
        <p:txBody>
          <a:bodyPr lIns="91425" tIns="91425" rIns="91425" bIns="91425" anchor="t" anchorCtr="0">
            <a:noAutofit/>
          </a:bodyPr>
          <a:lstStyle/>
          <a:p>
            <a:pPr>
              <a:buNone/>
            </a:pPr>
            <a:r>
              <a:rPr lang="en"/>
              <a:t>Help the people in need by getting an AguaClara plant for your community!</a:t>
            </a:r>
          </a:p>
        </p:txBody>
      </p:sp>
      <p:sp>
        <p:nvSpPr>
          <p:cNvPr id="160" name="Shape 160"/>
          <p:cNvSpPr/>
          <p:nvPr/>
        </p:nvSpPr>
        <p:spPr>
          <a:xfrm>
            <a:off x="457200" y="4361300"/>
            <a:ext cx="4038600" cy="2270500"/>
          </a:xfrm>
          <a:prstGeom prst="rect">
            <a:avLst/>
          </a:prstGeom>
          <a:blipFill>
            <a:blip r:embed="rId3"/>
            <a:stretch>
              <a:fillRect/>
            </a:stretch>
          </a:blipFill>
          <a:ln>
            <a:noFill/>
          </a:ln>
        </p:spPr>
      </p:sp>
      <p:sp>
        <p:nvSpPr>
          <p:cNvPr id="161" name="Shape 161"/>
          <p:cNvSpPr/>
          <p:nvPr/>
        </p:nvSpPr>
        <p:spPr>
          <a:xfrm>
            <a:off x="4747450" y="4361300"/>
            <a:ext cx="3939349" cy="2270499"/>
          </a:xfrm>
          <a:prstGeom prst="rect">
            <a:avLst/>
          </a:prstGeom>
          <a:blipFill>
            <a:blip r:embed="rId4"/>
            <a:stretch>
              <a:fillRect/>
            </a:stretch>
          </a:blipFill>
          <a:ln>
            <a:noFill/>
          </a:ln>
        </p:spPr>
      </p:sp>
      <p:sp>
        <p:nvSpPr>
          <p:cNvPr id="2" name="TextBox 1"/>
          <p:cNvSpPr txBox="1"/>
          <p:nvPr/>
        </p:nvSpPr>
        <p:spPr>
          <a:xfrm>
            <a:off x="684518" y="838200"/>
            <a:ext cx="2226892" cy="523220"/>
          </a:xfrm>
          <a:prstGeom prst="rect">
            <a:avLst/>
          </a:prstGeom>
          <a:noFill/>
        </p:spPr>
        <p:txBody>
          <a:bodyPr wrap="none" rtlCol="0">
            <a:spAutoFit/>
          </a:bodyPr>
          <a:lstStyle/>
          <a:p>
            <a:r>
              <a:rPr lang="en-US" sz="2800" b="1" dirty="0" smtClean="0">
                <a:latin typeface="Broadway" pitchFamily="82" charset="0"/>
                <a:ea typeface="Batang" pitchFamily="18" charset="-127"/>
              </a:rPr>
              <a:t>Campaign</a:t>
            </a:r>
            <a:endParaRPr lang="en-US" sz="2800" b="1" dirty="0">
              <a:latin typeface="Broadway" pitchFamily="82" charset="0"/>
              <a:ea typeface="Batang" pitchFamily="18" charset="-127"/>
            </a:endParaRPr>
          </a:p>
        </p:txBody>
      </p:sp>
    </p:spTree>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Shape 71"/>
          <p:cNvSpPr txBox="1">
            <a:spLocks noGrp="1"/>
          </p:cNvSpPr>
          <p:nvPr>
            <p:ph type="title"/>
          </p:nvPr>
        </p:nvSpPr>
        <p:spPr>
          <a:xfrm>
            <a:off x="2375375" y="218725"/>
            <a:ext cx="6096000" cy="1143299"/>
          </a:xfrm>
          <a:prstGeom prst="rect">
            <a:avLst/>
          </a:prstGeom>
        </p:spPr>
        <p:txBody>
          <a:bodyPr lIns="91425" tIns="91425" rIns="91425" bIns="91425" anchor="ctr" anchorCtr="0">
            <a:noAutofit/>
          </a:bodyPr>
          <a:lstStyle/>
          <a:p>
            <a:pPr>
              <a:buNone/>
            </a:pPr>
            <a:r>
              <a:rPr lang="en"/>
              <a:t>Chemical Dose Controller </a:t>
            </a:r>
          </a:p>
        </p:txBody>
      </p:sp>
      <p:sp>
        <p:nvSpPr>
          <p:cNvPr id="72" name="Shape 72"/>
          <p:cNvSpPr/>
          <p:nvPr/>
        </p:nvSpPr>
        <p:spPr>
          <a:xfrm>
            <a:off x="532850" y="1509575"/>
            <a:ext cx="8199998" cy="5299099"/>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6"/>
        <p:cNvGrpSpPr/>
        <p:nvPr/>
      </p:nvGrpSpPr>
      <p:grpSpPr>
        <a:xfrm>
          <a:off x="0" y="0"/>
          <a:ext cx="0" cy="0"/>
          <a:chOff x="0" y="0"/>
          <a:chExt cx="0" cy="0"/>
        </a:xfrm>
      </p:grpSpPr>
      <p:sp>
        <p:nvSpPr>
          <p:cNvPr id="77" name="Shape 77"/>
          <p:cNvSpPr txBox="1">
            <a:spLocks noGrp="1"/>
          </p:cNvSpPr>
          <p:nvPr>
            <p:ph type="title"/>
          </p:nvPr>
        </p:nvSpPr>
        <p:spPr>
          <a:xfrm>
            <a:off x="2819400" y="228600"/>
            <a:ext cx="6096000" cy="1143299"/>
          </a:xfrm>
          <a:prstGeom prst="rect">
            <a:avLst/>
          </a:prstGeom>
        </p:spPr>
        <p:txBody>
          <a:bodyPr lIns="91425" tIns="91425" rIns="91425" bIns="91425" anchor="ctr" anchorCtr="0">
            <a:noAutofit/>
          </a:bodyPr>
          <a:lstStyle/>
          <a:p>
            <a:pPr lvl="0" rtl="0">
              <a:buNone/>
            </a:pPr>
            <a:r>
              <a:rPr lang="en" sz="4000"/>
              <a:t>Current Lab Set up</a:t>
            </a:r>
          </a:p>
        </p:txBody>
      </p:sp>
      <p:sp>
        <p:nvSpPr>
          <p:cNvPr id="78" name="Shape 78"/>
          <p:cNvSpPr/>
          <p:nvPr/>
        </p:nvSpPr>
        <p:spPr>
          <a:xfrm>
            <a:off x="2277500" y="1597375"/>
            <a:ext cx="6803249" cy="5315299"/>
          </a:xfrm>
          <a:prstGeom prst="rect">
            <a:avLst/>
          </a:prstGeom>
          <a:blipFill>
            <a:blip r:embed="rId3"/>
            <a:stretch>
              <a:fillRect/>
            </a:stretch>
          </a:blipFill>
          <a:ln>
            <a:noFill/>
          </a:ln>
        </p:spPr>
      </p:sp>
      <p:sp>
        <p:nvSpPr>
          <p:cNvPr id="79" name="Shape 79"/>
          <p:cNvSpPr txBox="1"/>
          <p:nvPr/>
        </p:nvSpPr>
        <p:spPr>
          <a:xfrm>
            <a:off x="260825" y="1738125"/>
            <a:ext cx="1831499" cy="3280500"/>
          </a:xfrm>
          <a:prstGeom prst="rect">
            <a:avLst/>
          </a:prstGeom>
        </p:spPr>
        <p:txBody>
          <a:bodyPr lIns="91425" tIns="91425" rIns="91425" bIns="91425" anchor="t" anchorCtr="0">
            <a:noAutofit/>
          </a:bodyPr>
          <a:lstStyle/>
          <a:p>
            <a:pPr lvl="0" rtl="0">
              <a:buNone/>
            </a:pPr>
            <a:r>
              <a:rPr lang="en"/>
              <a:t>1. No more long tubes.</a:t>
            </a:r>
          </a:p>
          <a:p>
            <a:endParaRPr lang="en"/>
          </a:p>
          <a:p>
            <a:pPr lvl="0" rtl="0">
              <a:buNone/>
            </a:pPr>
            <a:r>
              <a:rPr lang="en"/>
              <a:t>2. New Ball Valves.</a:t>
            </a:r>
          </a:p>
          <a:p>
            <a:endParaRPr lang="en"/>
          </a:p>
          <a:p>
            <a:pPr>
              <a:buNone/>
            </a:pPr>
            <a:r>
              <a:rPr lang="en"/>
              <a:t>3. Drop tube has a ball valve too. </a:t>
            </a:r>
          </a:p>
        </p:txBody>
      </p:sp>
    </p:spTree>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body" idx="1"/>
          </p:nvPr>
        </p:nvSpPr>
        <p:spPr>
          <a:xfrm>
            <a:off x="457200" y="1600200"/>
            <a:ext cx="4038599" cy="4526100"/>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chemeClr val="dk1"/>
              </a:buClr>
              <a:buSzPct val="100000"/>
              <a:buFont typeface="Calibri"/>
              <a:buChar char="➢"/>
            </a:pPr>
            <a:r>
              <a:rPr lang="en" b="1"/>
              <a:t>PVC valve</a:t>
            </a:r>
            <a:r>
              <a:rPr lang="en"/>
              <a:t> </a:t>
            </a:r>
          </a:p>
          <a:p>
            <a:pPr marL="342900" marR="0" lvl="0" indent="-279400" algn="l" rtl="0">
              <a:spcBef>
                <a:spcPts val="0"/>
              </a:spcBef>
              <a:spcAft>
                <a:spcPts val="0"/>
              </a:spcAft>
              <a:buClr>
                <a:schemeClr val="dk1"/>
              </a:buClr>
              <a:buSzPct val="100000"/>
              <a:buFont typeface="Calibri"/>
              <a:buChar char="➢"/>
            </a:pPr>
            <a:r>
              <a:rPr lang="en" sz="1800"/>
              <a:t>EPDM seal--low resistance to chlorine</a:t>
            </a:r>
          </a:p>
          <a:p>
            <a:endParaRPr lang="en" sz="1800"/>
          </a:p>
          <a:p>
            <a:endParaRPr lang="en" sz="1800"/>
          </a:p>
          <a:p>
            <a:pPr marL="342900" marR="0" lvl="0" indent="-342900" algn="l" rtl="0">
              <a:spcBef>
                <a:spcPts val="0"/>
              </a:spcBef>
              <a:spcAft>
                <a:spcPts val="0"/>
              </a:spcAft>
              <a:buClr>
                <a:schemeClr val="dk1"/>
              </a:buClr>
              <a:buSzPct val="100000"/>
              <a:buFont typeface="Calibri"/>
              <a:buChar char="➢"/>
            </a:pPr>
            <a:r>
              <a:rPr lang="en" b="1"/>
              <a:t> CPVC valve </a:t>
            </a:r>
          </a:p>
          <a:p>
            <a:pPr marL="342900" marR="0" lvl="0" indent="-279400" algn="l" rtl="0">
              <a:spcBef>
                <a:spcPts val="0"/>
              </a:spcBef>
              <a:spcAft>
                <a:spcPts val="0"/>
              </a:spcAft>
              <a:buClr>
                <a:schemeClr val="dk1"/>
              </a:buClr>
              <a:buSzPct val="100000"/>
              <a:buFont typeface="Calibri"/>
              <a:buChar char="➢"/>
            </a:pPr>
            <a:r>
              <a:rPr lang="en" sz="1800"/>
              <a:t>Fluoroelastomer seal </a:t>
            </a:r>
          </a:p>
          <a:p>
            <a:pPr marL="0" marR="0" lvl="0" indent="0" algn="l" rtl="0">
              <a:spcBef>
                <a:spcPts val="0"/>
              </a:spcBef>
              <a:spcAft>
                <a:spcPts val="0"/>
              </a:spcAft>
              <a:buNone/>
            </a:pPr>
            <a:r>
              <a:rPr lang="en" sz="1800"/>
              <a:t>          High chlorine resistance but more expensive</a:t>
            </a:r>
          </a:p>
          <a:p>
            <a:endParaRPr lang="en" sz="1800"/>
          </a:p>
          <a:p>
            <a:pPr marL="0" marR="0" lvl="0" indent="0" algn="l" rtl="0">
              <a:spcBef>
                <a:spcPts val="0"/>
              </a:spcBef>
              <a:spcAft>
                <a:spcPts val="0"/>
              </a:spcAft>
              <a:buNone/>
            </a:pPr>
            <a:r>
              <a:rPr lang="en" sz="1800"/>
              <a:t> </a:t>
            </a:r>
          </a:p>
          <a:p>
            <a:endParaRPr lang="en" sz="1800"/>
          </a:p>
        </p:txBody>
      </p:sp>
      <p:sp>
        <p:nvSpPr>
          <p:cNvPr id="85" name="Shape 85"/>
          <p:cNvSpPr txBox="1">
            <a:spLocks noGrp="1"/>
          </p:cNvSpPr>
          <p:nvPr>
            <p:ph type="body" idx="2"/>
          </p:nvPr>
        </p:nvSpPr>
        <p:spPr>
          <a:xfrm>
            <a:off x="4648200" y="1600200"/>
            <a:ext cx="4038599" cy="4526100"/>
          </a:xfrm>
          <a:prstGeom prst="rect">
            <a:avLst/>
          </a:prstGeom>
          <a:noFill/>
          <a:ln>
            <a:noFill/>
          </a:ln>
        </p:spPr>
        <p:txBody>
          <a:bodyPr lIns="91425" tIns="45700" rIns="91425" bIns="45700" anchor="t" anchorCtr="0">
            <a:noAutofit/>
          </a:bodyPr>
          <a:lstStyle/>
          <a:p>
            <a:endParaRPr/>
          </a:p>
        </p:txBody>
      </p:sp>
      <p:sp>
        <p:nvSpPr>
          <p:cNvPr id="86" name="Shape 86"/>
          <p:cNvSpPr txBox="1">
            <a:spLocks noGrp="1"/>
          </p:cNvSpPr>
          <p:nvPr>
            <p:ph type="title"/>
          </p:nvPr>
        </p:nvSpPr>
        <p:spPr>
          <a:xfrm>
            <a:off x="2895600" y="228600"/>
            <a:ext cx="6019799" cy="1143299"/>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SzPct val="25000"/>
              <a:buNone/>
            </a:pPr>
            <a:r>
              <a:rPr lang="en" sz="4000"/>
              <a:t>Current Lab Set up</a:t>
            </a:r>
          </a:p>
        </p:txBody>
      </p:sp>
      <p:sp>
        <p:nvSpPr>
          <p:cNvPr id="87" name="Shape 87"/>
          <p:cNvSpPr/>
          <p:nvPr/>
        </p:nvSpPr>
        <p:spPr>
          <a:xfrm>
            <a:off x="4495800" y="1518300"/>
            <a:ext cx="4740976" cy="4292951"/>
          </a:xfrm>
          <a:prstGeom prst="rect">
            <a:avLst/>
          </a:prstGeom>
          <a:blipFill>
            <a:blip r:embed="rId3"/>
            <a:stretch>
              <a:fillRect/>
            </a:stretch>
          </a:blipFill>
          <a:ln>
            <a:noFill/>
          </a:ln>
        </p:spPr>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2819400" y="228600"/>
            <a:ext cx="6096000" cy="1143299"/>
          </a:xfrm>
          <a:prstGeom prst="rect">
            <a:avLst/>
          </a:prstGeom>
        </p:spPr>
        <p:txBody>
          <a:bodyPr lIns="91425" tIns="91425" rIns="91425" bIns="91425" anchor="ctr" anchorCtr="0">
            <a:noAutofit/>
          </a:bodyPr>
          <a:lstStyle/>
          <a:p>
            <a:endParaRPr/>
          </a:p>
        </p:txBody>
      </p:sp>
      <p:sp>
        <p:nvSpPr>
          <p:cNvPr id="93" name="Shape 93"/>
          <p:cNvSpPr txBox="1">
            <a:spLocks noGrp="1"/>
          </p:cNvSpPr>
          <p:nvPr>
            <p:ph type="body" idx="1"/>
          </p:nvPr>
        </p:nvSpPr>
        <p:spPr>
          <a:xfrm>
            <a:off x="457200" y="1600200"/>
            <a:ext cx="4038599" cy="4526100"/>
          </a:xfrm>
          <a:prstGeom prst="rect">
            <a:avLst/>
          </a:prstGeom>
        </p:spPr>
        <p:txBody>
          <a:bodyPr lIns="91425" tIns="91425" rIns="91425" bIns="91425" anchor="t" anchorCtr="0">
            <a:noAutofit/>
          </a:bodyPr>
          <a:lstStyle/>
          <a:p>
            <a:pPr marL="342900" lvl="0" indent="-342900" rtl="0">
              <a:spcBef>
                <a:spcPts val="0"/>
              </a:spcBef>
              <a:buClr>
                <a:schemeClr val="dk1"/>
              </a:buClr>
              <a:buSzPct val="100000"/>
              <a:buFont typeface="Calibri"/>
              <a:buChar char="➢"/>
            </a:pPr>
            <a:r>
              <a:rPr lang="en"/>
              <a:t>drop tube</a:t>
            </a:r>
          </a:p>
          <a:p>
            <a:pPr marL="742950" lvl="1" indent="-196850" rtl="0">
              <a:spcBef>
                <a:spcPts val="0"/>
              </a:spcBef>
              <a:buClr>
                <a:schemeClr val="dk1"/>
              </a:buClr>
              <a:buSzPct val="50000"/>
              <a:buFont typeface="Calibri"/>
              <a:buChar char="➢"/>
            </a:pPr>
            <a:r>
              <a:rPr lang="en"/>
              <a:t>adding ball valve</a:t>
            </a:r>
          </a:p>
          <a:p>
            <a:pPr marL="1143000" lvl="2" indent="-165100" rtl="0">
              <a:spcBef>
                <a:spcPts val="0"/>
              </a:spcBef>
              <a:buClr>
                <a:schemeClr val="dk1"/>
              </a:buClr>
              <a:buSzPct val="50000"/>
              <a:buFont typeface="Calibri"/>
              <a:buChar char="➢"/>
            </a:pPr>
            <a:r>
              <a:rPr lang="en"/>
              <a:t>negligible change to flow rate</a:t>
            </a:r>
          </a:p>
          <a:p>
            <a:pPr marL="1143000" lvl="2" indent="-165100" rtl="0">
              <a:spcBef>
                <a:spcPts val="0"/>
              </a:spcBef>
              <a:buClr>
                <a:schemeClr val="dk1"/>
              </a:buClr>
              <a:buSzPct val="50000"/>
              <a:buFont typeface="Calibri"/>
              <a:buChar char="➢"/>
            </a:pPr>
            <a:r>
              <a:rPr lang="en"/>
              <a:t>added weight: glue tube to couple or use threaded tube</a:t>
            </a:r>
          </a:p>
          <a:p>
            <a:pPr lvl="0" rtl="0">
              <a:buNone/>
            </a:pPr>
            <a:r>
              <a:rPr lang="en"/>
              <a:t>Allows the operator to determine chemical flow rate </a:t>
            </a:r>
          </a:p>
          <a:p>
            <a:endParaRPr lang="en"/>
          </a:p>
        </p:txBody>
      </p:sp>
      <p:sp>
        <p:nvSpPr>
          <p:cNvPr id="94" name="Shape 94"/>
          <p:cNvSpPr txBox="1">
            <a:spLocks noGrp="1"/>
          </p:cNvSpPr>
          <p:nvPr>
            <p:ph type="body" idx="2"/>
          </p:nvPr>
        </p:nvSpPr>
        <p:spPr>
          <a:xfrm>
            <a:off x="4648200" y="1600200"/>
            <a:ext cx="4038599" cy="4526100"/>
          </a:xfrm>
          <a:prstGeom prst="rect">
            <a:avLst/>
          </a:prstGeom>
        </p:spPr>
        <p:txBody>
          <a:bodyPr lIns="91425" tIns="91425" rIns="91425" bIns="91425" anchor="t" anchorCtr="0">
            <a:noAutofit/>
          </a:bodyPr>
          <a:lstStyle/>
          <a:p>
            <a:endParaRPr/>
          </a:p>
        </p:txBody>
      </p:sp>
      <p:sp>
        <p:nvSpPr>
          <p:cNvPr id="95" name="Shape 95"/>
          <p:cNvSpPr/>
          <p:nvPr/>
        </p:nvSpPr>
        <p:spPr>
          <a:xfrm>
            <a:off x="4648200" y="1600200"/>
            <a:ext cx="4038600" cy="5147223"/>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Shape 100"/>
          <p:cNvSpPr txBox="1">
            <a:spLocks noGrp="1"/>
          </p:cNvSpPr>
          <p:nvPr>
            <p:ph type="title"/>
          </p:nvPr>
        </p:nvSpPr>
        <p:spPr>
          <a:xfrm>
            <a:off x="2895600" y="228600"/>
            <a:ext cx="6019799" cy="1143299"/>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SzPct val="25000"/>
              <a:buNone/>
            </a:pPr>
            <a:r>
              <a:rPr lang="en" sz="4000"/>
              <a:t>India/packaging</a:t>
            </a:r>
          </a:p>
        </p:txBody>
      </p:sp>
      <p:sp>
        <p:nvSpPr>
          <p:cNvPr id="101" name="Shape 101"/>
          <p:cNvSpPr txBox="1">
            <a:spLocks noGrp="1"/>
          </p:cNvSpPr>
          <p:nvPr>
            <p:ph type="body" idx="1"/>
          </p:nvPr>
        </p:nvSpPr>
        <p:spPr>
          <a:xfrm>
            <a:off x="457200" y="1524000"/>
            <a:ext cx="8153399" cy="4724400"/>
          </a:xfrm>
          <a:prstGeom prst="rect">
            <a:avLst/>
          </a:prstGeom>
          <a:noFill/>
          <a:ln>
            <a:noFill/>
          </a:ln>
        </p:spPr>
        <p:txBody>
          <a:bodyPr lIns="91425" tIns="45700" rIns="91425" bIns="45700" anchor="t" anchorCtr="0">
            <a:noAutofit/>
          </a:bodyPr>
          <a:lstStyle/>
          <a:p>
            <a:pPr marL="342900" lvl="0" indent="-342900" rtl="0">
              <a:spcBef>
                <a:spcPts val="0"/>
              </a:spcBef>
              <a:buClr>
                <a:schemeClr val="dk1"/>
              </a:buClr>
              <a:buSzPct val="100000"/>
              <a:buFont typeface="Calibri"/>
              <a:buChar char="➢"/>
            </a:pPr>
            <a:r>
              <a:rPr lang="en"/>
              <a:t>Packaging spreadsheet</a:t>
            </a:r>
          </a:p>
          <a:p>
            <a:pPr marL="742950" lvl="1" indent="-196850" rtl="0">
              <a:spcBef>
                <a:spcPts val="0"/>
              </a:spcBef>
              <a:buClr>
                <a:schemeClr val="dk1"/>
              </a:buClr>
              <a:buSzPct val="43750"/>
              <a:buFont typeface="Calibri"/>
              <a:buChar char="➢"/>
            </a:pPr>
            <a:r>
              <a:rPr lang="en"/>
              <a:t>Inputs: chemical flow rate and concentration, and number of sets needed</a:t>
            </a:r>
          </a:p>
          <a:p>
            <a:pPr marL="742950" lvl="1" indent="-196850" rtl="0">
              <a:spcBef>
                <a:spcPts val="0"/>
              </a:spcBef>
              <a:buClr>
                <a:schemeClr val="dk1"/>
              </a:buClr>
              <a:buSzPct val="43750"/>
              <a:buFont typeface="Calibri"/>
              <a:buChar char="➢"/>
            </a:pPr>
            <a:r>
              <a:rPr lang="en"/>
              <a:t>Outputs: Diameter, length, and number of dosing tubes required, and the quantity of all the components </a:t>
            </a:r>
          </a:p>
          <a:p>
            <a:pPr marL="742950" lvl="1" indent="-196850" rtl="0">
              <a:spcBef>
                <a:spcPts val="0"/>
              </a:spcBef>
              <a:buClr>
                <a:schemeClr val="dk1"/>
              </a:buClr>
              <a:buSzPct val="43750"/>
              <a:buFont typeface="Calibri"/>
              <a:buChar char="➢"/>
            </a:pPr>
            <a:r>
              <a:rPr lang="en"/>
              <a:t>Need to embed mathcad codes</a:t>
            </a:r>
          </a:p>
          <a:p>
            <a:pPr marL="342900" marR="0" lvl="0" indent="-342900" algn="l" rtl="0">
              <a:spcBef>
                <a:spcPts val="0"/>
              </a:spcBef>
              <a:spcAft>
                <a:spcPts val="0"/>
              </a:spcAft>
              <a:buClr>
                <a:srgbClr val="B7B7B7"/>
              </a:buClr>
              <a:buSzPct val="100000"/>
              <a:buFont typeface="Calibri"/>
              <a:buChar char="➢"/>
            </a:pPr>
            <a:r>
              <a:rPr lang="en">
                <a:solidFill>
                  <a:srgbClr val="B7B7B7"/>
                </a:solidFill>
              </a:rPr>
              <a:t>Chlorinator setup manual</a:t>
            </a:r>
          </a:p>
          <a:p>
            <a:pPr marL="742950" marR="0" lvl="1" indent="-311150" algn="l" rtl="0">
              <a:spcBef>
                <a:spcPts val="0"/>
              </a:spcBef>
              <a:spcAft>
                <a:spcPts val="0"/>
              </a:spcAft>
              <a:buClr>
                <a:srgbClr val="B7B7B7"/>
              </a:buClr>
              <a:buSzPct val="100000"/>
              <a:buFont typeface="Calibri"/>
              <a:buChar char="➢"/>
            </a:pPr>
            <a:r>
              <a:rPr lang="en">
                <a:solidFill>
                  <a:srgbClr val="B7B7B7"/>
                </a:solidFill>
              </a:rPr>
              <a:t>Need to update the manual since the design has changed since then</a:t>
            </a:r>
          </a:p>
          <a:p>
            <a:endParaRPr lang="en">
              <a:solidFill>
                <a:srgbClr val="B7B7B7"/>
              </a:solidFill>
            </a:endParaRPr>
          </a:p>
          <a:p>
            <a:endParaRPr lang="en">
              <a:solidFill>
                <a:srgbClr val="B7B7B7"/>
              </a:solidFill>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Shape 106"/>
          <p:cNvSpPr/>
          <p:nvPr/>
        </p:nvSpPr>
        <p:spPr>
          <a:xfrm>
            <a:off x="1393200" y="1527974"/>
            <a:ext cx="6024974" cy="5330024"/>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Shape 111"/>
          <p:cNvSpPr txBox="1">
            <a:spLocks noGrp="1"/>
          </p:cNvSpPr>
          <p:nvPr>
            <p:ph type="title"/>
          </p:nvPr>
        </p:nvSpPr>
        <p:spPr>
          <a:xfrm>
            <a:off x="2895600" y="228600"/>
            <a:ext cx="6019799" cy="1143299"/>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SzPct val="25000"/>
              <a:buNone/>
            </a:pPr>
            <a:r>
              <a:rPr lang="en" sz="4000"/>
              <a:t>India/packaging</a:t>
            </a:r>
          </a:p>
        </p:txBody>
      </p:sp>
      <p:sp>
        <p:nvSpPr>
          <p:cNvPr id="112" name="Shape 112"/>
          <p:cNvSpPr txBox="1">
            <a:spLocks noGrp="1"/>
          </p:cNvSpPr>
          <p:nvPr>
            <p:ph type="body" idx="1"/>
          </p:nvPr>
        </p:nvSpPr>
        <p:spPr>
          <a:xfrm>
            <a:off x="457200" y="1524000"/>
            <a:ext cx="8153399" cy="4724400"/>
          </a:xfrm>
          <a:prstGeom prst="rect">
            <a:avLst/>
          </a:prstGeom>
          <a:noFill/>
          <a:ln>
            <a:noFill/>
          </a:ln>
        </p:spPr>
        <p:txBody>
          <a:bodyPr lIns="91425" tIns="45700" rIns="91425" bIns="45700" anchor="t" anchorCtr="0">
            <a:noAutofit/>
          </a:bodyPr>
          <a:lstStyle/>
          <a:p>
            <a:pPr marL="342900" lvl="0" indent="-342900" rtl="0">
              <a:spcBef>
                <a:spcPts val="0"/>
              </a:spcBef>
              <a:buClr>
                <a:srgbClr val="CCCCCC"/>
              </a:buClr>
              <a:buSzPct val="100000"/>
              <a:buFont typeface="Calibri"/>
              <a:buChar char="➢"/>
            </a:pPr>
            <a:r>
              <a:rPr lang="en">
                <a:solidFill>
                  <a:srgbClr val="CCCCCC"/>
                </a:solidFill>
              </a:rPr>
              <a:t>Packaging spreadsheet</a:t>
            </a:r>
          </a:p>
          <a:p>
            <a:pPr marL="742950" lvl="1" indent="-196850" rtl="0">
              <a:spcBef>
                <a:spcPts val="0"/>
              </a:spcBef>
              <a:buClr>
                <a:srgbClr val="CCCCCC"/>
              </a:buClr>
              <a:buSzPct val="43750"/>
              <a:buFont typeface="Calibri"/>
              <a:buChar char="➢"/>
            </a:pPr>
            <a:r>
              <a:rPr lang="en">
                <a:solidFill>
                  <a:srgbClr val="CCCCCC"/>
                </a:solidFill>
              </a:rPr>
              <a:t>Inputs: chemical flow rate and concentration, and number of sets needed</a:t>
            </a:r>
          </a:p>
          <a:p>
            <a:pPr marL="742950" lvl="1" indent="-196850" rtl="0">
              <a:spcBef>
                <a:spcPts val="0"/>
              </a:spcBef>
              <a:buClr>
                <a:srgbClr val="CCCCCC"/>
              </a:buClr>
              <a:buSzPct val="43750"/>
              <a:buFont typeface="Calibri"/>
              <a:buChar char="➢"/>
            </a:pPr>
            <a:r>
              <a:rPr lang="en">
                <a:solidFill>
                  <a:srgbClr val="CCCCCC"/>
                </a:solidFill>
              </a:rPr>
              <a:t>Outputs: Diameter, length, and number of dosing tubes required, and the quantity of all the components </a:t>
            </a:r>
          </a:p>
          <a:p>
            <a:pPr marL="742950" lvl="1" indent="-196850" rtl="0">
              <a:spcBef>
                <a:spcPts val="0"/>
              </a:spcBef>
              <a:buClr>
                <a:srgbClr val="CCCCCC"/>
              </a:buClr>
              <a:buSzPct val="43750"/>
              <a:buFont typeface="Calibri"/>
              <a:buChar char="➢"/>
            </a:pPr>
            <a:r>
              <a:rPr lang="en">
                <a:solidFill>
                  <a:srgbClr val="CCCCCC"/>
                </a:solidFill>
              </a:rPr>
              <a:t>Need to embed mathcad codes</a:t>
            </a:r>
          </a:p>
          <a:p>
            <a:pPr marL="342900" marR="0" lvl="0" indent="-342900" algn="l" rtl="0">
              <a:spcBef>
                <a:spcPts val="0"/>
              </a:spcBef>
              <a:spcAft>
                <a:spcPts val="0"/>
              </a:spcAft>
              <a:buClr>
                <a:schemeClr val="dk1"/>
              </a:buClr>
              <a:buSzPct val="100000"/>
              <a:buFont typeface="Calibri"/>
              <a:buChar char="➢"/>
            </a:pPr>
            <a:r>
              <a:rPr lang="en"/>
              <a:t>Chlorinator setup manual</a:t>
            </a:r>
          </a:p>
          <a:p>
            <a:pPr marL="742950" marR="0" lvl="1" indent="-311150" algn="l" rtl="0">
              <a:spcBef>
                <a:spcPts val="0"/>
              </a:spcBef>
              <a:spcAft>
                <a:spcPts val="0"/>
              </a:spcAft>
              <a:buClr>
                <a:schemeClr val="dk1"/>
              </a:buClr>
              <a:buSzPct val="100000"/>
              <a:buFont typeface="Calibri"/>
              <a:buChar char="➢"/>
            </a:pPr>
            <a:r>
              <a:rPr lang="en"/>
              <a:t>Need to update the manual since the design has changed since then</a:t>
            </a:r>
          </a:p>
          <a:p>
            <a:endParaRPr lang="en"/>
          </a:p>
          <a:p>
            <a:endParaRPr lang="en"/>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Shape 117"/>
          <p:cNvSpPr/>
          <p:nvPr/>
        </p:nvSpPr>
        <p:spPr>
          <a:xfrm>
            <a:off x="437775" y="1895799"/>
            <a:ext cx="8268448" cy="4432300"/>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name="AguaClara English">
  <a:themeElements>
    <a:clrScheme name="classroom">
      <a:dk1>
        <a:srgbClr val="000000"/>
      </a:dk1>
      <a:lt1>
        <a:srgbClr val="FFFFFF"/>
      </a:lt1>
      <a:dk2>
        <a:srgbClr val="00005A"/>
      </a:dk2>
      <a:lt2>
        <a:srgbClr val="FFFFFF"/>
      </a:lt2>
      <a:accent1>
        <a:srgbClr val="0300BE"/>
      </a:accent1>
      <a:accent2>
        <a:srgbClr val="FBA305"/>
      </a:accent2>
      <a:accent3>
        <a:srgbClr val="3399FF"/>
      </a:accent3>
      <a:accent4>
        <a:srgbClr val="AC0000"/>
      </a:accent4>
      <a:accent5>
        <a:srgbClr val="F7B0B0"/>
      </a:accent5>
      <a:accent6>
        <a:srgbClr val="E39304"/>
      </a:accent6>
      <a:hlink>
        <a:srgbClr val="678EFD"/>
      </a:hlink>
      <a:folHlink>
        <a:srgbClr val="AC0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TotalTime>
  <Words>451</Words>
  <Application>Microsoft Office PowerPoint</Application>
  <PresentationFormat>On-screen Show (4:3)</PresentationFormat>
  <Paragraphs>77</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AguaClara English</vt:lpstr>
      <vt:lpstr>Linear Chemical Dose Controller  Fall 2013</vt:lpstr>
      <vt:lpstr>Chemical Dose Controller </vt:lpstr>
      <vt:lpstr>Current Lab Set up</vt:lpstr>
      <vt:lpstr>Current Lab Set up</vt:lpstr>
      <vt:lpstr>PowerPoint Presentation</vt:lpstr>
      <vt:lpstr>India/packaging</vt:lpstr>
      <vt:lpstr>PowerPoint Presentation</vt:lpstr>
      <vt:lpstr>India/packaging</vt:lpstr>
      <vt:lpstr>PowerPoint Presentation</vt:lpstr>
      <vt:lpstr>Constant Head Tank</vt:lpstr>
      <vt:lpstr>CHT Height Adjustment  </vt:lpstr>
      <vt:lpstr>Single Lever</vt:lpstr>
      <vt:lpstr>Single Lever Design</vt:lpstr>
      <vt:lpstr>Future Tasks</vt:lpstr>
      <vt:lpstr>AguaClara Two for One Treatment Plants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Linear Chemical Dose Controller  Fall 2013</dc:title>
  <cp:lastModifiedBy>ceeadmin</cp:lastModifiedBy>
  <cp:revision>3</cp:revision>
  <dcterms:modified xsi:type="dcterms:W3CDTF">2013-12-14T22:36:13Z</dcterms:modified>
</cp:coreProperties>
</file>