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01085-DECF-42E2-B900-22F65B3D0A6B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11FD9-2E30-4C47-A861-CC950DE10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8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000"/>
              <a:t>Cite your sources here. </a:t>
            </a:r>
          </a:p>
          <a:p>
            <a:pPr lvl="0">
              <a:spcBef>
                <a:spcPts val="0"/>
              </a:spcBef>
              <a:buNone/>
            </a:pP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Caption your figure and explain its relevance to your presentation/thesis here. You can take the caption from your Final Report and modify it. </a:t>
            </a:r>
          </a:p>
          <a:p>
            <a:pPr lvl="0">
              <a:spcBef>
                <a:spcPts val="0"/>
              </a:spcBef>
              <a:buNone/>
            </a:pP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Write a summary of this slide here. A future team member or client should be able to read this note and understand this slide without having your team explain it to them. </a:t>
            </a:r>
          </a:p>
          <a:p>
            <a:pPr lvl="0">
              <a:spcBef>
                <a:spcPts val="0"/>
              </a:spcBef>
              <a:buNone/>
            </a:pP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If there are any appendix slides that are relevant to this slide, mention it in your notes. </a:t>
            </a:r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8446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000"/>
              <a:t>Cite your sources here. </a:t>
            </a:r>
          </a:p>
          <a:p>
            <a:pPr lvl="0" rtl="0">
              <a:spcBef>
                <a:spcPts val="0"/>
              </a:spcBef>
              <a:buNone/>
            </a:pP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-US" sz="1000"/>
              <a:t>Caption your figure and explain its relevance to your presentation/thesis here. You can take the caption from your Final Report and modify it. </a:t>
            </a:r>
          </a:p>
          <a:p>
            <a:pPr lvl="0" rtl="0">
              <a:spcBef>
                <a:spcPts val="0"/>
              </a:spcBef>
              <a:buNone/>
            </a:pP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Write a summary of this slide here. A future team member or client should be able to read this note and understand this slide without having your team explain it to them.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-US" sz="1000">
                <a:solidFill>
                  <a:schemeClr val="dk1"/>
                </a:solidFill>
              </a:rPr>
              <a:t>If there are any appendix slides that are relevant to this slide, mention it in your notes. </a:t>
            </a:r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4425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Team </a:t>
            </a:r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09730" y="6356348"/>
            <a:ext cx="928047" cy="423839"/>
          </a:xfrm>
        </p:spPr>
        <p:txBody>
          <a:bodyPr/>
          <a:lstStyle/>
          <a:p>
            <a:fld id="{52BA18B9-81B9-438D-BB25-980199F8EAE8}" type="datetime1">
              <a:rPr lang="en-US" smtClean="0"/>
              <a:t>5/16/2016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81080" y="6356349"/>
            <a:ext cx="4114800" cy="365125"/>
          </a:xfrm>
        </p:spPr>
        <p:txBody>
          <a:bodyPr/>
          <a:lstStyle>
            <a:lvl1pPr algn="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Team Type | Semester Year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82484" y="6356350"/>
            <a:ext cx="384980" cy="365124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7" name="Shape 165"/>
          <p:cNvPicPr preferRelativeResize="0"/>
          <p:nvPr userDrawn="1"/>
        </p:nvPicPr>
        <p:blipFill rotWithShape="1">
          <a:blip r:embed="rId2">
            <a:alphaModFix/>
          </a:blip>
          <a:srcRect l="4313" r="75452"/>
          <a:stretch/>
        </p:blipFill>
        <p:spPr>
          <a:xfrm>
            <a:off x="0" y="3509963"/>
            <a:ext cx="2275725" cy="3270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681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6B9F-0A78-42B9-9358-0DA2626E5262}" type="datetime1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15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9F5A-6065-4227-905A-BE0E9F94F3C0}" type="datetime1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Sentence 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52BE2-A480-41C5-AFE8-E323729F0EAB}" type="datetime1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9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 dirty="0" smtClean="0"/>
              <a:t>Section Header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71430-36AF-4BB4-AF0B-119920C29DD9}" type="datetime1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Shape 165"/>
          <p:cNvPicPr preferRelativeResize="0"/>
          <p:nvPr userDrawn="1"/>
        </p:nvPicPr>
        <p:blipFill rotWithShape="1">
          <a:blip r:embed="rId2">
            <a:alphaModFix/>
          </a:blip>
          <a:srcRect l="4313" r="75452"/>
          <a:stretch/>
        </p:blipFill>
        <p:spPr>
          <a:xfrm>
            <a:off x="0" y="3509963"/>
            <a:ext cx="2275725" cy="3270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64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EB9C0-9963-4D6C-A291-7DA8DE014594}" type="datetime1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3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6B5BC-0670-4BE3-BDB9-3B9583331A50}" type="datetime1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9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D68D-348F-44AC-BC92-638337504EC1}" type="datetime1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7F3A-7070-498D-B752-9B78FEF2BFE2}" type="datetime1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3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D68C-CA8B-477B-8E3E-F83A92607623}" type="datetime1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2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5B0A9-EE47-40E7-9013-6F30FE58C6B5}" type="datetime1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279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1367" y="6356349"/>
            <a:ext cx="936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E34FC-1E02-4DFE-8965-69C2F9EDBCF4}" type="datetime1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390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Team Type | Semester Year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733" y="6356349"/>
            <a:ext cx="4026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8C2F9-8455-49A9-B6AD-FA3BC676250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Shape 160"/>
          <p:cNvPicPr preferRelativeResize="0"/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9457899" y="59587"/>
            <a:ext cx="2609443" cy="772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918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Team </a:t>
            </a:r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[[ </a:t>
            </a:r>
            <a:r>
              <a:rPr lang="en-US" dirty="0" smtClean="0">
                <a:solidFill>
                  <a:srgbClr val="7F7F7F"/>
                </a:solidFill>
              </a:rPr>
              <a:t>Purpose and summary of this presentation. Where to find more information</a:t>
            </a:r>
            <a:r>
              <a:rPr lang="en-US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]]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Team Type | Semester Year</a:t>
            </a:r>
          </a:p>
        </p:txBody>
      </p:sp>
    </p:spTree>
    <p:extLst>
      <p:ext uri="{BB962C8B-B14F-4D97-AF65-F5344CB8AC3E}">
        <p14:creationId xmlns:p14="http://schemas.microsoft.com/office/powerpoint/2010/main" val="258220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/>
        </p:nvSpPr>
        <p:spPr>
          <a:xfrm>
            <a:off x="375400" y="1467573"/>
            <a:ext cx="4273200" cy="182400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595959"/>
              </a:buClr>
              <a:buFont typeface="Calibri"/>
              <a:buChar char="•"/>
            </a:pP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[[Key Points]]</a:t>
            </a:r>
          </a:p>
          <a:p>
            <a:pPr>
              <a:buClr>
                <a:srgbClr val="595959"/>
              </a:buClr>
              <a:buSzPct val="100000"/>
              <a:buFont typeface="Calibri"/>
              <a:buChar char="•"/>
            </a:pPr>
            <a:r>
              <a:rPr lang="en-US" sz="1867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>
              <a:buClr>
                <a:srgbClr val="595959"/>
              </a:buClr>
              <a:buSzPct val="100000"/>
              <a:buFont typeface="Calibri"/>
              <a:buChar char="•"/>
            </a:pPr>
            <a:r>
              <a:rPr lang="en-US" sz="1867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21" name="Shape 221"/>
          <p:cNvSpPr/>
          <p:nvPr/>
        </p:nvSpPr>
        <p:spPr>
          <a:xfrm>
            <a:off x="5151971" y="1467549"/>
            <a:ext cx="6493879" cy="468734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B68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SzPct val="25000"/>
            </a:pPr>
            <a:r>
              <a:rPr lang="en-US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Picture, chart, or graphic </a:t>
            </a:r>
          </a:p>
          <a:p>
            <a:pPr algn="ctr">
              <a:buSzPct val="25000"/>
            </a:pPr>
            <a:r>
              <a:rPr lang="en-US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133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without</a:t>
            </a:r>
            <a:r>
              <a:rPr lang="en-US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box around it) 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144973" y="349115"/>
            <a:ext cx="6556583" cy="830096"/>
          </a:xfrm>
          <a:prstGeom prst="rect">
            <a:avLst/>
          </a:prstGeom>
          <a:noFill/>
          <a:ln>
            <a:noFill/>
          </a:ln>
        </p:spPr>
        <p:txBody>
          <a:bodyPr lIns="162500" tIns="162500" rIns="162500" bIns="162500" anchor="b" anchorCtr="0">
            <a:no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en-US" sz="5333" dirty="0">
                <a:solidFill>
                  <a:srgbClr val="0B68FF"/>
                </a:solidFill>
              </a:rPr>
              <a:t>Sentence Header</a:t>
            </a:r>
          </a:p>
        </p:txBody>
      </p:sp>
      <p:sp>
        <p:nvSpPr>
          <p:cNvPr id="223" name="Shape 223"/>
          <p:cNvSpPr txBox="1"/>
          <p:nvPr/>
        </p:nvSpPr>
        <p:spPr>
          <a:xfrm>
            <a:off x="6125028" y="6351228"/>
            <a:ext cx="5870696" cy="328293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 algn="r">
              <a:buSzPct val="25000"/>
            </a:pPr>
            <a:r>
              <a:rPr lang="en-US" sz="1333" b="1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lang="en-US" sz="1333" b="1">
                <a:solidFill>
                  <a:srgbClr val="0B68FF"/>
                </a:solidFill>
              </a:rPr>
              <a:t>Research</a:t>
            </a:r>
            <a:r>
              <a:rPr lang="en-US" sz="1333" b="1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en-US" sz="1333" b="1">
                <a:solidFill>
                  <a:srgbClr val="7F7F7F"/>
                </a:solidFill>
              </a:rPr>
              <a:t>Final</a:t>
            </a:r>
            <a:r>
              <a:rPr lang="en-US" sz="1333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lang="en-US" sz="1333" b="1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224" name="Shape 224"/>
          <p:cNvSpPr txBox="1"/>
          <p:nvPr/>
        </p:nvSpPr>
        <p:spPr>
          <a:xfrm>
            <a:off x="375402" y="5329520"/>
            <a:ext cx="4273340" cy="1231105"/>
          </a:xfrm>
          <a:prstGeom prst="rect">
            <a:avLst/>
          </a:prstGeom>
          <a:noFill/>
          <a:ln w="9525" cap="flat" cmpd="sng">
            <a:solidFill>
              <a:srgbClr val="0B68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SzPct val="25000"/>
            </a:pPr>
            <a:r>
              <a:rPr lang="en-US" sz="2400"/>
              <a:t>[[Optional Main Take Away Point]]</a:t>
            </a:r>
          </a:p>
        </p:txBody>
      </p:sp>
      <p:cxnSp>
        <p:nvCxnSpPr>
          <p:cNvPr id="226" name="Shape 226"/>
          <p:cNvCxnSpPr/>
          <p:nvPr/>
        </p:nvCxnSpPr>
        <p:spPr>
          <a:xfrm>
            <a:off x="406900" y="4835133"/>
            <a:ext cx="678400" cy="555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27" name="Shape 227"/>
          <p:cNvSpPr txBox="1"/>
          <p:nvPr/>
        </p:nvSpPr>
        <p:spPr>
          <a:xfrm>
            <a:off x="-1417000" y="4147700"/>
            <a:ext cx="1792400" cy="1708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en-US" sz="1467"/>
              <a:t>Write the main take away point for this slide here. </a:t>
            </a:r>
          </a:p>
          <a:p>
            <a:endParaRPr sz="2400"/>
          </a:p>
          <a:p>
            <a:r>
              <a:rPr lang="en-US" sz="1067" b="1"/>
              <a:t>Arial, pt. 18, Left Align, (black)</a:t>
            </a:r>
          </a:p>
        </p:txBody>
      </p:sp>
      <p:cxnSp>
        <p:nvCxnSpPr>
          <p:cNvPr id="228" name="Shape 228"/>
          <p:cNvCxnSpPr/>
          <p:nvPr/>
        </p:nvCxnSpPr>
        <p:spPr>
          <a:xfrm rot="10800000" flipH="1">
            <a:off x="-246700" y="1788300"/>
            <a:ext cx="653600" cy="715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29" name="Shape 229"/>
          <p:cNvSpPr txBox="1"/>
          <p:nvPr/>
        </p:nvSpPr>
        <p:spPr>
          <a:xfrm>
            <a:off x="-1417000" y="2334849"/>
            <a:ext cx="1792400" cy="1708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en-US" sz="1467"/>
              <a:t>Write the key points here. </a:t>
            </a:r>
          </a:p>
          <a:p>
            <a:endParaRPr sz="2400"/>
          </a:p>
          <a:p>
            <a:r>
              <a:rPr lang="en-US" sz="1067" b="1"/>
              <a:t>Calibri, pt. 18, Left Align, (RGB 89,89,89)</a:t>
            </a:r>
          </a:p>
        </p:txBody>
      </p:sp>
      <p:cxnSp>
        <p:nvCxnSpPr>
          <p:cNvPr id="230" name="Shape 230"/>
          <p:cNvCxnSpPr/>
          <p:nvPr/>
        </p:nvCxnSpPr>
        <p:spPr>
          <a:xfrm flipH="1">
            <a:off x="5593767" y="349100"/>
            <a:ext cx="663600" cy="245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31" name="Shape 231"/>
          <p:cNvSpPr txBox="1"/>
          <p:nvPr/>
        </p:nvSpPr>
        <p:spPr>
          <a:xfrm>
            <a:off x="6414333" y="-70767"/>
            <a:ext cx="2353200" cy="1342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en-US" sz="1467"/>
              <a:t>Make sure the title is in your team color (see slide 1 for color)</a:t>
            </a:r>
          </a:p>
          <a:p>
            <a:endParaRPr sz="2400"/>
          </a:p>
          <a:p>
            <a:r>
              <a:rPr lang="en-US" sz="1067" b="1"/>
              <a:t>Arial, pt. 40, Left </a:t>
            </a:r>
          </a:p>
        </p:txBody>
      </p:sp>
      <p:cxnSp>
        <p:nvCxnSpPr>
          <p:cNvPr id="232" name="Shape 232"/>
          <p:cNvCxnSpPr/>
          <p:nvPr/>
        </p:nvCxnSpPr>
        <p:spPr>
          <a:xfrm flipH="1">
            <a:off x="8585133" y="4761133"/>
            <a:ext cx="3638400" cy="1615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33" name="Shape 233"/>
          <p:cNvSpPr txBox="1"/>
          <p:nvPr/>
        </p:nvSpPr>
        <p:spPr>
          <a:xfrm>
            <a:off x="11733833" y="3937233"/>
            <a:ext cx="1525600" cy="1342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en-US" sz="1467"/>
              <a:t>Make sure you are using your team color</a:t>
            </a:r>
          </a:p>
        </p:txBody>
      </p:sp>
    </p:spTree>
    <p:extLst>
      <p:ext uri="{BB962C8B-B14F-4D97-AF65-F5344CB8AC3E}">
        <p14:creationId xmlns:p14="http://schemas.microsoft.com/office/powerpoint/2010/main" val="2164858062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/>
        </p:nvSpPr>
        <p:spPr>
          <a:xfrm>
            <a:off x="1551597" y="1330513"/>
            <a:ext cx="9088800" cy="3847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B68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SzPct val="25000"/>
            </a:pPr>
            <a:r>
              <a:rPr lang="en-US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Picture, chart, or graphic </a:t>
            </a:r>
          </a:p>
          <a:p>
            <a:pPr algn="ctr">
              <a:buSzPct val="25000"/>
            </a:pPr>
            <a:r>
              <a:rPr lang="en-US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133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without</a:t>
            </a:r>
            <a:r>
              <a:rPr lang="en-US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box around it) 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1551600" y="5329533"/>
            <a:ext cx="9088800" cy="957600"/>
          </a:xfrm>
          <a:prstGeom prst="rect">
            <a:avLst/>
          </a:prstGeom>
          <a:noFill/>
          <a:ln w="9525" cap="flat" cmpd="sng">
            <a:solidFill>
              <a:srgbClr val="0B68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t" anchorCtr="0">
            <a:noAutofit/>
          </a:bodyPr>
          <a:lstStyle/>
          <a:p>
            <a:pPr algn="ctr">
              <a:buSzPct val="25000"/>
            </a:pPr>
            <a:r>
              <a:rPr lang="en-US" sz="2400"/>
              <a:t>[[Optional Main Take Away Point]]</a:t>
            </a:r>
          </a:p>
        </p:txBody>
      </p:sp>
      <p:cxnSp>
        <p:nvCxnSpPr>
          <p:cNvPr id="242" name="Shape 242"/>
          <p:cNvCxnSpPr/>
          <p:nvPr/>
        </p:nvCxnSpPr>
        <p:spPr>
          <a:xfrm>
            <a:off x="271367" y="5118833"/>
            <a:ext cx="1542000" cy="493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43" name="Shape 243"/>
          <p:cNvSpPr txBox="1"/>
          <p:nvPr/>
        </p:nvSpPr>
        <p:spPr>
          <a:xfrm>
            <a:off x="-1367000" y="4014033"/>
            <a:ext cx="1792400" cy="1708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en-US" sz="1467"/>
              <a:t>Write the main take away point for this slide here. </a:t>
            </a:r>
          </a:p>
          <a:p>
            <a:endParaRPr sz="2400"/>
          </a:p>
          <a:p>
            <a:r>
              <a:rPr lang="en-US" sz="1067" b="1"/>
              <a:t>Arial, pt. 18, Left Align, (black)</a:t>
            </a:r>
          </a:p>
        </p:txBody>
      </p:sp>
      <p:sp>
        <p:nvSpPr>
          <p:cNvPr id="244" name="Shape 244"/>
          <p:cNvSpPr txBox="1"/>
          <p:nvPr/>
        </p:nvSpPr>
        <p:spPr>
          <a:xfrm>
            <a:off x="6125028" y="6351228"/>
            <a:ext cx="5870800" cy="32840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 algn="r">
              <a:buSzPct val="25000"/>
            </a:pPr>
            <a:r>
              <a:rPr lang="en-US" sz="1333" b="1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lang="en-US" sz="1333" b="1">
                <a:solidFill>
                  <a:srgbClr val="0B68FF"/>
                </a:solidFill>
              </a:rPr>
              <a:t>Research</a:t>
            </a:r>
            <a:r>
              <a:rPr lang="en-US" sz="1333" b="1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en-US" sz="1333" b="1">
                <a:solidFill>
                  <a:srgbClr val="7F7F7F"/>
                </a:solidFill>
              </a:rPr>
              <a:t>Final</a:t>
            </a:r>
            <a:r>
              <a:rPr lang="en-US" sz="1333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lang="en-US" sz="1333" b="1">
                <a:solidFill>
                  <a:srgbClr val="7F7F7F"/>
                </a:solidFill>
              </a:rPr>
              <a:t>6</a:t>
            </a:r>
          </a:p>
        </p:txBody>
      </p:sp>
      <p:cxnSp>
        <p:nvCxnSpPr>
          <p:cNvPr id="245" name="Shape 245"/>
          <p:cNvCxnSpPr>
            <a:endCxn id="244" idx="0"/>
          </p:cNvCxnSpPr>
          <p:nvPr/>
        </p:nvCxnSpPr>
        <p:spPr>
          <a:xfrm flipH="1">
            <a:off x="9060428" y="5550428"/>
            <a:ext cx="2657200" cy="800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46" name="Shape 246"/>
          <p:cNvSpPr txBox="1"/>
          <p:nvPr/>
        </p:nvSpPr>
        <p:spPr>
          <a:xfrm>
            <a:off x="11441133" y="4581100"/>
            <a:ext cx="1695200" cy="12408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en-US" sz="1467"/>
              <a:t>Make sure you are using your team color</a:t>
            </a:r>
          </a:p>
        </p:txBody>
      </p:sp>
      <p:sp>
        <p:nvSpPr>
          <p:cNvPr id="247" name="Shape 247"/>
          <p:cNvSpPr txBox="1"/>
          <p:nvPr/>
        </p:nvSpPr>
        <p:spPr>
          <a:xfrm>
            <a:off x="144972" y="349115"/>
            <a:ext cx="6556400" cy="830000"/>
          </a:xfrm>
          <a:prstGeom prst="rect">
            <a:avLst/>
          </a:prstGeom>
          <a:noFill/>
          <a:ln>
            <a:noFill/>
          </a:ln>
        </p:spPr>
        <p:txBody>
          <a:bodyPr lIns="162500" tIns="162500" rIns="162500" bIns="162500" anchor="b" anchorCtr="0">
            <a:noAutofit/>
          </a:bodyPr>
          <a:lstStyle/>
          <a:p>
            <a:pPr>
              <a:lnSpc>
                <a:spcPct val="90000"/>
              </a:lnSpc>
              <a:buSzPct val="25000"/>
            </a:pPr>
            <a:r>
              <a:rPr lang="en-US" sz="5333">
                <a:solidFill>
                  <a:srgbClr val="0B68FF"/>
                </a:solidFill>
              </a:rPr>
              <a:t>Sentence Header</a:t>
            </a:r>
          </a:p>
        </p:txBody>
      </p:sp>
      <p:cxnSp>
        <p:nvCxnSpPr>
          <p:cNvPr id="248" name="Shape 248"/>
          <p:cNvCxnSpPr/>
          <p:nvPr/>
        </p:nvCxnSpPr>
        <p:spPr>
          <a:xfrm flipH="1">
            <a:off x="5593767" y="349100"/>
            <a:ext cx="663600" cy="245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49" name="Shape 249"/>
          <p:cNvSpPr txBox="1"/>
          <p:nvPr/>
        </p:nvSpPr>
        <p:spPr>
          <a:xfrm>
            <a:off x="6414333" y="-70767"/>
            <a:ext cx="2353200" cy="1342000"/>
          </a:xfrm>
          <a:prstGeom prst="rect">
            <a:avLst/>
          </a:prstGeom>
          <a:solidFill>
            <a:srgbClr val="CFE2F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t" anchorCtr="0">
            <a:noAutofit/>
          </a:bodyPr>
          <a:lstStyle/>
          <a:p>
            <a:r>
              <a:rPr lang="en-US" sz="1467"/>
              <a:t>Make sure the title is in your team color (see slide 1 for color)</a:t>
            </a:r>
          </a:p>
          <a:p>
            <a:endParaRPr sz="2400"/>
          </a:p>
          <a:p>
            <a:r>
              <a:rPr lang="en-US" sz="1067" b="1"/>
              <a:t>Arial, pt. 40, Left </a:t>
            </a:r>
          </a:p>
        </p:txBody>
      </p:sp>
    </p:spTree>
    <p:extLst>
      <p:ext uri="{BB962C8B-B14F-4D97-AF65-F5344CB8AC3E}">
        <p14:creationId xmlns:p14="http://schemas.microsoft.com/office/powerpoint/2010/main" val="3872985782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452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723331"/>
            <a:ext cx="9144000" cy="278663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dirty="0">
                <a:solidFill>
                  <a:srgbClr val="0B68FF"/>
                </a:solidFill>
                <a:latin typeface="+mj-lt"/>
                <a:ea typeface="Arial"/>
                <a:cs typeface="Arial"/>
                <a:sym typeface="Arial"/>
              </a:rPr>
              <a:t>Q</a:t>
            </a:r>
            <a:r>
              <a:rPr lang="en-US" dirty="0">
                <a:solidFill>
                  <a:srgbClr val="0B68FF"/>
                </a:solidFill>
                <a:latin typeface="+mj-lt"/>
              </a:rPr>
              <a:t>uestions</a:t>
            </a:r>
            <a:br>
              <a:rPr lang="en-US" dirty="0">
                <a:solidFill>
                  <a:srgbClr val="0B68FF"/>
                </a:solidFill>
                <a:latin typeface="+mj-lt"/>
              </a:rPr>
            </a:br>
            <a:r>
              <a:rPr lang="en-US" dirty="0">
                <a:solidFill>
                  <a:srgbClr val="0B68FF"/>
                </a:solidFill>
                <a:latin typeface="+mj-lt"/>
              </a:rPr>
              <a:t>and</a:t>
            </a:r>
            <a:br>
              <a:rPr lang="en-US" dirty="0">
                <a:solidFill>
                  <a:srgbClr val="0B68FF"/>
                </a:solidFill>
                <a:latin typeface="+mj-lt"/>
              </a:rPr>
            </a:br>
            <a:r>
              <a:rPr lang="en-US" dirty="0" smtClean="0">
                <a:solidFill>
                  <a:srgbClr val="0B68FF"/>
                </a:solidFill>
                <a:latin typeface="+mj-lt"/>
              </a:rPr>
              <a:t>Recommendations</a:t>
            </a:r>
            <a:endParaRPr lang="en-US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 dirty="0" smtClean="0"/>
          </a:p>
        </p:txBody>
      </p:sp>
      <p:sp>
        <p:nvSpPr>
          <p:cNvPr id="11" name="Shape 257"/>
          <p:cNvSpPr txBox="1"/>
          <p:nvPr/>
        </p:nvSpPr>
        <p:spPr>
          <a:xfrm>
            <a:off x="3868880" y="4539905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[[Team Member Name]]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[[Degree Pursuing]]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[[Email Address]]</a:t>
            </a:r>
          </a:p>
        </p:txBody>
      </p:sp>
      <p:sp>
        <p:nvSpPr>
          <p:cNvPr id="12" name="Shape 258"/>
          <p:cNvSpPr txBox="1"/>
          <p:nvPr/>
        </p:nvSpPr>
        <p:spPr>
          <a:xfrm>
            <a:off x="6188480" y="3674130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[[Team Member Name]]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[[Degree Pursuing]]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[[Email Address]]</a:t>
            </a:r>
          </a:p>
        </p:txBody>
      </p:sp>
      <p:sp>
        <p:nvSpPr>
          <p:cNvPr id="13" name="Shape 259"/>
          <p:cNvSpPr txBox="1"/>
          <p:nvPr/>
        </p:nvSpPr>
        <p:spPr>
          <a:xfrm>
            <a:off x="3868880" y="3674117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 dirty="0">
                <a:cs typeface="Arial" panose="020B0604020202020204" pitchFamily="34" charset="0"/>
              </a:rPr>
              <a:t>[[Team Member Name]]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 dirty="0">
                <a:cs typeface="Arial" panose="020B0604020202020204" pitchFamily="34" charset="0"/>
              </a:rPr>
              <a:t>[[Degree Pursuing]]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 dirty="0">
                <a:cs typeface="Arial" panose="020B0604020202020204" pitchFamily="34" charset="0"/>
              </a:rPr>
              <a:t>[[Email Address]]</a:t>
            </a:r>
          </a:p>
        </p:txBody>
      </p:sp>
      <p:sp>
        <p:nvSpPr>
          <p:cNvPr id="14" name="Shape 261"/>
          <p:cNvSpPr txBox="1"/>
          <p:nvPr/>
        </p:nvSpPr>
        <p:spPr>
          <a:xfrm>
            <a:off x="6188480" y="4539905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[[Team Member Name]]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[[Degree Pursuing]]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400">
                <a:cs typeface="Arial" panose="020B0604020202020204" pitchFamily="34" charset="0"/>
              </a:rPr>
              <a:t>[[Email Address]]</a:t>
            </a:r>
          </a:p>
        </p:txBody>
      </p:sp>
    </p:spTree>
    <p:extLst>
      <p:ext uri="{BB962C8B-B14F-4D97-AF65-F5344CB8AC3E}">
        <p14:creationId xmlns:p14="http://schemas.microsoft.com/office/powerpoint/2010/main" val="1288281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7200" dirty="0" smtClean="0">
                <a:solidFill>
                  <a:srgbClr val="0B68FF"/>
                </a:solidFill>
              </a:rPr>
              <a:t>Appendix</a:t>
            </a:r>
            <a:r>
              <a:rPr lang="en-US" sz="7200" dirty="0">
                <a:solidFill>
                  <a:srgbClr val="0B68FF"/>
                </a:solidFill>
              </a:rPr>
              <a:t/>
            </a:r>
            <a:br>
              <a:rPr lang="en-US" sz="7200" dirty="0">
                <a:solidFill>
                  <a:srgbClr val="0B68FF"/>
                </a:solidFill>
              </a:rPr>
            </a:br>
            <a:r>
              <a:rPr lang="en-US" sz="7200" dirty="0" smtClean="0">
                <a:solidFill>
                  <a:srgbClr val="0B68FF"/>
                </a:solidFill>
              </a:rPr>
              <a:t>Slides</a:t>
            </a:r>
            <a:endParaRPr lang="en-US" sz="7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Team Type | Semester Year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5311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guaClara Template" id="{58FE236C-0CF3-462D-AF5A-01ACB72B76F0}" vid="{677C4ACB-7CCC-4D44-873F-954A76C34B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451</Words>
  <Application>Microsoft Office PowerPoint</Application>
  <PresentationFormat>Widescreen</PresentationFormat>
  <Paragraphs>64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Team Name</vt:lpstr>
      <vt:lpstr>PowerPoint Presentation</vt:lpstr>
      <vt:lpstr>PowerPoint Presentation</vt:lpstr>
      <vt:lpstr>PowerPoint Presentation</vt:lpstr>
      <vt:lpstr>Questions and Recommendations</vt:lpstr>
      <vt:lpstr>Appendix Slides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Bobo</dc:creator>
  <cp:lastModifiedBy>Bobo</cp:lastModifiedBy>
  <cp:revision>7</cp:revision>
  <dcterms:created xsi:type="dcterms:W3CDTF">2016-05-15T01:50:11Z</dcterms:created>
  <dcterms:modified xsi:type="dcterms:W3CDTF">2016-05-16T21:54:40Z</dcterms:modified>
</cp:coreProperties>
</file>