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381835-A8ED-45B0-883B-2314112A698A}" type="datetimeFigureOut">
              <a:rPr lang="en-US" smtClean="0"/>
              <a:t>9/22/2009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C9E5AF-AE8C-4FD4-A669-CB4C551A8FDB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0"/>
            <a:ext cx="79248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+mj-lt"/>
              </a:rPr>
              <a:t>Join </a:t>
            </a:r>
            <a:r>
              <a:rPr lang="en-US" sz="8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+mj-lt"/>
              </a:rPr>
              <a:t>AguaClara</a:t>
            </a:r>
            <a:r>
              <a:rPr lang="en-US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+mj-lt"/>
              </a:rPr>
              <a:t>!</a:t>
            </a:r>
            <a:endParaRPr lang="en-US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371600"/>
            <a:ext cx="441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+mj-lt"/>
              </a:rPr>
              <a:t>AguaClara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is a program in Civil and Environmental Engineering that is improving drinking water quality through sustainable water treatment systems in Honduras.</a:t>
            </a:r>
            <a:endParaRPr lang="en-US" sz="2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3352800"/>
            <a:ext cx="4572000" cy="283464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+mj-lt"/>
              </a:rPr>
              <a:t>Come to our next meeting:</a:t>
            </a:r>
            <a:endParaRPr lang="en-US" sz="1600" dirty="0">
              <a:latin typeface="+mj-lt"/>
            </a:endParaRPr>
          </a:p>
          <a:p>
            <a:pPr algn="ctr"/>
            <a:r>
              <a:rPr lang="en-US" sz="3200" b="1" dirty="0" smtClean="0">
                <a:latin typeface="+mj-lt"/>
              </a:rPr>
              <a:t>Monday 5pm</a:t>
            </a:r>
          </a:p>
          <a:p>
            <a:pPr algn="ctr"/>
            <a:r>
              <a:rPr lang="en-US" sz="3200" b="1" dirty="0" smtClean="0">
                <a:latin typeface="+mj-lt"/>
              </a:rPr>
              <a:t>Hollister 366</a:t>
            </a:r>
            <a:endParaRPr lang="en-US" dirty="0">
              <a:latin typeface="+mj-lt"/>
            </a:endParaRPr>
          </a:p>
          <a:p>
            <a:pPr algn="ctr"/>
            <a:r>
              <a:rPr lang="en-US" dirty="0">
                <a:latin typeface="+mj-lt"/>
              </a:rPr>
              <a:t>t</a:t>
            </a:r>
            <a:r>
              <a:rPr lang="en-US" dirty="0" smtClean="0">
                <a:latin typeface="+mj-lt"/>
              </a:rPr>
              <a:t>o learn how you can become a part of this innovative project.  </a:t>
            </a:r>
          </a:p>
          <a:p>
            <a:pPr algn="ctr"/>
            <a:r>
              <a:rPr lang="en-US" dirty="0" smtClean="0">
                <a:latin typeface="+mj-lt"/>
              </a:rPr>
              <a:t>Students from all majors and colleges are welcome!</a:t>
            </a:r>
          </a:p>
          <a:p>
            <a:pPr algn="ctr"/>
            <a:endParaRPr lang="en-US" sz="1000" dirty="0" smtClean="0">
              <a:latin typeface="+mj-lt"/>
            </a:endParaRPr>
          </a:p>
          <a:p>
            <a:pPr algn="ctr"/>
            <a:r>
              <a:rPr lang="en-US" sz="1600" dirty="0">
                <a:latin typeface="+mj-lt"/>
              </a:rPr>
              <a:t>E-mail </a:t>
            </a:r>
            <a:r>
              <a:rPr lang="en-US" sz="1600" b="1" dirty="0">
                <a:latin typeface="+mj-lt"/>
              </a:rPr>
              <a:t>vg56@cornell.edu</a:t>
            </a:r>
            <a:r>
              <a:rPr lang="en-US" sz="1600" dirty="0">
                <a:latin typeface="+mj-lt"/>
              </a:rPr>
              <a:t> for more </a:t>
            </a:r>
            <a:r>
              <a:rPr lang="en-US" sz="1600" dirty="0" smtClean="0">
                <a:latin typeface="+mj-lt"/>
              </a:rPr>
              <a:t>information</a:t>
            </a:r>
            <a:r>
              <a:rPr lang="en-US" sz="1600" dirty="0">
                <a:latin typeface="+mj-lt"/>
              </a:rPr>
              <a:t>.</a:t>
            </a:r>
          </a:p>
          <a:p>
            <a:pPr algn="ctr"/>
            <a:endParaRPr lang="en-US" dirty="0">
              <a:latin typeface="+mj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46257"/>
          <a:stretch>
            <a:fillRect/>
          </a:stretch>
        </p:blipFill>
        <p:spPr bwMode="auto">
          <a:xfrm>
            <a:off x="5257800" y="1524000"/>
            <a:ext cx="3452813" cy="4283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371600" y="6150114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haroni" pitchFamily="2" charset="-79"/>
              </a:rPr>
              <a:t>AGUACLARA.CEE.CORNELL.EDU</a:t>
            </a:r>
            <a:endParaRPr lang="en-US" sz="40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Aharoni" pitchFamily="2" charset="-79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65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Flow</vt:lpstr>
      <vt:lpstr>Slide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Alexandra Taylor</dc:creator>
  <cp:lastModifiedBy>Alexandra Taylor</cp:lastModifiedBy>
  <cp:revision>7</cp:revision>
  <dcterms:created xsi:type="dcterms:W3CDTF">2009-09-23T02:31:22Z</dcterms:created>
  <dcterms:modified xsi:type="dcterms:W3CDTF">2009-09-23T03:36:15Z</dcterms:modified>
</cp:coreProperties>
</file>