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wdp" ContentType="image/vnd.ms-photo"/>
  <Default Extension="tiff" ContentType="image/tif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2.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91"/>
  </p:notesMasterIdLst>
  <p:sldIdLst>
    <p:sldId id="256" r:id="rId3"/>
    <p:sldId id="258" r:id="rId4"/>
    <p:sldId id="360" r:id="rId5"/>
    <p:sldId id="358" r:id="rId6"/>
    <p:sldId id="384" r:id="rId7"/>
    <p:sldId id="331" r:id="rId8"/>
    <p:sldId id="332" r:id="rId9"/>
    <p:sldId id="262" r:id="rId10"/>
    <p:sldId id="263" r:id="rId11"/>
    <p:sldId id="264" r:id="rId12"/>
    <p:sldId id="300" r:id="rId13"/>
    <p:sldId id="266" r:id="rId14"/>
    <p:sldId id="306" r:id="rId15"/>
    <p:sldId id="308" r:id="rId16"/>
    <p:sldId id="309" r:id="rId17"/>
    <p:sldId id="310" r:id="rId18"/>
    <p:sldId id="313" r:id="rId19"/>
    <p:sldId id="315" r:id="rId20"/>
    <p:sldId id="316" r:id="rId21"/>
    <p:sldId id="317" r:id="rId22"/>
    <p:sldId id="381" r:id="rId23"/>
    <p:sldId id="301" r:id="rId24"/>
    <p:sldId id="303" r:id="rId25"/>
    <p:sldId id="348" r:id="rId26"/>
    <p:sldId id="371" r:id="rId27"/>
    <p:sldId id="370" r:id="rId28"/>
    <p:sldId id="374" r:id="rId29"/>
    <p:sldId id="259" r:id="rId30"/>
    <p:sldId id="287" r:id="rId31"/>
    <p:sldId id="295" r:id="rId32"/>
    <p:sldId id="345" r:id="rId33"/>
    <p:sldId id="296" r:id="rId34"/>
    <p:sldId id="260" r:id="rId35"/>
    <p:sldId id="261" r:id="rId36"/>
    <p:sldId id="355" r:id="rId37"/>
    <p:sldId id="273" r:id="rId38"/>
    <p:sldId id="378" r:id="rId39"/>
    <p:sldId id="267" r:id="rId40"/>
    <p:sldId id="268" r:id="rId41"/>
    <p:sldId id="269" r:id="rId42"/>
    <p:sldId id="270" r:id="rId43"/>
    <p:sldId id="271" r:id="rId44"/>
    <p:sldId id="356" r:id="rId45"/>
    <p:sldId id="379" r:id="rId46"/>
    <p:sldId id="319" r:id="rId47"/>
    <p:sldId id="375" r:id="rId48"/>
    <p:sldId id="320" r:id="rId49"/>
    <p:sldId id="323" r:id="rId50"/>
    <p:sldId id="322" r:id="rId51"/>
    <p:sldId id="275" r:id="rId52"/>
    <p:sldId id="324" r:id="rId53"/>
    <p:sldId id="290" r:id="rId54"/>
    <p:sldId id="277" r:id="rId55"/>
    <p:sldId id="278" r:id="rId56"/>
    <p:sldId id="274" r:id="rId57"/>
    <p:sldId id="291" r:id="rId58"/>
    <p:sldId id="292" r:id="rId59"/>
    <p:sldId id="293" r:id="rId60"/>
    <p:sldId id="377" r:id="rId61"/>
    <p:sldId id="279" r:id="rId62"/>
    <p:sldId id="280" r:id="rId63"/>
    <p:sldId id="281" r:id="rId64"/>
    <p:sldId id="282" r:id="rId65"/>
    <p:sldId id="283" r:id="rId66"/>
    <p:sldId id="284" r:id="rId67"/>
    <p:sldId id="285" r:id="rId68"/>
    <p:sldId id="286" r:id="rId69"/>
    <p:sldId id="326" r:id="rId70"/>
    <p:sldId id="327" r:id="rId71"/>
    <p:sldId id="329" r:id="rId72"/>
    <p:sldId id="357" r:id="rId73"/>
    <p:sldId id="380" r:id="rId74"/>
    <p:sldId id="339" r:id="rId75"/>
    <p:sldId id="340" r:id="rId76"/>
    <p:sldId id="333" r:id="rId77"/>
    <p:sldId id="337" r:id="rId78"/>
    <p:sldId id="364" r:id="rId79"/>
    <p:sldId id="344" r:id="rId80"/>
    <p:sldId id="342" r:id="rId81"/>
    <p:sldId id="341" r:id="rId82"/>
    <p:sldId id="343" r:id="rId83"/>
    <p:sldId id="349" r:id="rId84"/>
    <p:sldId id="385" r:id="rId85"/>
    <p:sldId id="386" r:id="rId86"/>
    <p:sldId id="350" r:id="rId87"/>
    <p:sldId id="383" r:id="rId88"/>
    <p:sldId id="382" r:id="rId89"/>
    <p:sldId id="365" r:id="rId9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roduction" id="{380936D8-0AF8-4DF2-9F3C-30DEC9FF6563}">
          <p14:sldIdLst>
            <p14:sldId id="256"/>
            <p14:sldId id="258"/>
          </p14:sldIdLst>
        </p14:section>
        <p14:section name="Program Level" id="{7852D37E-6F2B-476D-87F2-35D356020A30}">
          <p14:sldIdLst>
            <p14:sldId id="360"/>
            <p14:sldId id="358"/>
            <p14:sldId id="384"/>
            <p14:sldId id="331"/>
            <p14:sldId id="332"/>
            <p14:sldId id="262"/>
            <p14:sldId id="263"/>
            <p14:sldId id="264"/>
            <p14:sldId id="300"/>
            <p14:sldId id="266"/>
          </p14:sldIdLst>
        </p14:section>
        <p14:section name="Tecnologia y mas" id="{1DB568A4-D58A-4876-BD3A-D65412C49A75}">
          <p14:sldIdLst>
            <p14:sldId id="306"/>
            <p14:sldId id="308"/>
          </p14:sldIdLst>
        </p14:section>
        <p14:section name="Nepal" id="{B9BA2A5D-9EFC-4D8C-828B-6C476E0EAAAE}">
          <p14:sldIdLst>
            <p14:sldId id="309"/>
            <p14:sldId id="310"/>
            <p14:sldId id="313"/>
            <p14:sldId id="315"/>
            <p14:sldId id="316"/>
            <p14:sldId id="317"/>
            <p14:sldId id="381"/>
            <p14:sldId id="301"/>
            <p14:sldId id="303"/>
            <p14:sldId id="348"/>
            <p14:sldId id="371"/>
            <p14:sldId id="370"/>
          </p14:sldIdLst>
        </p14:section>
        <p14:section name="Teoria de floculacion" id="{5A87A987-C254-4462-A8BB-90619284B880}">
          <p14:sldIdLst>
            <p14:sldId id="374"/>
            <p14:sldId id="259"/>
            <p14:sldId id="287"/>
            <p14:sldId id="295"/>
            <p14:sldId id="345"/>
            <p14:sldId id="296"/>
            <p14:sldId id="260"/>
            <p14:sldId id="261"/>
            <p14:sldId id="355"/>
            <p14:sldId id="273"/>
          </p14:sldIdLst>
        </p14:section>
        <p14:section name="Dose Controller" id="{A120BFB4-4E02-431A-9100-D96DA7106A70}">
          <p14:sldIdLst>
            <p14:sldId id="378"/>
            <p14:sldId id="267"/>
            <p14:sldId id="268"/>
            <p14:sldId id="269"/>
            <p14:sldId id="270"/>
            <p14:sldId id="271"/>
            <p14:sldId id="356"/>
          </p14:sldIdLst>
        </p14:section>
        <p14:section name="Tanque de sedimentacion" id="{65884771-733F-43BA-ACD2-043CF4380591}">
          <p14:sldIdLst>
            <p14:sldId id="379"/>
            <p14:sldId id="319"/>
            <p14:sldId id="375"/>
            <p14:sldId id="320"/>
            <p14:sldId id="323"/>
            <p14:sldId id="322"/>
            <p14:sldId id="275"/>
            <p14:sldId id="324"/>
            <p14:sldId id="290"/>
            <p14:sldId id="277"/>
            <p14:sldId id="278"/>
            <p14:sldId id="274"/>
            <p14:sldId id="291"/>
            <p14:sldId id="292"/>
            <p14:sldId id="293"/>
            <p14:sldId id="377"/>
          </p14:sldIdLst>
        </p14:section>
        <p14:section name="SRSF" id="{8DAF7C17-294D-49AF-AC0E-B7B5970E957A}">
          <p14:sldIdLst>
            <p14:sldId id="279"/>
            <p14:sldId id="280"/>
            <p14:sldId id="281"/>
            <p14:sldId id="282"/>
            <p14:sldId id="283"/>
            <p14:sldId id="284"/>
            <p14:sldId id="285"/>
            <p14:sldId id="286"/>
            <p14:sldId id="326"/>
            <p14:sldId id="327"/>
            <p14:sldId id="329"/>
            <p14:sldId id="357"/>
          </p14:sldIdLst>
        </p14:section>
        <p14:section name="Low Flow" id="{E80F19E6-96C3-4B60-9B56-797FACE1D9D6}">
          <p14:sldIdLst>
            <p14:sldId id="380"/>
            <p14:sldId id="339"/>
            <p14:sldId id="340"/>
            <p14:sldId id="333"/>
            <p14:sldId id="337"/>
            <p14:sldId id="364"/>
            <p14:sldId id="344"/>
            <p14:sldId id="342"/>
            <p14:sldId id="341"/>
            <p14:sldId id="343"/>
          </p14:sldIdLst>
        </p14:section>
        <p14:section name="Herramienta de diseño" id="{5DF15998-C6A7-4DF1-AF7D-E1CC71796027}">
          <p14:sldIdLst>
            <p14:sldId id="349"/>
          </p14:sldIdLst>
        </p14:section>
        <p14:section name="Monitoreo" id="{AF45FD11-9284-4FA6-9B1B-1D10815B3006}">
          <p14:sldIdLst>
            <p14:sldId id="385"/>
            <p14:sldId id="386"/>
            <p14:sldId id="350"/>
          </p14:sldIdLst>
        </p14:section>
        <p14:section name="Reflections" id="{5F55FFC8-3C14-4208-AD8F-046F89B1B10E}">
          <p14:sldIdLst>
            <p14:sldId id="383"/>
            <p14:sldId id="382"/>
            <p14:sldId id="365"/>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64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807" autoAdjust="0"/>
    <p:restoredTop sz="92525" autoAdjust="0"/>
  </p:normalViewPr>
  <p:slideViewPr>
    <p:cSldViewPr>
      <p:cViewPr varScale="1">
        <p:scale>
          <a:sx n="73" d="100"/>
          <a:sy n="73" d="100"/>
        </p:scale>
        <p:origin x="-1194" y="-96"/>
      </p:cViewPr>
      <p:guideLst>
        <p:guide orient="horz" pos="2160"/>
        <p:guide pos="2880"/>
      </p:guideLst>
    </p:cSldViewPr>
  </p:slideViewPr>
  <p:outlineViewPr>
    <p:cViewPr>
      <p:scale>
        <a:sx n="33" d="100"/>
        <a:sy n="33" d="100"/>
      </p:scale>
      <p:origin x="0" y="16446"/>
    </p:cViewPr>
  </p:outlineViewPr>
  <p:notesTextViewPr>
    <p:cViewPr>
      <p:scale>
        <a:sx n="100" d="100"/>
        <a:sy n="100" d="100"/>
      </p:scale>
      <p:origin x="0" y="0"/>
    </p:cViewPr>
  </p:notesTextViewPr>
  <p:sorterViewPr>
    <p:cViewPr>
      <p:scale>
        <a:sx n="100" d="100"/>
        <a:sy n="100" d="100"/>
      </p:scale>
      <p:origin x="0" y="4737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slide" Target="slides/slide87.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tableStyles" Target="tableStyle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file:///C:\Documents%20and%20Settings\mas352\My%20Documents\Downloads\World%20Bank%20Enonomics.xmcd\Embedding%204"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monroe\Google%20Drive\Proposals\NSF%20Proposal%202013\floc%20breakup.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stacked"/>
        <c:varyColors val="0"/>
        <c:ser>
          <c:idx val="0"/>
          <c:order val="0"/>
          <c:tx>
            <c:strRef>
              <c:f>'[Worksheet in World Bank Enonomics]Sheet1'!$A$2</c:f>
              <c:strCache>
                <c:ptCount val="1"/>
                <c:pt idx="0">
                  <c:v>chlorine</c:v>
                </c:pt>
              </c:strCache>
            </c:strRef>
          </c:tx>
          <c:spPr>
            <a:solidFill>
              <a:srgbClr val="00B050"/>
            </a:solidFill>
          </c:spPr>
          <c:invertIfNegative val="0"/>
          <c:cat>
            <c:strRef>
              <c:f>'[Worksheet in World Bank Enonomics]Sheet1'!$B$1:$C$1</c:f>
              <c:strCache>
                <c:ptCount val="2"/>
                <c:pt idx="0">
                  <c:v>Mechanized</c:v>
                </c:pt>
                <c:pt idx="1">
                  <c:v>AguaClara</c:v>
                </c:pt>
              </c:strCache>
            </c:strRef>
          </c:cat>
          <c:val>
            <c:numRef>
              <c:f>'[Worksheet in World Bank Enonomics]Sheet1'!$B$2:$C$2</c:f>
              <c:numCache>
                <c:formatCode>_("$"* #,##0_);_("$"* \(#,##0\);_("$"* "-"??_);_(@_)</c:formatCode>
                <c:ptCount val="2"/>
                <c:pt idx="0">
                  <c:v>7.5555555555555332</c:v>
                </c:pt>
                <c:pt idx="1">
                  <c:v>7.5555555555555332</c:v>
                </c:pt>
              </c:numCache>
            </c:numRef>
          </c:val>
        </c:ser>
        <c:ser>
          <c:idx val="1"/>
          <c:order val="1"/>
          <c:tx>
            <c:strRef>
              <c:f>'[Worksheet in World Bank Enonomics]Sheet1'!$A$3</c:f>
              <c:strCache>
                <c:ptCount val="1"/>
                <c:pt idx="0">
                  <c:v>coagulant</c:v>
                </c:pt>
              </c:strCache>
            </c:strRef>
          </c:tx>
          <c:spPr>
            <a:solidFill>
              <a:srgbClr val="FFFF00"/>
            </a:solidFill>
          </c:spPr>
          <c:invertIfNegative val="0"/>
          <c:cat>
            <c:strRef>
              <c:f>'[Worksheet in World Bank Enonomics]Sheet1'!$B$1:$C$1</c:f>
              <c:strCache>
                <c:ptCount val="2"/>
                <c:pt idx="0">
                  <c:v>Mechanized</c:v>
                </c:pt>
                <c:pt idx="1">
                  <c:v>AguaClara</c:v>
                </c:pt>
              </c:strCache>
            </c:strRef>
          </c:cat>
          <c:val>
            <c:numRef>
              <c:f>'[Worksheet in World Bank Enonomics]Sheet1'!$B$3:$C$3</c:f>
              <c:numCache>
                <c:formatCode>_("$"* #,##0_);_("$"* \(#,##0\);_("$"* "-"??_);_(@_)</c:formatCode>
                <c:ptCount val="2"/>
                <c:pt idx="0">
                  <c:v>18.160000000000004</c:v>
                </c:pt>
                <c:pt idx="1">
                  <c:v>18.160000000000004</c:v>
                </c:pt>
              </c:numCache>
            </c:numRef>
          </c:val>
        </c:ser>
        <c:ser>
          <c:idx val="2"/>
          <c:order val="2"/>
          <c:tx>
            <c:strRef>
              <c:f>'[Worksheet in World Bank Enonomics]Sheet1'!$A$4</c:f>
              <c:strCache>
                <c:ptCount val="1"/>
                <c:pt idx="0">
                  <c:v>electricity</c:v>
                </c:pt>
              </c:strCache>
            </c:strRef>
          </c:tx>
          <c:spPr>
            <a:solidFill>
              <a:srgbClr val="FF0000"/>
            </a:solidFill>
          </c:spPr>
          <c:invertIfNegative val="0"/>
          <c:cat>
            <c:strRef>
              <c:f>'[Worksheet in World Bank Enonomics]Sheet1'!$B$1:$C$1</c:f>
              <c:strCache>
                <c:ptCount val="2"/>
                <c:pt idx="0">
                  <c:v>Mechanized</c:v>
                </c:pt>
                <c:pt idx="1">
                  <c:v>AguaClara</c:v>
                </c:pt>
              </c:strCache>
            </c:strRef>
          </c:cat>
          <c:val>
            <c:numRef>
              <c:f>'[Worksheet in World Bank Enonomics]Sheet1'!$B$4:$C$4</c:f>
              <c:numCache>
                <c:formatCode>_("$"* #,##0_);_("$"* \(#,##0\);_("$"* "-"??_);_(@_)</c:formatCode>
                <c:ptCount val="2"/>
                <c:pt idx="0">
                  <c:v>17.777777777777779</c:v>
                </c:pt>
                <c:pt idx="1">
                  <c:v>0</c:v>
                </c:pt>
              </c:numCache>
            </c:numRef>
          </c:val>
        </c:ser>
        <c:ser>
          <c:idx val="3"/>
          <c:order val="3"/>
          <c:tx>
            <c:strRef>
              <c:f>'[Worksheet in World Bank Enonomics]Sheet1'!$A$5</c:f>
              <c:strCache>
                <c:ptCount val="1"/>
                <c:pt idx="0">
                  <c:v>capital</c:v>
                </c:pt>
              </c:strCache>
            </c:strRef>
          </c:tx>
          <c:spPr>
            <a:solidFill>
              <a:schemeClr val="bg1">
                <a:lumMod val="50000"/>
              </a:schemeClr>
            </a:solidFill>
          </c:spPr>
          <c:invertIfNegative val="0"/>
          <c:cat>
            <c:strRef>
              <c:f>'[Worksheet in World Bank Enonomics]Sheet1'!$B$1:$C$1</c:f>
              <c:strCache>
                <c:ptCount val="2"/>
                <c:pt idx="0">
                  <c:v>Mechanized</c:v>
                </c:pt>
                <c:pt idx="1">
                  <c:v>AguaClara</c:v>
                </c:pt>
              </c:strCache>
            </c:strRef>
          </c:cat>
          <c:val>
            <c:numRef>
              <c:f>'[Worksheet in World Bank Enonomics]Sheet1'!$B$5:$C$5</c:f>
              <c:numCache>
                <c:formatCode>_("$"* #,##0_);_("$"* \(#,##0\);_("$"* "-"??_);_(@_)</c:formatCode>
                <c:ptCount val="2"/>
                <c:pt idx="0">
                  <c:v>30.421214055185729</c:v>
                </c:pt>
                <c:pt idx="1">
                  <c:v>15.210607027592868</c:v>
                </c:pt>
              </c:numCache>
            </c:numRef>
          </c:val>
        </c:ser>
        <c:ser>
          <c:idx val="4"/>
          <c:order val="4"/>
          <c:tx>
            <c:strRef>
              <c:f>'[Worksheet in World Bank Enonomics]Sheet1'!$A$6</c:f>
              <c:strCache>
                <c:ptCount val="1"/>
                <c:pt idx="0">
                  <c:v>finance</c:v>
                </c:pt>
              </c:strCache>
            </c:strRef>
          </c:tx>
          <c:spPr>
            <a:solidFill>
              <a:srgbClr val="0070C0"/>
            </a:solidFill>
          </c:spPr>
          <c:invertIfNegative val="0"/>
          <c:cat>
            <c:strRef>
              <c:f>'[Worksheet in World Bank Enonomics]Sheet1'!$B$1:$C$1</c:f>
              <c:strCache>
                <c:ptCount val="2"/>
                <c:pt idx="0">
                  <c:v>Mechanized</c:v>
                </c:pt>
                <c:pt idx="1">
                  <c:v>AguaClara</c:v>
                </c:pt>
              </c:strCache>
            </c:strRef>
          </c:cat>
          <c:val>
            <c:numRef>
              <c:f>'[Worksheet in World Bank Enonomics]Sheet1'!$B$6:$C$6</c:f>
              <c:numCache>
                <c:formatCode>_("$"* #,##0_);_("$"* \(#,##0\);_("$"* "-"??_);_(@_)</c:formatCode>
                <c:ptCount val="2"/>
                <c:pt idx="0">
                  <c:v>23.54028322584653</c:v>
                </c:pt>
                <c:pt idx="1">
                  <c:v>11.77014161292327</c:v>
                </c:pt>
              </c:numCache>
            </c:numRef>
          </c:val>
        </c:ser>
        <c:dLbls>
          <c:showLegendKey val="0"/>
          <c:showVal val="0"/>
          <c:showCatName val="0"/>
          <c:showSerName val="0"/>
          <c:showPercent val="0"/>
          <c:showBubbleSize val="0"/>
        </c:dLbls>
        <c:gapWidth val="150"/>
        <c:overlap val="100"/>
        <c:axId val="86224896"/>
        <c:axId val="86226432"/>
      </c:barChart>
      <c:catAx>
        <c:axId val="86224896"/>
        <c:scaling>
          <c:orientation val="minMax"/>
        </c:scaling>
        <c:delete val="0"/>
        <c:axPos val="b"/>
        <c:numFmt formatCode="General" sourceLinked="1"/>
        <c:majorTickMark val="out"/>
        <c:minorTickMark val="none"/>
        <c:tickLblPos val="nextTo"/>
        <c:crossAx val="86226432"/>
        <c:crosses val="autoZero"/>
        <c:auto val="1"/>
        <c:lblAlgn val="ctr"/>
        <c:lblOffset val="100"/>
        <c:noMultiLvlLbl val="0"/>
      </c:catAx>
      <c:valAx>
        <c:axId val="86226432"/>
        <c:scaling>
          <c:orientation val="minMax"/>
        </c:scaling>
        <c:delete val="0"/>
        <c:axPos val="l"/>
        <c:title>
          <c:tx>
            <c:rich>
              <a:bodyPr rot="-5400000" vert="horz"/>
              <a:lstStyle/>
              <a:p>
                <a:pPr>
                  <a:defRPr/>
                </a:pPr>
                <a:r>
                  <a:rPr lang="en-US"/>
                  <a:t>USD per 1 million liters</a:t>
                </a:r>
              </a:p>
            </c:rich>
          </c:tx>
          <c:layout>
            <c:manualLayout>
              <c:xMode val="edge"/>
              <c:yMode val="edge"/>
              <c:x val="1.0565221900453933E-2"/>
              <c:y val="0.253002844097865"/>
            </c:manualLayout>
          </c:layout>
          <c:overlay val="0"/>
        </c:title>
        <c:numFmt formatCode="_(&quot;$&quot;* #,##0_);_(&quot;$&quot;* \(#,##0\);_(&quot;$&quot;* &quot;-&quot;??_);_(@_)" sourceLinked="1"/>
        <c:majorTickMark val="out"/>
        <c:minorTickMark val="none"/>
        <c:tickLblPos val="nextTo"/>
        <c:crossAx val="86224896"/>
        <c:crosses val="autoZero"/>
        <c:crossBetween val="between"/>
      </c:valAx>
    </c:plotArea>
    <c:legend>
      <c:legendPos val="r"/>
      <c:layout/>
      <c:overlay val="0"/>
    </c:legend>
    <c:plotVisOnly val="1"/>
    <c:dispBlanksAs val="gap"/>
    <c:showDLblsOverMax val="0"/>
  </c:chart>
  <c:txPr>
    <a:bodyPr/>
    <a:lstStyle/>
    <a:p>
      <a:pPr>
        <a:defRPr sz="14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376163206871869"/>
          <c:y val="5.1843590979698963E-2"/>
          <c:w val="0.77173961209394282"/>
          <c:h val="0.75100710313308738"/>
        </c:manualLayout>
      </c:layout>
      <c:scatterChart>
        <c:scatterStyle val="lineMarker"/>
        <c:varyColors val="0"/>
        <c:ser>
          <c:idx val="1"/>
          <c:order val="0"/>
          <c:tx>
            <c:v>Control</c:v>
          </c:tx>
          <c:spPr>
            <a:ln w="28575">
              <a:noFill/>
            </a:ln>
          </c:spPr>
          <c:xVal>
            <c:numRef>
              <c:f>Sheet1!$A$2:$A$16</c:f>
              <c:numCache>
                <c:formatCode>General</c:formatCode>
                <c:ptCount val="15"/>
                <c:pt idx="0">
                  <c:v>0</c:v>
                </c:pt>
                <c:pt idx="1">
                  <c:v>1.3</c:v>
                </c:pt>
                <c:pt idx="2">
                  <c:v>1.4950000000000001</c:v>
                </c:pt>
                <c:pt idx="3">
                  <c:v>1.7190000000000001</c:v>
                </c:pt>
                <c:pt idx="4">
                  <c:v>1.9770000000000001</c:v>
                </c:pt>
                <c:pt idx="5">
                  <c:v>2.274</c:v>
                </c:pt>
                <c:pt idx="6">
                  <c:v>2.6150000000000002</c:v>
                </c:pt>
                <c:pt idx="7">
                  <c:v>3.0070000000000001</c:v>
                </c:pt>
                <c:pt idx="8">
                  <c:v>3.4580000000000002</c:v>
                </c:pt>
                <c:pt idx="9">
                  <c:v>3.9769999999999999</c:v>
                </c:pt>
                <c:pt idx="10">
                  <c:v>4.5730000000000004</c:v>
                </c:pt>
                <c:pt idx="11">
                  <c:v>5.2590000000000003</c:v>
                </c:pt>
                <c:pt idx="12">
                  <c:v>6.048</c:v>
                </c:pt>
                <c:pt idx="13">
                  <c:v>6.9550000000000001</c:v>
                </c:pt>
                <c:pt idx="14">
                  <c:v>7.9989999999999997</c:v>
                </c:pt>
              </c:numCache>
            </c:numRef>
          </c:xVal>
          <c:yVal>
            <c:numRef>
              <c:f>Sheet1!$B$2:$B$16</c:f>
              <c:numCache>
                <c:formatCode>General</c:formatCode>
                <c:ptCount val="15"/>
                <c:pt idx="0">
                  <c:v>60.023000000000003</c:v>
                </c:pt>
                <c:pt idx="1">
                  <c:v>49.274999999999999</c:v>
                </c:pt>
                <c:pt idx="2">
                  <c:v>53.720999999999997</c:v>
                </c:pt>
                <c:pt idx="3">
                  <c:v>50.054000000000002</c:v>
                </c:pt>
                <c:pt idx="4">
                  <c:v>45.79</c:v>
                </c:pt>
                <c:pt idx="5">
                  <c:v>42.801000000000002</c:v>
                </c:pt>
                <c:pt idx="6">
                  <c:v>35.838999999999999</c:v>
                </c:pt>
                <c:pt idx="7">
                  <c:v>32.646999999999998</c:v>
                </c:pt>
                <c:pt idx="8">
                  <c:v>28.727</c:v>
                </c:pt>
                <c:pt idx="9">
                  <c:v>27.716999999999999</c:v>
                </c:pt>
                <c:pt idx="10">
                  <c:v>25.501999999999999</c:v>
                </c:pt>
                <c:pt idx="11">
                  <c:v>21.637</c:v>
                </c:pt>
                <c:pt idx="12">
                  <c:v>16.132999999999999</c:v>
                </c:pt>
                <c:pt idx="13">
                  <c:v>11.272</c:v>
                </c:pt>
                <c:pt idx="14">
                  <c:v>13.396000000000001</c:v>
                </c:pt>
              </c:numCache>
            </c:numRef>
          </c:yVal>
          <c:smooth val="0"/>
        </c:ser>
        <c:ser>
          <c:idx val="0"/>
          <c:order val="1"/>
          <c:tx>
            <c:v>With floc breakup</c:v>
          </c:tx>
          <c:spPr>
            <a:ln w="28575">
              <a:noFill/>
            </a:ln>
          </c:spPr>
          <c:marker>
            <c:symbol val="diamond"/>
            <c:size val="9"/>
            <c:spPr>
              <a:solidFill>
                <a:schemeClr val="accent1"/>
              </a:solidFill>
            </c:spPr>
          </c:marker>
          <c:xVal>
            <c:numRef>
              <c:f>Sheet1!$G$2:$G$16</c:f>
              <c:numCache>
                <c:formatCode>General</c:formatCode>
                <c:ptCount val="15"/>
                <c:pt idx="0">
                  <c:v>0</c:v>
                </c:pt>
                <c:pt idx="1">
                  <c:v>1.3</c:v>
                </c:pt>
                <c:pt idx="2">
                  <c:v>1.4950000000000001</c:v>
                </c:pt>
                <c:pt idx="3">
                  <c:v>1.7190000000000001</c:v>
                </c:pt>
                <c:pt idx="4">
                  <c:v>1.9770000000000001</c:v>
                </c:pt>
                <c:pt idx="5">
                  <c:v>2.274</c:v>
                </c:pt>
                <c:pt idx="6">
                  <c:v>2.6150000000000002</c:v>
                </c:pt>
                <c:pt idx="7">
                  <c:v>3.0070000000000001</c:v>
                </c:pt>
                <c:pt idx="8">
                  <c:v>3.4580000000000002</c:v>
                </c:pt>
                <c:pt idx="9">
                  <c:v>3.9769999999999999</c:v>
                </c:pt>
                <c:pt idx="10">
                  <c:v>4.5730000000000004</c:v>
                </c:pt>
                <c:pt idx="11">
                  <c:v>5.2590000000000003</c:v>
                </c:pt>
                <c:pt idx="12">
                  <c:v>6.048</c:v>
                </c:pt>
                <c:pt idx="13">
                  <c:v>6.9550000000000001</c:v>
                </c:pt>
                <c:pt idx="14">
                  <c:v>7.9989999999999997</c:v>
                </c:pt>
              </c:numCache>
            </c:numRef>
          </c:xVal>
          <c:yVal>
            <c:numRef>
              <c:f>Sheet1!$H$2:$H$16</c:f>
              <c:numCache>
                <c:formatCode>General</c:formatCode>
                <c:ptCount val="15"/>
                <c:pt idx="0">
                  <c:v>62.494999999999997</c:v>
                </c:pt>
                <c:pt idx="1">
                  <c:v>53.177999999999997</c:v>
                </c:pt>
                <c:pt idx="2">
                  <c:v>52.033999999999999</c:v>
                </c:pt>
                <c:pt idx="3">
                  <c:v>44.863</c:v>
                </c:pt>
                <c:pt idx="4">
                  <c:v>42.555999999999997</c:v>
                </c:pt>
                <c:pt idx="5">
                  <c:v>35.72</c:v>
                </c:pt>
                <c:pt idx="6">
                  <c:v>28.751999999999999</c:v>
                </c:pt>
                <c:pt idx="7">
                  <c:v>25.677</c:v>
                </c:pt>
                <c:pt idx="8">
                  <c:v>19.007000000000001</c:v>
                </c:pt>
                <c:pt idx="9">
                  <c:v>13.787000000000001</c:v>
                </c:pt>
                <c:pt idx="10">
                  <c:v>9.6809999999999992</c:v>
                </c:pt>
                <c:pt idx="11">
                  <c:v>9.6940000000000008</c:v>
                </c:pt>
                <c:pt idx="12">
                  <c:v>6.1609999999999996</c:v>
                </c:pt>
                <c:pt idx="13">
                  <c:v>3.8530000000000002</c:v>
                </c:pt>
                <c:pt idx="14">
                  <c:v>2.31</c:v>
                </c:pt>
              </c:numCache>
            </c:numRef>
          </c:yVal>
          <c:smooth val="0"/>
        </c:ser>
        <c:dLbls>
          <c:showLegendKey val="0"/>
          <c:showVal val="0"/>
          <c:showCatName val="0"/>
          <c:showSerName val="0"/>
          <c:showPercent val="0"/>
          <c:showBubbleSize val="0"/>
        </c:dLbls>
        <c:axId val="94139520"/>
        <c:axId val="94141824"/>
      </c:scatterChart>
      <c:valAx>
        <c:axId val="94139520"/>
        <c:scaling>
          <c:orientation val="minMax"/>
        </c:scaling>
        <c:delete val="0"/>
        <c:axPos val="b"/>
        <c:title>
          <c:tx>
            <c:rich>
              <a:bodyPr/>
              <a:lstStyle/>
              <a:p>
                <a:pPr>
                  <a:defRPr/>
                </a:pPr>
                <a:r>
                  <a:rPr lang="en-US"/>
                  <a:t>Dosis de sulfato de aluminio (mg/L)</a:t>
                </a:r>
              </a:p>
            </c:rich>
          </c:tx>
          <c:layout>
            <c:manualLayout>
              <c:xMode val="edge"/>
              <c:yMode val="edge"/>
              <c:x val="0.27387377714149364"/>
              <c:y val="0.92823256467941506"/>
            </c:manualLayout>
          </c:layout>
          <c:overlay val="0"/>
        </c:title>
        <c:numFmt formatCode="General" sourceLinked="1"/>
        <c:majorTickMark val="out"/>
        <c:minorTickMark val="none"/>
        <c:tickLblPos val="nextTo"/>
        <c:crossAx val="94141824"/>
        <c:crosses val="autoZero"/>
        <c:crossBetween val="midCat"/>
      </c:valAx>
      <c:valAx>
        <c:axId val="94141824"/>
        <c:scaling>
          <c:orientation val="minMax"/>
        </c:scaling>
        <c:delete val="0"/>
        <c:axPos val="l"/>
        <c:title>
          <c:tx>
            <c:rich>
              <a:bodyPr rot="-5400000" vert="horz"/>
              <a:lstStyle/>
              <a:p>
                <a:pPr>
                  <a:defRPr/>
                </a:pPr>
                <a:r>
                  <a:rPr lang="en-US" dirty="0" err="1"/>
                  <a:t>Turbidez</a:t>
                </a:r>
                <a:r>
                  <a:rPr lang="en-US" dirty="0"/>
                  <a:t> de </a:t>
                </a:r>
                <a:r>
                  <a:rPr lang="en-US" dirty="0" err="1" smtClean="0"/>
                  <a:t>agua</a:t>
                </a:r>
                <a:r>
                  <a:rPr lang="en-US" dirty="0" smtClean="0"/>
                  <a:t> </a:t>
                </a:r>
                <a:r>
                  <a:rPr lang="en-US" dirty="0" err="1"/>
                  <a:t>decantada</a:t>
                </a:r>
                <a:r>
                  <a:rPr lang="en-US" dirty="0"/>
                  <a:t> (NTU)</a:t>
                </a:r>
              </a:p>
            </c:rich>
          </c:tx>
          <c:layout/>
          <c:overlay val="0"/>
        </c:title>
        <c:numFmt formatCode="General" sourceLinked="1"/>
        <c:majorTickMark val="out"/>
        <c:minorTickMark val="none"/>
        <c:tickLblPos val="nextTo"/>
        <c:crossAx val="94139520"/>
        <c:crosses val="autoZero"/>
        <c:crossBetween val="midCat"/>
      </c:valAx>
    </c:plotArea>
    <c:legend>
      <c:legendPos val="r"/>
      <c:layout>
        <c:manualLayout>
          <c:xMode val="edge"/>
          <c:yMode val="edge"/>
          <c:x val="0.56091267000715817"/>
          <c:y val="0.15505998813085428"/>
          <c:w val="0.38479667314312982"/>
          <c:h val="0.25583270622640697"/>
        </c:manualLayout>
      </c:layout>
      <c:overlay val="0"/>
    </c:legend>
    <c:plotVisOnly val="1"/>
    <c:dispBlanksAs val="gap"/>
    <c:showDLblsOverMax val="0"/>
  </c:chart>
  <c:spPr>
    <a:noFill/>
    <a:ln>
      <a:noFill/>
    </a:ln>
  </c:spPr>
  <c:txPr>
    <a:bodyPr/>
    <a:lstStyle/>
    <a:p>
      <a:pPr>
        <a:defRPr lang="es-HN" sz="1800" noProof="0">
          <a:latin typeface="Times New Roman" pitchFamily="18" charset="0"/>
          <a:cs typeface="Times New Roman" pitchFamily="18" charset="0"/>
        </a:defRPr>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39.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68.wmf"/><Relationship Id="rId2" Type="http://schemas.openxmlformats.org/officeDocument/2006/relationships/image" Target="../media/image67.wmf"/><Relationship Id="rId1" Type="http://schemas.openxmlformats.org/officeDocument/2006/relationships/image" Target="../media/image6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C468D9A-A16B-48AF-AEA3-2A12E6C6BAB0}" type="datetimeFigureOut">
              <a:rPr lang="en-US" smtClean="0"/>
              <a:pPr/>
              <a:t>1/19/2013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0C6128-81C0-4D22-9682-FF8AC6094E80}" type="slidenum">
              <a:rPr lang="en-US" smtClean="0"/>
              <a:pPr/>
              <a:t>‹#›</a:t>
            </a:fld>
            <a:endParaRPr lang="en-US"/>
          </a:p>
        </p:txBody>
      </p:sp>
    </p:spTree>
    <p:extLst>
      <p:ext uri="{BB962C8B-B14F-4D97-AF65-F5344CB8AC3E}">
        <p14:creationId xmlns:p14="http://schemas.microsoft.com/office/powerpoint/2010/main" val="21738116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APP will put together costs</a:t>
            </a:r>
          </a:p>
          <a:p>
            <a:r>
              <a:rPr lang="en-US" dirty="0" smtClean="0"/>
              <a:t>Important to mention need to design for every plant</a:t>
            </a:r>
          </a:p>
          <a:p>
            <a:r>
              <a:rPr lang="es-ES" dirty="0" smtClean="0"/>
              <a:t>10:30 a 12:00 a.m.	</a:t>
            </a:r>
          </a:p>
          <a:p>
            <a:r>
              <a:rPr lang="es-ES" dirty="0" smtClean="0"/>
              <a:t>Presentación de las innovaciones de las tecnologías AguaClara</a:t>
            </a:r>
          </a:p>
          <a:p>
            <a:r>
              <a:rPr lang="es-ES" dirty="0" smtClean="0"/>
              <a:t>	Describir las principales evoluciones del programa AguaClara	Dr. Monroe Weber-</a:t>
            </a:r>
            <a:r>
              <a:rPr lang="es-ES" dirty="0" err="1" smtClean="0"/>
              <a:t>Shirk</a:t>
            </a:r>
            <a:endParaRPr lang="es-ES" dirty="0" smtClean="0"/>
          </a:p>
          <a:p>
            <a:endParaRPr lang="es-ES" sz="1200" b="0" i="1" kern="1200" dirty="0" smtClean="0">
              <a:solidFill>
                <a:schemeClr val="tx1"/>
              </a:solidFill>
              <a:latin typeface="+mn-lt"/>
              <a:ea typeface="+mn-ea"/>
              <a:cs typeface="+mn-cs"/>
            </a:endParaRPr>
          </a:p>
          <a:p>
            <a:r>
              <a:rPr lang="es-ES" sz="1200" b="0" i="1" kern="1200" dirty="0" smtClean="0">
                <a:solidFill>
                  <a:schemeClr val="tx1"/>
                </a:solidFill>
                <a:latin typeface="+mn-lt"/>
                <a:ea typeface="+mn-ea"/>
                <a:cs typeface="+mn-cs"/>
              </a:rPr>
              <a:t>Estimados Miembros de la Red: </a:t>
            </a:r>
            <a:br>
              <a:rPr lang="es-ES" sz="1200" b="0" i="1" kern="1200" dirty="0" smtClean="0">
                <a:solidFill>
                  <a:schemeClr val="tx1"/>
                </a:solidFill>
                <a:latin typeface="+mn-lt"/>
                <a:ea typeface="+mn-ea"/>
                <a:cs typeface="+mn-cs"/>
              </a:rPr>
            </a:br>
            <a:endParaRPr lang="es-ES" sz="1200" b="0" i="0" kern="1200" dirty="0" smtClean="0">
              <a:solidFill>
                <a:schemeClr val="tx1"/>
              </a:solidFill>
              <a:latin typeface="+mn-lt"/>
              <a:ea typeface="+mn-ea"/>
              <a:cs typeface="+mn-cs"/>
            </a:endParaRPr>
          </a:p>
          <a:p>
            <a:r>
              <a:rPr lang="es-ES" sz="1200" b="0" i="1" kern="1200" dirty="0" smtClean="0">
                <a:solidFill>
                  <a:schemeClr val="tx1"/>
                </a:solidFill>
                <a:latin typeface="+mn-lt"/>
                <a:ea typeface="+mn-ea"/>
                <a:cs typeface="+mn-cs"/>
              </a:rPr>
              <a:t>Por este medio estamos invitando a nuestra próxima </a:t>
            </a:r>
            <a:r>
              <a:rPr lang="es-ES" sz="1200" b="0" i="1" kern="1200" dirty="0" err="1" smtClean="0">
                <a:solidFill>
                  <a:schemeClr val="tx1"/>
                </a:solidFill>
                <a:latin typeface="+mn-lt"/>
                <a:ea typeface="+mn-ea"/>
                <a:cs typeface="+mn-cs"/>
              </a:rPr>
              <a:t>reunion</a:t>
            </a:r>
            <a:r>
              <a:rPr lang="es-ES" sz="1200" b="0" i="1" kern="1200" dirty="0" smtClean="0">
                <a:solidFill>
                  <a:schemeClr val="tx1"/>
                </a:solidFill>
                <a:latin typeface="+mn-lt"/>
                <a:ea typeface="+mn-ea"/>
                <a:cs typeface="+mn-cs"/>
              </a:rPr>
              <a:t> técnica que se llevará a cabo el día martes 15 de enero del 2013 , en un horario de 8:30 a.m. - 12:30 m., en el Hotel Real Intercontinental de Tegucigalpa, de la ciudad de Tegucigalpa, M.D.C. </a:t>
            </a:r>
            <a:r>
              <a:rPr lang="es-ES" sz="1200" b="0" i="0" kern="1200" dirty="0" smtClean="0">
                <a:solidFill>
                  <a:schemeClr val="tx1"/>
                </a:solidFill>
                <a:latin typeface="+mn-lt"/>
                <a:ea typeface="+mn-ea"/>
                <a:cs typeface="+mn-cs"/>
              </a:rPr>
              <a:t/>
            </a:r>
            <a:br>
              <a:rPr lang="es-ES" sz="1200" b="0" i="0" kern="1200" dirty="0" smtClean="0">
                <a:solidFill>
                  <a:schemeClr val="tx1"/>
                </a:solidFill>
                <a:latin typeface="+mn-lt"/>
                <a:ea typeface="+mn-ea"/>
                <a:cs typeface="+mn-cs"/>
              </a:rPr>
            </a:br>
            <a:endParaRPr lang="es-ES" sz="1200" b="0" i="0" kern="1200" dirty="0" smtClean="0">
              <a:solidFill>
                <a:schemeClr val="tx1"/>
              </a:solidFill>
              <a:latin typeface="+mn-lt"/>
              <a:ea typeface="+mn-ea"/>
              <a:cs typeface="+mn-cs"/>
            </a:endParaRPr>
          </a:p>
          <a:p>
            <a:r>
              <a:rPr lang="es-ES" sz="1200" b="0" i="1" kern="1200" dirty="0" smtClean="0">
                <a:solidFill>
                  <a:schemeClr val="tx1"/>
                </a:solidFill>
                <a:latin typeface="+mn-lt"/>
                <a:ea typeface="+mn-ea"/>
                <a:cs typeface="+mn-cs"/>
              </a:rPr>
              <a:t>Agradecemos el apoyo brindado por los colegas de Agua Para el Pueblo y la Universidad de </a:t>
            </a:r>
            <a:r>
              <a:rPr lang="es-ES" sz="1200" b="0" i="1" kern="1200" dirty="0" err="1" smtClean="0">
                <a:solidFill>
                  <a:schemeClr val="tx1"/>
                </a:solidFill>
                <a:latin typeface="+mn-lt"/>
                <a:ea typeface="+mn-ea"/>
                <a:cs typeface="+mn-cs"/>
              </a:rPr>
              <a:t>Cornell</a:t>
            </a:r>
            <a:r>
              <a:rPr lang="es-ES" sz="1200" b="0" i="1" kern="1200" dirty="0" smtClean="0">
                <a:solidFill>
                  <a:schemeClr val="tx1"/>
                </a:solidFill>
                <a:latin typeface="+mn-lt"/>
                <a:ea typeface="+mn-ea"/>
                <a:cs typeface="+mn-cs"/>
              </a:rPr>
              <a:t>, USA, quienes en esta ocasión serán nuestros anfitriones y compartirán el tema: </a:t>
            </a:r>
            <a:r>
              <a:rPr lang="es-ES" sz="1200" b="0" i="0" kern="1200" dirty="0" smtClean="0">
                <a:solidFill>
                  <a:schemeClr val="tx1"/>
                </a:solidFill>
                <a:latin typeface="+mn-lt"/>
                <a:ea typeface="+mn-ea"/>
                <a:cs typeface="+mn-cs"/>
              </a:rPr>
              <a:t>“Avances en la innovación de las tecnologías AguaClara y las perspectivas de su implementación en Honduras”</a:t>
            </a:r>
          </a:p>
          <a:p>
            <a:r>
              <a:rPr lang="es-ES" sz="1200" b="0" i="1" kern="1200" dirty="0" smtClean="0">
                <a:solidFill>
                  <a:schemeClr val="tx1"/>
                </a:solidFill>
                <a:latin typeface="+mn-lt"/>
                <a:ea typeface="+mn-ea"/>
                <a:cs typeface="+mn-cs"/>
              </a:rPr>
              <a:t>Favor tomar nota en sus agenda.</a:t>
            </a:r>
            <a:endParaRPr lang="es-ES" sz="1200" b="0" i="0" kern="1200" dirty="0" smtClean="0">
              <a:solidFill>
                <a:schemeClr val="tx1"/>
              </a:solidFill>
              <a:latin typeface="+mn-lt"/>
              <a:ea typeface="+mn-ea"/>
              <a:cs typeface="+mn-cs"/>
            </a:endParaRPr>
          </a:p>
          <a:p>
            <a:r>
              <a:rPr lang="es-ES" sz="1200" b="0" i="1" kern="1200" dirty="0" smtClean="0">
                <a:solidFill>
                  <a:schemeClr val="tx1"/>
                </a:solidFill>
                <a:latin typeface="+mn-lt"/>
                <a:ea typeface="+mn-ea"/>
                <a:cs typeface="+mn-cs"/>
              </a:rPr>
              <a:t>Saludos cordiales,</a:t>
            </a:r>
            <a:endParaRPr lang="es-ES" sz="1200" b="0" i="0" kern="1200" dirty="0" smtClean="0">
              <a:solidFill>
                <a:schemeClr val="tx1"/>
              </a:solidFill>
              <a:latin typeface="+mn-lt"/>
              <a:ea typeface="+mn-ea"/>
              <a:cs typeface="+mn-cs"/>
            </a:endParaRPr>
          </a:p>
          <a:p>
            <a:r>
              <a:rPr lang="es-ES" sz="1200" b="0" i="0" kern="1200" dirty="0" smtClean="0">
                <a:solidFill>
                  <a:schemeClr val="tx1"/>
                </a:solidFill>
                <a:latin typeface="+mn-lt"/>
                <a:ea typeface="+mn-ea"/>
                <a:cs typeface="+mn-cs"/>
              </a:rPr>
              <a:t/>
            </a:r>
            <a:br>
              <a:rPr lang="es-ES" sz="1200" b="0" i="0" kern="1200" dirty="0" smtClean="0">
                <a:solidFill>
                  <a:schemeClr val="tx1"/>
                </a:solidFill>
                <a:latin typeface="+mn-lt"/>
                <a:ea typeface="+mn-ea"/>
                <a:cs typeface="+mn-cs"/>
              </a:rPr>
            </a:br>
            <a:endParaRPr lang="es-ES" sz="1200" b="0" i="0" kern="1200" dirty="0" smtClean="0">
              <a:solidFill>
                <a:schemeClr val="tx1"/>
              </a:solidFill>
              <a:latin typeface="+mn-lt"/>
              <a:ea typeface="+mn-ea"/>
              <a:cs typeface="+mn-cs"/>
            </a:endParaRPr>
          </a:p>
          <a:p>
            <a:r>
              <a:rPr lang="es-ES" sz="1200" b="0" i="0" kern="1200" dirty="0" smtClean="0">
                <a:solidFill>
                  <a:schemeClr val="tx1"/>
                </a:solidFill>
                <a:latin typeface="+mn-lt"/>
                <a:ea typeface="+mn-ea"/>
                <a:cs typeface="+mn-cs"/>
              </a:rPr>
              <a:t> </a:t>
            </a:r>
          </a:p>
          <a:p>
            <a:r>
              <a:rPr lang="es-ES" sz="1200" b="0" i="0" kern="1200" dirty="0" smtClean="0">
                <a:solidFill>
                  <a:schemeClr val="tx1"/>
                </a:solidFill>
                <a:latin typeface="+mn-lt"/>
                <a:ea typeface="+mn-ea"/>
                <a:cs typeface="+mn-cs"/>
              </a:rPr>
              <a:t> </a:t>
            </a:r>
          </a:p>
          <a:p>
            <a:r>
              <a:rPr lang="es-ES" sz="1200" b="1" i="1" u="sng" kern="1200" dirty="0" smtClean="0">
                <a:solidFill>
                  <a:schemeClr val="tx1"/>
                </a:solidFill>
                <a:latin typeface="+mn-lt"/>
                <a:ea typeface="+mn-ea"/>
                <a:cs typeface="+mn-cs"/>
              </a:rPr>
              <a:t>Ligia Miranda </a:t>
            </a:r>
            <a:br>
              <a:rPr lang="es-ES" sz="1200" b="1" i="1" u="sng" kern="1200" dirty="0" smtClean="0">
                <a:solidFill>
                  <a:schemeClr val="tx1"/>
                </a:solidFill>
                <a:latin typeface="+mn-lt"/>
                <a:ea typeface="+mn-ea"/>
                <a:cs typeface="+mn-cs"/>
              </a:rPr>
            </a:br>
            <a:r>
              <a:rPr lang="es-ES" sz="1200" b="0" i="1" kern="1200" dirty="0" smtClean="0">
                <a:solidFill>
                  <a:schemeClr val="tx1"/>
                </a:solidFill>
                <a:latin typeface="+mn-lt"/>
                <a:ea typeface="+mn-ea"/>
                <a:cs typeface="+mn-cs"/>
              </a:rPr>
              <a:t>Secretaria Ejecutiva </a:t>
            </a:r>
            <a:br>
              <a:rPr lang="es-ES" sz="1200" b="0" i="1" kern="1200" dirty="0" smtClean="0">
                <a:solidFill>
                  <a:schemeClr val="tx1"/>
                </a:solidFill>
                <a:latin typeface="+mn-lt"/>
                <a:ea typeface="+mn-ea"/>
                <a:cs typeface="+mn-cs"/>
              </a:rPr>
            </a:br>
            <a:r>
              <a:rPr lang="es-ES" sz="1200" b="0" i="1" kern="1200" dirty="0" smtClean="0">
                <a:solidFill>
                  <a:schemeClr val="tx1"/>
                </a:solidFill>
                <a:latin typeface="+mn-lt"/>
                <a:ea typeface="+mn-ea"/>
                <a:cs typeface="+mn-cs"/>
              </a:rPr>
              <a:t>Red de Agua y Saneamiento de Honduras (RAS-HON)</a:t>
            </a:r>
            <a:br>
              <a:rPr lang="es-ES" sz="1200" b="0" i="1" kern="1200" dirty="0" smtClean="0">
                <a:solidFill>
                  <a:schemeClr val="tx1"/>
                </a:solidFill>
                <a:latin typeface="+mn-lt"/>
                <a:ea typeface="+mn-ea"/>
                <a:cs typeface="+mn-cs"/>
              </a:rPr>
            </a:br>
            <a:r>
              <a:rPr lang="es-ES" sz="1200" b="0" i="1" kern="1200" dirty="0" smtClean="0">
                <a:solidFill>
                  <a:schemeClr val="tx1"/>
                </a:solidFill>
                <a:latin typeface="+mn-lt"/>
                <a:ea typeface="+mn-ea"/>
                <a:cs typeface="+mn-cs"/>
              </a:rPr>
              <a:t>Col. Palmira, edificio Roma No. 1601 </a:t>
            </a:r>
            <a:br>
              <a:rPr lang="es-ES" sz="1200" b="0" i="1" kern="1200" dirty="0" smtClean="0">
                <a:solidFill>
                  <a:schemeClr val="tx1"/>
                </a:solidFill>
                <a:latin typeface="+mn-lt"/>
                <a:ea typeface="+mn-ea"/>
                <a:cs typeface="+mn-cs"/>
              </a:rPr>
            </a:br>
            <a:r>
              <a:rPr lang="es-ES" sz="1200" b="0" i="1" kern="1200" dirty="0" smtClean="0">
                <a:solidFill>
                  <a:schemeClr val="tx1"/>
                </a:solidFill>
                <a:latin typeface="+mn-lt"/>
                <a:ea typeface="+mn-ea"/>
                <a:cs typeface="+mn-cs"/>
              </a:rPr>
              <a:t>Esquina Opuesta a Nunciatura </a:t>
            </a:r>
            <a:r>
              <a:rPr lang="es-ES" sz="1200" b="0" i="1" kern="1200" dirty="0" err="1" smtClean="0">
                <a:solidFill>
                  <a:schemeClr val="tx1"/>
                </a:solidFill>
                <a:latin typeface="+mn-lt"/>
                <a:ea typeface="+mn-ea"/>
                <a:cs typeface="+mn-cs"/>
              </a:rPr>
              <a:t>Apostolica</a:t>
            </a:r>
            <a:r>
              <a:rPr lang="es-ES" sz="1200" b="0" i="1" kern="1200" dirty="0" smtClean="0">
                <a:solidFill>
                  <a:schemeClr val="tx1"/>
                </a:solidFill>
                <a:latin typeface="+mn-lt"/>
                <a:ea typeface="+mn-ea"/>
                <a:cs typeface="+mn-cs"/>
              </a:rPr>
              <a:t/>
            </a:r>
            <a:br>
              <a:rPr lang="es-ES" sz="1200" b="0" i="1" kern="1200" dirty="0" smtClean="0">
                <a:solidFill>
                  <a:schemeClr val="tx1"/>
                </a:solidFill>
                <a:latin typeface="+mn-lt"/>
                <a:ea typeface="+mn-ea"/>
                <a:cs typeface="+mn-cs"/>
              </a:rPr>
            </a:br>
            <a:r>
              <a:rPr lang="es-ES" sz="1200" b="0" i="1" kern="1200" dirty="0" smtClean="0">
                <a:solidFill>
                  <a:schemeClr val="tx1"/>
                </a:solidFill>
                <a:latin typeface="+mn-lt"/>
                <a:ea typeface="+mn-ea"/>
                <a:cs typeface="+mn-cs"/>
              </a:rPr>
              <a:t>Tegucigalpa, Honduras C. A</a:t>
            </a:r>
            <a:br>
              <a:rPr lang="es-ES" sz="1200" b="0" i="1" kern="1200" dirty="0" smtClean="0">
                <a:solidFill>
                  <a:schemeClr val="tx1"/>
                </a:solidFill>
                <a:latin typeface="+mn-lt"/>
                <a:ea typeface="+mn-ea"/>
                <a:cs typeface="+mn-cs"/>
              </a:rPr>
            </a:br>
            <a:r>
              <a:rPr lang="es-ES" sz="1200" b="0" i="1" kern="1200" dirty="0" smtClean="0">
                <a:solidFill>
                  <a:schemeClr val="tx1"/>
                </a:solidFill>
                <a:latin typeface="+mn-lt"/>
                <a:ea typeface="+mn-ea"/>
                <a:cs typeface="+mn-cs"/>
              </a:rPr>
              <a:t>Telefax (504) 2222-4345</a:t>
            </a:r>
            <a:endParaRPr lang="es-ES" sz="1200" b="0" i="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40C6128-81C0-4D22-9682-FF8AC6094E80}"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a:t>
            </a:r>
            <a:r>
              <a:rPr lang="en-US" baseline="0" dirty="0" smtClean="0"/>
              <a:t> are the results! For a capture velocity of 0.12 mm/s the data collapses to a line with an R^2 around 0.9 for both. Keep in mind that this graph encompasses 244,000 data points…</a:t>
            </a:r>
          </a:p>
          <a:p>
            <a:endParaRPr lang="en-US" baseline="0" dirty="0" smtClean="0"/>
          </a:p>
          <a:p>
            <a:r>
              <a:rPr lang="en-US" baseline="0" dirty="0" smtClean="0"/>
              <a:t>k = 0.7</a:t>
            </a:r>
            <a:endParaRPr lang="en-US" dirty="0"/>
          </a:p>
        </p:txBody>
      </p:sp>
      <p:sp>
        <p:nvSpPr>
          <p:cNvPr id="4" name="Slide Number Placeholder 3"/>
          <p:cNvSpPr>
            <a:spLocks noGrp="1"/>
          </p:cNvSpPr>
          <p:nvPr>
            <p:ph type="sldNum" sz="quarter" idx="10"/>
          </p:nvPr>
        </p:nvSpPr>
        <p:spPr/>
        <p:txBody>
          <a:bodyPr/>
          <a:lstStyle/>
          <a:p>
            <a:pPr>
              <a:defRPr/>
            </a:pPr>
            <a:fld id="{F522C632-36F3-49AF-BCF6-6E9DF416615A}" type="slidenum">
              <a:rPr lang="en-US" smtClean="0"/>
              <a:pPr>
                <a:defRPr/>
              </a:pPr>
              <a:t>34</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9FF6793-35F4-419A-B21A-699D7105B25E}" type="slidenum">
              <a:rPr lang="en-US"/>
              <a:pPr/>
              <a:t>36</a:t>
            </a:fld>
            <a:endParaRPr lang="en-US"/>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p:txBody>
          <a:bodyPr/>
          <a:lstStyle/>
          <a:p>
            <a:r>
              <a:rPr lang="es-HN"/>
              <a:t>planta de 50 Lps con 2 cámaras de sedimentación</a:t>
            </a:r>
          </a:p>
          <a:p>
            <a:endParaRPr lang="es-H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001EF722-B27E-472F-8B9D-15BA3099CF42}" type="slidenum">
              <a:rPr lang="en-US" smtClean="0"/>
              <a:pPr/>
              <a:t>38</a:t>
            </a:fld>
            <a:endParaRPr lang="en-US" smtClean="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r>
              <a:rPr lang="es-HN" dirty="0" err="1" smtClean="0"/>
              <a:t>This</a:t>
            </a:r>
            <a:r>
              <a:rPr lang="es-HN" dirty="0" smtClean="0"/>
              <a:t> </a:t>
            </a:r>
            <a:r>
              <a:rPr lang="es-HN" dirty="0" err="1" smtClean="0"/>
              <a:t>is</a:t>
            </a:r>
            <a:r>
              <a:rPr lang="es-HN" dirty="0" smtClean="0"/>
              <a:t> a </a:t>
            </a:r>
            <a:r>
              <a:rPr lang="es-HN" dirty="0" err="1" smtClean="0"/>
              <a:t>basic</a:t>
            </a:r>
            <a:r>
              <a:rPr lang="es-HN" dirty="0" smtClean="0"/>
              <a:t> </a:t>
            </a:r>
            <a:r>
              <a:rPr lang="es-HN" dirty="0" err="1" smtClean="0"/>
              <a:t>schematic</a:t>
            </a:r>
            <a:r>
              <a:rPr lang="es-HN" dirty="0" smtClean="0"/>
              <a:t> of </a:t>
            </a:r>
            <a:r>
              <a:rPr lang="es-HN" dirty="0" err="1" smtClean="0"/>
              <a:t>what</a:t>
            </a:r>
            <a:r>
              <a:rPr lang="es-HN" dirty="0" smtClean="0"/>
              <a:t> </a:t>
            </a:r>
            <a:r>
              <a:rPr lang="es-HN" dirty="0" err="1" smtClean="0"/>
              <a:t>research</a:t>
            </a:r>
            <a:r>
              <a:rPr lang="es-HN" dirty="0" smtClean="0"/>
              <a:t> and </a:t>
            </a:r>
            <a:r>
              <a:rPr lang="es-HN" dirty="0" err="1" smtClean="0"/>
              <a:t>design</a:t>
            </a:r>
            <a:r>
              <a:rPr lang="es-HN" dirty="0" smtClean="0"/>
              <a:t> </a:t>
            </a:r>
            <a:r>
              <a:rPr lang="es-HN" dirty="0" err="1" smtClean="0"/>
              <a:t>teams</a:t>
            </a:r>
            <a:r>
              <a:rPr lang="es-HN" dirty="0" smtClean="0"/>
              <a:t> </a:t>
            </a:r>
            <a:r>
              <a:rPr lang="es-HN" dirty="0" err="1" smtClean="0"/>
              <a:t>have</a:t>
            </a:r>
            <a:r>
              <a:rPr lang="es-HN" dirty="0" smtClean="0"/>
              <a:t> come up </a:t>
            </a:r>
            <a:r>
              <a:rPr lang="es-HN" dirty="0" err="1" smtClean="0"/>
              <a:t>with</a:t>
            </a:r>
            <a:r>
              <a:rPr lang="es-HN" dirty="0" smtClean="0"/>
              <a:t> </a:t>
            </a:r>
            <a:r>
              <a:rPr lang="es-HN" dirty="0" err="1" smtClean="0"/>
              <a:t>after</a:t>
            </a:r>
            <a:r>
              <a:rPr lang="es-HN" dirty="0" smtClean="0"/>
              <a:t> </a:t>
            </a:r>
            <a:r>
              <a:rPr lang="es-HN" dirty="0" err="1" smtClean="0"/>
              <a:t>many</a:t>
            </a:r>
            <a:r>
              <a:rPr lang="es-HN" dirty="0" smtClean="0"/>
              <a:t> </a:t>
            </a:r>
            <a:r>
              <a:rPr lang="es-HN" dirty="0" err="1" smtClean="0"/>
              <a:t>years</a:t>
            </a:r>
            <a:r>
              <a:rPr lang="es-HN" dirty="0" smtClean="0"/>
              <a:t> of </a:t>
            </a:r>
            <a:r>
              <a:rPr lang="es-HN" dirty="0" err="1" smtClean="0"/>
              <a:t>work</a:t>
            </a:r>
            <a:r>
              <a:rPr lang="es-HN" dirty="0" smtClean="0"/>
              <a:t>. </a:t>
            </a:r>
            <a:r>
              <a:rPr lang="es-HN" dirty="0" err="1" smtClean="0"/>
              <a:t>The</a:t>
            </a:r>
            <a:r>
              <a:rPr lang="es-HN" dirty="0" smtClean="0"/>
              <a:t> stock </a:t>
            </a:r>
            <a:r>
              <a:rPr lang="es-HN" dirty="0" err="1" smtClean="0"/>
              <a:t>tank</a:t>
            </a:r>
            <a:r>
              <a:rPr lang="es-HN" dirty="0" smtClean="0"/>
              <a:t> </a:t>
            </a:r>
            <a:r>
              <a:rPr lang="es-HN" dirty="0" err="1" smtClean="0"/>
              <a:t>holds</a:t>
            </a:r>
            <a:r>
              <a:rPr lang="es-HN" dirty="0" smtClean="0"/>
              <a:t> a stock </a:t>
            </a:r>
            <a:r>
              <a:rPr lang="es-HN" dirty="0" err="1" smtClean="0"/>
              <a:t>chemical</a:t>
            </a:r>
            <a:r>
              <a:rPr lang="es-HN" dirty="0" smtClean="0"/>
              <a:t> </a:t>
            </a:r>
            <a:r>
              <a:rPr lang="es-HN" dirty="0" err="1" smtClean="0"/>
              <a:t>solution</a:t>
            </a:r>
            <a:r>
              <a:rPr lang="es-HN" dirty="0" smtClean="0"/>
              <a:t> </a:t>
            </a:r>
            <a:r>
              <a:rPr lang="es-HN" dirty="0" err="1" smtClean="0"/>
              <a:t>which</a:t>
            </a:r>
            <a:r>
              <a:rPr lang="es-HN" dirty="0" smtClean="0"/>
              <a:t> </a:t>
            </a:r>
            <a:r>
              <a:rPr lang="es-HN" dirty="0" err="1" smtClean="0"/>
              <a:t>is</a:t>
            </a:r>
            <a:r>
              <a:rPr lang="es-HN" dirty="0" smtClean="0"/>
              <a:t> </a:t>
            </a:r>
            <a:r>
              <a:rPr lang="es-HN" dirty="0" err="1" smtClean="0"/>
              <a:t>connected</a:t>
            </a:r>
            <a:r>
              <a:rPr lang="es-HN" dirty="0" smtClean="0"/>
              <a:t> </a:t>
            </a:r>
            <a:r>
              <a:rPr lang="es-HN" dirty="0" err="1" smtClean="0"/>
              <a:t>to</a:t>
            </a:r>
            <a:r>
              <a:rPr lang="es-HN" dirty="0" smtClean="0"/>
              <a:t> a </a:t>
            </a:r>
            <a:r>
              <a:rPr lang="es-HN" dirty="0" err="1" smtClean="0"/>
              <a:t>constant</a:t>
            </a:r>
            <a:r>
              <a:rPr lang="es-HN" dirty="0" smtClean="0"/>
              <a:t> head </a:t>
            </a:r>
            <a:r>
              <a:rPr lang="es-HN" dirty="0" err="1" smtClean="0"/>
              <a:t>tank</a:t>
            </a:r>
            <a:r>
              <a:rPr lang="es-HN" dirty="0" smtClean="0"/>
              <a:t>. </a:t>
            </a:r>
            <a:r>
              <a:rPr lang="es-HN" dirty="0" err="1" smtClean="0"/>
              <a:t>The</a:t>
            </a:r>
            <a:r>
              <a:rPr lang="es-HN" dirty="0" smtClean="0"/>
              <a:t> </a:t>
            </a:r>
            <a:r>
              <a:rPr lang="es-HN" dirty="0" err="1" smtClean="0"/>
              <a:t>constant</a:t>
            </a:r>
            <a:r>
              <a:rPr lang="es-HN" dirty="0" smtClean="0"/>
              <a:t> head </a:t>
            </a:r>
            <a:r>
              <a:rPr lang="es-HN" dirty="0" err="1" smtClean="0"/>
              <a:t>tank</a:t>
            </a:r>
            <a:r>
              <a:rPr lang="es-HN" dirty="0" smtClean="0"/>
              <a:t> </a:t>
            </a:r>
            <a:r>
              <a:rPr lang="es-HN" dirty="0" err="1" smtClean="0"/>
              <a:t>is</a:t>
            </a:r>
            <a:r>
              <a:rPr lang="es-HN" dirty="0" smtClean="0"/>
              <a:t> </a:t>
            </a:r>
            <a:r>
              <a:rPr lang="es-HN" dirty="0" err="1" smtClean="0"/>
              <a:t>regulated</a:t>
            </a:r>
            <a:r>
              <a:rPr lang="es-HN" dirty="0" smtClean="0"/>
              <a:t> </a:t>
            </a:r>
            <a:r>
              <a:rPr lang="es-HN" dirty="0" err="1" smtClean="0"/>
              <a:t>by</a:t>
            </a:r>
            <a:r>
              <a:rPr lang="es-HN" dirty="0" smtClean="0"/>
              <a:t> a </a:t>
            </a:r>
            <a:r>
              <a:rPr lang="es-HN" dirty="0" err="1" smtClean="0"/>
              <a:t>float</a:t>
            </a:r>
            <a:r>
              <a:rPr lang="es-HN" dirty="0" smtClean="0"/>
              <a:t> </a:t>
            </a:r>
            <a:r>
              <a:rPr lang="es-HN" dirty="0" err="1" smtClean="0"/>
              <a:t>valve</a:t>
            </a:r>
            <a:r>
              <a:rPr lang="es-HN" dirty="0" smtClean="0"/>
              <a:t> </a:t>
            </a:r>
            <a:r>
              <a:rPr lang="es-HN" dirty="0" err="1" smtClean="0"/>
              <a:t>which</a:t>
            </a:r>
            <a:r>
              <a:rPr lang="es-HN" dirty="0" smtClean="0"/>
              <a:t> </a:t>
            </a:r>
            <a:r>
              <a:rPr lang="es-HN" dirty="0" err="1" smtClean="0"/>
              <a:t>keeps</a:t>
            </a:r>
            <a:r>
              <a:rPr lang="es-HN" dirty="0" smtClean="0"/>
              <a:t> </a:t>
            </a:r>
            <a:r>
              <a:rPr lang="es-HN" dirty="0" err="1" smtClean="0"/>
              <a:t>the</a:t>
            </a:r>
            <a:r>
              <a:rPr lang="es-HN" dirty="0" smtClean="0"/>
              <a:t> </a:t>
            </a:r>
            <a:r>
              <a:rPr lang="es-HN" dirty="0" err="1" smtClean="0"/>
              <a:t>chemical</a:t>
            </a:r>
            <a:r>
              <a:rPr lang="es-HN" dirty="0" smtClean="0"/>
              <a:t> </a:t>
            </a:r>
            <a:r>
              <a:rPr lang="es-HN" dirty="0" err="1" smtClean="0"/>
              <a:t>depth</a:t>
            </a:r>
            <a:r>
              <a:rPr lang="es-HN" dirty="0" smtClean="0"/>
              <a:t> </a:t>
            </a:r>
            <a:r>
              <a:rPr lang="es-HN" dirty="0" err="1" smtClean="0"/>
              <a:t>constant</a:t>
            </a:r>
            <a:r>
              <a:rPr lang="es-HN" dirty="0" smtClean="0"/>
              <a:t>. A </a:t>
            </a:r>
            <a:r>
              <a:rPr lang="es-HN" dirty="0" err="1" smtClean="0"/>
              <a:t>large</a:t>
            </a:r>
            <a:r>
              <a:rPr lang="es-HN" dirty="0" smtClean="0"/>
              <a:t> </a:t>
            </a:r>
            <a:r>
              <a:rPr lang="es-HN" dirty="0" err="1" smtClean="0"/>
              <a:t>diameter</a:t>
            </a:r>
            <a:r>
              <a:rPr lang="es-HN" dirty="0" smtClean="0"/>
              <a:t> </a:t>
            </a:r>
            <a:r>
              <a:rPr lang="es-HN" dirty="0" err="1" smtClean="0"/>
              <a:t>tube</a:t>
            </a:r>
            <a:r>
              <a:rPr lang="es-HN" dirty="0" smtClean="0"/>
              <a:t> leads </a:t>
            </a:r>
            <a:r>
              <a:rPr lang="es-HN" dirty="0" err="1" smtClean="0"/>
              <a:t>from</a:t>
            </a:r>
            <a:r>
              <a:rPr lang="es-HN" dirty="0" smtClean="0"/>
              <a:t> </a:t>
            </a:r>
            <a:r>
              <a:rPr lang="es-HN" dirty="0" err="1" smtClean="0"/>
              <a:t>the</a:t>
            </a:r>
            <a:r>
              <a:rPr lang="es-HN" dirty="0" smtClean="0"/>
              <a:t> stock </a:t>
            </a:r>
            <a:r>
              <a:rPr lang="es-HN" dirty="0" err="1" smtClean="0"/>
              <a:t>tank</a:t>
            </a:r>
            <a:r>
              <a:rPr lang="es-HN" dirty="0" smtClean="0"/>
              <a:t> </a:t>
            </a:r>
            <a:r>
              <a:rPr lang="es-HN" dirty="0" err="1" smtClean="0"/>
              <a:t>to</a:t>
            </a:r>
            <a:r>
              <a:rPr lang="es-HN" dirty="0" smtClean="0"/>
              <a:t> </a:t>
            </a:r>
            <a:r>
              <a:rPr lang="es-HN" dirty="0" err="1" smtClean="0"/>
              <a:t>one</a:t>
            </a:r>
            <a:r>
              <a:rPr lang="es-HN" dirty="0" smtClean="0"/>
              <a:t> </a:t>
            </a:r>
            <a:r>
              <a:rPr lang="es-HN" dirty="0" err="1" smtClean="0"/>
              <a:t>or</a:t>
            </a:r>
            <a:r>
              <a:rPr lang="es-HN" dirty="0" smtClean="0"/>
              <a:t> more </a:t>
            </a:r>
            <a:r>
              <a:rPr lang="es-HN" dirty="0" err="1" smtClean="0"/>
              <a:t>small</a:t>
            </a:r>
            <a:r>
              <a:rPr lang="es-HN" baseline="0" dirty="0" smtClean="0"/>
              <a:t> </a:t>
            </a:r>
            <a:r>
              <a:rPr lang="es-HN" baseline="0" dirty="0" err="1" smtClean="0"/>
              <a:t>diameter</a:t>
            </a:r>
            <a:r>
              <a:rPr lang="es-HN" baseline="0" dirty="0" smtClean="0"/>
              <a:t> </a:t>
            </a:r>
            <a:r>
              <a:rPr lang="es-HN" baseline="0" dirty="0" err="1" smtClean="0"/>
              <a:t>long</a:t>
            </a:r>
            <a:r>
              <a:rPr lang="es-HN" baseline="0" dirty="0" smtClean="0"/>
              <a:t> </a:t>
            </a:r>
            <a:r>
              <a:rPr lang="es-HN" baseline="0" dirty="0" err="1" smtClean="0"/>
              <a:t>straight</a:t>
            </a:r>
            <a:r>
              <a:rPr lang="es-HN" baseline="0" dirty="0" smtClean="0"/>
              <a:t> </a:t>
            </a:r>
            <a:r>
              <a:rPr lang="es-HN" baseline="0" dirty="0" err="1" smtClean="0"/>
              <a:t>dosing</a:t>
            </a:r>
            <a:r>
              <a:rPr lang="es-HN" baseline="0" dirty="0" smtClean="0"/>
              <a:t> </a:t>
            </a:r>
            <a:r>
              <a:rPr lang="es-HN" baseline="0" dirty="0" err="1" smtClean="0"/>
              <a:t>tubes</a:t>
            </a:r>
            <a:r>
              <a:rPr lang="es-HN" baseline="0" dirty="0" smtClean="0"/>
              <a:t>. A </a:t>
            </a:r>
            <a:r>
              <a:rPr lang="es-HN" baseline="0" dirty="0" err="1" smtClean="0"/>
              <a:t>large</a:t>
            </a:r>
            <a:r>
              <a:rPr lang="es-HN" baseline="0" dirty="0" smtClean="0"/>
              <a:t> </a:t>
            </a:r>
            <a:r>
              <a:rPr lang="es-HN" baseline="0" dirty="0" err="1" smtClean="0"/>
              <a:t>diameter</a:t>
            </a:r>
            <a:r>
              <a:rPr lang="es-HN" baseline="0" dirty="0" smtClean="0"/>
              <a:t> flexible leads</a:t>
            </a:r>
            <a:r>
              <a:rPr lang="es-HN" dirty="0" smtClean="0"/>
              <a:t> </a:t>
            </a:r>
            <a:r>
              <a:rPr lang="es-HN" dirty="0" err="1" smtClean="0"/>
              <a:t>to</a:t>
            </a:r>
            <a:r>
              <a:rPr lang="es-HN" dirty="0" smtClean="0"/>
              <a:t> a </a:t>
            </a:r>
            <a:r>
              <a:rPr lang="es-HN" dirty="0" err="1" smtClean="0"/>
              <a:t>drop</a:t>
            </a:r>
            <a:r>
              <a:rPr lang="es-HN" dirty="0" smtClean="0"/>
              <a:t> </a:t>
            </a:r>
            <a:r>
              <a:rPr lang="es-HN" dirty="0" err="1" smtClean="0"/>
              <a:t>tube</a:t>
            </a:r>
            <a:r>
              <a:rPr lang="es-HN" dirty="0" smtClean="0"/>
              <a:t> </a:t>
            </a:r>
            <a:r>
              <a:rPr lang="es-HN" dirty="0" err="1" smtClean="0"/>
              <a:t>with</a:t>
            </a:r>
            <a:r>
              <a:rPr lang="es-HN" dirty="0" smtClean="0"/>
              <a:t> “open </a:t>
            </a:r>
            <a:r>
              <a:rPr lang="es-HN" dirty="0" err="1" smtClean="0"/>
              <a:t>channel</a:t>
            </a:r>
            <a:r>
              <a:rPr lang="es-HN" dirty="0" smtClean="0"/>
              <a:t> </a:t>
            </a:r>
            <a:r>
              <a:rPr lang="es-HN" dirty="0" err="1" smtClean="0"/>
              <a:t>super</a:t>
            </a:r>
            <a:r>
              <a:rPr lang="es-HN" dirty="0" smtClean="0"/>
              <a:t> </a:t>
            </a:r>
            <a:r>
              <a:rPr lang="es-HN" dirty="0" err="1" smtClean="0"/>
              <a:t>critical</a:t>
            </a:r>
            <a:r>
              <a:rPr lang="es-HN" dirty="0" smtClean="0"/>
              <a:t> </a:t>
            </a:r>
            <a:r>
              <a:rPr lang="es-HN" dirty="0" err="1" smtClean="0"/>
              <a:t>flow</a:t>
            </a:r>
            <a:r>
              <a:rPr lang="es-HN" dirty="0" smtClean="0"/>
              <a:t>”, </a:t>
            </a:r>
            <a:r>
              <a:rPr lang="es-HN" dirty="0" err="1" smtClean="0"/>
              <a:t>where</a:t>
            </a:r>
            <a:r>
              <a:rPr lang="es-HN" dirty="0" smtClean="0"/>
              <a:t> </a:t>
            </a:r>
            <a:r>
              <a:rPr lang="es-HN" dirty="0" err="1" smtClean="0"/>
              <a:t>the</a:t>
            </a:r>
            <a:r>
              <a:rPr lang="es-HN" dirty="0" smtClean="0"/>
              <a:t> </a:t>
            </a:r>
            <a:r>
              <a:rPr lang="es-HN" dirty="0" err="1" smtClean="0"/>
              <a:t>chemical</a:t>
            </a:r>
            <a:r>
              <a:rPr lang="es-HN" dirty="0" smtClean="0"/>
              <a:t> </a:t>
            </a:r>
            <a:r>
              <a:rPr lang="es-HN" dirty="0" err="1" smtClean="0"/>
              <a:t>flows</a:t>
            </a:r>
            <a:r>
              <a:rPr lang="es-HN" dirty="0" smtClean="0"/>
              <a:t> </a:t>
            </a:r>
            <a:r>
              <a:rPr lang="es-HN" dirty="0" err="1" smtClean="0"/>
              <a:t>to</a:t>
            </a:r>
            <a:r>
              <a:rPr lang="es-HN" dirty="0" smtClean="0"/>
              <a:t> </a:t>
            </a:r>
            <a:r>
              <a:rPr lang="es-HN" dirty="0" err="1" smtClean="0"/>
              <a:t>be</a:t>
            </a:r>
            <a:r>
              <a:rPr lang="es-HN" dirty="0" smtClean="0"/>
              <a:t> </a:t>
            </a:r>
            <a:r>
              <a:rPr lang="es-HN" dirty="0" err="1" smtClean="0"/>
              <a:t>added</a:t>
            </a:r>
            <a:r>
              <a:rPr lang="es-HN" dirty="0" smtClean="0"/>
              <a:t> </a:t>
            </a:r>
            <a:r>
              <a:rPr lang="es-HN" dirty="0" err="1" smtClean="0"/>
              <a:t>to</a:t>
            </a:r>
            <a:r>
              <a:rPr lang="es-HN" dirty="0" smtClean="0"/>
              <a:t> </a:t>
            </a:r>
            <a:r>
              <a:rPr lang="es-HN" dirty="0" err="1" smtClean="0"/>
              <a:t>the</a:t>
            </a:r>
            <a:r>
              <a:rPr lang="es-HN" dirty="0" smtClean="0"/>
              <a:t> </a:t>
            </a:r>
            <a:r>
              <a:rPr lang="es-HN" dirty="0" err="1" smtClean="0"/>
              <a:t>plant’s</a:t>
            </a:r>
            <a:r>
              <a:rPr lang="es-HN" dirty="0" smtClean="0"/>
              <a:t> </a:t>
            </a:r>
            <a:r>
              <a:rPr lang="es-HN" dirty="0" err="1" smtClean="0"/>
              <a:t>influent</a:t>
            </a:r>
            <a:r>
              <a:rPr lang="es-HN" dirty="0" smtClean="0"/>
              <a:t> </a:t>
            </a:r>
            <a:r>
              <a:rPr lang="es-HN" dirty="0" err="1" smtClean="0"/>
              <a:t>water</a:t>
            </a:r>
            <a:r>
              <a:rPr lang="es-HN" dirty="0" smtClean="0"/>
              <a:t>. </a:t>
            </a:r>
            <a:r>
              <a:rPr lang="es-HN" dirty="0" err="1" smtClean="0"/>
              <a:t>The</a:t>
            </a:r>
            <a:r>
              <a:rPr lang="es-HN" dirty="0" smtClean="0"/>
              <a:t> </a:t>
            </a:r>
            <a:r>
              <a:rPr lang="es-HN" dirty="0" err="1" smtClean="0"/>
              <a:t>drop</a:t>
            </a:r>
            <a:r>
              <a:rPr lang="es-HN" dirty="0" smtClean="0"/>
              <a:t> </a:t>
            </a:r>
            <a:r>
              <a:rPr lang="es-HN" dirty="0" err="1" smtClean="0"/>
              <a:t>tube</a:t>
            </a:r>
            <a:r>
              <a:rPr lang="es-HN" dirty="0" smtClean="0"/>
              <a:t> </a:t>
            </a:r>
            <a:r>
              <a:rPr lang="es-HN" dirty="0" err="1" smtClean="0"/>
              <a:t>is</a:t>
            </a:r>
            <a:r>
              <a:rPr lang="es-HN" dirty="0" smtClean="0"/>
              <a:t> </a:t>
            </a:r>
            <a:r>
              <a:rPr lang="es-HN" dirty="0" err="1" smtClean="0"/>
              <a:t>connected</a:t>
            </a:r>
            <a:r>
              <a:rPr lang="es-HN" dirty="0" smtClean="0"/>
              <a:t> </a:t>
            </a:r>
            <a:r>
              <a:rPr lang="es-HN" dirty="0" err="1" smtClean="0"/>
              <a:t>to</a:t>
            </a:r>
            <a:r>
              <a:rPr lang="es-HN" dirty="0" smtClean="0"/>
              <a:t> a </a:t>
            </a:r>
            <a:r>
              <a:rPr lang="es-HN" dirty="0" err="1" smtClean="0"/>
              <a:t>lever</a:t>
            </a:r>
            <a:r>
              <a:rPr lang="es-HN" dirty="0" smtClean="0"/>
              <a:t> </a:t>
            </a:r>
            <a:r>
              <a:rPr lang="es-HN" dirty="0" err="1" smtClean="0"/>
              <a:t>via</a:t>
            </a:r>
            <a:r>
              <a:rPr lang="es-HN" dirty="0" smtClean="0"/>
              <a:t> a slider. </a:t>
            </a:r>
            <a:r>
              <a:rPr lang="es-HN" dirty="0" err="1" smtClean="0"/>
              <a:t>The</a:t>
            </a:r>
            <a:r>
              <a:rPr lang="es-HN" dirty="0" smtClean="0"/>
              <a:t> </a:t>
            </a:r>
            <a:r>
              <a:rPr lang="es-HN" dirty="0" err="1" smtClean="0"/>
              <a:t>plant</a:t>
            </a:r>
            <a:r>
              <a:rPr lang="es-HN" dirty="0" smtClean="0"/>
              <a:t> </a:t>
            </a:r>
            <a:r>
              <a:rPr lang="es-HN" dirty="0" err="1" smtClean="0"/>
              <a:t>operator</a:t>
            </a:r>
            <a:r>
              <a:rPr lang="es-HN" dirty="0" smtClean="0"/>
              <a:t> sets </a:t>
            </a:r>
            <a:r>
              <a:rPr lang="es-HN" dirty="0" err="1" smtClean="0"/>
              <a:t>the</a:t>
            </a:r>
            <a:r>
              <a:rPr lang="es-HN" dirty="0" smtClean="0"/>
              <a:t> slider at </a:t>
            </a:r>
            <a:r>
              <a:rPr lang="es-HN" dirty="0" err="1" smtClean="0"/>
              <a:t>the</a:t>
            </a:r>
            <a:r>
              <a:rPr lang="es-HN" dirty="0" smtClean="0"/>
              <a:t> </a:t>
            </a:r>
            <a:r>
              <a:rPr lang="es-HN" dirty="0" err="1" smtClean="0"/>
              <a:t>desired</a:t>
            </a:r>
            <a:r>
              <a:rPr lang="es-HN" dirty="0" smtClean="0"/>
              <a:t> </a:t>
            </a:r>
            <a:r>
              <a:rPr lang="es-HN" dirty="0" err="1" smtClean="0"/>
              <a:t>coagulant</a:t>
            </a:r>
            <a:r>
              <a:rPr lang="es-HN" dirty="0" smtClean="0"/>
              <a:t> </a:t>
            </a:r>
            <a:r>
              <a:rPr lang="es-HN" dirty="0" err="1" smtClean="0"/>
              <a:t>dose</a:t>
            </a:r>
            <a:r>
              <a:rPr lang="es-HN" dirty="0" smtClean="0"/>
              <a:t> </a:t>
            </a:r>
            <a:r>
              <a:rPr lang="es-HN" dirty="0" err="1" smtClean="0"/>
              <a:t>based</a:t>
            </a:r>
            <a:r>
              <a:rPr lang="es-HN" dirty="0" smtClean="0"/>
              <a:t> </a:t>
            </a:r>
            <a:r>
              <a:rPr lang="es-HN" dirty="0" err="1" smtClean="0"/>
              <a:t>upon</a:t>
            </a:r>
            <a:r>
              <a:rPr lang="es-HN" dirty="0" smtClean="0"/>
              <a:t> </a:t>
            </a:r>
            <a:r>
              <a:rPr lang="es-HN" dirty="0" err="1" smtClean="0"/>
              <a:t>characteristics</a:t>
            </a:r>
            <a:r>
              <a:rPr lang="es-HN" dirty="0" smtClean="0"/>
              <a:t> of </a:t>
            </a:r>
            <a:r>
              <a:rPr lang="es-HN" dirty="0" err="1" smtClean="0"/>
              <a:t>the</a:t>
            </a:r>
            <a:r>
              <a:rPr lang="es-HN" dirty="0" smtClean="0"/>
              <a:t> </a:t>
            </a:r>
            <a:r>
              <a:rPr lang="es-HN" dirty="0" err="1" smtClean="0"/>
              <a:t>influent</a:t>
            </a:r>
            <a:r>
              <a:rPr lang="es-HN" dirty="0" smtClean="0"/>
              <a:t> </a:t>
            </a:r>
            <a:r>
              <a:rPr lang="es-HN" dirty="0" err="1" smtClean="0"/>
              <a:t>water</a:t>
            </a:r>
            <a:r>
              <a:rPr lang="es-HN" dirty="0" smtClean="0"/>
              <a:t>. </a:t>
            </a:r>
            <a:r>
              <a:rPr lang="es-HN" dirty="0" err="1" smtClean="0"/>
              <a:t>The</a:t>
            </a:r>
            <a:r>
              <a:rPr lang="es-HN" dirty="0" smtClean="0"/>
              <a:t> </a:t>
            </a:r>
            <a:r>
              <a:rPr lang="es-HN" dirty="0" err="1" smtClean="0"/>
              <a:t>float</a:t>
            </a:r>
            <a:r>
              <a:rPr lang="es-HN" dirty="0" smtClean="0"/>
              <a:t> </a:t>
            </a:r>
            <a:r>
              <a:rPr lang="es-HN" dirty="0" err="1" smtClean="0"/>
              <a:t>attached</a:t>
            </a:r>
            <a:r>
              <a:rPr lang="es-HN" dirty="0" smtClean="0"/>
              <a:t> </a:t>
            </a:r>
            <a:r>
              <a:rPr lang="es-HN" dirty="0" err="1" smtClean="0"/>
              <a:t>to</a:t>
            </a:r>
            <a:r>
              <a:rPr lang="es-HN" dirty="0" smtClean="0"/>
              <a:t> </a:t>
            </a:r>
            <a:r>
              <a:rPr lang="es-HN" dirty="0" err="1" smtClean="0"/>
              <a:t>the</a:t>
            </a:r>
            <a:r>
              <a:rPr lang="es-HN" dirty="0" smtClean="0"/>
              <a:t> </a:t>
            </a:r>
            <a:r>
              <a:rPr lang="es-HN" dirty="0" err="1" smtClean="0"/>
              <a:t>lever</a:t>
            </a:r>
            <a:r>
              <a:rPr lang="es-HN" dirty="0" smtClean="0"/>
              <a:t> </a:t>
            </a:r>
            <a:r>
              <a:rPr lang="es-HN" dirty="0" err="1" smtClean="0"/>
              <a:t>changes</a:t>
            </a:r>
            <a:r>
              <a:rPr lang="es-HN" dirty="0" smtClean="0"/>
              <a:t> position as </a:t>
            </a:r>
            <a:r>
              <a:rPr lang="es-HN" dirty="0" err="1" smtClean="0"/>
              <a:t>flow</a:t>
            </a:r>
            <a:r>
              <a:rPr lang="es-HN" dirty="0" smtClean="0"/>
              <a:t> </a:t>
            </a:r>
            <a:r>
              <a:rPr lang="es-HN" dirty="0" err="1" smtClean="0"/>
              <a:t>rate</a:t>
            </a:r>
            <a:r>
              <a:rPr lang="es-HN" dirty="0" smtClean="0"/>
              <a:t> </a:t>
            </a:r>
            <a:r>
              <a:rPr lang="es-HN" dirty="0" err="1" smtClean="0"/>
              <a:t>into</a:t>
            </a:r>
            <a:r>
              <a:rPr lang="es-HN" dirty="0" smtClean="0"/>
              <a:t> </a:t>
            </a:r>
            <a:r>
              <a:rPr lang="es-HN" dirty="0" err="1" smtClean="0"/>
              <a:t>the</a:t>
            </a:r>
            <a:r>
              <a:rPr lang="es-HN" dirty="0" smtClean="0"/>
              <a:t> </a:t>
            </a:r>
            <a:r>
              <a:rPr lang="es-HN" dirty="0" err="1" smtClean="0"/>
              <a:t>plant</a:t>
            </a:r>
            <a:r>
              <a:rPr lang="es-HN" dirty="0" smtClean="0"/>
              <a:t> </a:t>
            </a:r>
            <a:r>
              <a:rPr lang="es-HN" dirty="0" err="1" smtClean="0"/>
              <a:t>changes</a:t>
            </a:r>
            <a:r>
              <a:rPr lang="es-HN" dirty="0" smtClean="0"/>
              <a:t>, </a:t>
            </a:r>
            <a:r>
              <a:rPr lang="es-HN" dirty="0" err="1" smtClean="0"/>
              <a:t>thus</a:t>
            </a:r>
            <a:r>
              <a:rPr lang="es-HN" dirty="0" smtClean="0"/>
              <a:t> </a:t>
            </a:r>
            <a:r>
              <a:rPr lang="es-HN" dirty="0" err="1" smtClean="0"/>
              <a:t>changing</a:t>
            </a:r>
            <a:r>
              <a:rPr lang="es-HN" dirty="0" smtClean="0"/>
              <a:t> </a:t>
            </a:r>
            <a:r>
              <a:rPr lang="es-HN" dirty="0" err="1" smtClean="0"/>
              <a:t>the</a:t>
            </a:r>
            <a:r>
              <a:rPr lang="es-HN" dirty="0" smtClean="0"/>
              <a:t> </a:t>
            </a:r>
            <a:r>
              <a:rPr lang="es-HN" dirty="0" err="1" smtClean="0"/>
              <a:t>elevation</a:t>
            </a:r>
            <a:r>
              <a:rPr lang="es-HN" dirty="0" smtClean="0"/>
              <a:t> of </a:t>
            </a:r>
            <a:r>
              <a:rPr lang="es-HN" dirty="0" err="1" smtClean="0"/>
              <a:t>the</a:t>
            </a:r>
            <a:r>
              <a:rPr lang="es-HN" dirty="0" smtClean="0"/>
              <a:t> </a:t>
            </a:r>
            <a:r>
              <a:rPr lang="es-HN" dirty="0" err="1" smtClean="0"/>
              <a:t>large</a:t>
            </a:r>
            <a:r>
              <a:rPr lang="es-HN" dirty="0" smtClean="0"/>
              <a:t> </a:t>
            </a:r>
            <a:r>
              <a:rPr lang="es-HN" dirty="0" err="1" smtClean="0"/>
              <a:t>diameter</a:t>
            </a:r>
            <a:r>
              <a:rPr lang="es-HN" dirty="0" smtClean="0"/>
              <a:t> </a:t>
            </a:r>
            <a:r>
              <a:rPr lang="es-HN" dirty="0" err="1" smtClean="0"/>
              <a:t>tube’s</a:t>
            </a:r>
            <a:r>
              <a:rPr lang="es-HN" dirty="0" smtClean="0"/>
              <a:t> </a:t>
            </a:r>
            <a:r>
              <a:rPr lang="es-HN" dirty="0" err="1" smtClean="0"/>
              <a:t>outlet</a:t>
            </a:r>
            <a:r>
              <a:rPr lang="es-HN" dirty="0" smtClean="0"/>
              <a:t>, and </a:t>
            </a:r>
            <a:r>
              <a:rPr lang="es-HN" dirty="0" err="1" smtClean="0"/>
              <a:t>maintaining</a:t>
            </a:r>
            <a:r>
              <a:rPr lang="es-HN" dirty="0" smtClean="0"/>
              <a:t> a </a:t>
            </a:r>
            <a:r>
              <a:rPr lang="es-HN" dirty="0" err="1" smtClean="0"/>
              <a:t>constant</a:t>
            </a:r>
            <a:r>
              <a:rPr lang="es-HN" dirty="0" smtClean="0"/>
              <a:t> </a:t>
            </a:r>
            <a:r>
              <a:rPr lang="es-HN" dirty="0" err="1" smtClean="0"/>
              <a:t>chemical</a:t>
            </a:r>
            <a:r>
              <a:rPr lang="es-HN" dirty="0" smtClean="0"/>
              <a:t> </a:t>
            </a:r>
            <a:r>
              <a:rPr lang="es-HN" dirty="0" err="1" smtClean="0"/>
              <a:t>dose</a:t>
            </a:r>
            <a:r>
              <a:rPr lang="es-HN" dirty="0" smtClean="0"/>
              <a:t>.</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001EF722-B27E-472F-8B9D-15BA3099CF42}" type="slidenum">
              <a:rPr lang="en-US" smtClean="0">
                <a:solidFill>
                  <a:prstClr val="black"/>
                </a:solidFill>
              </a:rPr>
              <a:pPr/>
              <a:t>39</a:t>
            </a:fld>
            <a:endParaRPr lang="en-US" smtClean="0">
              <a:solidFill>
                <a:prstClr val="black"/>
              </a:solidFill>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endParaRPr lang="es-HN"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001EF722-B27E-472F-8B9D-15BA3099CF42}" type="slidenum">
              <a:rPr lang="en-US" smtClean="0">
                <a:solidFill>
                  <a:prstClr val="black"/>
                </a:solidFill>
              </a:rPr>
              <a:pPr/>
              <a:t>40</a:t>
            </a:fld>
            <a:endParaRPr lang="en-US" smtClean="0">
              <a:solidFill>
                <a:prstClr val="black"/>
              </a:solidFill>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endParaRPr lang="es-HN"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001EF722-B27E-472F-8B9D-15BA3099CF42}" type="slidenum">
              <a:rPr lang="en-US" smtClean="0">
                <a:solidFill>
                  <a:prstClr val="black"/>
                </a:solidFill>
              </a:rPr>
              <a:pPr/>
              <a:t>41</a:t>
            </a:fld>
            <a:endParaRPr lang="en-US" smtClean="0">
              <a:solidFill>
                <a:prstClr val="black"/>
              </a:solidFill>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endParaRPr lang="es-HN"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001EF722-B27E-472F-8B9D-15BA3099CF42}" type="slidenum">
              <a:rPr lang="en-US" smtClean="0">
                <a:solidFill>
                  <a:prstClr val="black"/>
                </a:solidFill>
              </a:rPr>
              <a:pPr/>
              <a:t>42</a:t>
            </a:fld>
            <a:endParaRPr lang="en-US" smtClean="0">
              <a:solidFill>
                <a:prstClr val="black"/>
              </a:solidFill>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endParaRPr lang="es-HN"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84414" y="8685894"/>
            <a:ext cx="2972098" cy="456595"/>
          </a:xfrm>
          <a:prstGeom prst="rect">
            <a:avLst/>
          </a:prstGeom>
          <a:ln/>
        </p:spPr>
        <p:txBody>
          <a:bodyPr/>
          <a:lstStyle/>
          <a:p>
            <a:fld id="{5E8937F4-65B4-4BA9-9E74-764E4B367272}" type="slidenum">
              <a:rPr lang="en-US"/>
              <a:pPr/>
              <a:t>45</a:t>
            </a:fld>
            <a:endParaRPr lang="en-US"/>
          </a:p>
        </p:txBody>
      </p:sp>
      <p:sp>
        <p:nvSpPr>
          <p:cNvPr id="448514" name="Rectangle 2"/>
          <p:cNvSpPr>
            <a:spLocks noGrp="1" noRot="1" noChangeAspect="1" noChangeArrowheads="1" noTextEdit="1"/>
          </p:cNvSpPr>
          <p:nvPr>
            <p:ph type="sldImg"/>
          </p:nvPr>
        </p:nvSpPr>
        <p:spPr>
          <a:xfrm>
            <a:off x="1144588" y="685800"/>
            <a:ext cx="4570412" cy="3429000"/>
          </a:xfrm>
          <a:prstGeom prst="rect">
            <a:avLst/>
          </a:prstGeom>
          <a:ln/>
        </p:spPr>
      </p:sp>
      <p:sp>
        <p:nvSpPr>
          <p:cNvPr id="448515" name="Rectangle 3"/>
          <p:cNvSpPr>
            <a:spLocks noGrp="1" noChangeArrowheads="1"/>
          </p:cNvSpPr>
          <p:nvPr>
            <p:ph type="body" idx="1"/>
          </p:nvPr>
        </p:nvSpPr>
        <p:spPr>
          <a:xfrm>
            <a:off x="686098" y="4343704"/>
            <a:ext cx="5485805" cy="4113892"/>
          </a:xfrm>
          <a:prstGeom prst="rect">
            <a:avLst/>
          </a:prstGeom>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70412" cy="3429000"/>
          </a:xfrm>
          <a:prstGeom prst="rect">
            <a:avLst/>
          </a:prstGeom>
        </p:spPr>
      </p:sp>
      <p:sp>
        <p:nvSpPr>
          <p:cNvPr id="3" name="Notes Placeholder 2"/>
          <p:cNvSpPr>
            <a:spLocks noGrp="1"/>
          </p:cNvSpPr>
          <p:nvPr>
            <p:ph type="body" idx="1"/>
          </p:nvPr>
        </p:nvSpPr>
        <p:spPr>
          <a:xfrm>
            <a:off x="686098" y="4343704"/>
            <a:ext cx="5485805" cy="4113892"/>
          </a:xfrm>
          <a:prstGeom prst="rect">
            <a:avLst/>
          </a:prstGeom>
        </p:spPr>
        <p:txBody>
          <a:bodyPr>
            <a:normAutofit/>
          </a:bodyPr>
          <a:lstStyle/>
          <a:p>
            <a:endParaRPr lang="en-US" dirty="0"/>
          </a:p>
        </p:txBody>
      </p:sp>
      <p:sp>
        <p:nvSpPr>
          <p:cNvPr id="4" name="Slide Number Placeholder 3"/>
          <p:cNvSpPr>
            <a:spLocks noGrp="1"/>
          </p:cNvSpPr>
          <p:nvPr>
            <p:ph type="sldNum" sz="quarter" idx="10"/>
          </p:nvPr>
        </p:nvSpPr>
        <p:spPr>
          <a:xfrm>
            <a:off x="3884414" y="8685894"/>
            <a:ext cx="2972098" cy="456595"/>
          </a:xfrm>
          <a:prstGeom prst="rect">
            <a:avLst/>
          </a:prstGeom>
        </p:spPr>
        <p:txBody>
          <a:bodyPr/>
          <a:lstStyle/>
          <a:p>
            <a:fld id="{10DE02E4-A158-45AA-B5D0-F76AD53DDB06}" type="slidenum">
              <a:rPr lang="en-US" smtClean="0"/>
              <a:pPr/>
              <a:t>49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70412" cy="3429000"/>
          </a:xfrm>
          <a:prstGeom prst="rect">
            <a:avLst/>
          </a:prstGeom>
        </p:spPr>
      </p:sp>
      <p:sp>
        <p:nvSpPr>
          <p:cNvPr id="3" name="Notes Placeholder 2"/>
          <p:cNvSpPr>
            <a:spLocks noGrp="1"/>
          </p:cNvSpPr>
          <p:nvPr>
            <p:ph type="body" idx="1"/>
          </p:nvPr>
        </p:nvSpPr>
        <p:spPr>
          <a:xfrm>
            <a:off x="686098" y="4343704"/>
            <a:ext cx="5485805" cy="4113892"/>
          </a:xfrm>
          <a:prstGeom prst="rect">
            <a:avLst/>
          </a:prstGeom>
        </p:spPr>
        <p:txBody>
          <a:bodyPr>
            <a:normAutofit/>
          </a:bodyPr>
          <a:lstStyle/>
          <a:p>
            <a:r>
              <a:rPr lang="en-US" dirty="0" smtClean="0"/>
              <a:t>This was tested at multiple plants and is much better than the manifolds that were simple pipes with a row of holes!</a:t>
            </a:r>
            <a:endParaRPr lang="en-US" dirty="0"/>
          </a:p>
        </p:txBody>
      </p:sp>
      <p:sp>
        <p:nvSpPr>
          <p:cNvPr id="4" name="Slide Number Placeholder 3"/>
          <p:cNvSpPr>
            <a:spLocks noGrp="1"/>
          </p:cNvSpPr>
          <p:nvPr>
            <p:ph type="sldNum" sz="quarter" idx="10"/>
          </p:nvPr>
        </p:nvSpPr>
        <p:spPr>
          <a:xfrm>
            <a:off x="3884414" y="8685894"/>
            <a:ext cx="2972098" cy="456595"/>
          </a:xfrm>
          <a:prstGeom prst="rect">
            <a:avLst/>
          </a:prstGeom>
        </p:spPr>
        <p:txBody>
          <a:bodyPr/>
          <a:lstStyle/>
          <a:p>
            <a:fld id="{10DE02E4-A158-45AA-B5D0-F76AD53DDB06}" type="slidenum">
              <a:rPr lang="en-US" smtClean="0"/>
              <a:pPr/>
              <a:t>51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I’m</a:t>
            </a:r>
            <a:r>
              <a:rPr lang="en-US" baseline="0" dirty="0" smtClean="0"/>
              <a:t> not going to tell you what you should believe. </a:t>
            </a:r>
          </a:p>
          <a:p>
            <a:endParaRPr lang="en-US" dirty="0" smtClean="0"/>
          </a:p>
          <a:p>
            <a:r>
              <a:rPr lang="en-US" dirty="0" smtClean="0"/>
              <a:t>How many of you feel that your values and world view are affected by religion?</a:t>
            </a:r>
          </a:p>
          <a:p>
            <a:r>
              <a:rPr lang="en-US" dirty="0" smtClean="0"/>
              <a:t>Are your engineering studies affected by</a:t>
            </a:r>
            <a:r>
              <a:rPr lang="en-US" baseline="0" dirty="0" smtClean="0"/>
              <a:t> what you value?</a:t>
            </a:r>
          </a:p>
          <a:p>
            <a:r>
              <a:rPr lang="en-US" baseline="0" dirty="0" smtClean="0"/>
              <a:t>Can you create connections between engineering of safe drinking water and religion?</a:t>
            </a:r>
          </a:p>
          <a:p>
            <a:r>
              <a:rPr lang="en-US" baseline="0" dirty="0" smtClean="0"/>
              <a:t>Engineering makes it possible to live in communities!</a:t>
            </a:r>
          </a:p>
          <a:p>
            <a:pPr marL="0" marR="0" indent="0" algn="l" defTabSz="914400" rtl="0" eaLnBrk="1" fontAlgn="base" latinLnBrk="0" hangingPunct="1">
              <a:lnSpc>
                <a:spcPct val="100000"/>
              </a:lnSpc>
              <a:spcBef>
                <a:spcPct val="30000"/>
              </a:spcBef>
              <a:spcAft>
                <a:spcPct val="0"/>
              </a:spcAft>
              <a:buClrTx/>
              <a:buSzTx/>
              <a:buFontTx/>
              <a:buNone/>
              <a:tabLst/>
              <a:defRPr/>
            </a:pPr>
            <a:r>
              <a:rPr lang="en-US" baseline="0" dirty="0" smtClean="0"/>
              <a:t>Do you think of science and religion as opposites or as complimentary?</a:t>
            </a:r>
          </a:p>
          <a:p>
            <a:r>
              <a:rPr lang="en-US" baseline="0" dirty="0" smtClean="0"/>
              <a:t>The choice to care about others is a highly evolved trait.  My experience is that happiness is directly related to other-centeredness.</a:t>
            </a:r>
          </a:p>
          <a:p>
            <a:r>
              <a:rPr lang="en-US" baseline="0" dirty="0" smtClean="0"/>
              <a:t>Have you had classes at Cornell where you have discussed values and world views in a safe environment?</a:t>
            </a:r>
          </a:p>
          <a:p>
            <a:r>
              <a:rPr lang="en-US" baseline="0" dirty="0" smtClean="0"/>
              <a:t>Are you curious about what your professors value? </a:t>
            </a:r>
            <a:endParaRPr lang="en-US" dirty="0"/>
          </a:p>
        </p:txBody>
      </p:sp>
      <p:sp>
        <p:nvSpPr>
          <p:cNvPr id="4" name="Slide Number Placeholder 3"/>
          <p:cNvSpPr>
            <a:spLocks noGrp="1"/>
          </p:cNvSpPr>
          <p:nvPr>
            <p:ph type="sldNum" sz="quarter" idx="10"/>
          </p:nvPr>
        </p:nvSpPr>
        <p:spPr/>
        <p:txBody>
          <a:bodyPr/>
          <a:lstStyle/>
          <a:p>
            <a:fld id="{68131A24-38D8-4CC5-9E6E-A126B09286EB}" type="slidenum">
              <a:rPr lang="en-US" smtClean="0"/>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HN" dirty="0"/>
          </a:p>
        </p:txBody>
      </p:sp>
      <p:sp>
        <p:nvSpPr>
          <p:cNvPr id="4" name="Slide Number Placeholder 3"/>
          <p:cNvSpPr>
            <a:spLocks noGrp="1"/>
          </p:cNvSpPr>
          <p:nvPr>
            <p:ph type="sldNum" sz="quarter" idx="10"/>
          </p:nvPr>
        </p:nvSpPr>
        <p:spPr/>
        <p:txBody>
          <a:bodyPr/>
          <a:lstStyle/>
          <a:p>
            <a:fld id="{140C6128-81C0-4D22-9682-FF8AC6094E80}" type="slidenum">
              <a:rPr lang="en-US" smtClean="0"/>
              <a:pPr/>
              <a:t>54</a:t>
            </a:fld>
            <a:endParaRPr lang="en-US"/>
          </a:p>
        </p:txBody>
      </p:sp>
    </p:spTree>
    <p:extLst>
      <p:ext uri="{BB962C8B-B14F-4D97-AF65-F5344CB8AC3E}">
        <p14:creationId xmlns:p14="http://schemas.microsoft.com/office/powerpoint/2010/main" val="14977577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Exercise: Tell the story of the journey of</a:t>
            </a:r>
            <a:r>
              <a:rPr lang="en-US" baseline="0" dirty="0" smtClean="0"/>
              <a:t> a large floc, a small floc, a rouge loner clay particle, and of a water molecule as each travels through this sedimentation tank.</a:t>
            </a:r>
            <a:endParaRPr lang="en-US" dirty="0"/>
          </a:p>
        </p:txBody>
      </p:sp>
      <p:sp>
        <p:nvSpPr>
          <p:cNvPr id="4" name="Slide Number Placeholder 3"/>
          <p:cNvSpPr>
            <a:spLocks noGrp="1"/>
          </p:cNvSpPr>
          <p:nvPr>
            <p:ph type="sldNum" sz="quarter" idx="10"/>
          </p:nvPr>
        </p:nvSpPr>
        <p:spPr/>
        <p:txBody>
          <a:bodyPr/>
          <a:lstStyle/>
          <a:p>
            <a:fld id="{4680736C-C557-4F27-A92F-FA435A243315}" type="slidenum">
              <a:rPr lang="en-US" smtClean="0"/>
              <a:pPr/>
              <a:t>55</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Optimal</a:t>
            </a:r>
            <a:r>
              <a:rPr lang="en-US" baseline="0" dirty="0" smtClean="0"/>
              <a:t> number of layers is a function of backwash requirements and optimal filtration velocity. We are using shallower filter beds than conventionally used and thus filter performance is expected to be poorer. </a:t>
            </a:r>
            <a:endParaRPr lang="en-US" dirty="0"/>
          </a:p>
        </p:txBody>
      </p:sp>
      <p:sp>
        <p:nvSpPr>
          <p:cNvPr id="4" name="Slide Number Placeholder 3"/>
          <p:cNvSpPr>
            <a:spLocks noGrp="1"/>
          </p:cNvSpPr>
          <p:nvPr>
            <p:ph type="sldNum" sz="quarter" idx="10"/>
          </p:nvPr>
        </p:nvSpPr>
        <p:spPr/>
        <p:txBody>
          <a:bodyPr/>
          <a:lstStyle/>
          <a:p>
            <a:fld id="{F6B90027-AD36-416E-8B0F-CCCC7E8FF223}" type="slidenum">
              <a:rPr lang="en-US" smtClean="0"/>
              <a:pPr/>
              <a:t>60</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6B90027-AD36-416E-8B0F-CCCC7E8FF223}" type="slidenum">
              <a:rPr lang="en-US" smtClean="0"/>
              <a:pPr/>
              <a:t>61</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64931" fontAlgn="base">
              <a:spcBef>
                <a:spcPct val="30000"/>
              </a:spcBef>
              <a:spcAft>
                <a:spcPct val="0"/>
              </a:spcAft>
              <a:defRPr/>
            </a:pPr>
            <a:r>
              <a:rPr lang="en-US" dirty="0" smtClean="0"/>
              <a:t>Need to analyze the beginning of the siphon right after the air pressure is equalized with atmospheric pressure. It</a:t>
            </a:r>
            <a:r>
              <a:rPr lang="en-US" baseline="0" dirty="0" smtClean="0"/>
              <a:t> appears that we may need the height of water above the top of the siphon tube to equal the depth of submergence of the end of the siphon to initiate flow through the siphon</a:t>
            </a:r>
            <a:endParaRPr lang="en-US" dirty="0" smtClean="0"/>
          </a:p>
          <a:p>
            <a:endParaRPr lang="en-US" dirty="0"/>
          </a:p>
        </p:txBody>
      </p:sp>
      <p:sp>
        <p:nvSpPr>
          <p:cNvPr id="4" name="Slide Number Placeholder 3"/>
          <p:cNvSpPr>
            <a:spLocks noGrp="1"/>
          </p:cNvSpPr>
          <p:nvPr>
            <p:ph type="sldNum" sz="quarter" idx="10"/>
          </p:nvPr>
        </p:nvSpPr>
        <p:spPr/>
        <p:txBody>
          <a:bodyPr/>
          <a:lstStyle/>
          <a:p>
            <a:fld id="{F6B90027-AD36-416E-8B0F-CCCC7E8FF223}" type="slidenum">
              <a:rPr lang="en-US" smtClean="0"/>
              <a:pPr/>
              <a:t>62</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6B90027-AD36-416E-8B0F-CCCC7E8FF223}" type="slidenum">
              <a:rPr lang="en-US" smtClean="0"/>
              <a:pPr/>
              <a:t>63</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6B90027-AD36-416E-8B0F-CCCC7E8FF223}" type="slidenum">
              <a:rPr lang="en-US" smtClean="0"/>
              <a:pPr/>
              <a:t>65</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6B90027-AD36-416E-8B0F-CCCC7E8FF223}" type="slidenum">
              <a:rPr lang="en-US" smtClean="0"/>
              <a:pPr/>
              <a:t>66</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40C6128-81C0-4D22-9682-FF8AC6094E80}" type="slidenum">
              <a:rPr lang="en-US" smtClean="0"/>
              <a:pPr/>
              <a:t>79</a:t>
            </a:fld>
            <a:endParaRPr lang="en-US"/>
          </a:p>
        </p:txBody>
      </p:sp>
    </p:spTree>
    <p:extLst>
      <p:ext uri="{BB962C8B-B14F-4D97-AF65-F5344CB8AC3E}">
        <p14:creationId xmlns:p14="http://schemas.microsoft.com/office/powerpoint/2010/main" val="302610629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C3157024-4D7B-4296-83D8-515E8B947EDB}" type="slidenum">
              <a:rPr lang="en-US"/>
              <a:pPr/>
              <a:t>83</a:t>
            </a:fld>
            <a:endParaRPr lang="en-US"/>
          </a:p>
        </p:txBody>
      </p:sp>
      <p:sp>
        <p:nvSpPr>
          <p:cNvPr id="10241" name="Rectangle 1"/>
          <p:cNvSpPr txBox="1">
            <a:spLocks noGrp="1" noRot="1" noChangeAspect="1" noChangeArrowheads="1"/>
          </p:cNvSpPr>
          <p:nvPr>
            <p:ph type="sldImg"/>
          </p:nvPr>
        </p:nvSpPr>
        <p:spPr bwMode="auto">
          <a:xfrm>
            <a:off x="1143000" y="693738"/>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242" name="Rectangle 2"/>
          <p:cNvSpPr txBox="1">
            <a:spLocks noGrp="1" noChangeArrowheads="1"/>
          </p:cNvSpPr>
          <p:nvPr>
            <p:ph type="body" idx="1"/>
          </p:nvPr>
        </p:nvSpPr>
        <p:spPr bwMode="auto">
          <a:xfrm>
            <a:off x="686361" y="4342535"/>
            <a:ext cx="5485279" cy="411451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0837A52-F69D-4572-81B1-FF78441FB616}" type="slidenum">
              <a:rPr lang="en-US" smtClean="0"/>
              <a:pPr/>
              <a:t>6</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585EB55A-3860-45F6-ADD1-23791BC0972D}" type="slidenum">
              <a:rPr lang="en-US"/>
              <a:pPr/>
              <a:t>84</a:t>
            </a:fld>
            <a:endParaRPr lang="en-US"/>
          </a:p>
        </p:txBody>
      </p:sp>
      <p:sp>
        <p:nvSpPr>
          <p:cNvPr id="11265" name="Rectangle 1"/>
          <p:cNvSpPr txBox="1">
            <a:spLocks noGrp="1" noRot="1" noChangeAspect="1" noChangeArrowheads="1"/>
          </p:cNvSpPr>
          <p:nvPr>
            <p:ph type="sldImg"/>
          </p:nvPr>
        </p:nvSpPr>
        <p:spPr bwMode="auto">
          <a:xfrm>
            <a:off x="1143000" y="693738"/>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1266" name="Rectangle 2"/>
          <p:cNvSpPr txBox="1">
            <a:spLocks noGrp="1" noChangeArrowheads="1"/>
          </p:cNvSpPr>
          <p:nvPr>
            <p:ph type="body" idx="1"/>
          </p:nvPr>
        </p:nvSpPr>
        <p:spPr bwMode="auto">
          <a:xfrm>
            <a:off x="686361" y="4342535"/>
            <a:ext cx="5485279" cy="411451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a:t>AguaClara Program at Cornell</a:t>
            </a:r>
            <a:r>
              <a:rPr lang="en-US" dirty="0"/>
              <a:t> – R&amp;D, new design and technology development. Note that Agua Clara plans to make their designs open source so cost for their proprietary designs is not an impediment to their adoption.</a:t>
            </a:r>
          </a:p>
          <a:p>
            <a:r>
              <a:rPr lang="en-US" b="1" dirty="0"/>
              <a:t>AguaClara Inc.</a:t>
            </a:r>
            <a:r>
              <a:rPr lang="en-US" dirty="0"/>
              <a:t> – Proposed commercial entity which recruits and vets engineering and construction firms local to target communities (Implementation Partners, below), provides oversight and QA services,  acts as a “face” to regional/local communities and as a go between with the AguaClara program as needed, and provides feedback to Cornell related to lessons learned and downstream technical requirements. In short, the “glue” between all entities.</a:t>
            </a:r>
          </a:p>
          <a:p>
            <a:r>
              <a:rPr lang="en-US" b="1" dirty="0"/>
              <a:t>Implementation Partners </a:t>
            </a:r>
            <a:r>
              <a:rPr lang="en-US" dirty="0"/>
              <a:t>– Engineering and Construction firms in the target regions who will develop bids, sell services and build and deploy the plant and transfer support to local water boards.</a:t>
            </a:r>
          </a:p>
          <a:p>
            <a:r>
              <a:rPr lang="en-US" b="1" dirty="0"/>
              <a:t>Local Water Boards</a:t>
            </a:r>
            <a:r>
              <a:rPr lang="en-US" dirty="0"/>
              <a:t> – Municipal entities who will “purchase” the build/deploy services from the Implementation Partner, and get funding from municipal/region/national sources for deployment of the plants.</a:t>
            </a:r>
          </a:p>
          <a:p>
            <a:endParaRPr lang="en-US" dirty="0"/>
          </a:p>
        </p:txBody>
      </p:sp>
      <p:sp>
        <p:nvSpPr>
          <p:cNvPr id="4" name="Slide Number Placeholder 3"/>
          <p:cNvSpPr>
            <a:spLocks noGrp="1"/>
          </p:cNvSpPr>
          <p:nvPr>
            <p:ph type="sldNum" sz="quarter" idx="10"/>
          </p:nvPr>
        </p:nvSpPr>
        <p:spPr/>
        <p:txBody>
          <a:bodyPr/>
          <a:lstStyle/>
          <a:p>
            <a:fld id="{DAB01A8D-3996-47A3-860D-AF6CF55DFE9C}" type="slidenum">
              <a:rPr lang="en-US" smtClean="0"/>
              <a:pPr/>
              <a:t>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mn-lt"/>
              </a:rPr>
              <a:t>Assuming both plants last 25 years and that no components fail for 25 years!</a:t>
            </a:r>
          </a:p>
          <a:p>
            <a:r>
              <a:rPr lang="en-US" dirty="0" smtClean="0"/>
              <a:t>Electricity cost is $0.16/</a:t>
            </a:r>
            <a:r>
              <a:rPr lang="en-US" dirty="0" err="1" smtClean="0"/>
              <a:t>kWhr</a:t>
            </a:r>
            <a:r>
              <a:rPr lang="en-US" dirty="0" smtClean="0"/>
              <a:t>, Interest is 5%, 2012 chemical costs in Honduras</a:t>
            </a:r>
            <a:endParaRPr lang="en-US" dirty="0"/>
          </a:p>
        </p:txBody>
      </p:sp>
      <p:sp>
        <p:nvSpPr>
          <p:cNvPr id="4" name="Slide Number Placeholder 3"/>
          <p:cNvSpPr>
            <a:spLocks noGrp="1"/>
          </p:cNvSpPr>
          <p:nvPr>
            <p:ph type="sldNum" sz="quarter" idx="10"/>
          </p:nvPr>
        </p:nvSpPr>
        <p:spPr/>
        <p:txBody>
          <a:bodyPr/>
          <a:lstStyle/>
          <a:p>
            <a:fld id="{A840569E-0111-4BF6-8A6F-72B42D2511BB}" type="slidenum">
              <a:rPr lang="en-US" smtClean="0"/>
              <a:pPr/>
              <a:t>10</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3A3FA48-F23E-4F98-94C7-54263EE13749}" type="slidenum">
              <a:rPr lang="en-US"/>
              <a:pPr/>
              <a:t>28</a:t>
            </a:fld>
            <a:endParaRPr lang="en-US"/>
          </a:p>
        </p:txBody>
      </p:sp>
      <p:sp>
        <p:nvSpPr>
          <p:cNvPr id="114690" name="Rectangle 2"/>
          <p:cNvSpPr>
            <a:spLocks noGrp="1" noRot="1" noChangeAspect="1" noChangeArrowheads="1" noTextEdit="1"/>
          </p:cNvSpPr>
          <p:nvPr>
            <p:ph type="sldImg"/>
          </p:nvPr>
        </p:nvSpPr>
        <p:spPr>
          <a:ln/>
        </p:spPr>
      </p:sp>
      <p:sp>
        <p:nvSpPr>
          <p:cNvPr id="114691" name="Rectangle 3"/>
          <p:cNvSpPr>
            <a:spLocks noGrp="1" noChangeArrowheads="1"/>
          </p:cNvSpPr>
          <p:nvPr>
            <p:ph type="body" idx="1"/>
          </p:nvPr>
        </p:nvSpPr>
        <p:spPr/>
        <p:txBody>
          <a:bodyPr/>
          <a:lstStyle/>
          <a:p>
            <a:endParaRPr lang="es-H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a:xfrm>
            <a:off x="685494" y="4342940"/>
            <a:ext cx="5487013" cy="4114587"/>
          </a:xfrm>
          <a:prstGeom prst="rect">
            <a:avLst/>
          </a:prstGeom>
        </p:spPr>
        <p:txBody>
          <a:bodyPr>
            <a:normAutofit/>
          </a:bodyPr>
          <a:lstStyle/>
          <a:p>
            <a:r>
              <a:rPr lang="en-US" dirty="0" smtClean="0"/>
              <a:t>Here </a:t>
            </a:r>
            <a:r>
              <a:rPr lang="en-US" baseline="0" dirty="0" smtClean="0"/>
              <a:t>are the five stages of colloid or particle removal in hydraulic drinking water treatment plants. The first stage, coagulation, involves the addition of a chemical coagulant to destabilize a suspension of particles. The coagulant precipitates and attaches to the particle surface. Then in flocculation, velocity gradients in the water cause the particles (now coated in precipitated coagulant) to collide and stick to one another forming aggregates. In floc blankets there are many more opportunities for collisions. In sedimentation, fluid flow is very slow and the aggregates settle to the bottom of the tank. Filtration is often used to remove any remaining particles but is not included in the bench-scale setup.</a:t>
            </a:r>
            <a:endParaRPr lang="en-US" dirty="0"/>
          </a:p>
        </p:txBody>
      </p:sp>
      <p:sp>
        <p:nvSpPr>
          <p:cNvPr id="4" name="Slide Number Placeholder 3"/>
          <p:cNvSpPr>
            <a:spLocks noGrp="1"/>
          </p:cNvSpPr>
          <p:nvPr>
            <p:ph type="sldNum" sz="quarter" idx="10"/>
          </p:nvPr>
        </p:nvSpPr>
        <p:spPr>
          <a:xfrm>
            <a:off x="3884463" y="8685879"/>
            <a:ext cx="2972004" cy="456704"/>
          </a:xfrm>
          <a:prstGeom prst="rect">
            <a:avLst/>
          </a:prstGeom>
        </p:spPr>
        <p:txBody>
          <a:bodyPr/>
          <a:lstStyle/>
          <a:p>
            <a:fld id="{B41D8EC2-A0E9-457F-B1CC-A5C98B015440}" type="slidenum">
              <a:rPr lang="en-US" smtClean="0"/>
              <a:pPr/>
              <a:t>30</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5800"/>
            <a:ext cx="4575175" cy="3430588"/>
          </a:xfrm>
          <a:prstGeom prst="rect">
            <a:avLst/>
          </a:prstGeom>
        </p:spPr>
      </p:sp>
      <p:sp>
        <p:nvSpPr>
          <p:cNvPr id="3" name="Notes Placeholder 2"/>
          <p:cNvSpPr>
            <a:spLocks noGrp="1"/>
          </p:cNvSpPr>
          <p:nvPr>
            <p:ph type="body" idx="1"/>
          </p:nvPr>
        </p:nvSpPr>
        <p:spPr>
          <a:xfrm>
            <a:off x="686098" y="4343704"/>
            <a:ext cx="5485805" cy="4113892"/>
          </a:xfrm>
          <a:prstGeom prst="rect">
            <a:avLst/>
          </a:prstGeom>
        </p:spPr>
        <p:txBody>
          <a:bodyPr/>
          <a:lstStyle/>
          <a:p>
            <a:r>
              <a:rPr lang="en-US" dirty="0" smtClean="0"/>
              <a:t>Our smallest aggregates were</a:t>
            </a:r>
            <a:r>
              <a:rPr lang="en-US" baseline="0" dirty="0" smtClean="0"/>
              <a:t> the control, at 180 nm. </a:t>
            </a:r>
            <a:endParaRPr lang="en-US" dirty="0"/>
          </a:p>
        </p:txBody>
      </p:sp>
      <p:sp>
        <p:nvSpPr>
          <p:cNvPr id="4" name="Slide Number Placeholder 3"/>
          <p:cNvSpPr>
            <a:spLocks noGrp="1"/>
          </p:cNvSpPr>
          <p:nvPr>
            <p:ph type="sldNum" sz="quarter" idx="10"/>
          </p:nvPr>
        </p:nvSpPr>
        <p:spPr>
          <a:xfrm>
            <a:off x="3884414" y="8685894"/>
            <a:ext cx="2972098" cy="456595"/>
          </a:xfrm>
          <a:prstGeom prst="rect">
            <a:avLst/>
          </a:prstGeom>
        </p:spPr>
        <p:txBody>
          <a:bodyPr/>
          <a:lstStyle/>
          <a:p>
            <a:pPr>
              <a:defRPr/>
            </a:pPr>
            <a:fld id="{F522C632-36F3-49AF-BCF6-6E9DF416615A}" type="slidenum">
              <a:rPr lang="en-US" smtClean="0"/>
              <a:pPr>
                <a:defRPr/>
              </a:pPr>
              <a:t>32</a:t>
            </a:fld>
            <a:endParaRPr lang="en-US" dirty="0"/>
          </a:p>
        </p:txBody>
      </p:sp>
    </p:spTree>
    <p:extLst>
      <p:ext uri="{BB962C8B-B14F-4D97-AF65-F5344CB8AC3E}">
        <p14:creationId xmlns:p14="http://schemas.microsoft.com/office/powerpoint/2010/main" val="32614298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we plotted the residual turbidity,</a:t>
            </a:r>
            <a:r>
              <a:rPr lang="en-US" baseline="0" dirty="0" smtClean="0"/>
              <a:t> the turbidity of the water after settling, against the coagulant dose. We noticed that when we used a log-log plot, there was a linear trend in the data. So we explored further.</a:t>
            </a:r>
          </a:p>
        </p:txBody>
      </p:sp>
      <p:sp>
        <p:nvSpPr>
          <p:cNvPr id="4" name="Slide Number Placeholder 3"/>
          <p:cNvSpPr>
            <a:spLocks noGrp="1"/>
          </p:cNvSpPr>
          <p:nvPr>
            <p:ph type="sldNum" sz="quarter" idx="10"/>
          </p:nvPr>
        </p:nvSpPr>
        <p:spPr/>
        <p:txBody>
          <a:bodyPr/>
          <a:lstStyle/>
          <a:p>
            <a:pPr>
              <a:defRPr/>
            </a:pPr>
            <a:fld id="{F522C632-36F3-49AF-BCF6-6E9DF416615A}" type="slidenum">
              <a:rPr lang="en-US" smtClean="0"/>
              <a:pPr>
                <a:defRPr/>
              </a:pPr>
              <a:t>33</a:t>
            </a:fld>
            <a:endParaRPr lang="en-US" dirty="0"/>
          </a:p>
        </p:txBody>
      </p:sp>
    </p:spTree>
    <p:extLst>
      <p:ext uri="{BB962C8B-B14F-4D97-AF65-F5344CB8AC3E}">
        <p14:creationId xmlns:p14="http://schemas.microsoft.com/office/powerpoint/2010/main" val="87854312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hyperlink" Target="http://www.cee.cornell.edu/faculty/info.cfm?abbrev=faculty&amp;shorttitle=bio&amp;netid=mw24" TargetMode="External"/><Relationship Id="rId7" Type="http://schemas.openxmlformats.org/officeDocument/2006/relationships/image" Target="../media/image8.png"/><Relationship Id="rId2" Type="http://schemas.openxmlformats.org/officeDocument/2006/relationships/hyperlink" Target="http://ceeserver.cee.cornell.edu/mw24/Default.htm" TargetMode="External"/><Relationship Id="rId1" Type="http://schemas.openxmlformats.org/officeDocument/2006/relationships/slideMaster" Target="../slideMasters/slideMaster2.xml"/><Relationship Id="rId6" Type="http://schemas.openxmlformats.org/officeDocument/2006/relationships/hyperlink" Target="http://www.cornell.edu/" TargetMode="External"/><Relationship Id="rId5" Type="http://schemas.openxmlformats.org/officeDocument/2006/relationships/hyperlink" Target="http://www.cee.cornell.edu/index.cfm" TargetMode="External"/><Relationship Id="rId4" Type="http://schemas.openxmlformats.org/officeDocument/2006/relationships/image" Target="../media/image7.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858000"/>
            <a:chOff x="0" y="0"/>
            <a:chExt cx="5760" cy="4320"/>
          </a:xfrm>
        </p:grpSpPr>
        <p:pic>
          <p:nvPicPr>
            <p:cNvPr id="78851" name="Picture 3" descr="IMG_0249"/>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5760" cy="4320"/>
            </a:xfrm>
            <a:prstGeom prst="rect">
              <a:avLst/>
            </a:prstGeom>
            <a:noFill/>
          </p:spPr>
        </p:pic>
        <p:pic>
          <p:nvPicPr>
            <p:cNvPr id="78852" name="Picture 4" descr="IMG_0249"/>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032" y="3216"/>
              <a:ext cx="192" cy="432"/>
            </a:xfrm>
            <a:prstGeom prst="rect">
              <a:avLst/>
            </a:prstGeom>
            <a:noFill/>
          </p:spPr>
        </p:pic>
        <p:pic>
          <p:nvPicPr>
            <p:cNvPr id="78853" name="Picture 5" descr="IMG_0249"/>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3792" y="3552"/>
              <a:ext cx="288" cy="96"/>
            </a:xfrm>
            <a:prstGeom prst="rect">
              <a:avLst/>
            </a:prstGeom>
            <a:noFill/>
          </p:spPr>
        </p:pic>
      </p:grpSp>
      <p:sp>
        <p:nvSpPr>
          <p:cNvPr id="78854" name="Rectangle 6"/>
          <p:cNvSpPr>
            <a:spLocks noGrp="1" noChangeArrowheads="1"/>
          </p:cNvSpPr>
          <p:nvPr>
            <p:ph type="subTitle" idx="1"/>
          </p:nvPr>
        </p:nvSpPr>
        <p:spPr>
          <a:xfrm>
            <a:off x="3352800" y="5029200"/>
            <a:ext cx="3962400" cy="1143000"/>
          </a:xfrm>
        </p:spPr>
        <p:txBody>
          <a:bodyPr/>
          <a:lstStyle>
            <a:lvl1pPr marL="0" indent="0" algn="r">
              <a:buFont typeface="Wingdings" pitchFamily="2" charset="2"/>
              <a:buNone/>
              <a:defRPr/>
            </a:lvl1pPr>
          </a:lstStyle>
          <a:p>
            <a:r>
              <a:rPr lang="en-US" smtClean="0"/>
              <a:t>Click to edit Master subtitle style</a:t>
            </a:r>
            <a:endParaRPr lang="es-HN"/>
          </a:p>
        </p:txBody>
      </p:sp>
      <p:sp>
        <p:nvSpPr>
          <p:cNvPr id="78855" name="Rectangle 7"/>
          <p:cNvSpPr>
            <a:spLocks noGrp="1" noChangeArrowheads="1"/>
          </p:cNvSpPr>
          <p:nvPr>
            <p:ph type="dt" sz="half" idx="2"/>
          </p:nvPr>
        </p:nvSpPr>
        <p:spPr>
          <a:xfrm>
            <a:off x="6781800" y="6248400"/>
            <a:ext cx="2133600" cy="476250"/>
          </a:xfrm>
        </p:spPr>
        <p:txBody>
          <a:bodyPr/>
          <a:lstStyle>
            <a:lvl1pPr>
              <a:defRPr>
                <a:latin typeface="Arial" charset="0"/>
              </a:defRPr>
            </a:lvl1pPr>
          </a:lstStyle>
          <a:p>
            <a:fld id="{31629856-8270-48D5-B442-F11B3D6C3030}" type="datetimeFigureOut">
              <a:rPr lang="en-US" smtClean="0"/>
              <a:pPr/>
              <a:t>1/19/2013</a:t>
            </a:fld>
            <a:endParaRPr lang="en-US"/>
          </a:p>
        </p:txBody>
      </p:sp>
      <p:sp>
        <p:nvSpPr>
          <p:cNvPr id="78856" name="Rectangle 8"/>
          <p:cNvSpPr>
            <a:spLocks noGrp="1" noChangeArrowheads="1"/>
          </p:cNvSpPr>
          <p:nvPr>
            <p:ph type="ftr" sz="quarter" idx="3"/>
          </p:nvPr>
        </p:nvSpPr>
        <p:spPr/>
        <p:txBody>
          <a:bodyPr/>
          <a:lstStyle>
            <a:lvl1pPr>
              <a:defRPr>
                <a:latin typeface="Arial" charset="0"/>
              </a:defRPr>
            </a:lvl1pPr>
          </a:lstStyle>
          <a:p>
            <a:endParaRPr lang="en-US"/>
          </a:p>
        </p:txBody>
      </p:sp>
      <p:sp>
        <p:nvSpPr>
          <p:cNvPr id="78858" name="Rectangle 10"/>
          <p:cNvSpPr>
            <a:spLocks noGrp="1" noChangeArrowheads="1"/>
          </p:cNvSpPr>
          <p:nvPr>
            <p:ph type="ctrTitle" sz="quarter"/>
          </p:nvPr>
        </p:nvSpPr>
        <p:spPr>
          <a:xfrm>
            <a:off x="1371600" y="1120775"/>
            <a:ext cx="7772400" cy="1470025"/>
          </a:xfrm>
          <a:ln w="9525"/>
        </p:spPr>
        <p:txBody>
          <a:bodyPr/>
          <a:lstStyle>
            <a:lvl1pPr algn="r">
              <a:defRPr sz="5400"/>
            </a:lvl1pPr>
          </a:lstStyle>
          <a:p>
            <a:r>
              <a:rPr lang="en-US" smtClean="0"/>
              <a:t>Click to edit Master title style</a:t>
            </a:r>
            <a:endParaRPr lang="en-US" dirty="0"/>
          </a:p>
        </p:txBody>
      </p:sp>
      <p:pic>
        <p:nvPicPr>
          <p:cNvPr id="78860" name="Picture 12"/>
          <p:cNvPicPr>
            <a:picLocks noChangeAspect="1" noChangeArrowheads="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5105400" y="0"/>
            <a:ext cx="4038600" cy="1201543"/>
          </a:xfrm>
          <a:prstGeom prst="rect">
            <a:avLst/>
          </a:prstGeom>
          <a:noFill/>
          <a:ln w="9525">
            <a:noFill/>
            <a:miter lim="800000"/>
            <a:headEnd/>
            <a:tailEnd/>
          </a:ln>
          <a:effectLst/>
        </p:spPr>
      </p:pic>
      <p:pic>
        <p:nvPicPr>
          <p:cNvPr id="12" name="Picture 6" descr="cu_logo_sml_150_ppt.jpg                                        000B7307&#10;MPF28 Panther                  BD8AC844:"/>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588" y="5876925"/>
            <a:ext cx="9145588" cy="981075"/>
          </a:xfrm>
          <a:prstGeom prst="rect">
            <a:avLst/>
          </a:prstGeom>
          <a:noFill/>
        </p:spPr>
      </p:pic>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31629856-8270-48D5-B442-F11B3D6C3030}" type="datetimeFigureOut">
              <a:rPr lang="en-US" smtClean="0"/>
              <a:pPr/>
              <a:t>1/19/2013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EB64D1A-CB39-4D3C-B433-C723AF5893CC}" type="slidenum">
              <a:rPr lang="en-US" smtClean="0"/>
              <a:pPr/>
              <a:t>‹#›</a:t>
            </a:fld>
            <a:endParaRPr lang="en-US"/>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0850" y="228600"/>
            <a:ext cx="2114550" cy="5897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600"/>
            <a:ext cx="6191250" cy="5897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31629856-8270-48D5-B442-F11B3D6C3030}" type="datetimeFigureOut">
              <a:rPr lang="en-US" smtClean="0"/>
              <a:pPr/>
              <a:t>1/19/2013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EB64D1A-CB39-4D3C-B433-C723AF5893CC}" type="slidenum">
              <a:rPr lang="en-US" smtClean="0"/>
              <a:pPr/>
              <a:t>‹#›</a:t>
            </a:fld>
            <a:endParaRPr lang="en-US"/>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122" name="Rectangle 2"/>
          <p:cNvSpPr>
            <a:spLocks noChangeArrowheads="1"/>
          </p:cNvSpPr>
          <p:nvPr/>
        </p:nvSpPr>
        <p:spPr bwMode="ltGray">
          <a:xfrm>
            <a:off x="0" y="3200400"/>
            <a:ext cx="9131300" cy="114300"/>
          </a:xfrm>
          <a:prstGeom prst="rect">
            <a:avLst/>
          </a:prstGeom>
          <a:gradFill rotWithShape="0">
            <a:gsLst>
              <a:gs pos="0">
                <a:schemeClr val="bg2"/>
              </a:gs>
              <a:gs pos="50000">
                <a:schemeClr val="tx2"/>
              </a:gs>
              <a:gs pos="100000">
                <a:schemeClr val="bg2"/>
              </a:gs>
            </a:gsLst>
            <a:lin ang="0" scaled="1"/>
          </a:gradFill>
          <a:ln w="9525">
            <a:noFill/>
            <a:miter lim="800000"/>
            <a:headEnd/>
            <a:tailEnd/>
          </a:ln>
          <a:effectLst/>
        </p:spPr>
        <p:txBody>
          <a:bodyPr wrap="none" anchor="ctr"/>
          <a:lstStyle/>
          <a:p>
            <a:pPr eaLnBrk="0" fontAlgn="base" hangingPunct="0">
              <a:spcBef>
                <a:spcPct val="0"/>
              </a:spcBef>
              <a:spcAft>
                <a:spcPct val="0"/>
              </a:spcAft>
            </a:pPr>
            <a:endParaRPr lang="en-US" sz="2800">
              <a:solidFill>
                <a:srgbClr val="000000"/>
              </a:solidFill>
            </a:endParaRPr>
          </a:p>
        </p:txBody>
      </p:sp>
      <p:sp>
        <p:nvSpPr>
          <p:cNvPr id="5123" name="Rectangle 3"/>
          <p:cNvSpPr>
            <a:spLocks noChangeArrowheads="1"/>
          </p:cNvSpPr>
          <p:nvPr/>
        </p:nvSpPr>
        <p:spPr bwMode="ltGray">
          <a:xfrm>
            <a:off x="0" y="3409950"/>
            <a:ext cx="9131300" cy="38100"/>
          </a:xfrm>
          <a:prstGeom prst="rect">
            <a:avLst/>
          </a:prstGeom>
          <a:gradFill rotWithShape="0">
            <a:gsLst>
              <a:gs pos="0">
                <a:schemeClr val="bg2"/>
              </a:gs>
              <a:gs pos="50000">
                <a:schemeClr val="folHlink"/>
              </a:gs>
              <a:gs pos="100000">
                <a:schemeClr val="bg2"/>
              </a:gs>
            </a:gsLst>
            <a:lin ang="0" scaled="1"/>
          </a:gradFill>
          <a:ln w="9525">
            <a:noFill/>
            <a:miter lim="800000"/>
            <a:headEnd/>
            <a:tailEnd/>
          </a:ln>
          <a:effectLst/>
        </p:spPr>
        <p:txBody>
          <a:bodyPr wrap="none" anchor="ctr"/>
          <a:lstStyle/>
          <a:p>
            <a:pPr eaLnBrk="0" fontAlgn="base" hangingPunct="0">
              <a:spcBef>
                <a:spcPct val="0"/>
              </a:spcBef>
              <a:spcAft>
                <a:spcPct val="0"/>
              </a:spcAft>
            </a:pPr>
            <a:endParaRPr lang="en-US" sz="2800">
              <a:solidFill>
                <a:srgbClr val="000000"/>
              </a:solidFill>
            </a:endParaRPr>
          </a:p>
        </p:txBody>
      </p:sp>
      <p:sp>
        <p:nvSpPr>
          <p:cNvPr id="5124" name="Rectangle 4"/>
          <p:cNvSpPr>
            <a:spLocks noGrp="1" noChangeArrowheads="1"/>
          </p:cNvSpPr>
          <p:nvPr>
            <p:ph type="ctrTitle" sz="quarter"/>
          </p:nvPr>
        </p:nvSpPr>
        <p:spPr>
          <a:xfrm>
            <a:off x="762000" y="1905000"/>
            <a:ext cx="7772400" cy="1143000"/>
          </a:xfrm>
        </p:spPr>
        <p:txBody>
          <a:bodyPr/>
          <a:lstStyle>
            <a:lvl1pPr>
              <a:defRPr/>
            </a:lvl1pPr>
          </a:lstStyle>
          <a:p>
            <a:r>
              <a:rPr lang="en-US" smtClean="0"/>
              <a:t>Click to edit Master title style</a:t>
            </a:r>
            <a:endParaRPr lang="en-US"/>
          </a:p>
        </p:txBody>
      </p:sp>
      <p:sp>
        <p:nvSpPr>
          <p:cNvPr id="5125" name="Rectangle 5"/>
          <p:cNvSpPr>
            <a:spLocks noGrp="1" noChangeArrowheads="1"/>
          </p:cNvSpPr>
          <p:nvPr>
            <p:ph type="subTitle" sz="quarter" idx="1"/>
          </p:nvPr>
        </p:nvSpPr>
        <p:spPr>
          <a:xfrm>
            <a:off x="1839913" y="3886200"/>
            <a:ext cx="6400800" cy="1752600"/>
          </a:xfrm>
        </p:spPr>
        <p:txBody>
          <a:bodyPr/>
          <a:lstStyle>
            <a:lvl1pPr marL="0" indent="0" algn="ctr">
              <a:buFont typeface="Wingdings" pitchFamily="2" charset="2"/>
              <a:buNone/>
              <a:defRPr/>
            </a:lvl1pPr>
          </a:lstStyle>
          <a:p>
            <a:r>
              <a:rPr lang="en-US" smtClean="0"/>
              <a:t>Click to edit Master subtitle style</a:t>
            </a:r>
            <a:endParaRPr lang="en-US"/>
          </a:p>
        </p:txBody>
      </p:sp>
      <p:sp>
        <p:nvSpPr>
          <p:cNvPr id="5126" name="Rectangle 6"/>
          <p:cNvSpPr>
            <a:spLocks noGrp="1" noChangeArrowheads="1"/>
          </p:cNvSpPr>
          <p:nvPr>
            <p:ph type="dt" sz="quarter" idx="2"/>
          </p:nvPr>
        </p:nvSpPr>
        <p:spPr>
          <a:xfrm>
            <a:off x="1212850" y="6232525"/>
            <a:ext cx="1905000" cy="457200"/>
          </a:xfrm>
        </p:spPr>
        <p:txBody>
          <a:bodyPr/>
          <a:lstStyle>
            <a:lvl1pPr>
              <a:defRPr/>
            </a:lvl1pPr>
          </a:lstStyle>
          <a:p>
            <a:endParaRPr lang="en-US">
              <a:solidFill>
                <a:srgbClr val="000000"/>
              </a:solidFill>
            </a:endParaRPr>
          </a:p>
        </p:txBody>
      </p:sp>
      <p:sp>
        <p:nvSpPr>
          <p:cNvPr id="5127" name="Rectangle 7"/>
          <p:cNvSpPr>
            <a:spLocks noGrp="1" noChangeArrowheads="1"/>
          </p:cNvSpPr>
          <p:nvPr>
            <p:ph type="ftr" sz="quarter" idx="3"/>
          </p:nvPr>
        </p:nvSpPr>
        <p:spPr>
          <a:xfrm>
            <a:off x="3651250" y="6232525"/>
            <a:ext cx="2895600" cy="457200"/>
          </a:xfrm>
        </p:spPr>
        <p:txBody>
          <a:bodyPr/>
          <a:lstStyle>
            <a:lvl1pPr>
              <a:defRPr/>
            </a:lvl1pPr>
          </a:lstStyle>
          <a:p>
            <a:endParaRPr lang="en-US">
              <a:solidFill>
                <a:srgbClr val="000000"/>
              </a:solidFill>
            </a:endParaRPr>
          </a:p>
        </p:txBody>
      </p:sp>
      <p:sp>
        <p:nvSpPr>
          <p:cNvPr id="5128" name="Rectangle 8"/>
          <p:cNvSpPr>
            <a:spLocks noGrp="1" noChangeArrowheads="1"/>
          </p:cNvSpPr>
          <p:nvPr>
            <p:ph type="sldNum" sz="quarter" idx="4"/>
          </p:nvPr>
        </p:nvSpPr>
        <p:spPr>
          <a:xfrm>
            <a:off x="7080250" y="6232525"/>
            <a:ext cx="1905000" cy="457200"/>
          </a:xfrm>
        </p:spPr>
        <p:txBody>
          <a:bodyPr/>
          <a:lstStyle>
            <a:lvl1pPr>
              <a:defRPr/>
            </a:lvl1pPr>
          </a:lstStyle>
          <a:p>
            <a:fld id="{E1BF802B-21BB-4BE9-8DE5-F7FB740F773C}" type="slidenum">
              <a:rPr lang="en-US" smtClean="0">
                <a:solidFill>
                  <a:srgbClr val="000000"/>
                </a:solidFill>
              </a:rPr>
              <a:pPr/>
              <a:t>‹#›</a:t>
            </a:fld>
            <a:endParaRPr lang="en-US">
              <a:solidFill>
                <a:srgbClr val="000000"/>
              </a:solidFill>
            </a:endParaRPr>
          </a:p>
        </p:txBody>
      </p:sp>
      <p:sp>
        <p:nvSpPr>
          <p:cNvPr id="5129" name="Rectangle 9"/>
          <p:cNvSpPr>
            <a:spLocks noChangeArrowheads="1"/>
          </p:cNvSpPr>
          <p:nvPr/>
        </p:nvSpPr>
        <p:spPr bwMode="auto">
          <a:xfrm>
            <a:off x="609600" y="6451600"/>
            <a:ext cx="3276600" cy="381000"/>
          </a:xfrm>
          <a:prstGeom prst="rect">
            <a:avLst/>
          </a:prstGeom>
          <a:noFill/>
          <a:ln w="12700">
            <a:noFill/>
            <a:miter lim="800000"/>
            <a:headEnd type="none" w="lg" len="med"/>
            <a:tailEnd type="none" w="lg" len="med"/>
          </a:ln>
          <a:effectLst/>
        </p:spPr>
        <p:txBody>
          <a:bodyPr/>
          <a:lstStyle/>
          <a:p>
            <a:pPr eaLnBrk="0" fontAlgn="base" hangingPunct="0">
              <a:spcBef>
                <a:spcPct val="0"/>
              </a:spcBef>
              <a:spcAft>
                <a:spcPct val="0"/>
              </a:spcAft>
            </a:pPr>
            <a:r>
              <a:rPr lang="en-US" sz="2000">
                <a:solidFill>
                  <a:srgbClr val="000000"/>
                </a:solidFill>
                <a:hlinkClick r:id="rId2"/>
              </a:rPr>
              <a:t>Monroe L. Weber-Shirk </a:t>
            </a:r>
            <a:endParaRPr lang="en-US" sz="2000">
              <a:solidFill>
                <a:srgbClr val="000000"/>
              </a:solidFill>
            </a:endParaRPr>
          </a:p>
        </p:txBody>
      </p:sp>
      <p:sp>
        <p:nvSpPr>
          <p:cNvPr id="5130" name="Rectangle 10"/>
          <p:cNvSpPr>
            <a:spLocks noChangeArrowheads="1"/>
          </p:cNvSpPr>
          <p:nvPr/>
        </p:nvSpPr>
        <p:spPr bwMode="auto">
          <a:xfrm>
            <a:off x="1117600" y="1520825"/>
            <a:ext cx="9144000" cy="0"/>
          </a:xfrm>
          <a:prstGeom prst="rect">
            <a:avLst/>
          </a:prstGeom>
          <a:noFill/>
          <a:ln w="12700">
            <a:noFill/>
            <a:miter lim="800000"/>
            <a:headEnd type="none" w="lg" len="med"/>
            <a:tailEnd type="none" w="lg" len="med"/>
          </a:ln>
          <a:effectLst/>
        </p:spPr>
        <p:txBody>
          <a:bodyPr>
            <a:spAutoFit/>
          </a:bodyPr>
          <a:lstStyle/>
          <a:p>
            <a:pPr eaLnBrk="0" fontAlgn="base" hangingPunct="0">
              <a:spcBef>
                <a:spcPct val="0"/>
              </a:spcBef>
              <a:spcAft>
                <a:spcPct val="0"/>
              </a:spcAft>
            </a:pPr>
            <a:endParaRPr lang="en-US" sz="2800">
              <a:solidFill>
                <a:srgbClr val="000000"/>
              </a:solidFill>
            </a:endParaRPr>
          </a:p>
        </p:txBody>
      </p:sp>
      <p:pic>
        <p:nvPicPr>
          <p:cNvPr id="5131" name="Picture 11" descr="mw24 photo">
            <a:hlinkClick r:id="rId3"/>
          </p:cNvPr>
          <p:cNvPicPr>
            <a:picLocks noChangeAspect="1" noChangeArrowheads="1"/>
          </p:cNvPicPr>
          <p:nvPr/>
        </p:nvPicPr>
        <p:blipFill>
          <a:blip r:embed="rId4" cstate="print"/>
          <a:srcRect/>
          <a:stretch>
            <a:fillRect/>
          </a:stretch>
        </p:blipFill>
        <p:spPr bwMode="auto">
          <a:xfrm>
            <a:off x="0" y="6061075"/>
            <a:ext cx="542925" cy="796925"/>
          </a:xfrm>
          <a:prstGeom prst="rect">
            <a:avLst/>
          </a:prstGeom>
          <a:noFill/>
        </p:spPr>
      </p:pic>
      <p:sp>
        <p:nvSpPr>
          <p:cNvPr id="5132" name="Rectangle 12"/>
          <p:cNvSpPr>
            <a:spLocks noChangeArrowheads="1"/>
          </p:cNvSpPr>
          <p:nvPr/>
        </p:nvSpPr>
        <p:spPr bwMode="auto">
          <a:xfrm>
            <a:off x="-485775" y="2957513"/>
            <a:ext cx="9144000" cy="0"/>
          </a:xfrm>
          <a:prstGeom prst="rect">
            <a:avLst/>
          </a:prstGeom>
          <a:noFill/>
          <a:ln w="12700">
            <a:noFill/>
            <a:miter lim="800000"/>
            <a:headEnd type="none" w="lg" len="med"/>
            <a:tailEnd type="none" w="lg" len="med"/>
          </a:ln>
          <a:effectLst/>
        </p:spPr>
        <p:txBody>
          <a:bodyPr>
            <a:spAutoFit/>
          </a:bodyPr>
          <a:lstStyle/>
          <a:p>
            <a:pPr eaLnBrk="0" fontAlgn="base" hangingPunct="0">
              <a:spcBef>
                <a:spcPct val="0"/>
              </a:spcBef>
              <a:spcAft>
                <a:spcPct val="0"/>
              </a:spcAft>
            </a:pPr>
            <a:endParaRPr lang="en-US" sz="2800">
              <a:solidFill>
                <a:srgbClr val="000000"/>
              </a:solidFill>
            </a:endParaRPr>
          </a:p>
        </p:txBody>
      </p:sp>
      <p:sp>
        <p:nvSpPr>
          <p:cNvPr id="5133" name="Text Box 13"/>
          <p:cNvSpPr txBox="1">
            <a:spLocks noChangeArrowheads="1"/>
          </p:cNvSpPr>
          <p:nvPr/>
        </p:nvSpPr>
        <p:spPr bwMode="auto">
          <a:xfrm>
            <a:off x="3568700" y="6156325"/>
            <a:ext cx="3124200" cy="701675"/>
          </a:xfrm>
          <a:prstGeom prst="rect">
            <a:avLst/>
          </a:prstGeom>
          <a:noFill/>
          <a:ln w="12700">
            <a:noFill/>
            <a:miter lim="800000"/>
            <a:headEnd type="none" w="lg" len="med"/>
            <a:tailEnd type="none" w="lg" len="med"/>
          </a:ln>
          <a:effectLst/>
        </p:spPr>
        <p:txBody>
          <a:bodyPr>
            <a:spAutoFit/>
          </a:bodyPr>
          <a:lstStyle/>
          <a:p>
            <a:pPr algn="ctr" eaLnBrk="0" fontAlgn="base" hangingPunct="0">
              <a:spcBef>
                <a:spcPct val="0"/>
              </a:spcBef>
              <a:spcAft>
                <a:spcPct val="0"/>
              </a:spcAft>
            </a:pPr>
            <a:r>
              <a:rPr lang="en-US" sz="2000">
                <a:solidFill>
                  <a:srgbClr val="000000"/>
                </a:solidFill>
                <a:hlinkClick r:id="rId5"/>
              </a:rPr>
              <a:t>S</a:t>
            </a:r>
            <a:r>
              <a:rPr lang="en-US" sz="1400">
                <a:solidFill>
                  <a:srgbClr val="000000"/>
                </a:solidFill>
                <a:hlinkClick r:id="rId5"/>
              </a:rPr>
              <a:t>chool of </a:t>
            </a:r>
            <a:r>
              <a:rPr lang="en-US" sz="2000">
                <a:solidFill>
                  <a:srgbClr val="000000"/>
                </a:solidFill>
                <a:hlinkClick r:id="rId5"/>
              </a:rPr>
              <a:t>Civil </a:t>
            </a:r>
            <a:r>
              <a:rPr lang="en-US" sz="1400">
                <a:solidFill>
                  <a:srgbClr val="000000"/>
                </a:solidFill>
                <a:hlinkClick r:id="rId5"/>
              </a:rPr>
              <a:t>and</a:t>
            </a:r>
            <a:r>
              <a:rPr lang="en-US" sz="2000">
                <a:solidFill>
                  <a:srgbClr val="000000"/>
                </a:solidFill>
                <a:hlinkClick r:id="rId5"/>
              </a:rPr>
              <a:t> Environmental Engineering</a:t>
            </a:r>
            <a:endParaRPr lang="en-US" sz="2000">
              <a:solidFill>
                <a:srgbClr val="000000"/>
              </a:solidFill>
            </a:endParaRPr>
          </a:p>
        </p:txBody>
      </p:sp>
      <p:pic>
        <p:nvPicPr>
          <p:cNvPr id="5134" name="Picture 14" descr="culogo_web_60red">
            <a:hlinkClick r:id="rId6"/>
          </p:cNvPr>
          <p:cNvPicPr>
            <a:picLocks noChangeAspect="1" noChangeArrowheads="1"/>
          </p:cNvPicPr>
          <p:nvPr/>
        </p:nvPicPr>
        <p:blipFill>
          <a:blip r:embed="rId7" cstate="print"/>
          <a:srcRect/>
          <a:stretch>
            <a:fillRect/>
          </a:stretch>
        </p:blipFill>
        <p:spPr bwMode="auto">
          <a:xfrm>
            <a:off x="6638925" y="6134100"/>
            <a:ext cx="2505075" cy="723900"/>
          </a:xfrm>
          <a:prstGeom prst="rect">
            <a:avLst/>
          </a:prstGeom>
          <a:noFill/>
        </p:spPr>
      </p:pic>
    </p:spTree>
    <p:extLst>
      <p:ext uri="{BB962C8B-B14F-4D97-AF65-F5344CB8AC3E}">
        <p14:creationId xmlns:p14="http://schemas.microsoft.com/office/powerpoint/2010/main" val="2402942307"/>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2C9ADE63-3FDA-416F-A9F9-18A0D1B06E78}"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717096240"/>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18223CA3-D24D-45FF-B6A8-B29DA6F7FD82}"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520292343"/>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E38975AB-0F33-46D5-823F-F99AA875C828}"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57970066"/>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668B08A4-B246-4226-8180-CFC46E1A4BED}"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52070824"/>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3C6E89E2-8019-44BF-90D5-1902BF5B0CCD}"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37707354"/>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FBF16BE7-D429-4842-A024-592A43A169BA}"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149180778"/>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20D0AFD9-ABE2-448C-ACAE-9EB3BD92F2E2}"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029293345"/>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0" y="228600"/>
            <a:ext cx="5867400" cy="1143000"/>
          </a:xfrm>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tx2"/>
              </a:buClr>
              <a:defRPr/>
            </a:lvl1pPr>
            <a:lvl2pPr>
              <a:buClr>
                <a:schemeClr val="tx2"/>
              </a:buClr>
              <a:defRPr/>
            </a:lvl2pPr>
            <a:lvl3pPr>
              <a:buClr>
                <a:schemeClr val="tx2"/>
              </a:buClr>
              <a:defRPr/>
            </a:lvl3pPr>
            <a:lvl4pPr>
              <a:buClr>
                <a:schemeClr val="tx2"/>
              </a:buClr>
              <a:defRPr/>
            </a:lvl4pPr>
            <a:lvl5pPr>
              <a:buClr>
                <a:schemeClr val="tx2"/>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fld id="{31629856-8270-48D5-B442-F11B3D6C3030}" type="datetimeFigureOut">
              <a:rPr lang="en-US" smtClean="0"/>
              <a:pPr/>
              <a:t>1/19/2013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EB64D1A-CB39-4D3C-B433-C723AF5893CC}" type="slidenum">
              <a:rPr lang="en-US" smtClean="0"/>
              <a:pPr/>
              <a:t>‹#›</a:t>
            </a:fld>
            <a:endParaRPr lang="en-US" dirty="0"/>
          </a:p>
        </p:txBody>
      </p:sp>
      <p:pic>
        <p:nvPicPr>
          <p:cNvPr id="9" name="Picture 12"/>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0" y="394870"/>
            <a:ext cx="2514600" cy="74813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2AA2CA49-606E-44DF-B11F-BC867DD1AFF7}"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392750770"/>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DA41620C-D3D3-4921-914F-4EABE4EA71D7}"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088761844"/>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304800"/>
            <a:ext cx="19431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304800"/>
            <a:ext cx="56769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24D6AF9-E347-4A9A-B54C-7F72D3E54336}"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761223223"/>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304800"/>
            <a:ext cx="7772400" cy="579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685800" y="6248400"/>
            <a:ext cx="1905000" cy="457200"/>
          </a:xfrm>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a:xfrm>
            <a:off x="3124200" y="6248400"/>
            <a:ext cx="2895600" cy="457200"/>
          </a:xfrm>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a:xfrm>
            <a:off x="6553200" y="6248400"/>
            <a:ext cx="1905000" cy="457200"/>
          </a:xfrm>
        </p:spPr>
        <p:txBody>
          <a:bodyPr/>
          <a:lstStyle>
            <a:lvl1pPr>
              <a:defRPr/>
            </a:lvl1pPr>
          </a:lstStyle>
          <a:p>
            <a:fld id="{354CE0EE-90E4-4CB8-9C28-36044EF41FF3}"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58034287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667000" y="228600"/>
            <a:ext cx="6248400" cy="1143000"/>
          </a:xfrm>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31629856-8270-48D5-B442-F11B3D6C3030}" type="datetimeFigureOut">
              <a:rPr lang="en-US" smtClean="0"/>
              <a:pPr/>
              <a:t>1/19/2013</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0EB64D1A-CB39-4D3C-B433-C723AF5893CC}" type="slidenum">
              <a:rPr lang="en-US" smtClean="0"/>
              <a:pPr/>
              <a:t>‹#›</a:t>
            </a:fld>
            <a:endParaRPr lang="en-US"/>
          </a:p>
        </p:txBody>
      </p:sp>
      <p:pic>
        <p:nvPicPr>
          <p:cNvPr id="7" name="Picture 12"/>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0" y="394870"/>
            <a:ext cx="2514600" cy="74813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19400" y="274638"/>
            <a:ext cx="58674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31629856-8270-48D5-B442-F11B3D6C3030}" type="datetimeFigureOut">
              <a:rPr lang="en-US" smtClean="0"/>
              <a:pPr/>
              <a:t>1/19/2013</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0EB64D1A-CB39-4D3C-B433-C723AF5893CC}" type="slidenum">
              <a:rPr lang="en-US" smtClean="0"/>
              <a:pPr/>
              <a:t>‹#›</a:t>
            </a:fld>
            <a:endParaRPr lang="en-US"/>
          </a:p>
        </p:txBody>
      </p:sp>
      <p:pic>
        <p:nvPicPr>
          <p:cNvPr id="13" name="Picture 12"/>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0" y="394870"/>
            <a:ext cx="2514600" cy="74813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819400" y="228600"/>
            <a:ext cx="60960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31629856-8270-48D5-B442-F11B3D6C3030}" type="datetimeFigureOut">
              <a:rPr lang="en-US" smtClean="0"/>
              <a:pPr/>
              <a:t>1/19/2013</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EB64D1A-CB39-4D3C-B433-C723AF5893CC}" type="slidenum">
              <a:rPr lang="en-US" smtClean="0"/>
              <a:pPr/>
              <a:t>‹#›</a:t>
            </a:fld>
            <a:endParaRPr lang="en-US"/>
          </a:p>
        </p:txBody>
      </p:sp>
      <p:pic>
        <p:nvPicPr>
          <p:cNvPr id="9" name="Picture 12"/>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0" y="394870"/>
            <a:ext cx="2514600" cy="74813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31629856-8270-48D5-B442-F11B3D6C3030}" type="datetimeFigureOut">
              <a:rPr lang="en-US" smtClean="0"/>
              <a:pPr/>
              <a:t>1/19/2013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EB64D1A-CB39-4D3C-B433-C723AF5893CC}" type="slidenum">
              <a:rPr lang="en-US" smtClean="0"/>
              <a:pPr/>
              <a:t>‹#›</a:t>
            </a:fld>
            <a:endParaRPr lang="en-US"/>
          </a:p>
        </p:txBody>
      </p:sp>
      <p:pic>
        <p:nvPicPr>
          <p:cNvPr id="7" name="Picture 12"/>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629400" y="6109870"/>
            <a:ext cx="2514600" cy="74813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31629856-8270-48D5-B442-F11B3D6C3030}" type="datetimeFigureOut">
              <a:rPr lang="en-US" smtClean="0"/>
              <a:pPr/>
              <a:t>1/19/2013</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0EB64D1A-CB39-4D3C-B433-C723AF5893CC}" type="slidenum">
              <a:rPr lang="en-US" smtClean="0"/>
              <a:pPr/>
              <a:t>‹#›</a:t>
            </a:fld>
            <a:endParaRPr lang="en-US"/>
          </a:p>
        </p:txBody>
      </p:sp>
      <p:pic>
        <p:nvPicPr>
          <p:cNvPr id="5" name="Picture 12"/>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0" y="304800"/>
            <a:ext cx="2514600" cy="74813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31629856-8270-48D5-B442-F11B3D6C3030}" type="datetimeFigureOut">
              <a:rPr lang="en-US" smtClean="0"/>
              <a:pPr/>
              <a:t>1/19/2013</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EB64D1A-CB39-4D3C-B433-C723AF5893CC}" type="slidenum">
              <a:rPr lang="en-US" smtClean="0"/>
              <a:pPr/>
              <a:t>‹#›</a:t>
            </a:fld>
            <a:endParaRPr lang="en-US"/>
          </a:p>
        </p:txBody>
      </p:sp>
      <p:pic>
        <p:nvPicPr>
          <p:cNvPr id="8" name="Picture 12"/>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629400" y="6109870"/>
            <a:ext cx="2514600" cy="74813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31629856-8270-48D5-B442-F11B3D6C3030}" type="datetimeFigureOut">
              <a:rPr lang="en-US" smtClean="0"/>
              <a:pPr/>
              <a:t>1/19/2013</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EB64D1A-CB39-4D3C-B433-C723AF5893CC}" type="slidenum">
              <a:rPr lang="en-US" smtClean="0"/>
              <a:pPr/>
              <a:t>‹#›</a:t>
            </a:fld>
            <a:endParaRPr lang="en-US"/>
          </a:p>
        </p:txBody>
      </p:sp>
      <p:pic>
        <p:nvPicPr>
          <p:cNvPr id="8" name="Picture 12"/>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629400" y="6109870"/>
            <a:ext cx="2514600" cy="74813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bwMode="auto">
          <a:xfrm>
            <a:off x="457200" y="228600"/>
            <a:ext cx="8458200" cy="1143000"/>
          </a:xfrm>
          <a:prstGeom prst="rect">
            <a:avLst/>
          </a:prstGeom>
          <a:noFill/>
          <a:ln w="0">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778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78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fld id="{31629856-8270-48D5-B442-F11B3D6C3030}" type="datetimeFigureOut">
              <a:rPr lang="en-US" smtClean="0"/>
              <a:pPr/>
              <a:t>1/19/2013</a:t>
            </a:fld>
            <a:endParaRPr lang="en-US"/>
          </a:p>
        </p:txBody>
      </p:sp>
      <p:sp>
        <p:nvSpPr>
          <p:cNvPr id="778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p>
        </p:txBody>
      </p:sp>
      <p:sp>
        <p:nvSpPr>
          <p:cNvPr id="778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fld id="{0EB64D1A-CB39-4D3C-B433-C723AF5893CC}" type="slidenum">
              <a:rPr lang="en-US" smtClean="0"/>
              <a:pPr/>
              <a:t>‹#›</a:t>
            </a:fld>
            <a:endParaRPr lang="en-US"/>
          </a:p>
        </p:txBody>
      </p:sp>
      <p:sp>
        <p:nvSpPr>
          <p:cNvPr id="77831" name="Line 7"/>
          <p:cNvSpPr>
            <a:spLocks noChangeShapeType="1"/>
          </p:cNvSpPr>
          <p:nvPr/>
        </p:nvSpPr>
        <p:spPr bwMode="auto">
          <a:xfrm>
            <a:off x="0" y="1447800"/>
            <a:ext cx="9144000" cy="0"/>
          </a:xfrm>
          <a:prstGeom prst="line">
            <a:avLst/>
          </a:prstGeom>
          <a:noFill/>
          <a:ln w="76200" cmpd="tri">
            <a:solidFill>
              <a:schemeClr val="accent1"/>
            </a:solidFill>
            <a:round/>
            <a:headEnd/>
            <a:tailEnd/>
          </a:ln>
          <a:effec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fade/>
  </p:transition>
  <p:timing>
    <p:tnLst>
      <p:par>
        <p:cTn id="1" dur="indefinite" restart="never" nodeType="tmRoot"/>
      </p:par>
    </p:tnLst>
  </p:timing>
  <p:txStyles>
    <p:titleStyle>
      <a:lvl1pPr algn="ctr" rtl="0" eaLnBrk="1" fontAlgn="base" hangingPunct="1">
        <a:spcBef>
          <a:spcPct val="0"/>
        </a:spcBef>
        <a:spcAft>
          <a:spcPct val="0"/>
        </a:spcAft>
        <a:defRPr sz="4400" b="1">
          <a:solidFill>
            <a:schemeClr val="tx2"/>
          </a:solidFill>
          <a:latin typeface="+mj-lt"/>
          <a:ea typeface="+mj-ea"/>
          <a:cs typeface="+mj-cs"/>
        </a:defRPr>
      </a:lvl1pPr>
      <a:lvl2pPr algn="ctr" rtl="0" eaLnBrk="1" fontAlgn="base" hangingPunct="1">
        <a:spcBef>
          <a:spcPct val="0"/>
        </a:spcBef>
        <a:spcAft>
          <a:spcPct val="0"/>
        </a:spcAft>
        <a:defRPr sz="4400" b="1">
          <a:solidFill>
            <a:schemeClr val="tx2"/>
          </a:solidFill>
          <a:latin typeface="Candara" pitchFamily="34" charset="0"/>
        </a:defRPr>
      </a:lvl2pPr>
      <a:lvl3pPr algn="ctr" rtl="0" eaLnBrk="1" fontAlgn="base" hangingPunct="1">
        <a:spcBef>
          <a:spcPct val="0"/>
        </a:spcBef>
        <a:spcAft>
          <a:spcPct val="0"/>
        </a:spcAft>
        <a:defRPr sz="4400" b="1">
          <a:solidFill>
            <a:schemeClr val="tx2"/>
          </a:solidFill>
          <a:latin typeface="Candara" pitchFamily="34" charset="0"/>
        </a:defRPr>
      </a:lvl3pPr>
      <a:lvl4pPr algn="ctr" rtl="0" eaLnBrk="1" fontAlgn="base" hangingPunct="1">
        <a:spcBef>
          <a:spcPct val="0"/>
        </a:spcBef>
        <a:spcAft>
          <a:spcPct val="0"/>
        </a:spcAft>
        <a:defRPr sz="4400" b="1">
          <a:solidFill>
            <a:schemeClr val="tx2"/>
          </a:solidFill>
          <a:latin typeface="Candara" pitchFamily="34" charset="0"/>
        </a:defRPr>
      </a:lvl4pPr>
      <a:lvl5pPr algn="ctr" rtl="0" eaLnBrk="1" fontAlgn="base" hangingPunct="1">
        <a:spcBef>
          <a:spcPct val="0"/>
        </a:spcBef>
        <a:spcAft>
          <a:spcPct val="0"/>
        </a:spcAft>
        <a:defRPr sz="4400" b="1">
          <a:solidFill>
            <a:schemeClr val="tx2"/>
          </a:solidFill>
          <a:latin typeface="Candara" pitchFamily="34" charset="0"/>
        </a:defRPr>
      </a:lvl5pPr>
      <a:lvl6pPr marL="457200" algn="ctr" rtl="0" eaLnBrk="1" fontAlgn="base" hangingPunct="1">
        <a:spcBef>
          <a:spcPct val="0"/>
        </a:spcBef>
        <a:spcAft>
          <a:spcPct val="0"/>
        </a:spcAft>
        <a:defRPr sz="4400" b="1">
          <a:solidFill>
            <a:schemeClr val="tx2"/>
          </a:solidFill>
          <a:latin typeface="Candara" pitchFamily="34" charset="0"/>
        </a:defRPr>
      </a:lvl6pPr>
      <a:lvl7pPr marL="914400" algn="ctr" rtl="0" eaLnBrk="1" fontAlgn="base" hangingPunct="1">
        <a:spcBef>
          <a:spcPct val="0"/>
        </a:spcBef>
        <a:spcAft>
          <a:spcPct val="0"/>
        </a:spcAft>
        <a:defRPr sz="4400" b="1">
          <a:solidFill>
            <a:schemeClr val="tx2"/>
          </a:solidFill>
          <a:latin typeface="Candara" pitchFamily="34" charset="0"/>
        </a:defRPr>
      </a:lvl7pPr>
      <a:lvl8pPr marL="1371600" algn="ctr" rtl="0" eaLnBrk="1" fontAlgn="base" hangingPunct="1">
        <a:spcBef>
          <a:spcPct val="0"/>
        </a:spcBef>
        <a:spcAft>
          <a:spcPct val="0"/>
        </a:spcAft>
        <a:defRPr sz="4400" b="1">
          <a:solidFill>
            <a:schemeClr val="tx2"/>
          </a:solidFill>
          <a:latin typeface="Candara" pitchFamily="34" charset="0"/>
        </a:defRPr>
      </a:lvl8pPr>
      <a:lvl9pPr marL="1828800" algn="ctr" rtl="0" eaLnBrk="1" fontAlgn="base" hangingPunct="1">
        <a:spcBef>
          <a:spcPct val="0"/>
        </a:spcBef>
        <a:spcAft>
          <a:spcPct val="0"/>
        </a:spcAft>
        <a:defRPr sz="4400" b="1">
          <a:solidFill>
            <a:schemeClr val="tx2"/>
          </a:solidFill>
          <a:latin typeface="Candara" pitchFamily="34"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Ø"/>
        <a:defRPr sz="2800">
          <a:solidFill>
            <a:schemeClr val="tx1"/>
          </a:solidFill>
          <a:latin typeface="+mn-lt"/>
        </a:defRPr>
      </a:lvl2pPr>
      <a:lvl3pPr marL="1143000" indent="-228600" algn="l" rtl="0" eaLnBrk="1" fontAlgn="base" hangingPunct="1">
        <a:spcBef>
          <a:spcPct val="20000"/>
        </a:spcBef>
        <a:spcAft>
          <a:spcPct val="0"/>
        </a:spcAft>
        <a:buFont typeface="Wingdings" pitchFamily="2" charset="2"/>
        <a:buChar char="Ø"/>
        <a:defRPr sz="2400">
          <a:solidFill>
            <a:schemeClr val="tx1"/>
          </a:solidFill>
          <a:latin typeface="+mn-lt"/>
        </a:defRPr>
      </a:lvl3pPr>
      <a:lvl4pPr marL="1600200" indent="-228600" algn="l" rtl="0" eaLnBrk="1" fontAlgn="base" hangingPunct="1">
        <a:spcBef>
          <a:spcPct val="20000"/>
        </a:spcBef>
        <a:spcAft>
          <a:spcPct val="0"/>
        </a:spcAft>
        <a:buFont typeface="Wingdings" pitchFamily="2" charset="2"/>
        <a:buChar char="Ø"/>
        <a:defRPr sz="2000">
          <a:solidFill>
            <a:schemeClr val="tx1"/>
          </a:solidFill>
          <a:latin typeface="+mn-lt"/>
        </a:defRPr>
      </a:lvl4pPr>
      <a:lvl5pPr marL="2057400" indent="-228600" algn="l" rtl="0" eaLnBrk="1" fontAlgn="base" hangingPunct="1">
        <a:spcBef>
          <a:spcPct val="20000"/>
        </a:spcBef>
        <a:spcAft>
          <a:spcPct val="0"/>
        </a:spcAft>
        <a:buFont typeface="Wingdings" pitchFamily="2" charset="2"/>
        <a:buChar char="Ø"/>
        <a:defRPr sz="2000">
          <a:solidFill>
            <a:schemeClr val="tx1"/>
          </a:solidFill>
          <a:latin typeface="+mn-lt"/>
        </a:defRPr>
      </a:lvl5pPr>
      <a:lvl6pPr marL="2514600" indent="-228600" algn="l" rtl="0" eaLnBrk="1" fontAlgn="base" hangingPunct="1">
        <a:spcBef>
          <a:spcPct val="20000"/>
        </a:spcBef>
        <a:spcAft>
          <a:spcPct val="0"/>
        </a:spcAft>
        <a:buFont typeface="Wingdings" pitchFamily="2" charset="2"/>
        <a:buChar char="Ø"/>
        <a:defRPr sz="2000">
          <a:solidFill>
            <a:schemeClr val="tx1"/>
          </a:solidFill>
          <a:latin typeface="+mn-lt"/>
        </a:defRPr>
      </a:lvl6pPr>
      <a:lvl7pPr marL="2971800" indent="-228600" algn="l" rtl="0" eaLnBrk="1" fontAlgn="base" hangingPunct="1">
        <a:spcBef>
          <a:spcPct val="20000"/>
        </a:spcBef>
        <a:spcAft>
          <a:spcPct val="0"/>
        </a:spcAft>
        <a:buFont typeface="Wingdings" pitchFamily="2" charset="2"/>
        <a:buChar char="Ø"/>
        <a:defRPr sz="2000">
          <a:solidFill>
            <a:schemeClr val="tx1"/>
          </a:solidFill>
          <a:latin typeface="+mn-lt"/>
        </a:defRPr>
      </a:lvl7pPr>
      <a:lvl8pPr marL="3429000" indent="-228600" algn="l" rtl="0" eaLnBrk="1" fontAlgn="base" hangingPunct="1">
        <a:spcBef>
          <a:spcPct val="20000"/>
        </a:spcBef>
        <a:spcAft>
          <a:spcPct val="0"/>
        </a:spcAft>
        <a:buFont typeface="Wingdings" pitchFamily="2" charset="2"/>
        <a:buChar char="Ø"/>
        <a:defRPr sz="2000">
          <a:solidFill>
            <a:schemeClr val="tx1"/>
          </a:solidFill>
          <a:latin typeface="+mn-lt"/>
        </a:defRPr>
      </a:lvl8pPr>
      <a:lvl9pPr marL="3886200" indent="-228600" algn="l" rtl="0" eaLnBrk="1" fontAlgn="base" hangingPunct="1">
        <a:spcBef>
          <a:spcPct val="20000"/>
        </a:spcBef>
        <a:spcAft>
          <a:spcPct val="0"/>
        </a:spcAft>
        <a:buFont typeface="Wingdings" pitchFamily="2" charset="2"/>
        <a:buChar char="Ø"/>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ChangeArrowheads="1"/>
          </p:cNvSpPr>
          <p:nvPr/>
        </p:nvSpPr>
        <p:spPr bwMode="ltGray">
          <a:xfrm>
            <a:off x="0" y="1524000"/>
            <a:ext cx="9131300" cy="114300"/>
          </a:xfrm>
          <a:prstGeom prst="rect">
            <a:avLst/>
          </a:prstGeom>
          <a:gradFill rotWithShape="0">
            <a:gsLst>
              <a:gs pos="0">
                <a:schemeClr val="bg2"/>
              </a:gs>
              <a:gs pos="50000">
                <a:schemeClr val="tx2"/>
              </a:gs>
              <a:gs pos="100000">
                <a:schemeClr val="bg2"/>
              </a:gs>
            </a:gsLst>
            <a:lin ang="0" scaled="1"/>
          </a:gradFill>
          <a:ln w="9525">
            <a:noFill/>
            <a:miter lim="800000"/>
            <a:headEnd/>
            <a:tailEnd/>
          </a:ln>
          <a:effectLst/>
        </p:spPr>
        <p:txBody>
          <a:bodyPr wrap="none" anchor="ctr"/>
          <a:lstStyle/>
          <a:p>
            <a:pPr eaLnBrk="0" fontAlgn="base" hangingPunct="0">
              <a:spcBef>
                <a:spcPct val="0"/>
              </a:spcBef>
              <a:spcAft>
                <a:spcPct val="0"/>
              </a:spcAft>
            </a:pPr>
            <a:endParaRPr lang="en-US" sz="2800">
              <a:solidFill>
                <a:srgbClr val="000000"/>
              </a:solidFill>
            </a:endParaRPr>
          </a:p>
        </p:txBody>
      </p:sp>
      <p:sp>
        <p:nvSpPr>
          <p:cNvPr id="4099" name="Rectangle 3"/>
          <p:cNvSpPr>
            <a:spLocks noChangeArrowheads="1"/>
          </p:cNvSpPr>
          <p:nvPr/>
        </p:nvSpPr>
        <p:spPr bwMode="ltGray">
          <a:xfrm>
            <a:off x="0" y="1733550"/>
            <a:ext cx="9131300" cy="38100"/>
          </a:xfrm>
          <a:prstGeom prst="rect">
            <a:avLst/>
          </a:prstGeom>
          <a:gradFill rotWithShape="0">
            <a:gsLst>
              <a:gs pos="0">
                <a:schemeClr val="bg2"/>
              </a:gs>
              <a:gs pos="50000">
                <a:schemeClr val="folHlink"/>
              </a:gs>
              <a:gs pos="100000">
                <a:schemeClr val="bg2"/>
              </a:gs>
            </a:gsLst>
            <a:lin ang="0" scaled="1"/>
          </a:gradFill>
          <a:ln w="9525">
            <a:noFill/>
            <a:miter lim="800000"/>
            <a:headEnd/>
            <a:tailEnd/>
          </a:ln>
          <a:effectLst/>
        </p:spPr>
        <p:txBody>
          <a:bodyPr wrap="none" anchor="ctr"/>
          <a:lstStyle/>
          <a:p>
            <a:pPr eaLnBrk="0" fontAlgn="base" hangingPunct="0">
              <a:spcBef>
                <a:spcPct val="0"/>
              </a:spcBef>
              <a:spcAft>
                <a:spcPct val="0"/>
              </a:spcAft>
            </a:pPr>
            <a:endParaRPr lang="en-US" sz="2800">
              <a:solidFill>
                <a:srgbClr val="000000"/>
              </a:solidFill>
            </a:endParaRPr>
          </a:p>
        </p:txBody>
      </p:sp>
      <p:sp>
        <p:nvSpPr>
          <p:cNvPr id="4100" name="Rectangle 4"/>
          <p:cNvSpPr>
            <a:spLocks noGrp="1" noChangeArrowheads="1"/>
          </p:cNvSpPr>
          <p:nvPr>
            <p:ph type="title"/>
          </p:nvPr>
        </p:nvSpPr>
        <p:spPr bwMode="auto">
          <a:xfrm>
            <a:off x="685800" y="304800"/>
            <a:ext cx="77724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endParaRPr lang="en-US" dirty="0" smtClean="0"/>
          </a:p>
        </p:txBody>
      </p:sp>
      <p:sp>
        <p:nvSpPr>
          <p:cNvPr id="4101" name="Rectangle 5"/>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spcBef>
                <a:spcPct val="0"/>
              </a:spcBef>
              <a:defRPr sz="1400">
                <a:effectLst>
                  <a:outerShdw blurRad="38100" dist="38100" dir="2700000" algn="tl">
                    <a:srgbClr val="C0C0C0"/>
                  </a:outerShdw>
                </a:effectLst>
                <a:latin typeface="Arial" charset="0"/>
              </a:defRPr>
            </a:lvl1pPr>
          </a:lstStyle>
          <a:p>
            <a:pPr eaLnBrk="0" fontAlgn="base" hangingPunct="0">
              <a:spcAft>
                <a:spcPct val="0"/>
              </a:spcAft>
            </a:pPr>
            <a:endParaRPr lang="en-US">
              <a:solidFill>
                <a:srgbClr val="000000"/>
              </a:solidFill>
            </a:endParaRPr>
          </a:p>
        </p:txBody>
      </p:sp>
      <p:sp>
        <p:nvSpPr>
          <p:cNvPr id="4103" name="Rectangle 7"/>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spcBef>
                <a:spcPct val="0"/>
              </a:spcBef>
              <a:defRPr sz="1400">
                <a:effectLst>
                  <a:outerShdw blurRad="38100" dist="38100" dir="2700000" algn="tl">
                    <a:srgbClr val="C0C0C0"/>
                  </a:outerShdw>
                </a:effectLst>
                <a:latin typeface="Arial" charset="0"/>
              </a:defRPr>
            </a:lvl1pPr>
          </a:lstStyle>
          <a:p>
            <a:pPr eaLnBrk="0" fontAlgn="base" hangingPunct="0">
              <a:spcAft>
                <a:spcPct val="0"/>
              </a:spcAft>
            </a:pPr>
            <a:endParaRPr lang="en-US">
              <a:solidFill>
                <a:srgbClr val="000000"/>
              </a:solidFill>
            </a:endParaRPr>
          </a:p>
        </p:txBody>
      </p:sp>
      <p:sp>
        <p:nvSpPr>
          <p:cNvPr id="4104" name="Rectangle 8"/>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spcBef>
                <a:spcPct val="0"/>
              </a:spcBef>
              <a:defRPr sz="1400">
                <a:effectLst>
                  <a:outerShdw blurRad="38100" dist="38100" dir="2700000" algn="tl">
                    <a:srgbClr val="C0C0C0"/>
                  </a:outerShdw>
                </a:effectLst>
                <a:latin typeface="Arial" charset="0"/>
              </a:defRPr>
            </a:lvl1pPr>
          </a:lstStyle>
          <a:p>
            <a:pPr eaLnBrk="0" fontAlgn="base" hangingPunct="0">
              <a:spcAft>
                <a:spcPct val="0"/>
              </a:spcAft>
            </a:pPr>
            <a:fld id="{354CE0EE-90E4-4CB8-9C28-36044EF41FF3}" type="slidenum">
              <a:rPr lang="en-US" smtClean="0">
                <a:solidFill>
                  <a:srgbClr val="000000"/>
                </a:solidFill>
              </a:rPr>
              <a:pPr eaLnBrk="0" fontAlgn="base" hangingPunct="0">
                <a:spcAft>
                  <a:spcPct val="0"/>
                </a:spcAft>
              </a:pPr>
              <a:t>‹#›</a:t>
            </a:fld>
            <a:endParaRPr lang="en-US">
              <a:solidFill>
                <a:srgbClr val="000000"/>
              </a:solidFill>
            </a:endParaRPr>
          </a:p>
        </p:txBody>
      </p:sp>
    </p:spTree>
    <p:extLst>
      <p:ext uri="{BB962C8B-B14F-4D97-AF65-F5344CB8AC3E}">
        <p14:creationId xmlns:p14="http://schemas.microsoft.com/office/powerpoint/2010/main" val="254907345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ransition>
    <p:fade/>
  </p:transition>
  <p:timing>
    <p:tnLst>
      <p:par>
        <p:cTn id="1" dur="indefinite" restart="never" nodeType="tmRoot"/>
      </p:par>
    </p:tnLst>
  </p:timing>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Times New Roman" pitchFamily="18" charset="0"/>
        </a:defRPr>
      </a:lvl2pPr>
      <a:lvl3pPr algn="ctr" rtl="0" eaLnBrk="1" fontAlgn="base" hangingPunct="1">
        <a:spcBef>
          <a:spcPct val="0"/>
        </a:spcBef>
        <a:spcAft>
          <a:spcPct val="0"/>
        </a:spcAft>
        <a:defRPr sz="4400">
          <a:solidFill>
            <a:schemeClr val="tx2"/>
          </a:solidFill>
          <a:latin typeface="Times New Roman" pitchFamily="18" charset="0"/>
        </a:defRPr>
      </a:lvl3pPr>
      <a:lvl4pPr algn="ctr" rtl="0" eaLnBrk="1" fontAlgn="base" hangingPunct="1">
        <a:spcBef>
          <a:spcPct val="0"/>
        </a:spcBef>
        <a:spcAft>
          <a:spcPct val="0"/>
        </a:spcAft>
        <a:defRPr sz="4400">
          <a:solidFill>
            <a:schemeClr val="tx2"/>
          </a:solidFill>
          <a:latin typeface="Times New Roman" pitchFamily="18" charset="0"/>
        </a:defRPr>
      </a:lvl4pPr>
      <a:lvl5pPr algn="ctr" rtl="0" eaLnBrk="1" fontAlgn="base" hangingPunct="1">
        <a:spcBef>
          <a:spcPct val="0"/>
        </a:spcBef>
        <a:spcAft>
          <a:spcPct val="0"/>
        </a:spcAft>
        <a:defRPr sz="4400">
          <a:solidFill>
            <a:schemeClr val="tx2"/>
          </a:solidFill>
          <a:latin typeface="Times New Roman" pitchFamily="18" charset="0"/>
        </a:defRPr>
      </a:lvl5pPr>
      <a:lvl6pPr marL="457200" algn="ctr" rtl="0" eaLnBrk="1" fontAlgn="base" hangingPunct="1">
        <a:spcBef>
          <a:spcPct val="0"/>
        </a:spcBef>
        <a:spcAft>
          <a:spcPct val="0"/>
        </a:spcAft>
        <a:defRPr sz="4400">
          <a:solidFill>
            <a:schemeClr val="tx2"/>
          </a:solidFill>
          <a:latin typeface="Times New Roman" pitchFamily="18" charset="0"/>
        </a:defRPr>
      </a:lvl6pPr>
      <a:lvl7pPr marL="914400" algn="ctr" rtl="0" eaLnBrk="1" fontAlgn="base" hangingPunct="1">
        <a:spcBef>
          <a:spcPct val="0"/>
        </a:spcBef>
        <a:spcAft>
          <a:spcPct val="0"/>
        </a:spcAft>
        <a:defRPr sz="4400">
          <a:solidFill>
            <a:schemeClr val="tx2"/>
          </a:solidFill>
          <a:latin typeface="Times New Roman" pitchFamily="18" charset="0"/>
        </a:defRPr>
      </a:lvl7pPr>
      <a:lvl8pPr marL="1371600" algn="ctr" rtl="0" eaLnBrk="1" fontAlgn="base" hangingPunct="1">
        <a:spcBef>
          <a:spcPct val="0"/>
        </a:spcBef>
        <a:spcAft>
          <a:spcPct val="0"/>
        </a:spcAft>
        <a:defRPr sz="4400">
          <a:solidFill>
            <a:schemeClr val="tx2"/>
          </a:solidFill>
          <a:latin typeface="Times New Roman" pitchFamily="18" charset="0"/>
        </a:defRPr>
      </a:lvl8pPr>
      <a:lvl9pPr marL="1828800" algn="ctr" rtl="0" eaLnBrk="1" fontAlgn="base" hangingPunct="1">
        <a:spcBef>
          <a:spcPct val="0"/>
        </a:spcBef>
        <a:spcAft>
          <a:spcPct val="0"/>
        </a:spcAft>
        <a:defRPr sz="44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1"/>
        </a:buClr>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Ø"/>
        <a:defRPr sz="2800">
          <a:solidFill>
            <a:schemeClr val="tx1"/>
          </a:solidFill>
          <a:latin typeface="+mn-lt"/>
        </a:defRPr>
      </a:lvl2pPr>
      <a:lvl3pPr marL="1143000" indent="-228600" algn="l" rtl="0" eaLnBrk="1" fontAlgn="base" hangingPunct="1">
        <a:spcBef>
          <a:spcPct val="20000"/>
        </a:spcBef>
        <a:spcAft>
          <a:spcPct val="0"/>
        </a:spcAft>
        <a:buClr>
          <a:schemeClr val="accent1"/>
        </a:buClr>
        <a:buFont typeface="Wingdings" pitchFamily="2" charset="2"/>
        <a:buChar char="Ø"/>
        <a:defRPr sz="2400">
          <a:solidFill>
            <a:schemeClr val="tx1"/>
          </a:solidFill>
          <a:latin typeface="+mn-lt"/>
        </a:defRPr>
      </a:lvl3pPr>
      <a:lvl4pPr marL="1600200" indent="-228600" algn="l" rtl="0" eaLnBrk="1" fontAlgn="base" hangingPunct="1">
        <a:spcBef>
          <a:spcPct val="20000"/>
        </a:spcBef>
        <a:spcAft>
          <a:spcPct val="0"/>
        </a:spcAft>
        <a:buClr>
          <a:schemeClr val="accent1"/>
        </a:buClr>
        <a:buFont typeface="Wingdings" pitchFamily="2" charset="2"/>
        <a:buChar char="Ø"/>
        <a:defRPr sz="2000">
          <a:solidFill>
            <a:schemeClr val="tx1"/>
          </a:solidFill>
          <a:latin typeface="+mn-lt"/>
        </a:defRPr>
      </a:lvl4pPr>
      <a:lvl5pPr marL="2057400" indent="-228600" algn="l" rtl="0" eaLnBrk="1" fontAlgn="base" hangingPunct="1">
        <a:spcBef>
          <a:spcPct val="20000"/>
        </a:spcBef>
        <a:spcAft>
          <a:spcPct val="0"/>
        </a:spcAft>
        <a:buClr>
          <a:schemeClr val="accent1"/>
        </a:buClr>
        <a:buFont typeface="Wingdings" pitchFamily="2" charset="2"/>
        <a:buChar char="Ø"/>
        <a:defRPr sz="2000">
          <a:solidFill>
            <a:schemeClr val="tx1"/>
          </a:solidFill>
          <a:latin typeface="+mn-lt"/>
        </a:defRPr>
      </a:lvl5pPr>
      <a:lvl6pPr marL="2514600" indent="-228600" algn="l" rtl="0" eaLnBrk="1" fontAlgn="base" hangingPunct="1">
        <a:spcBef>
          <a:spcPct val="20000"/>
        </a:spcBef>
        <a:spcAft>
          <a:spcPct val="0"/>
        </a:spcAft>
        <a:buClr>
          <a:schemeClr val="accent1"/>
        </a:buClr>
        <a:buFont typeface="Wingdings" pitchFamily="2" charset="2"/>
        <a:buChar char="Ø"/>
        <a:defRPr sz="2000">
          <a:solidFill>
            <a:schemeClr val="tx1"/>
          </a:solidFill>
          <a:latin typeface="+mn-lt"/>
        </a:defRPr>
      </a:lvl6pPr>
      <a:lvl7pPr marL="2971800" indent="-228600" algn="l" rtl="0" eaLnBrk="1" fontAlgn="base" hangingPunct="1">
        <a:spcBef>
          <a:spcPct val="20000"/>
        </a:spcBef>
        <a:spcAft>
          <a:spcPct val="0"/>
        </a:spcAft>
        <a:buClr>
          <a:schemeClr val="accent1"/>
        </a:buClr>
        <a:buFont typeface="Wingdings" pitchFamily="2" charset="2"/>
        <a:buChar char="Ø"/>
        <a:defRPr sz="2000">
          <a:solidFill>
            <a:schemeClr val="tx1"/>
          </a:solidFill>
          <a:latin typeface="+mn-lt"/>
        </a:defRPr>
      </a:lvl7pPr>
      <a:lvl8pPr marL="3429000" indent="-228600" algn="l" rtl="0" eaLnBrk="1" fontAlgn="base" hangingPunct="1">
        <a:spcBef>
          <a:spcPct val="20000"/>
        </a:spcBef>
        <a:spcAft>
          <a:spcPct val="0"/>
        </a:spcAft>
        <a:buClr>
          <a:schemeClr val="accent1"/>
        </a:buClr>
        <a:buFont typeface="Wingdings" pitchFamily="2" charset="2"/>
        <a:buChar char="Ø"/>
        <a:defRPr sz="2000">
          <a:solidFill>
            <a:schemeClr val="tx1"/>
          </a:solidFill>
          <a:latin typeface="+mn-lt"/>
        </a:defRPr>
      </a:lvl8pPr>
      <a:lvl9pPr marL="3886200" indent="-228600" algn="l" rtl="0" eaLnBrk="1" fontAlgn="base" hangingPunct="1">
        <a:spcBef>
          <a:spcPct val="20000"/>
        </a:spcBef>
        <a:spcAft>
          <a:spcPct val="0"/>
        </a:spcAft>
        <a:buClr>
          <a:schemeClr val="accent1"/>
        </a:buClr>
        <a:buFont typeface="Wingdings" pitchFamily="2" charset="2"/>
        <a:buChar char="Ø"/>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chart" Target="../charts/chart1.xml"/><Relationship Id="rId4" Type="http://schemas.openxmlformats.org/officeDocument/2006/relationships/image" Target="../media/image19.jpeg"/></Relationships>
</file>

<file path=ppt/slides/_rels/slide1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3.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s>
</file>

<file path=ppt/slides/_rels/slide2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1.jpeg"/><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33.jpeg"/><Relationship Id="rId4" Type="http://schemas.openxmlformats.org/officeDocument/2006/relationships/image" Target="../media/image32.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37.tiff"/><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38.jpe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39.wmf"/><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41.emf"/><Relationship Id="rId4" Type="http://schemas.openxmlformats.org/officeDocument/2006/relationships/image" Target="../media/image40.emf"/></Relationships>
</file>

<file path=ppt/slides/_rels/slide3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45.jpeg"/><Relationship Id="rId4" Type="http://schemas.openxmlformats.org/officeDocument/2006/relationships/image" Target="../media/image44.wmf"/></Relationships>
</file>

<file path=ppt/slides/_rels/slide39.x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45.jpeg"/><Relationship Id="rId4" Type="http://schemas.openxmlformats.org/officeDocument/2006/relationships/image" Target="../media/image44.w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45.jpeg"/><Relationship Id="rId4" Type="http://schemas.openxmlformats.org/officeDocument/2006/relationships/image" Target="../media/image44.wmf"/></Relationships>
</file>

<file path=ppt/slides/_rels/slide41.x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45.jpeg"/><Relationship Id="rId4" Type="http://schemas.openxmlformats.org/officeDocument/2006/relationships/image" Target="../media/image44.wmf"/></Relationships>
</file>

<file path=ppt/slides/_rels/slide42.x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45.jpeg"/><Relationship Id="rId4" Type="http://schemas.openxmlformats.org/officeDocument/2006/relationships/image" Target="../media/image44.wmf"/></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3.xml"/><Relationship Id="rId4" Type="http://schemas.openxmlformats.org/officeDocument/2006/relationships/image" Target="../media/image50.jpeg"/></Relationships>
</file>

<file path=ppt/slides/_rels/slide48.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52.w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image" Target="../media/image52.w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8" Type="http://schemas.openxmlformats.org/officeDocument/2006/relationships/image" Target="../media/image58.jpeg"/><Relationship Id="rId3" Type="http://schemas.openxmlformats.org/officeDocument/2006/relationships/hyperlink" Target="http://youtu.be/bf3fRxmk2VU" TargetMode="External"/><Relationship Id="rId7" Type="http://schemas.openxmlformats.org/officeDocument/2006/relationships/hyperlink" Target="http://youtu.be/wa66el51uiY" TargetMode="External"/><Relationship Id="rId2" Type="http://schemas.openxmlformats.org/officeDocument/2006/relationships/image" Target="../media/image55.emf"/><Relationship Id="rId1" Type="http://schemas.openxmlformats.org/officeDocument/2006/relationships/slideLayout" Target="../slideLayouts/slideLayout3.xml"/><Relationship Id="rId6" Type="http://schemas.openxmlformats.org/officeDocument/2006/relationships/image" Target="../media/image57.jpeg"/><Relationship Id="rId5" Type="http://schemas.openxmlformats.org/officeDocument/2006/relationships/hyperlink" Target="http://youtu.be/bQgMdkO0qUA" TargetMode="External"/><Relationship Id="rId4" Type="http://schemas.openxmlformats.org/officeDocument/2006/relationships/image" Target="../media/image56.jpeg"/></Relationships>
</file>

<file path=ppt/slides/_rels/slide5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60.png"/></Relationships>
</file>

<file path=ppt/slides/_rels/slide5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4.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png"/><Relationship Id="rId7"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12.png"/><Relationship Id="rId5" Type="http://schemas.openxmlformats.org/officeDocument/2006/relationships/image" Target="../media/image11.jpeg"/><Relationship Id="rId10" Type="http://schemas.openxmlformats.org/officeDocument/2006/relationships/image" Target="../media/image16.jpeg"/><Relationship Id="rId4" Type="http://schemas.openxmlformats.org/officeDocument/2006/relationships/image" Target="../media/image10.jpeg"/><Relationship Id="rId9" Type="http://schemas.openxmlformats.org/officeDocument/2006/relationships/image" Target="../media/image15.jpeg"/></Relationships>
</file>

<file path=ppt/slides/_rels/slide60.xml.rels><?xml version="1.0" encoding="UTF-8" standalone="yes"?>
<Relationships xmlns="http://schemas.openxmlformats.org/package/2006/relationships"><Relationship Id="rId8" Type="http://schemas.openxmlformats.org/officeDocument/2006/relationships/image" Target="../media/image67.wmf"/><Relationship Id="rId3" Type="http://schemas.openxmlformats.org/officeDocument/2006/relationships/notesSlide" Target="../notesSlides/notesSlide22.xml"/><Relationship Id="rId7"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66.wmf"/><Relationship Id="rId5" Type="http://schemas.openxmlformats.org/officeDocument/2006/relationships/oleObject" Target="../embeddings/oleObject2.bin"/><Relationship Id="rId10" Type="http://schemas.openxmlformats.org/officeDocument/2006/relationships/image" Target="../media/image68.wmf"/><Relationship Id="rId4" Type="http://schemas.openxmlformats.org/officeDocument/2006/relationships/image" Target="../media/image69.jpeg"/><Relationship Id="rId9" Type="http://schemas.openxmlformats.org/officeDocument/2006/relationships/oleObject" Target="../embeddings/oleObject4.bin"/></Relationships>
</file>

<file path=ppt/slides/_rels/slide61.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69.jpe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69.jpe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jpeg"/><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2.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3.jpeg"/><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image" Target="../media/image74.png"/><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2" Type="http://schemas.openxmlformats.org/officeDocument/2006/relationships/image" Target="../media/image76.jpeg"/><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2" Type="http://schemas.openxmlformats.org/officeDocument/2006/relationships/image" Target="../media/image77.jpeg"/><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3.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3.xml"/></Relationships>
</file>

<file path=ppt/slides/_rels/slide82.xml.rels><?xml version="1.0" encoding="UTF-8" standalone="yes"?>
<Relationships xmlns="http://schemas.openxmlformats.org/package/2006/relationships"><Relationship Id="rId2" Type="http://schemas.openxmlformats.org/officeDocument/2006/relationships/hyperlink" Target="http://aguaclara.cornell.edu/" TargetMode="Externa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hyperlink" Target="http://monitor.wash4all.org/"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82.png"/></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419600" y="4800600"/>
            <a:ext cx="3048000" cy="1219200"/>
          </a:xfrm>
        </p:spPr>
        <p:txBody>
          <a:bodyPr/>
          <a:lstStyle/>
          <a:p>
            <a:r>
              <a:rPr lang="es-HN" noProof="0" dirty="0" smtClean="0"/>
              <a:t>RAS-Ho</a:t>
            </a:r>
            <a:r>
              <a:rPr lang="es-HN" dirty="0" smtClean="0"/>
              <a:t>n</a:t>
            </a:r>
          </a:p>
          <a:p>
            <a:r>
              <a:rPr lang="es-HN" noProof="0" dirty="0" smtClean="0"/>
              <a:t>15 de enero</a:t>
            </a:r>
          </a:p>
        </p:txBody>
      </p:sp>
      <p:sp>
        <p:nvSpPr>
          <p:cNvPr id="2" name="Title 1"/>
          <p:cNvSpPr>
            <a:spLocks noGrp="1"/>
          </p:cNvSpPr>
          <p:nvPr>
            <p:ph type="ctrTitle" sz="quarter"/>
          </p:nvPr>
        </p:nvSpPr>
        <p:spPr/>
        <p:txBody>
          <a:bodyPr/>
          <a:lstStyle/>
          <a:p>
            <a:r>
              <a:rPr lang="es-HN" b="0" kern="1200" noProof="0" dirty="0" smtClean="0">
                <a:solidFill>
                  <a:schemeClr val="tx1"/>
                </a:solidFill>
              </a:rPr>
              <a:t>Innovaciones y una vista hacia el futuro</a:t>
            </a:r>
            <a:endParaRPr lang="es-HN" noProof="0" dirty="0"/>
          </a:p>
        </p:txBody>
      </p:sp>
      <p:sp>
        <p:nvSpPr>
          <p:cNvPr id="4" name="Subtitle 2"/>
          <p:cNvSpPr txBox="1">
            <a:spLocks/>
          </p:cNvSpPr>
          <p:nvPr/>
        </p:nvSpPr>
        <p:spPr bwMode="auto">
          <a:xfrm>
            <a:off x="4953000" y="6096000"/>
            <a:ext cx="3962400" cy="533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0" indent="0" algn="r" rtl="0" eaLnBrk="1" fontAlgn="base" hangingPunct="1">
              <a:spcBef>
                <a:spcPct val="20000"/>
              </a:spcBef>
              <a:spcAft>
                <a:spcPct val="0"/>
              </a:spcAft>
              <a:buFont typeface="Wingdings" pitchFamily="2" charset="2"/>
              <a:buNone/>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Ø"/>
              <a:defRPr sz="2800">
                <a:solidFill>
                  <a:schemeClr val="tx1"/>
                </a:solidFill>
                <a:latin typeface="+mn-lt"/>
              </a:defRPr>
            </a:lvl2pPr>
            <a:lvl3pPr marL="1143000" indent="-228600" algn="l" rtl="0" eaLnBrk="1" fontAlgn="base" hangingPunct="1">
              <a:spcBef>
                <a:spcPct val="20000"/>
              </a:spcBef>
              <a:spcAft>
                <a:spcPct val="0"/>
              </a:spcAft>
              <a:buFont typeface="Wingdings" pitchFamily="2" charset="2"/>
              <a:buChar char="Ø"/>
              <a:defRPr sz="2400">
                <a:solidFill>
                  <a:schemeClr val="tx1"/>
                </a:solidFill>
                <a:latin typeface="+mn-lt"/>
              </a:defRPr>
            </a:lvl3pPr>
            <a:lvl4pPr marL="1600200" indent="-228600" algn="l" rtl="0" eaLnBrk="1" fontAlgn="base" hangingPunct="1">
              <a:spcBef>
                <a:spcPct val="20000"/>
              </a:spcBef>
              <a:spcAft>
                <a:spcPct val="0"/>
              </a:spcAft>
              <a:buFont typeface="Wingdings" pitchFamily="2" charset="2"/>
              <a:buChar char="Ø"/>
              <a:defRPr sz="2000">
                <a:solidFill>
                  <a:schemeClr val="tx1"/>
                </a:solidFill>
                <a:latin typeface="+mn-lt"/>
              </a:defRPr>
            </a:lvl4pPr>
            <a:lvl5pPr marL="2057400" indent="-228600" algn="l" rtl="0" eaLnBrk="1" fontAlgn="base" hangingPunct="1">
              <a:spcBef>
                <a:spcPct val="20000"/>
              </a:spcBef>
              <a:spcAft>
                <a:spcPct val="0"/>
              </a:spcAft>
              <a:buFont typeface="Wingdings" pitchFamily="2" charset="2"/>
              <a:buChar char="Ø"/>
              <a:defRPr sz="2000">
                <a:solidFill>
                  <a:schemeClr val="tx1"/>
                </a:solidFill>
                <a:latin typeface="+mn-lt"/>
              </a:defRPr>
            </a:lvl5pPr>
            <a:lvl6pPr marL="2514600" indent="-228600" algn="l" rtl="0" eaLnBrk="1" fontAlgn="base" hangingPunct="1">
              <a:spcBef>
                <a:spcPct val="20000"/>
              </a:spcBef>
              <a:spcAft>
                <a:spcPct val="0"/>
              </a:spcAft>
              <a:buFont typeface="Wingdings" pitchFamily="2" charset="2"/>
              <a:buChar char="Ø"/>
              <a:defRPr sz="2000">
                <a:solidFill>
                  <a:schemeClr val="tx1"/>
                </a:solidFill>
                <a:latin typeface="+mn-lt"/>
              </a:defRPr>
            </a:lvl6pPr>
            <a:lvl7pPr marL="2971800" indent="-228600" algn="l" rtl="0" eaLnBrk="1" fontAlgn="base" hangingPunct="1">
              <a:spcBef>
                <a:spcPct val="20000"/>
              </a:spcBef>
              <a:spcAft>
                <a:spcPct val="0"/>
              </a:spcAft>
              <a:buFont typeface="Wingdings" pitchFamily="2" charset="2"/>
              <a:buChar char="Ø"/>
              <a:defRPr sz="2000">
                <a:solidFill>
                  <a:schemeClr val="tx1"/>
                </a:solidFill>
                <a:latin typeface="+mn-lt"/>
              </a:defRPr>
            </a:lvl7pPr>
            <a:lvl8pPr marL="3429000" indent="-228600" algn="l" rtl="0" eaLnBrk="1" fontAlgn="base" hangingPunct="1">
              <a:spcBef>
                <a:spcPct val="20000"/>
              </a:spcBef>
              <a:spcAft>
                <a:spcPct val="0"/>
              </a:spcAft>
              <a:buFont typeface="Wingdings" pitchFamily="2" charset="2"/>
              <a:buChar char="Ø"/>
              <a:defRPr sz="2000">
                <a:solidFill>
                  <a:schemeClr val="tx1"/>
                </a:solidFill>
                <a:latin typeface="+mn-lt"/>
              </a:defRPr>
            </a:lvl8pPr>
            <a:lvl9pPr marL="3886200" indent="-228600" algn="l" rtl="0" eaLnBrk="1" fontAlgn="base" hangingPunct="1">
              <a:spcBef>
                <a:spcPct val="20000"/>
              </a:spcBef>
              <a:spcAft>
                <a:spcPct val="0"/>
              </a:spcAft>
              <a:buFont typeface="Wingdings" pitchFamily="2" charset="2"/>
              <a:buChar char="Ø"/>
              <a:defRPr sz="2000">
                <a:solidFill>
                  <a:schemeClr val="tx1"/>
                </a:solidFill>
                <a:latin typeface="+mn-lt"/>
              </a:defRPr>
            </a:lvl9pPr>
          </a:lstStyle>
          <a:p>
            <a:r>
              <a:rPr lang="es-HN" dirty="0" smtClean="0">
                <a:solidFill>
                  <a:schemeClr val="bg1"/>
                </a:solidFill>
              </a:rPr>
              <a:t>Monroe Weber-</a:t>
            </a:r>
            <a:r>
              <a:rPr lang="es-HN" dirty="0" err="1" smtClean="0">
                <a:solidFill>
                  <a:schemeClr val="bg1"/>
                </a:solidFill>
              </a:rPr>
              <a:t>Shirk</a:t>
            </a:r>
            <a:endParaRPr lang="es-HN" dirty="0">
              <a:solidFill>
                <a:schemeClr val="bg1"/>
              </a:solidFill>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lh4.googleusercontent.com/-XYEYJcX9d9E/TsErRWYBQ0I/AAAAAAAAj2s/uqPAdBKcmIA/s800/IMG_0578.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605996" y="2438400"/>
            <a:ext cx="1371600" cy="1028700"/>
          </a:xfrm>
          <a:prstGeom prst="rect">
            <a:avLst/>
          </a:prstGeom>
          <a:noFill/>
        </p:spPr>
      </p:pic>
      <p:pic>
        <p:nvPicPr>
          <p:cNvPr id="6" name="Picture 7" descr="El Progresso (6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785404" y="1676400"/>
            <a:ext cx="1371600" cy="1025843"/>
          </a:xfrm>
          <a:prstGeom prst="rect">
            <a:avLst/>
          </a:prstGeom>
          <a:noFill/>
        </p:spPr>
      </p:pic>
      <p:graphicFrame>
        <p:nvGraphicFramePr>
          <p:cNvPr id="7" name="Chart 6"/>
          <p:cNvGraphicFramePr>
            <a:graphicFrameLocks noGrp="1"/>
          </p:cNvGraphicFramePr>
          <p:nvPr/>
        </p:nvGraphicFramePr>
        <p:xfrm>
          <a:off x="1447800" y="2209800"/>
          <a:ext cx="6267450" cy="2886075"/>
        </p:xfrm>
        <a:graphic>
          <a:graphicData uri="http://schemas.openxmlformats.org/drawingml/2006/chart">
            <c:chart xmlns:c="http://schemas.openxmlformats.org/drawingml/2006/chart" xmlns:r="http://schemas.openxmlformats.org/officeDocument/2006/relationships" r:id="rId5"/>
          </a:graphicData>
        </a:graphic>
      </p:graphicFrame>
      <p:sp>
        <p:nvSpPr>
          <p:cNvPr id="8" name="Title 7"/>
          <p:cNvSpPr>
            <a:spLocks noGrp="1"/>
          </p:cNvSpPr>
          <p:nvPr>
            <p:ph type="title"/>
          </p:nvPr>
        </p:nvSpPr>
        <p:spPr/>
        <p:txBody>
          <a:bodyPr/>
          <a:lstStyle/>
          <a:p>
            <a:r>
              <a:rPr lang="es-HN" noProof="0" dirty="0" smtClean="0"/>
              <a:t>Comparación de Costos</a:t>
            </a:r>
            <a:endParaRPr lang="es-HN" noProof="0" dirty="0"/>
          </a:p>
        </p:txBody>
      </p:sp>
      <p:sp>
        <p:nvSpPr>
          <p:cNvPr id="9" name="Rectangle 8"/>
          <p:cNvSpPr/>
          <p:nvPr/>
        </p:nvSpPr>
        <p:spPr>
          <a:xfrm>
            <a:off x="533400" y="5105400"/>
            <a:ext cx="7848600" cy="1569660"/>
          </a:xfrm>
          <a:prstGeom prst="rect">
            <a:avLst/>
          </a:prstGeom>
        </p:spPr>
        <p:txBody>
          <a:bodyPr wrap="square">
            <a:spAutoFit/>
          </a:bodyPr>
          <a:lstStyle/>
          <a:p>
            <a:r>
              <a:rPr lang="es-HN" sz="2400" dirty="0" smtClean="0"/>
              <a:t>Dado que ambas plantas tienen una vida útil de 25 años y que los componentes no fallan. </a:t>
            </a:r>
          </a:p>
          <a:p>
            <a:r>
              <a:rPr lang="es-HN" sz="2400" dirty="0" smtClean="0"/>
              <a:t>Costo de energía de $0.16/</a:t>
            </a:r>
            <a:r>
              <a:rPr lang="es-HN" sz="2400" dirty="0" err="1" smtClean="0"/>
              <a:t>kWhr</a:t>
            </a:r>
            <a:r>
              <a:rPr lang="es-HN" sz="2400" dirty="0" smtClean="0"/>
              <a:t>, interés es 5%, costo de químicos en Honduras en 2012</a:t>
            </a:r>
            <a:endParaRPr lang="es-HN" sz="2400" dirty="0"/>
          </a:p>
        </p:txBody>
      </p:sp>
    </p:spTree>
    <p:extLst>
      <p:ext uri="{BB962C8B-B14F-4D97-AF65-F5344CB8AC3E}">
        <p14:creationId xmlns:p14="http://schemas.microsoft.com/office/powerpoint/2010/main" val="2918485566"/>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HN" smtClean="0"/>
              <a:t>Costos de una planta AguaClara de 32 L/s</a:t>
            </a:r>
            <a:endParaRPr lang="es-HN"/>
          </a:p>
        </p:txBody>
      </p:sp>
      <p:sp>
        <p:nvSpPr>
          <p:cNvPr id="7" name="TextBox 6"/>
          <p:cNvSpPr txBox="1"/>
          <p:nvPr/>
        </p:nvSpPr>
        <p:spPr>
          <a:xfrm>
            <a:off x="5181600" y="1524000"/>
            <a:ext cx="3837910" cy="369332"/>
          </a:xfrm>
          <a:prstGeom prst="rect">
            <a:avLst/>
          </a:prstGeom>
          <a:noFill/>
        </p:spPr>
        <p:txBody>
          <a:bodyPr wrap="none" rtlCol="0">
            <a:spAutoFit/>
          </a:bodyPr>
          <a:lstStyle/>
          <a:p>
            <a:r>
              <a:rPr lang="es-HN" smtClean="0"/>
              <a:t>Presupuesto total = $8000 por cada L/s</a:t>
            </a:r>
          </a:p>
        </p:txBody>
      </p:sp>
      <p:pic>
        <p:nvPicPr>
          <p:cNvPr id="2" name="Pictur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8303" y="1526177"/>
            <a:ext cx="9144000" cy="5062876"/>
          </a:xfrm>
          <a:prstGeom prst="rect">
            <a:avLst/>
          </a:prstGeom>
        </p:spPr>
      </p:pic>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traight Arrow Connector 18"/>
          <p:cNvCxnSpPr/>
          <p:nvPr/>
        </p:nvCxnSpPr>
        <p:spPr>
          <a:xfrm>
            <a:off x="4191000" y="1066800"/>
            <a:ext cx="2057400" cy="15240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2" name="Group 32"/>
          <p:cNvGrpSpPr/>
          <p:nvPr/>
        </p:nvGrpSpPr>
        <p:grpSpPr>
          <a:xfrm>
            <a:off x="-38100" y="-36493"/>
            <a:ext cx="9182100" cy="6858000"/>
            <a:chOff x="-38100" y="-36493"/>
            <a:chExt cx="9182100" cy="6858000"/>
          </a:xfrm>
        </p:grpSpPr>
        <p:grpSp>
          <p:nvGrpSpPr>
            <p:cNvPr id="3" name="Group 30"/>
            <p:cNvGrpSpPr/>
            <p:nvPr/>
          </p:nvGrpSpPr>
          <p:grpSpPr>
            <a:xfrm>
              <a:off x="-38100" y="-36493"/>
              <a:ext cx="9144000" cy="6858000"/>
              <a:chOff x="-38100" y="-36493"/>
              <a:chExt cx="9144000" cy="6858000"/>
            </a:xfrm>
          </p:grpSpPr>
          <p:pic>
            <p:nvPicPr>
              <p:cNvPr id="14" name="Picture 13" descr="no lighting.jpe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8100" y="-36493"/>
                <a:ext cx="9144000" cy="6858000"/>
              </a:xfrm>
              <a:prstGeom prst="rect">
                <a:avLst/>
              </a:prstGeom>
            </p:spPr>
          </p:pic>
          <p:grpSp>
            <p:nvGrpSpPr>
              <p:cNvPr id="4" name="Group 26"/>
              <p:cNvGrpSpPr/>
              <p:nvPr/>
            </p:nvGrpSpPr>
            <p:grpSpPr>
              <a:xfrm>
                <a:off x="1981200" y="1219200"/>
                <a:ext cx="6172200" cy="2974777"/>
                <a:chOff x="1981200" y="1219200"/>
                <a:chExt cx="6172200" cy="2974777"/>
              </a:xfrm>
            </p:grpSpPr>
            <p:sp>
              <p:nvSpPr>
                <p:cNvPr id="16" name="TextBox 15"/>
                <p:cNvSpPr txBox="1"/>
                <p:nvPr/>
              </p:nvSpPr>
              <p:spPr>
                <a:xfrm>
                  <a:off x="4886597" y="2862254"/>
                  <a:ext cx="1905000" cy="307777"/>
                </a:xfrm>
                <a:prstGeom prst="rect">
                  <a:avLst/>
                </a:prstGeom>
                <a:noFill/>
              </p:spPr>
              <p:txBody>
                <a:bodyPr wrap="square" rtlCol="0">
                  <a:spAutoFit/>
                </a:bodyPr>
                <a:lstStyle/>
                <a:p>
                  <a:pPr algn="ctr" fontAlgn="auto">
                    <a:spcBef>
                      <a:spcPts val="0"/>
                    </a:spcBef>
                    <a:spcAft>
                      <a:spcPts val="0"/>
                    </a:spcAft>
                  </a:pPr>
                  <a:r>
                    <a:rPr lang="es-HN" sz="1400" b="1" dirty="0" smtClean="0">
                      <a:solidFill>
                        <a:prstClr val="black"/>
                      </a:solidFill>
                      <a:latin typeface="Calibri"/>
                      <a:cs typeface="+mn-cs"/>
                    </a:rPr>
                    <a:t>Floculación</a:t>
                  </a:r>
                  <a:endParaRPr lang="es-HN" sz="1400" b="1" dirty="0">
                    <a:solidFill>
                      <a:prstClr val="black"/>
                    </a:solidFill>
                    <a:latin typeface="Calibri"/>
                    <a:cs typeface="+mn-cs"/>
                  </a:endParaRPr>
                </a:p>
              </p:txBody>
            </p:sp>
            <p:sp>
              <p:nvSpPr>
                <p:cNvPr id="18" name="TextBox 17"/>
                <p:cNvSpPr txBox="1"/>
                <p:nvPr/>
              </p:nvSpPr>
              <p:spPr>
                <a:xfrm>
                  <a:off x="3581400" y="3886200"/>
                  <a:ext cx="1905000" cy="307777"/>
                </a:xfrm>
                <a:prstGeom prst="rect">
                  <a:avLst/>
                </a:prstGeom>
                <a:noFill/>
              </p:spPr>
              <p:txBody>
                <a:bodyPr wrap="square" rtlCol="0">
                  <a:spAutoFit/>
                </a:bodyPr>
                <a:lstStyle/>
                <a:p>
                  <a:pPr algn="ctr" fontAlgn="auto">
                    <a:spcBef>
                      <a:spcPts val="0"/>
                    </a:spcBef>
                    <a:spcAft>
                      <a:spcPts val="0"/>
                    </a:spcAft>
                  </a:pPr>
                  <a:r>
                    <a:rPr lang="es-HN" sz="1400" b="1" dirty="0" smtClean="0">
                      <a:solidFill>
                        <a:prstClr val="black"/>
                      </a:solidFill>
                      <a:latin typeface="Calibri"/>
                      <a:cs typeface="+mn-cs"/>
                    </a:rPr>
                    <a:t>Sedimentación</a:t>
                  </a:r>
                  <a:endParaRPr lang="es-HN" sz="1400" b="1" dirty="0">
                    <a:solidFill>
                      <a:prstClr val="black"/>
                    </a:solidFill>
                    <a:latin typeface="Calibri"/>
                    <a:cs typeface="+mn-cs"/>
                  </a:endParaRPr>
                </a:p>
              </p:txBody>
            </p:sp>
            <p:sp>
              <p:nvSpPr>
                <p:cNvPr id="20" name="TextBox 19"/>
                <p:cNvSpPr txBox="1"/>
                <p:nvPr/>
              </p:nvSpPr>
              <p:spPr>
                <a:xfrm>
                  <a:off x="5867400" y="2133600"/>
                  <a:ext cx="2286000" cy="307777"/>
                </a:xfrm>
                <a:prstGeom prst="rect">
                  <a:avLst/>
                </a:prstGeom>
                <a:noFill/>
              </p:spPr>
              <p:txBody>
                <a:bodyPr wrap="square" rtlCol="0">
                  <a:spAutoFit/>
                </a:bodyPr>
                <a:lstStyle/>
                <a:p>
                  <a:pPr algn="ctr" fontAlgn="auto">
                    <a:spcBef>
                      <a:spcPts val="0"/>
                    </a:spcBef>
                    <a:spcAft>
                      <a:spcPts val="0"/>
                    </a:spcAft>
                  </a:pPr>
                  <a:r>
                    <a:rPr lang="es-HN" sz="1400" b="1" dirty="0" err="1" smtClean="0">
                      <a:solidFill>
                        <a:prstClr val="black"/>
                      </a:solidFill>
                      <a:latin typeface="Calibri"/>
                      <a:cs typeface="+mn-cs"/>
                    </a:rPr>
                    <a:t>Desarenador</a:t>
                  </a:r>
                  <a:endParaRPr lang="es-HN" sz="1400" b="1" dirty="0">
                    <a:solidFill>
                      <a:prstClr val="black"/>
                    </a:solidFill>
                    <a:latin typeface="Calibri"/>
                    <a:cs typeface="+mn-cs"/>
                  </a:endParaRPr>
                </a:p>
              </p:txBody>
            </p:sp>
            <p:sp>
              <p:nvSpPr>
                <p:cNvPr id="21" name="TextBox 20"/>
                <p:cNvSpPr txBox="1"/>
                <p:nvPr/>
              </p:nvSpPr>
              <p:spPr>
                <a:xfrm>
                  <a:off x="1981200" y="2057400"/>
                  <a:ext cx="1295400" cy="307777"/>
                </a:xfrm>
                <a:prstGeom prst="rect">
                  <a:avLst/>
                </a:prstGeom>
                <a:noFill/>
              </p:spPr>
              <p:txBody>
                <a:bodyPr wrap="square" rtlCol="0">
                  <a:spAutoFit/>
                </a:bodyPr>
                <a:lstStyle/>
                <a:p>
                  <a:pPr algn="ctr" fontAlgn="auto">
                    <a:spcBef>
                      <a:spcPts val="0"/>
                    </a:spcBef>
                    <a:spcAft>
                      <a:spcPts val="0"/>
                    </a:spcAft>
                  </a:pPr>
                  <a:r>
                    <a:rPr lang="es-HN" sz="1400" b="1" dirty="0" err="1" smtClean="0">
                      <a:solidFill>
                        <a:prstClr val="black"/>
                      </a:solidFill>
                      <a:latin typeface="Calibri"/>
                      <a:cs typeface="+mn-cs"/>
                    </a:rPr>
                    <a:t>FRAMCa</a:t>
                  </a:r>
                  <a:endParaRPr lang="es-HN" sz="1400" b="1" dirty="0">
                    <a:solidFill>
                      <a:prstClr val="black"/>
                    </a:solidFill>
                    <a:latin typeface="Calibri"/>
                    <a:cs typeface="+mn-cs"/>
                  </a:endParaRPr>
                </a:p>
              </p:txBody>
            </p:sp>
            <p:sp>
              <p:nvSpPr>
                <p:cNvPr id="22" name="TextBox 21"/>
                <p:cNvSpPr txBox="1"/>
                <p:nvPr/>
              </p:nvSpPr>
              <p:spPr>
                <a:xfrm>
                  <a:off x="4648200" y="1219200"/>
                  <a:ext cx="1600200" cy="307777"/>
                </a:xfrm>
                <a:prstGeom prst="rect">
                  <a:avLst/>
                </a:prstGeom>
                <a:noFill/>
              </p:spPr>
              <p:txBody>
                <a:bodyPr wrap="square" rtlCol="0">
                  <a:spAutoFit/>
                </a:bodyPr>
                <a:lstStyle/>
                <a:p>
                  <a:pPr algn="ctr" fontAlgn="auto">
                    <a:spcBef>
                      <a:spcPts val="0"/>
                    </a:spcBef>
                    <a:spcAft>
                      <a:spcPts val="0"/>
                    </a:spcAft>
                  </a:pPr>
                  <a:r>
                    <a:rPr lang="es-HN" sz="1400" b="1" dirty="0" smtClean="0">
                      <a:solidFill>
                        <a:prstClr val="black"/>
                      </a:solidFill>
                      <a:latin typeface="Calibri"/>
                      <a:cs typeface="+mn-cs"/>
                    </a:rPr>
                    <a:t>Químicos</a:t>
                  </a:r>
                  <a:endParaRPr lang="es-HN" sz="1400" b="1" dirty="0">
                    <a:solidFill>
                      <a:prstClr val="black"/>
                    </a:solidFill>
                    <a:latin typeface="Calibri"/>
                    <a:cs typeface="+mn-cs"/>
                  </a:endParaRPr>
                </a:p>
              </p:txBody>
            </p:sp>
          </p:grpSp>
        </p:grpSp>
        <p:sp>
          <p:nvSpPr>
            <p:cNvPr id="8" name="Rectangle 7"/>
            <p:cNvSpPr/>
            <p:nvPr/>
          </p:nvSpPr>
          <p:spPr>
            <a:xfrm>
              <a:off x="228600" y="2425005"/>
              <a:ext cx="1676400" cy="1600438"/>
            </a:xfrm>
            <a:prstGeom prst="rect">
              <a:avLst/>
            </a:prstGeom>
          </p:spPr>
          <p:txBody>
            <a:bodyPr wrap="square">
              <a:spAutoFit/>
            </a:bodyPr>
            <a:lstStyle/>
            <a:p>
              <a:pPr algn="just" fontAlgn="auto">
                <a:spcBef>
                  <a:spcPts val="0"/>
                </a:spcBef>
                <a:spcAft>
                  <a:spcPts val="0"/>
                </a:spcAft>
              </a:pPr>
              <a:r>
                <a:rPr lang="es-HN" sz="1400" dirty="0" smtClean="0">
                  <a:solidFill>
                    <a:prstClr val="black"/>
                  </a:solidFill>
                  <a:latin typeface="Calibri"/>
                  <a:cs typeface="+mn-cs"/>
                </a:rPr>
                <a:t>Componentes de bajo costo y disponibles en el mercado nacional como tubería de PVC y válvulas manuales.</a:t>
              </a:r>
              <a:endParaRPr lang="es-HN" sz="1400" dirty="0">
                <a:solidFill>
                  <a:prstClr val="black"/>
                </a:solidFill>
                <a:latin typeface="Calibri"/>
                <a:cs typeface="+mn-cs"/>
              </a:endParaRPr>
            </a:p>
          </p:txBody>
        </p:sp>
        <p:sp>
          <p:nvSpPr>
            <p:cNvPr id="5" name="Rectangle 4"/>
            <p:cNvSpPr/>
            <p:nvPr/>
          </p:nvSpPr>
          <p:spPr>
            <a:xfrm>
              <a:off x="0" y="76200"/>
              <a:ext cx="2895600" cy="738664"/>
            </a:xfrm>
            <a:prstGeom prst="rect">
              <a:avLst/>
            </a:prstGeom>
          </p:spPr>
          <p:txBody>
            <a:bodyPr wrap="square">
              <a:spAutoFit/>
            </a:bodyPr>
            <a:lstStyle/>
            <a:p>
              <a:pPr algn="just" fontAlgn="auto">
                <a:spcBef>
                  <a:spcPts val="0"/>
                </a:spcBef>
                <a:spcAft>
                  <a:spcPts val="0"/>
                </a:spcAft>
              </a:pPr>
              <a:r>
                <a:rPr lang="es-HN" sz="1400" dirty="0" smtClean="0">
                  <a:solidFill>
                    <a:prstClr val="black"/>
                  </a:solidFill>
                  <a:latin typeface="Calibri"/>
                  <a:cs typeface="+mn-cs"/>
                </a:rPr>
                <a:t>AguaClara </a:t>
              </a:r>
              <a:r>
                <a:rPr lang="es-HN" sz="1400" dirty="0" err="1" smtClean="0">
                  <a:solidFill>
                    <a:prstClr val="black"/>
                  </a:solidFill>
                  <a:latin typeface="Calibri"/>
                  <a:cs typeface="+mn-cs"/>
                </a:rPr>
                <a:t>FRAMCa</a:t>
              </a:r>
              <a:r>
                <a:rPr lang="es-HN" sz="1400" dirty="0" smtClean="0">
                  <a:solidFill>
                    <a:prstClr val="black"/>
                  </a:solidFill>
                  <a:latin typeface="Calibri"/>
                  <a:cs typeface="+mn-cs"/>
                </a:rPr>
                <a:t> requiere un sexto </a:t>
              </a:r>
              <a:r>
                <a:rPr lang="es-HN" sz="1400" dirty="0" smtClean="0">
                  <a:solidFill>
                    <a:prstClr val="black"/>
                  </a:solidFill>
                  <a:latin typeface="Calibri"/>
                </a:rPr>
                <a:t>del área de filtros rápidos y utiliza una sola válvula pequeña de control</a:t>
              </a:r>
              <a:endParaRPr lang="es-HN" sz="1400" dirty="0" smtClean="0">
                <a:solidFill>
                  <a:prstClr val="black"/>
                </a:solidFill>
                <a:latin typeface="Calibri"/>
                <a:cs typeface="+mn-cs"/>
              </a:endParaRPr>
            </a:p>
          </p:txBody>
        </p:sp>
        <p:sp>
          <p:nvSpPr>
            <p:cNvPr id="6" name="Rectangle 5"/>
            <p:cNvSpPr/>
            <p:nvPr/>
          </p:nvSpPr>
          <p:spPr>
            <a:xfrm>
              <a:off x="2971800" y="381000"/>
              <a:ext cx="2667000" cy="307777"/>
            </a:xfrm>
            <a:prstGeom prst="rect">
              <a:avLst/>
            </a:prstGeom>
          </p:spPr>
          <p:txBody>
            <a:bodyPr wrap="square">
              <a:spAutoFit/>
            </a:bodyPr>
            <a:lstStyle/>
            <a:p>
              <a:pPr algn="just" fontAlgn="auto">
                <a:spcBef>
                  <a:spcPts val="0"/>
                </a:spcBef>
                <a:spcAft>
                  <a:spcPts val="0"/>
                </a:spcAft>
              </a:pPr>
              <a:endParaRPr lang="es-HN" sz="1400" dirty="0" smtClean="0">
                <a:solidFill>
                  <a:prstClr val="black"/>
                </a:solidFill>
                <a:latin typeface="Calibri"/>
                <a:cs typeface="+mn-cs"/>
              </a:endParaRPr>
            </a:p>
          </p:txBody>
        </p:sp>
        <p:cxnSp>
          <p:nvCxnSpPr>
            <p:cNvPr id="12" name="Straight Arrow Connector 11"/>
            <p:cNvCxnSpPr/>
            <p:nvPr/>
          </p:nvCxnSpPr>
          <p:spPr>
            <a:xfrm>
              <a:off x="1143000" y="1066800"/>
              <a:ext cx="1143000" cy="9144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6324600" y="0"/>
              <a:ext cx="2743200" cy="1815882"/>
            </a:xfrm>
            <a:prstGeom prst="rect">
              <a:avLst/>
            </a:prstGeom>
          </p:spPr>
          <p:txBody>
            <a:bodyPr wrap="square">
              <a:spAutoFit/>
            </a:bodyPr>
            <a:lstStyle/>
            <a:p>
              <a:pPr algn="just" fontAlgn="auto">
                <a:spcBef>
                  <a:spcPts val="0"/>
                </a:spcBef>
                <a:spcAft>
                  <a:spcPts val="0"/>
                </a:spcAft>
              </a:pPr>
              <a:r>
                <a:rPr lang="es-HN" sz="1400" dirty="0" smtClean="0">
                  <a:solidFill>
                    <a:prstClr val="black"/>
                  </a:solidFill>
                  <a:latin typeface="Calibri"/>
                  <a:cs typeface="+mn-cs"/>
                </a:rPr>
                <a:t>Elimina tabla de control, computadoras, bombas para los químicos, y sistemas de </a:t>
              </a:r>
              <a:r>
                <a:rPr lang="es-HN" sz="1400" dirty="0">
                  <a:solidFill>
                    <a:prstClr val="black"/>
                  </a:solidFill>
                </a:rPr>
                <a:t>control </a:t>
              </a:r>
              <a:r>
                <a:rPr lang="es-HN" sz="1400" dirty="0" smtClean="0">
                  <a:solidFill>
                    <a:prstClr val="black"/>
                  </a:solidFill>
                </a:rPr>
                <a:t>electrónicos</a:t>
              </a:r>
              <a:endParaRPr lang="es-HN" sz="1400" dirty="0" smtClean="0">
                <a:solidFill>
                  <a:prstClr val="black"/>
                </a:solidFill>
                <a:latin typeface="Calibri"/>
                <a:cs typeface="+mn-cs"/>
              </a:endParaRPr>
            </a:p>
            <a:p>
              <a:pPr algn="just" fontAlgn="auto">
                <a:spcBef>
                  <a:spcPts val="0"/>
                </a:spcBef>
                <a:spcAft>
                  <a:spcPts val="0"/>
                </a:spcAft>
              </a:pPr>
              <a:r>
                <a:rPr lang="es-HN" sz="1400" dirty="0" smtClean="0">
                  <a:solidFill>
                    <a:prstClr val="black"/>
                  </a:solidFill>
                  <a:latin typeface="Calibri"/>
                  <a:cs typeface="+mn-cs"/>
                </a:rPr>
                <a:t>El m</a:t>
              </a:r>
              <a:r>
                <a:rPr lang="es-HN" sz="1400" dirty="0" smtClean="0">
                  <a:solidFill>
                    <a:prstClr val="black"/>
                  </a:solidFill>
                  <a:latin typeface="Calibri"/>
                </a:rPr>
                <a:t>á</a:t>
              </a:r>
              <a:r>
                <a:rPr lang="es-HN" sz="1400" dirty="0" smtClean="0">
                  <a:solidFill>
                    <a:prstClr val="black"/>
                  </a:solidFill>
                  <a:latin typeface="Calibri"/>
                  <a:cs typeface="+mn-cs"/>
                </a:rPr>
                <a:t>s avanzado diseño de dosificador de químicos que mantiene automáticamente la dosis cuando cambia el caudal</a:t>
              </a:r>
            </a:p>
          </p:txBody>
        </p:sp>
        <p:cxnSp>
          <p:nvCxnSpPr>
            <p:cNvPr id="26" name="Straight Arrow Connector 25"/>
            <p:cNvCxnSpPr/>
            <p:nvPr/>
          </p:nvCxnSpPr>
          <p:spPr>
            <a:xfrm flipH="1">
              <a:off x="5943600" y="1371600"/>
              <a:ext cx="457200" cy="6096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6705600" y="4953000"/>
              <a:ext cx="2438400" cy="954107"/>
            </a:xfrm>
            <a:prstGeom prst="rect">
              <a:avLst/>
            </a:prstGeom>
          </p:spPr>
          <p:txBody>
            <a:bodyPr wrap="square">
              <a:spAutoFit/>
            </a:bodyPr>
            <a:lstStyle/>
            <a:p>
              <a:pPr fontAlgn="auto">
                <a:spcBef>
                  <a:spcPts val="0"/>
                </a:spcBef>
                <a:spcAft>
                  <a:spcPts val="0"/>
                </a:spcAft>
              </a:pPr>
              <a:r>
                <a:rPr lang="es-HN" sz="1400" dirty="0" smtClean="0">
                  <a:solidFill>
                    <a:prstClr val="black"/>
                  </a:solidFill>
                  <a:latin typeface="Calibri"/>
                  <a:cs typeface="+mn-cs"/>
                </a:rPr>
                <a:t>Sencillo sistema de armar módulos de placas en vez de usar componentes especializados.</a:t>
              </a:r>
            </a:p>
          </p:txBody>
        </p:sp>
        <p:sp>
          <p:nvSpPr>
            <p:cNvPr id="10" name="Rectangle 9"/>
            <p:cNvSpPr/>
            <p:nvPr/>
          </p:nvSpPr>
          <p:spPr>
            <a:xfrm>
              <a:off x="304800" y="5867400"/>
              <a:ext cx="1828800" cy="954107"/>
            </a:xfrm>
            <a:prstGeom prst="rect">
              <a:avLst/>
            </a:prstGeom>
          </p:spPr>
          <p:txBody>
            <a:bodyPr wrap="square">
              <a:spAutoFit/>
            </a:bodyPr>
            <a:lstStyle/>
            <a:p>
              <a:pPr algn="just" fontAlgn="auto">
                <a:spcBef>
                  <a:spcPts val="0"/>
                </a:spcBef>
                <a:spcAft>
                  <a:spcPts val="0"/>
                </a:spcAft>
              </a:pPr>
              <a:r>
                <a:rPr lang="es-HN" sz="1400" dirty="0" smtClean="0">
                  <a:solidFill>
                    <a:prstClr val="black"/>
                  </a:solidFill>
                  <a:latin typeface="Calibri"/>
                  <a:cs typeface="+mn-cs"/>
                </a:rPr>
                <a:t>Todos los tanques abiertos, fáciles para monitorear, limpiar, y mantener.</a:t>
              </a:r>
            </a:p>
          </p:txBody>
        </p:sp>
        <p:cxnSp>
          <p:nvCxnSpPr>
            <p:cNvPr id="23" name="Straight Arrow Connector 22"/>
            <p:cNvCxnSpPr>
              <a:stCxn id="9" idx="1"/>
            </p:cNvCxnSpPr>
            <p:nvPr/>
          </p:nvCxnSpPr>
          <p:spPr>
            <a:xfrm flipH="1" flipV="1">
              <a:off x="3810000" y="5410202"/>
              <a:ext cx="2895600" cy="19852"/>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H="1" flipV="1">
              <a:off x="6477000" y="4191000"/>
              <a:ext cx="685800" cy="755542"/>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786076076"/>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124200" y="820608"/>
            <a:ext cx="2334293" cy="5386090"/>
          </a:xfrm>
          <a:prstGeom prst="rect">
            <a:avLst/>
          </a:prstGeom>
          <a:noFill/>
        </p:spPr>
        <p:txBody>
          <a:bodyPr wrap="none" rtlCol="0">
            <a:spAutoFit/>
          </a:bodyPr>
          <a:lstStyle/>
          <a:p>
            <a:r>
              <a:rPr lang="en-US" sz="34400" dirty="0" smtClean="0">
                <a:latin typeface="+mn-lt"/>
              </a:rPr>
              <a:t>Y</a:t>
            </a:r>
          </a:p>
        </p:txBody>
      </p:sp>
      <p:sp>
        <p:nvSpPr>
          <p:cNvPr id="6" name="Rectangle 5"/>
          <p:cNvSpPr/>
          <p:nvPr/>
        </p:nvSpPr>
        <p:spPr>
          <a:xfrm>
            <a:off x="2514600" y="5791200"/>
            <a:ext cx="3077894" cy="830997"/>
          </a:xfrm>
          <a:prstGeom prst="rect">
            <a:avLst/>
          </a:prstGeom>
        </p:spPr>
        <p:txBody>
          <a:bodyPr wrap="none">
            <a:spAutoFit/>
          </a:bodyPr>
          <a:lstStyle/>
          <a:p>
            <a:r>
              <a:rPr lang="es-HN" sz="4800" dirty="0" smtClean="0"/>
              <a:t>Tecnologías</a:t>
            </a:r>
            <a:endParaRPr lang="es-HN" sz="4800" dirty="0"/>
          </a:p>
        </p:txBody>
      </p:sp>
      <p:sp>
        <p:nvSpPr>
          <p:cNvPr id="7" name="Title 6"/>
          <p:cNvSpPr>
            <a:spLocks noGrp="1"/>
          </p:cNvSpPr>
          <p:nvPr>
            <p:ph type="title"/>
          </p:nvPr>
        </p:nvSpPr>
        <p:spPr/>
        <p:txBody>
          <a:bodyPr/>
          <a:lstStyle/>
          <a:p>
            <a:r>
              <a:rPr lang="es-HN" dirty="0" smtClean="0"/>
              <a:t>Educación, Instituciones,  Voluntad Política</a:t>
            </a:r>
            <a:endParaRPr lang="es-HN" dirty="0"/>
          </a:p>
        </p:txBody>
      </p:sp>
    </p:spTree>
    <p:extLst>
      <p:ext uri="{BB962C8B-B14F-4D97-AF65-F5344CB8AC3E}">
        <p14:creationId xmlns:p14="http://schemas.microsoft.com/office/powerpoint/2010/main" val="398636374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HN" dirty="0" smtClean="0"/>
              <a:t>Multiplicación</a:t>
            </a:r>
            <a:endParaRPr lang="es-HN" dirty="0"/>
          </a:p>
        </p:txBody>
      </p:sp>
      <p:sp>
        <p:nvSpPr>
          <p:cNvPr id="4" name="TextBox 3"/>
          <p:cNvSpPr txBox="1"/>
          <p:nvPr/>
        </p:nvSpPr>
        <p:spPr>
          <a:xfrm>
            <a:off x="422026" y="2164140"/>
            <a:ext cx="8669361" cy="1569660"/>
          </a:xfrm>
          <a:prstGeom prst="rect">
            <a:avLst/>
          </a:prstGeom>
          <a:noFill/>
        </p:spPr>
        <p:txBody>
          <a:bodyPr wrap="none" rtlCol="0">
            <a:spAutoFit/>
          </a:bodyPr>
          <a:lstStyle/>
          <a:p>
            <a:r>
              <a:rPr lang="es-HN" sz="9600" dirty="0" smtClean="0">
                <a:latin typeface="+mn-lt"/>
              </a:rPr>
              <a:t>1x1x</a:t>
            </a:r>
            <a:r>
              <a:rPr lang="es-HN" sz="9600" dirty="0" smtClean="0">
                <a:solidFill>
                  <a:srgbClr val="008000"/>
                </a:solidFill>
                <a:latin typeface="+mn-lt"/>
              </a:rPr>
              <a:t>1</a:t>
            </a:r>
            <a:r>
              <a:rPr lang="es-HN" sz="9600" dirty="0" smtClean="0">
                <a:latin typeface="+mn-lt"/>
              </a:rPr>
              <a:t>x1 x 1 x</a:t>
            </a:r>
            <a:r>
              <a:rPr lang="es-HN" sz="9600" dirty="0" smtClean="0">
                <a:solidFill>
                  <a:schemeClr val="accent1"/>
                </a:solidFill>
                <a:latin typeface="+mn-lt"/>
              </a:rPr>
              <a:t>0</a:t>
            </a:r>
            <a:r>
              <a:rPr lang="es-HN" sz="9600" dirty="0" smtClean="0">
                <a:latin typeface="+mn-lt"/>
              </a:rPr>
              <a:t>=0</a:t>
            </a:r>
          </a:p>
        </p:txBody>
      </p:sp>
      <p:sp>
        <p:nvSpPr>
          <p:cNvPr id="5" name="Rectangle 4"/>
          <p:cNvSpPr/>
          <p:nvPr/>
        </p:nvSpPr>
        <p:spPr>
          <a:xfrm>
            <a:off x="380999" y="1981200"/>
            <a:ext cx="8710387" cy="400110"/>
          </a:xfrm>
          <a:prstGeom prst="rect">
            <a:avLst/>
          </a:prstGeom>
        </p:spPr>
        <p:txBody>
          <a:bodyPr wrap="square">
            <a:spAutoFit/>
          </a:bodyPr>
          <a:lstStyle/>
          <a:p>
            <a:pPr marL="0" lvl="1"/>
            <a:r>
              <a:rPr lang="es-HN" sz="2000" dirty="0" smtClean="0">
                <a:latin typeface="+mn-lt"/>
              </a:rPr>
              <a:t>Energía x Educación x </a:t>
            </a:r>
            <a:r>
              <a:rPr lang="es-HN" sz="2000" dirty="0" smtClean="0">
                <a:solidFill>
                  <a:srgbClr val="008000"/>
                </a:solidFill>
                <a:latin typeface="+mn-lt"/>
              </a:rPr>
              <a:t>Dinero </a:t>
            </a:r>
            <a:r>
              <a:rPr lang="es-HN" sz="2000" dirty="0" smtClean="0">
                <a:latin typeface="+mn-lt"/>
              </a:rPr>
              <a:t>x Gobernación x Mano de obra x </a:t>
            </a:r>
            <a:r>
              <a:rPr lang="es-HN" sz="2000" dirty="0" smtClean="0">
                <a:solidFill>
                  <a:schemeClr val="accent1"/>
                </a:solidFill>
                <a:latin typeface="+mn-lt"/>
              </a:rPr>
              <a:t>Tecnología</a:t>
            </a:r>
            <a:r>
              <a:rPr lang="es-HN" sz="2000" dirty="0" smtClean="0">
                <a:latin typeface="+mn-lt"/>
              </a:rPr>
              <a:t>   =       ?</a:t>
            </a:r>
          </a:p>
        </p:txBody>
      </p:sp>
      <p:sp>
        <p:nvSpPr>
          <p:cNvPr id="6" name="TextBox 5"/>
          <p:cNvSpPr txBox="1"/>
          <p:nvPr/>
        </p:nvSpPr>
        <p:spPr>
          <a:xfrm>
            <a:off x="422026" y="4221540"/>
            <a:ext cx="8036174" cy="1569660"/>
          </a:xfrm>
          <a:prstGeom prst="rect">
            <a:avLst/>
          </a:prstGeom>
          <a:noFill/>
        </p:spPr>
        <p:txBody>
          <a:bodyPr wrap="none" rtlCol="0">
            <a:spAutoFit/>
          </a:bodyPr>
          <a:lstStyle/>
          <a:p>
            <a:r>
              <a:rPr lang="es-HN" sz="9600" smtClean="0">
                <a:latin typeface="+mn-lt"/>
              </a:rPr>
              <a:t>1x1x</a:t>
            </a:r>
            <a:r>
              <a:rPr lang="es-HN" sz="9600" smtClean="0">
                <a:solidFill>
                  <a:srgbClr val="008000"/>
                </a:solidFill>
                <a:latin typeface="+mn-lt"/>
              </a:rPr>
              <a:t>½</a:t>
            </a:r>
            <a:r>
              <a:rPr lang="es-HN" sz="9600" smtClean="0">
                <a:latin typeface="+mn-lt"/>
              </a:rPr>
              <a:t>x1x1x</a:t>
            </a:r>
            <a:r>
              <a:rPr lang="es-HN" sz="9600" smtClean="0">
                <a:solidFill>
                  <a:schemeClr val="accent1"/>
                </a:solidFill>
                <a:latin typeface="+mn-lt"/>
              </a:rPr>
              <a:t>2</a:t>
            </a:r>
            <a:r>
              <a:rPr lang="es-HN" sz="9600" smtClean="0">
                <a:latin typeface="+mn-lt"/>
              </a:rPr>
              <a:t>=1</a:t>
            </a:r>
          </a:p>
        </p:txBody>
      </p:sp>
      <p:sp>
        <p:nvSpPr>
          <p:cNvPr id="7" name="TextBox 6"/>
          <p:cNvSpPr txBox="1"/>
          <p:nvPr/>
        </p:nvSpPr>
        <p:spPr>
          <a:xfrm>
            <a:off x="585823" y="5950058"/>
            <a:ext cx="7846251" cy="584775"/>
          </a:xfrm>
          <a:prstGeom prst="rect">
            <a:avLst/>
          </a:prstGeom>
          <a:noFill/>
        </p:spPr>
        <p:txBody>
          <a:bodyPr wrap="none" rtlCol="0">
            <a:spAutoFit/>
          </a:bodyPr>
          <a:lstStyle/>
          <a:p>
            <a:r>
              <a:rPr lang="es-HN" sz="3200" dirty="0" smtClean="0"/>
              <a:t>Tecnología buena requiere menos y rinde mas</a:t>
            </a:r>
            <a:endParaRPr lang="es-HN" sz="3200" dirty="0" smtClean="0">
              <a:latin typeface="+mn-lt"/>
            </a:endParaRPr>
          </a:p>
        </p:txBody>
      </p:sp>
    </p:spTree>
    <p:extLst>
      <p:ext uri="{BB962C8B-B14F-4D97-AF65-F5344CB8AC3E}">
        <p14:creationId xmlns:p14="http://schemas.microsoft.com/office/powerpoint/2010/main" val="185190342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HN" smtClean="0"/>
              <a:t>Gira a Nepal</a:t>
            </a:r>
            <a:endParaRPr lang="es-HN"/>
          </a:p>
        </p:txBody>
      </p:sp>
      <p:sp>
        <p:nvSpPr>
          <p:cNvPr id="3" name="Content Placeholder 2"/>
          <p:cNvSpPr>
            <a:spLocks noGrp="1"/>
          </p:cNvSpPr>
          <p:nvPr>
            <p:ph idx="1"/>
          </p:nvPr>
        </p:nvSpPr>
        <p:spPr/>
        <p:txBody>
          <a:bodyPr/>
          <a:lstStyle/>
          <a:p>
            <a:r>
              <a:rPr lang="es-HN" dirty="0" smtClean="0"/>
              <a:t>En Octubre del año pasado el Banco Mundial me invitó a presentar el programa AguaClara en un taller con participantes de Nepal, Pakistán, India, Afganistán, Sri Lanka, Bangladesh, y Bután</a:t>
            </a:r>
          </a:p>
          <a:p>
            <a:r>
              <a:rPr lang="es-HN" dirty="0" smtClean="0"/>
              <a:t>Fui a ver 3 plantas potabilizadoras en la capital Katmandú</a:t>
            </a:r>
          </a:p>
        </p:txBody>
      </p:sp>
    </p:spTree>
    <p:extLst>
      <p:ext uri="{BB962C8B-B14F-4D97-AF65-F5344CB8AC3E}">
        <p14:creationId xmlns:p14="http://schemas.microsoft.com/office/powerpoint/2010/main" val="3402565116"/>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6998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w="9525">
            <a:noFill/>
            <a:miter lim="800000"/>
            <a:headEnd/>
            <a:tailEnd/>
          </a:ln>
        </p:spPr>
      </p:pic>
    </p:spTree>
    <p:extLst>
      <p:ext uri="{BB962C8B-B14F-4D97-AF65-F5344CB8AC3E}">
        <p14:creationId xmlns:p14="http://schemas.microsoft.com/office/powerpoint/2010/main" val="326863383"/>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0" y="228600"/>
            <a:ext cx="6248400" cy="1143000"/>
          </a:xfrm>
        </p:spPr>
        <p:txBody>
          <a:bodyPr/>
          <a:lstStyle/>
          <a:p>
            <a:r>
              <a:rPr lang="es-HN" dirty="0"/>
              <a:t>¿Que </a:t>
            </a:r>
            <a:r>
              <a:rPr lang="es-HN" dirty="0" smtClean="0"/>
              <a:t>podemos aprender de Honduras y Nepal?</a:t>
            </a:r>
            <a:endParaRPr lang="es-HN" dirty="0"/>
          </a:p>
        </p:txBody>
      </p:sp>
      <p:sp>
        <p:nvSpPr>
          <p:cNvPr id="3" name="Content Placeholder 2"/>
          <p:cNvSpPr>
            <a:spLocks noGrp="1"/>
          </p:cNvSpPr>
          <p:nvPr>
            <p:ph idx="1"/>
          </p:nvPr>
        </p:nvSpPr>
        <p:spPr/>
        <p:txBody>
          <a:bodyPr/>
          <a:lstStyle/>
          <a:p>
            <a:r>
              <a:rPr lang="es-HN" dirty="0" smtClean="0"/>
              <a:t>Las tecnologías que dependen de muchos componentes móviles son vulnerables a fallar</a:t>
            </a:r>
          </a:p>
          <a:p>
            <a:r>
              <a:rPr lang="es-HN" dirty="0" smtClean="0"/>
              <a:t>Componentes muy especializados son difíciles de reponer</a:t>
            </a:r>
          </a:p>
          <a:p>
            <a:r>
              <a:rPr lang="es-HN" dirty="0" smtClean="0"/>
              <a:t>La necesidad de tecnologías que sean más confiables es grande y no es solamente en Honduras</a:t>
            </a:r>
          </a:p>
        </p:txBody>
      </p:sp>
    </p:spTree>
    <p:extLst>
      <p:ext uri="{BB962C8B-B14F-4D97-AF65-F5344CB8AC3E}">
        <p14:creationId xmlns:p14="http://schemas.microsoft.com/office/powerpoint/2010/main" val="308605064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HN" dirty="0" smtClean="0"/>
              <a:t>Punto Clave para el Éxito</a:t>
            </a:r>
            <a:endParaRPr lang="es-HN" dirty="0"/>
          </a:p>
        </p:txBody>
      </p:sp>
      <p:sp>
        <p:nvSpPr>
          <p:cNvPr id="3" name="Content Placeholder 2"/>
          <p:cNvSpPr>
            <a:spLocks noGrp="1"/>
          </p:cNvSpPr>
          <p:nvPr>
            <p:ph idx="1"/>
          </p:nvPr>
        </p:nvSpPr>
        <p:spPr/>
        <p:txBody>
          <a:bodyPr/>
          <a:lstStyle/>
          <a:p>
            <a:r>
              <a:rPr lang="es-HN" b="1" dirty="0" smtClean="0"/>
              <a:t>Retroalimentación</a:t>
            </a:r>
            <a:r>
              <a:rPr lang="es-HN" dirty="0" smtClean="0"/>
              <a:t> y comunicación entre todos los miembros del equipo</a:t>
            </a:r>
          </a:p>
          <a:p>
            <a:r>
              <a:rPr lang="es-HN" dirty="0" smtClean="0"/>
              <a:t>La </a:t>
            </a:r>
            <a:r>
              <a:rPr lang="es-HN" b="1" dirty="0" smtClean="0"/>
              <a:t>retroalimentación</a:t>
            </a:r>
            <a:r>
              <a:rPr lang="es-HN" dirty="0" smtClean="0"/>
              <a:t> es fundamental para aprender y mejorar los diseños y la operación de las plantas potabilizadoras</a:t>
            </a:r>
          </a:p>
        </p:txBody>
      </p:sp>
    </p:spTree>
    <p:extLst>
      <p:ext uri="{BB962C8B-B14F-4D97-AF65-F5344CB8AC3E}">
        <p14:creationId xmlns:p14="http://schemas.microsoft.com/office/powerpoint/2010/main" val="438114240"/>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34083" y="304800"/>
            <a:ext cx="5867400" cy="1143000"/>
          </a:xfrm>
        </p:spPr>
        <p:txBody>
          <a:bodyPr/>
          <a:lstStyle/>
          <a:p>
            <a:r>
              <a:rPr lang="es-HN" dirty="0" smtClean="0"/>
              <a:t>Ejemplos de Falta de Retroalimentación</a:t>
            </a:r>
            <a:endParaRPr lang="es-HN" dirty="0"/>
          </a:p>
        </p:txBody>
      </p:sp>
      <p:sp>
        <p:nvSpPr>
          <p:cNvPr id="4" name="Text Placeholder 3"/>
          <p:cNvSpPr>
            <a:spLocks noGrp="1"/>
          </p:cNvSpPr>
          <p:nvPr>
            <p:ph type="body" idx="1"/>
          </p:nvPr>
        </p:nvSpPr>
        <p:spPr/>
        <p:txBody>
          <a:bodyPr/>
          <a:lstStyle/>
          <a:p>
            <a:r>
              <a:rPr lang="es-HN" dirty="0" smtClean="0"/>
              <a:t>Acción</a:t>
            </a:r>
            <a:endParaRPr lang="es-HN" dirty="0"/>
          </a:p>
        </p:txBody>
      </p:sp>
      <p:sp>
        <p:nvSpPr>
          <p:cNvPr id="5" name="Content Placeholder 4"/>
          <p:cNvSpPr>
            <a:spLocks noGrp="1"/>
          </p:cNvSpPr>
          <p:nvPr>
            <p:ph sz="half" idx="2"/>
          </p:nvPr>
        </p:nvSpPr>
        <p:spPr/>
        <p:txBody>
          <a:bodyPr/>
          <a:lstStyle/>
          <a:p>
            <a:r>
              <a:rPr lang="es-HN" sz="2800" dirty="0" smtClean="0"/>
              <a:t>Ingeniero Japonés diseña una planta potabilizadora</a:t>
            </a:r>
          </a:p>
          <a:p>
            <a:r>
              <a:rPr lang="es-HN" sz="2800" dirty="0"/>
              <a:t>Operador Nepalés maneja la </a:t>
            </a:r>
            <a:r>
              <a:rPr lang="es-HN" sz="2800" dirty="0" smtClean="0"/>
              <a:t>planta y agrega cloro al tanque madre</a:t>
            </a:r>
          </a:p>
        </p:txBody>
      </p:sp>
      <p:sp>
        <p:nvSpPr>
          <p:cNvPr id="6" name="Text Placeholder 5"/>
          <p:cNvSpPr>
            <a:spLocks noGrp="1"/>
          </p:cNvSpPr>
          <p:nvPr>
            <p:ph type="body" sz="quarter" idx="3"/>
          </p:nvPr>
        </p:nvSpPr>
        <p:spPr/>
        <p:txBody>
          <a:bodyPr/>
          <a:lstStyle/>
          <a:p>
            <a:r>
              <a:rPr lang="es-HN" dirty="0" smtClean="0"/>
              <a:t>Reflexión</a:t>
            </a:r>
            <a:endParaRPr lang="es-HN" dirty="0"/>
          </a:p>
        </p:txBody>
      </p:sp>
      <p:sp>
        <p:nvSpPr>
          <p:cNvPr id="7" name="Content Placeholder 6"/>
          <p:cNvSpPr>
            <a:spLocks noGrp="1"/>
          </p:cNvSpPr>
          <p:nvPr>
            <p:ph sz="quarter" idx="4"/>
          </p:nvPr>
        </p:nvSpPr>
        <p:spPr/>
        <p:txBody>
          <a:bodyPr/>
          <a:lstStyle/>
          <a:p>
            <a:r>
              <a:rPr lang="es-HN" sz="2800" dirty="0" smtClean="0"/>
              <a:t>Operador Nepalés maneja la planta</a:t>
            </a:r>
            <a:br>
              <a:rPr lang="es-HN" sz="2800" dirty="0" smtClean="0"/>
            </a:br>
            <a:endParaRPr lang="es-HN" sz="2800" dirty="0" smtClean="0"/>
          </a:p>
          <a:p>
            <a:r>
              <a:rPr lang="es-HN" sz="2800" dirty="0" smtClean="0"/>
              <a:t>El técnico químico mide el cloro residual</a:t>
            </a:r>
          </a:p>
        </p:txBody>
      </p:sp>
      <p:sp>
        <p:nvSpPr>
          <p:cNvPr id="9" name="TextBox 8"/>
          <p:cNvSpPr txBox="1"/>
          <p:nvPr/>
        </p:nvSpPr>
        <p:spPr>
          <a:xfrm>
            <a:off x="381000" y="5715000"/>
            <a:ext cx="8320483" cy="830997"/>
          </a:xfrm>
          <a:prstGeom prst="rect">
            <a:avLst/>
          </a:prstGeom>
          <a:noFill/>
        </p:spPr>
        <p:txBody>
          <a:bodyPr wrap="none" rtlCol="0">
            <a:spAutoFit/>
          </a:bodyPr>
          <a:lstStyle/>
          <a:p>
            <a:r>
              <a:rPr lang="es-HN" sz="2400" dirty="0" smtClean="0">
                <a:latin typeface="+mn-lt"/>
              </a:rPr>
              <a:t>Sin retroalimentación </a:t>
            </a:r>
            <a:r>
              <a:rPr lang="es-HN" sz="2400" dirty="0" smtClean="0"/>
              <a:t>la próxima planta no será mejor</a:t>
            </a:r>
          </a:p>
          <a:p>
            <a:r>
              <a:rPr lang="es-HN" sz="2400" dirty="0" smtClean="0">
                <a:latin typeface="+mn-lt"/>
              </a:rPr>
              <a:t>Sin retroalimentación la planta no va a funcionar mejor mañana.</a:t>
            </a:r>
          </a:p>
        </p:txBody>
      </p:sp>
    </p:spTree>
    <p:extLst>
      <p:ext uri="{BB962C8B-B14F-4D97-AF65-F5344CB8AC3E}">
        <p14:creationId xmlns:p14="http://schemas.microsoft.com/office/powerpoint/2010/main" val="169332587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P spid="7" grpId="0" uiExpand="1" build="p"/>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HN" noProof="0" dirty="0" smtClean="0"/>
              <a:t>Temas</a:t>
            </a:r>
            <a:endParaRPr lang="es-HN" noProof="0" dirty="0"/>
          </a:p>
        </p:txBody>
      </p:sp>
      <p:sp>
        <p:nvSpPr>
          <p:cNvPr id="3" name="Content Placeholder 2"/>
          <p:cNvSpPr>
            <a:spLocks noGrp="1"/>
          </p:cNvSpPr>
          <p:nvPr>
            <p:ph idx="1"/>
          </p:nvPr>
        </p:nvSpPr>
        <p:spPr/>
        <p:txBody>
          <a:bodyPr/>
          <a:lstStyle/>
          <a:p>
            <a:r>
              <a:rPr lang="es-ES" sz="2400" dirty="0" smtClean="0"/>
              <a:t>Actualización al nivel del programa y el contexto</a:t>
            </a:r>
          </a:p>
          <a:p>
            <a:r>
              <a:rPr lang="es-ES" sz="2400" dirty="0" smtClean="0"/>
              <a:t>Sencillez al otro </a:t>
            </a:r>
            <a:r>
              <a:rPr lang="es-ES" sz="2400" dirty="0"/>
              <a:t>lado de la </a:t>
            </a:r>
            <a:r>
              <a:rPr lang="es-ES" sz="2400" dirty="0" smtClean="0"/>
              <a:t>complejidad</a:t>
            </a:r>
          </a:p>
          <a:p>
            <a:r>
              <a:rPr lang="es-HN" sz="2400" noProof="0" dirty="0" smtClean="0"/>
              <a:t>Nueva teoría de floculación</a:t>
            </a:r>
          </a:p>
          <a:p>
            <a:r>
              <a:rPr lang="es-ES" sz="2400" dirty="0" smtClean="0">
                <a:solidFill>
                  <a:schemeClr val="tx1"/>
                </a:solidFill>
                <a:effectLst/>
              </a:rPr>
              <a:t>Actualización de las tecnologías</a:t>
            </a:r>
            <a:endParaRPr lang="es-HN" sz="2400" noProof="0" dirty="0" smtClean="0"/>
          </a:p>
          <a:p>
            <a:pPr lvl="1"/>
            <a:r>
              <a:rPr lang="es-ES" sz="2000" dirty="0" smtClean="0"/>
              <a:t>Dosificador</a:t>
            </a:r>
          </a:p>
          <a:p>
            <a:pPr lvl="1"/>
            <a:r>
              <a:rPr lang="es-HN" sz="2000" noProof="0" dirty="0" smtClean="0"/>
              <a:t>Filtro rápido de múltiples capas</a:t>
            </a:r>
          </a:p>
          <a:p>
            <a:pPr lvl="1"/>
            <a:r>
              <a:rPr lang="es-HN" sz="2000" noProof="0" dirty="0" smtClean="0"/>
              <a:t>Lecho de flóculos</a:t>
            </a:r>
          </a:p>
          <a:p>
            <a:pPr lvl="1"/>
            <a:r>
              <a:rPr lang="es-HN" sz="2000" dirty="0" smtClean="0"/>
              <a:t>Herramienta de diseño</a:t>
            </a:r>
            <a:endParaRPr lang="es-HN" sz="2000" noProof="0" dirty="0" smtClean="0"/>
          </a:p>
          <a:p>
            <a:pPr lvl="1"/>
            <a:r>
              <a:rPr lang="es-HN" sz="2000" noProof="0" dirty="0" smtClean="0"/>
              <a:t>Monitoreo en vivo usando celulares</a:t>
            </a:r>
          </a:p>
          <a:p>
            <a:pPr lvl="1"/>
            <a:r>
              <a:rPr lang="es-HN" sz="2000" noProof="0" dirty="0" smtClean="0"/>
              <a:t>Plantas de bajo caudal</a:t>
            </a:r>
          </a:p>
          <a:p>
            <a:r>
              <a:rPr lang="es-HN" sz="2400" dirty="0" smtClean="0"/>
              <a:t>Reflexiones</a:t>
            </a:r>
            <a:endParaRPr lang="es-HN" sz="2400" noProof="0" dirty="0" smtClean="0"/>
          </a:p>
        </p:txBody>
      </p:sp>
    </p:spTree>
    <p:extLst>
      <p:ext uri="{BB962C8B-B14F-4D97-AF65-F5344CB8AC3E}">
        <p14:creationId xmlns:p14="http://schemas.microsoft.com/office/powerpoint/2010/main" val="938250594"/>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HN" dirty="0"/>
              <a:t>Ejemplos de Falta de Retroalimentación</a:t>
            </a:r>
          </a:p>
        </p:txBody>
      </p:sp>
      <p:pic>
        <p:nvPicPr>
          <p:cNvPr id="174082"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724400" y="2133600"/>
            <a:ext cx="4128710" cy="4572000"/>
          </a:xfrm>
          <a:prstGeom prst="rect">
            <a:avLst/>
          </a:prstGeom>
          <a:noFill/>
          <a:ln w="9525">
            <a:noFill/>
            <a:miter lim="800000"/>
            <a:headEnd/>
            <a:tailEnd/>
          </a:ln>
        </p:spPr>
      </p:pic>
      <p:pic>
        <p:nvPicPr>
          <p:cNvPr id="5"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81000" y="2073442"/>
            <a:ext cx="2667000" cy="4632158"/>
          </a:xfrm>
          <a:prstGeom prst="rect">
            <a:avLst/>
          </a:prstGeom>
          <a:noFill/>
          <a:ln w="9525">
            <a:noFill/>
            <a:miter lim="800000"/>
            <a:headEnd/>
            <a:tailEnd/>
          </a:ln>
        </p:spPr>
      </p:pic>
      <p:sp>
        <p:nvSpPr>
          <p:cNvPr id="7" name="TextBox 6"/>
          <p:cNvSpPr txBox="1"/>
          <p:nvPr/>
        </p:nvSpPr>
        <p:spPr>
          <a:xfrm>
            <a:off x="381000" y="1600200"/>
            <a:ext cx="4073295" cy="523220"/>
          </a:xfrm>
          <a:prstGeom prst="rect">
            <a:avLst/>
          </a:prstGeom>
          <a:noFill/>
        </p:spPr>
        <p:txBody>
          <a:bodyPr wrap="none" rtlCol="0">
            <a:spAutoFit/>
          </a:bodyPr>
          <a:lstStyle/>
          <a:p>
            <a:r>
              <a:rPr lang="es-HN" sz="2800" dirty="0" smtClean="0">
                <a:latin typeface="+mn-lt"/>
              </a:rPr>
              <a:t>Dosificación de coagulante</a:t>
            </a:r>
          </a:p>
        </p:txBody>
      </p:sp>
      <p:sp>
        <p:nvSpPr>
          <p:cNvPr id="8" name="TextBox 7"/>
          <p:cNvSpPr txBox="1"/>
          <p:nvPr/>
        </p:nvSpPr>
        <p:spPr>
          <a:xfrm>
            <a:off x="4814510" y="1600200"/>
            <a:ext cx="3757930" cy="523220"/>
          </a:xfrm>
          <a:prstGeom prst="rect">
            <a:avLst/>
          </a:prstGeom>
          <a:noFill/>
        </p:spPr>
        <p:txBody>
          <a:bodyPr wrap="square" rtlCol="0">
            <a:spAutoFit/>
          </a:bodyPr>
          <a:lstStyle/>
          <a:p>
            <a:r>
              <a:rPr lang="es-HN" sz="2800" dirty="0" smtClean="0">
                <a:latin typeface="+mn-lt"/>
              </a:rPr>
              <a:t>Monitoreo? </a:t>
            </a:r>
          </a:p>
        </p:txBody>
      </p:sp>
      <p:sp>
        <p:nvSpPr>
          <p:cNvPr id="2" name="TextBox 1"/>
          <p:cNvSpPr txBox="1"/>
          <p:nvPr/>
        </p:nvSpPr>
        <p:spPr>
          <a:xfrm>
            <a:off x="3281262" y="4796135"/>
            <a:ext cx="1290738" cy="461665"/>
          </a:xfrm>
          <a:prstGeom prst="rect">
            <a:avLst/>
          </a:prstGeom>
          <a:noFill/>
        </p:spPr>
        <p:txBody>
          <a:bodyPr wrap="none" rtlCol="0">
            <a:spAutoFit/>
          </a:bodyPr>
          <a:lstStyle/>
          <a:p>
            <a:r>
              <a:rPr lang="es-HN" sz="2400" dirty="0" smtClean="0">
                <a:latin typeface="+mn-lt"/>
              </a:rPr>
              <a:t>Candado</a:t>
            </a:r>
          </a:p>
        </p:txBody>
      </p:sp>
      <p:cxnSp>
        <p:nvCxnSpPr>
          <p:cNvPr id="4" name="Straight Arrow Connector 3"/>
          <p:cNvCxnSpPr>
            <a:stCxn id="2" idx="3"/>
          </p:cNvCxnSpPr>
          <p:nvPr/>
        </p:nvCxnSpPr>
        <p:spPr>
          <a:xfrm flipV="1">
            <a:off x="4572000" y="5026967"/>
            <a:ext cx="914400"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1417325"/>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HN" dirty="0" smtClean="0"/>
              <a:t>Retroalimentación</a:t>
            </a:r>
            <a:endParaRPr lang="es-HN" dirty="0"/>
          </a:p>
        </p:txBody>
      </p:sp>
      <p:sp>
        <p:nvSpPr>
          <p:cNvPr id="3" name="Content Placeholder 2"/>
          <p:cNvSpPr>
            <a:spLocks noGrp="1"/>
          </p:cNvSpPr>
          <p:nvPr>
            <p:ph idx="1"/>
          </p:nvPr>
        </p:nvSpPr>
        <p:spPr/>
        <p:txBody>
          <a:bodyPr/>
          <a:lstStyle/>
          <a:p>
            <a:r>
              <a:rPr lang="es-HN" dirty="0" smtClean="0"/>
              <a:t>El programa de AguaClara es diseñada para optimizar el retroalimentación tanto para mejorar los diseños como para operar las plantas</a:t>
            </a:r>
          </a:p>
          <a:p>
            <a:r>
              <a:rPr lang="es-HN" dirty="0" smtClean="0"/>
              <a:t>El retroalimentación guía nuestro programa de investigación </a:t>
            </a:r>
          </a:p>
          <a:p>
            <a:r>
              <a:rPr lang="es-HN" dirty="0" smtClean="0"/>
              <a:t>Podemos aprender y mejorar rápidamente</a:t>
            </a:r>
          </a:p>
          <a:p>
            <a:r>
              <a:rPr lang="es-HN" dirty="0" smtClean="0"/>
              <a:t>Van a ver ejemplos más adelante</a:t>
            </a:r>
          </a:p>
          <a:p>
            <a:r>
              <a:rPr lang="es-HN" dirty="0" smtClean="0"/>
              <a:t>Un ejemplo es la bondad de diseños simplificados</a:t>
            </a:r>
          </a:p>
        </p:txBody>
      </p:sp>
    </p:spTree>
    <p:extLst>
      <p:ext uri="{BB962C8B-B14F-4D97-AF65-F5344CB8AC3E}">
        <p14:creationId xmlns:p14="http://schemas.microsoft.com/office/powerpoint/2010/main" val="3583425215"/>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Text Box 4">
            <a:hlinkClick r:id="" action="ppaction://macro?name=randomNumber"/>
          </p:cNvPr>
          <p:cNvSpPr txBox="1">
            <a:spLocks noChangeArrowheads="1"/>
          </p:cNvSpPr>
          <p:nvPr/>
        </p:nvSpPr>
        <p:spPr bwMode="auto">
          <a:xfrm>
            <a:off x="152400" y="4648200"/>
            <a:ext cx="3200400" cy="990600"/>
          </a:xfrm>
          <a:prstGeom prst="rect">
            <a:avLst/>
          </a:prstGeom>
          <a:solidFill>
            <a:srgbClr val="FF0000"/>
          </a:solidFill>
          <a:ln w="25400">
            <a:solidFill>
              <a:schemeClr val="tx1"/>
            </a:solidFill>
            <a:miter lim="800000"/>
            <a:headEnd/>
            <a:tailEnd/>
          </a:ln>
          <a:effectLst/>
        </p:spPr>
        <p:txBody>
          <a:bodyPr anchor="ctr">
            <a:noAutofit/>
          </a:bodyPr>
          <a:lstStyle/>
          <a:p>
            <a:pPr algn="ctr">
              <a:spcBef>
                <a:spcPct val="50000"/>
              </a:spcBef>
            </a:pPr>
            <a:r>
              <a:rPr lang="es-HN" dirty="0"/>
              <a:t>seleccionar al </a:t>
            </a:r>
            <a:r>
              <a:rPr lang="es-HN" dirty="0" smtClean="0"/>
              <a:t>azar</a:t>
            </a:r>
            <a:endParaRPr lang="es-HN" b="1" dirty="0">
              <a:solidFill>
                <a:schemeClr val="bg1"/>
              </a:solidFill>
              <a:latin typeface="Comic Sans MS" pitchFamily="66" charset="0"/>
            </a:endParaRPr>
          </a:p>
        </p:txBody>
      </p:sp>
      <p:sp>
        <p:nvSpPr>
          <p:cNvPr id="2054" name="Text Box 6"/>
          <p:cNvSpPr txBox="1">
            <a:spLocks noChangeArrowheads="1"/>
          </p:cNvSpPr>
          <p:nvPr/>
        </p:nvSpPr>
        <p:spPr bwMode="auto">
          <a:xfrm>
            <a:off x="685800" y="3276600"/>
            <a:ext cx="914400" cy="1569660"/>
          </a:xfrm>
          <a:prstGeom prst="rect">
            <a:avLst/>
          </a:prstGeom>
          <a:noFill/>
          <a:ln w="9525">
            <a:noFill/>
            <a:miter lim="800000"/>
            <a:headEnd/>
            <a:tailEnd/>
          </a:ln>
          <a:effectLst/>
        </p:spPr>
        <p:txBody>
          <a:bodyPr wrap="square">
            <a:spAutoFit/>
          </a:bodyPr>
          <a:lstStyle/>
          <a:p>
            <a:pPr algn="ctr">
              <a:spcBef>
                <a:spcPct val="50000"/>
              </a:spcBef>
            </a:pPr>
            <a:r>
              <a:rPr lang="en-US" sz="9600" b="1" smtClean="0"/>
              <a:t>1</a:t>
            </a:r>
            <a:endParaRPr lang="en-US" sz="9600" b="1" dirty="0"/>
          </a:p>
        </p:txBody>
      </p:sp>
      <p:sp>
        <p:nvSpPr>
          <p:cNvPr id="9" name="Text Box 6"/>
          <p:cNvSpPr txBox="1">
            <a:spLocks noChangeArrowheads="1"/>
          </p:cNvSpPr>
          <p:nvPr/>
        </p:nvSpPr>
        <p:spPr bwMode="auto">
          <a:xfrm>
            <a:off x="2381250" y="3276600"/>
            <a:ext cx="914400" cy="1569660"/>
          </a:xfrm>
          <a:prstGeom prst="rect">
            <a:avLst/>
          </a:prstGeom>
          <a:noFill/>
          <a:ln w="9525">
            <a:noFill/>
            <a:miter lim="800000"/>
            <a:headEnd/>
            <a:tailEnd/>
          </a:ln>
          <a:effectLst/>
        </p:spPr>
        <p:txBody>
          <a:bodyPr wrap="square">
            <a:spAutoFit/>
          </a:bodyPr>
          <a:lstStyle/>
          <a:p>
            <a:pPr algn="ctr">
              <a:spcBef>
                <a:spcPct val="50000"/>
              </a:spcBef>
            </a:pPr>
            <a:r>
              <a:rPr lang="en-US" sz="9600" b="1" smtClean="0"/>
              <a:t>1</a:t>
            </a:r>
            <a:endParaRPr lang="en-US" sz="9600" b="1" dirty="0"/>
          </a:p>
        </p:txBody>
      </p:sp>
      <p:sp>
        <p:nvSpPr>
          <p:cNvPr id="10" name="Text Box 6"/>
          <p:cNvSpPr txBox="1">
            <a:spLocks noChangeArrowheads="1"/>
          </p:cNvSpPr>
          <p:nvPr/>
        </p:nvSpPr>
        <p:spPr bwMode="auto">
          <a:xfrm>
            <a:off x="4076700" y="3276600"/>
            <a:ext cx="914400" cy="1569660"/>
          </a:xfrm>
          <a:prstGeom prst="rect">
            <a:avLst/>
          </a:prstGeom>
          <a:noFill/>
          <a:ln w="9525">
            <a:noFill/>
            <a:miter lim="800000"/>
            <a:headEnd/>
            <a:tailEnd/>
          </a:ln>
          <a:effectLst/>
        </p:spPr>
        <p:txBody>
          <a:bodyPr wrap="square">
            <a:spAutoFit/>
          </a:bodyPr>
          <a:lstStyle/>
          <a:p>
            <a:pPr algn="ctr">
              <a:spcBef>
                <a:spcPct val="50000"/>
              </a:spcBef>
            </a:pPr>
            <a:r>
              <a:rPr lang="en-US" sz="9600" b="1" smtClean="0"/>
              <a:t>1</a:t>
            </a:r>
            <a:endParaRPr lang="en-US" sz="9600" b="1" dirty="0"/>
          </a:p>
        </p:txBody>
      </p:sp>
      <p:sp>
        <p:nvSpPr>
          <p:cNvPr id="11" name="Text Box 6"/>
          <p:cNvSpPr txBox="1">
            <a:spLocks noChangeArrowheads="1"/>
          </p:cNvSpPr>
          <p:nvPr/>
        </p:nvSpPr>
        <p:spPr bwMode="auto">
          <a:xfrm>
            <a:off x="5772150" y="3276600"/>
            <a:ext cx="914400" cy="1569660"/>
          </a:xfrm>
          <a:prstGeom prst="rect">
            <a:avLst/>
          </a:prstGeom>
          <a:noFill/>
          <a:ln w="9525">
            <a:noFill/>
            <a:miter lim="800000"/>
            <a:headEnd/>
            <a:tailEnd/>
          </a:ln>
          <a:effectLst/>
        </p:spPr>
        <p:txBody>
          <a:bodyPr wrap="square">
            <a:spAutoFit/>
          </a:bodyPr>
          <a:lstStyle/>
          <a:p>
            <a:pPr algn="ctr">
              <a:spcBef>
                <a:spcPct val="50000"/>
              </a:spcBef>
            </a:pPr>
            <a:r>
              <a:rPr lang="en-US" sz="9600" b="1" smtClean="0"/>
              <a:t>1</a:t>
            </a:r>
            <a:endParaRPr lang="en-US" sz="9600" b="1" dirty="0"/>
          </a:p>
        </p:txBody>
      </p:sp>
      <p:sp>
        <p:nvSpPr>
          <p:cNvPr id="12" name="Text Box 6"/>
          <p:cNvSpPr txBox="1">
            <a:spLocks noChangeArrowheads="1"/>
          </p:cNvSpPr>
          <p:nvPr/>
        </p:nvSpPr>
        <p:spPr bwMode="auto">
          <a:xfrm>
            <a:off x="7467600" y="3276600"/>
            <a:ext cx="914400" cy="1569660"/>
          </a:xfrm>
          <a:prstGeom prst="rect">
            <a:avLst/>
          </a:prstGeom>
          <a:noFill/>
          <a:ln w="9525">
            <a:noFill/>
            <a:miter lim="800000"/>
            <a:headEnd/>
            <a:tailEnd/>
          </a:ln>
          <a:effectLst/>
        </p:spPr>
        <p:txBody>
          <a:bodyPr wrap="square">
            <a:spAutoFit/>
          </a:bodyPr>
          <a:lstStyle/>
          <a:p>
            <a:pPr algn="ctr">
              <a:spcBef>
                <a:spcPct val="50000"/>
              </a:spcBef>
            </a:pPr>
            <a:r>
              <a:rPr lang="en-US" sz="9600" b="1" smtClean="0"/>
              <a:t>1</a:t>
            </a:r>
            <a:endParaRPr lang="en-US" sz="9600" b="1" dirty="0"/>
          </a:p>
        </p:txBody>
      </p:sp>
      <p:sp>
        <p:nvSpPr>
          <p:cNvPr id="24" name="Text Box 6"/>
          <p:cNvSpPr txBox="1">
            <a:spLocks noChangeArrowheads="1"/>
          </p:cNvSpPr>
          <p:nvPr/>
        </p:nvSpPr>
        <p:spPr bwMode="auto">
          <a:xfrm>
            <a:off x="3429000" y="4297740"/>
            <a:ext cx="5715000" cy="1569660"/>
          </a:xfrm>
          <a:prstGeom prst="rect">
            <a:avLst/>
          </a:prstGeom>
          <a:noFill/>
          <a:ln w="9525">
            <a:noFill/>
            <a:miter lim="800000"/>
            <a:headEnd/>
            <a:tailEnd/>
          </a:ln>
          <a:effectLst/>
        </p:spPr>
        <p:txBody>
          <a:bodyPr wrap="square">
            <a:spAutoFit/>
          </a:bodyPr>
          <a:lstStyle/>
          <a:p>
            <a:pPr algn="ctr">
              <a:spcBef>
                <a:spcPct val="50000"/>
              </a:spcBef>
            </a:pPr>
            <a:r>
              <a:rPr lang="es-HN" sz="9600" b="1" smtClean="0"/>
              <a:t>éxito</a:t>
            </a:r>
            <a:endParaRPr lang="es-HN" sz="9600" b="1" dirty="0"/>
          </a:p>
        </p:txBody>
      </p:sp>
      <p:sp>
        <p:nvSpPr>
          <p:cNvPr id="13" name="Title 12"/>
          <p:cNvSpPr>
            <a:spLocks noGrp="1"/>
          </p:cNvSpPr>
          <p:nvPr>
            <p:ph type="title"/>
          </p:nvPr>
        </p:nvSpPr>
        <p:spPr/>
        <p:txBody>
          <a:bodyPr/>
          <a:lstStyle/>
          <a:p>
            <a:r>
              <a:rPr lang="es-HN" dirty="0" smtClean="0"/>
              <a:t>Riesgo de un fallo en una planta mecanizada</a:t>
            </a:r>
            <a:endParaRPr lang="es-HN" dirty="0"/>
          </a:p>
        </p:txBody>
      </p:sp>
      <p:pic>
        <p:nvPicPr>
          <p:cNvPr id="15" name="Picture 14"/>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3733800" y="1821180"/>
            <a:ext cx="1600200" cy="1760220"/>
          </a:xfrm>
          <a:prstGeom prst="rect">
            <a:avLst/>
          </a:prstGeom>
        </p:spPr>
      </p:pic>
      <p:pic>
        <p:nvPicPr>
          <p:cNvPr id="19" name="Picture 2" descr="https://lh5.googleusercontent.com/-LB9AuSXAl0w/TT83JEb9vhI/AAAAAAAAcpQ/CQlBmFv-2lI/s800/DSC00272.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28600" y="2196612"/>
            <a:ext cx="1600200" cy="1384788"/>
          </a:xfrm>
          <a:prstGeom prst="rect">
            <a:avLst/>
          </a:prstGeom>
          <a:noFill/>
        </p:spPr>
      </p:pic>
      <p:pic>
        <p:nvPicPr>
          <p:cNvPr id="20" name="Picture 19" descr="https://lh5.googleusercontent.com/-EI4U3Dd4OXk/S1xWSNnkiTI/AAAAAAAANZM/Iq9YddyMVGI/s576/DSC03039.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81200" y="1447800"/>
            <a:ext cx="1600200" cy="2133600"/>
          </a:xfrm>
          <a:prstGeom prst="rect">
            <a:avLst/>
          </a:prstGeom>
          <a:noFill/>
        </p:spPr>
      </p:pic>
      <p:pic>
        <p:nvPicPr>
          <p:cNvPr id="21" name="Picture 4" descr="https://lh4.googleusercontent.com/-1CJyUq5XrJM/TTs1xNE0ffI/AAAAAAAAYrI/zTR3lYy1VTo/s720/DSC04824.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239000" y="2381250"/>
            <a:ext cx="1600200" cy="1200150"/>
          </a:xfrm>
          <a:prstGeom prst="rect">
            <a:avLst/>
          </a:prstGeom>
          <a:noFill/>
        </p:spPr>
      </p:pic>
      <p:sp>
        <p:nvSpPr>
          <p:cNvPr id="23" name="TextBox 22"/>
          <p:cNvSpPr txBox="1"/>
          <p:nvPr/>
        </p:nvSpPr>
        <p:spPr>
          <a:xfrm>
            <a:off x="648789" y="5657671"/>
            <a:ext cx="7543800" cy="1200329"/>
          </a:xfrm>
          <a:prstGeom prst="rect">
            <a:avLst/>
          </a:prstGeom>
          <a:noFill/>
        </p:spPr>
        <p:txBody>
          <a:bodyPr wrap="square" rtlCol="0">
            <a:spAutoFit/>
          </a:bodyPr>
          <a:lstStyle/>
          <a:p>
            <a:pPr marL="228600" indent="-228600">
              <a:buFont typeface="Wingdings" pitchFamily="2" charset="2"/>
              <a:buChar char="Ø"/>
            </a:pPr>
            <a:r>
              <a:rPr lang="es-HN" dirty="0" smtClean="0"/>
              <a:t>La planta de tratamiento solamente funciona bien si todos los procesos están funcionando bien</a:t>
            </a:r>
          </a:p>
          <a:p>
            <a:pPr marL="228600" indent="-228600">
              <a:buFont typeface="Wingdings" pitchFamily="2" charset="2"/>
              <a:buChar char="Ø"/>
            </a:pPr>
            <a:r>
              <a:rPr lang="es-HN" dirty="0" smtClean="0">
                <a:latin typeface="+mn-lt"/>
              </a:rPr>
              <a:t>La probabilidad de fracaso es muy alta cuando hay varias plataformas de tecnologías con muchos componentes </a:t>
            </a:r>
          </a:p>
        </p:txBody>
      </p:sp>
      <p:pic>
        <p:nvPicPr>
          <p:cNvPr id="69634" name="Picture 2" descr="https://lh3.googleusercontent.com/-cmV1d22hpWE/UMolGQvTIqI/AAAAAAAAotU/tGpxtVFRWZc/s912/IMG_7783.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486400" y="1701164"/>
            <a:ext cx="1600200" cy="1880236"/>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Text Box 4">
            <a:hlinkClick r:id="" action="ppaction://macro?name=onerandomNumber"/>
          </p:cNvPr>
          <p:cNvSpPr txBox="1">
            <a:spLocks noChangeArrowheads="1"/>
          </p:cNvSpPr>
          <p:nvPr/>
        </p:nvSpPr>
        <p:spPr bwMode="auto">
          <a:xfrm>
            <a:off x="76200" y="4876800"/>
            <a:ext cx="3124200" cy="958840"/>
          </a:xfrm>
          <a:prstGeom prst="rect">
            <a:avLst/>
          </a:prstGeom>
          <a:solidFill>
            <a:srgbClr val="FF0000"/>
          </a:solidFill>
          <a:ln w="25400">
            <a:solidFill>
              <a:schemeClr val="tx1"/>
            </a:solidFill>
            <a:miter lim="800000"/>
            <a:headEnd/>
            <a:tailEnd/>
          </a:ln>
          <a:effectLst/>
        </p:spPr>
        <p:txBody>
          <a:bodyPr anchor="ctr">
            <a:noAutofit/>
          </a:bodyPr>
          <a:lstStyle/>
          <a:p>
            <a:pPr algn="ctr">
              <a:spcBef>
                <a:spcPct val="50000"/>
              </a:spcBef>
            </a:pPr>
            <a:r>
              <a:rPr lang="es-HN" dirty="0" smtClean="0"/>
              <a:t>seleccionar al azar</a:t>
            </a:r>
            <a:endParaRPr lang="es-HN" b="1" dirty="0">
              <a:solidFill>
                <a:schemeClr val="bg1"/>
              </a:solidFill>
              <a:latin typeface="Comic Sans MS" pitchFamily="66" charset="0"/>
            </a:endParaRPr>
          </a:p>
        </p:txBody>
      </p:sp>
      <p:sp>
        <p:nvSpPr>
          <p:cNvPr id="2054" name="Text Box 6"/>
          <p:cNvSpPr txBox="1">
            <a:spLocks noChangeArrowheads="1"/>
          </p:cNvSpPr>
          <p:nvPr/>
        </p:nvSpPr>
        <p:spPr bwMode="auto">
          <a:xfrm>
            <a:off x="7543800" y="3192840"/>
            <a:ext cx="914400" cy="1569660"/>
          </a:xfrm>
          <a:prstGeom prst="rect">
            <a:avLst/>
          </a:prstGeom>
          <a:noFill/>
          <a:ln w="9525">
            <a:noFill/>
            <a:miter lim="800000"/>
            <a:headEnd/>
            <a:tailEnd/>
          </a:ln>
          <a:effectLst/>
        </p:spPr>
        <p:txBody>
          <a:bodyPr wrap="square">
            <a:spAutoFit/>
          </a:bodyPr>
          <a:lstStyle/>
          <a:p>
            <a:pPr algn="ctr">
              <a:spcBef>
                <a:spcPct val="50000"/>
              </a:spcBef>
            </a:pPr>
            <a:r>
              <a:rPr lang="en-US" sz="9600" b="1" smtClean="0"/>
              <a:t>0</a:t>
            </a:r>
            <a:endParaRPr lang="en-US" sz="9600" b="1" dirty="0"/>
          </a:p>
        </p:txBody>
      </p:sp>
      <p:sp>
        <p:nvSpPr>
          <p:cNvPr id="13" name="Title 12"/>
          <p:cNvSpPr>
            <a:spLocks noGrp="1"/>
          </p:cNvSpPr>
          <p:nvPr>
            <p:ph type="title"/>
          </p:nvPr>
        </p:nvSpPr>
        <p:spPr/>
        <p:txBody>
          <a:bodyPr/>
          <a:lstStyle/>
          <a:p>
            <a:r>
              <a:rPr lang="es-HN" dirty="0" smtClean="0"/>
              <a:t>Riesgo de un fallo en una planta AguaClara</a:t>
            </a:r>
            <a:endParaRPr lang="es-HN" dirty="0"/>
          </a:p>
        </p:txBody>
      </p:sp>
      <p:sp>
        <p:nvSpPr>
          <p:cNvPr id="14" name="Text Box 6"/>
          <p:cNvSpPr txBox="1">
            <a:spLocks noChangeArrowheads="1"/>
          </p:cNvSpPr>
          <p:nvPr/>
        </p:nvSpPr>
        <p:spPr bwMode="auto">
          <a:xfrm>
            <a:off x="3124200" y="4572000"/>
            <a:ext cx="6019800" cy="1569660"/>
          </a:xfrm>
          <a:prstGeom prst="rect">
            <a:avLst/>
          </a:prstGeom>
          <a:noFill/>
          <a:ln w="9525">
            <a:noFill/>
            <a:miter lim="800000"/>
            <a:headEnd/>
            <a:tailEnd/>
          </a:ln>
          <a:effectLst/>
        </p:spPr>
        <p:txBody>
          <a:bodyPr wrap="square">
            <a:spAutoFit/>
          </a:bodyPr>
          <a:lstStyle/>
          <a:p>
            <a:pPr algn="ctr">
              <a:spcBef>
                <a:spcPct val="50000"/>
              </a:spcBef>
            </a:pPr>
            <a:r>
              <a:rPr lang="es-HN" sz="9600" b="1" smtClean="0"/>
              <a:t>fracaso</a:t>
            </a:r>
            <a:endParaRPr lang="es-HN" sz="9600" b="1" dirty="0"/>
          </a:p>
        </p:txBody>
      </p:sp>
      <p:sp>
        <p:nvSpPr>
          <p:cNvPr id="23" name="TextBox 22"/>
          <p:cNvSpPr txBox="1"/>
          <p:nvPr/>
        </p:nvSpPr>
        <p:spPr>
          <a:xfrm>
            <a:off x="118452" y="5943600"/>
            <a:ext cx="8873148" cy="923330"/>
          </a:xfrm>
          <a:prstGeom prst="rect">
            <a:avLst/>
          </a:prstGeom>
          <a:noFill/>
        </p:spPr>
        <p:txBody>
          <a:bodyPr wrap="square" rtlCol="0">
            <a:spAutoFit/>
          </a:bodyPr>
          <a:lstStyle/>
          <a:p>
            <a:r>
              <a:rPr lang="es-HN" dirty="0" smtClean="0"/>
              <a:t>Hay pocos componentes móviles y que puedan fallar en una planta AguaClara. Por eso son mucho mas confiables y con bajo riesgo de un fallo. Además los componentes son fáciles de mantener y reparar.</a:t>
            </a:r>
            <a:endParaRPr lang="es-HN" dirty="0" smtClean="0">
              <a:latin typeface="+mn-lt"/>
            </a:endParaRPr>
          </a:p>
        </p:txBody>
      </p:sp>
      <p:pic>
        <p:nvPicPr>
          <p:cNvPr id="67586" name="Picture 2" descr="https://lh3.googleusercontent.com/-k2PjgCnjjWs/TzLV3ca773I/AAAAAAAAmhY/TqH_eg88iPA/s640/IMG_1145.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895600" y="1676400"/>
            <a:ext cx="4114800" cy="3086100"/>
          </a:xfrm>
          <a:prstGeom prst="rect">
            <a:avLst/>
          </a:prstGeom>
          <a:noFill/>
        </p:spPr>
      </p:pic>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HN" dirty="0" smtClean="0"/>
              <a:t>Honduras no es el único</a:t>
            </a:r>
            <a:endParaRPr lang="es-HN" dirty="0"/>
          </a:p>
        </p:txBody>
      </p:sp>
      <p:sp>
        <p:nvSpPr>
          <p:cNvPr id="3" name="Content Placeholder 2"/>
          <p:cNvSpPr>
            <a:spLocks noGrp="1"/>
          </p:cNvSpPr>
          <p:nvPr>
            <p:ph idx="1"/>
          </p:nvPr>
        </p:nvSpPr>
        <p:spPr/>
        <p:txBody>
          <a:bodyPr/>
          <a:lstStyle/>
          <a:p>
            <a:r>
              <a:rPr lang="es-HN" dirty="0" smtClean="0"/>
              <a:t>El alto índice de fallas de plantas mecanizadas no es solamente en Honduras</a:t>
            </a:r>
          </a:p>
          <a:p>
            <a:r>
              <a:rPr lang="es-HN" dirty="0" smtClean="0"/>
              <a:t>No es que las plantas altamente mecanizadas no puedan tratar el agua</a:t>
            </a:r>
          </a:p>
          <a:p>
            <a:r>
              <a:rPr lang="es-HN" dirty="0" smtClean="0"/>
              <a:t>Es que son muy vulnerables a fallar por su alto numero de componentes</a:t>
            </a:r>
          </a:p>
          <a:p>
            <a:r>
              <a:rPr lang="es-HN" dirty="0" smtClean="0"/>
              <a:t>Además requieren más empleados con alta capacitación para mantenerlas</a:t>
            </a:r>
            <a:endParaRPr lang="es-HN" dirty="0"/>
          </a:p>
        </p:txBody>
      </p:sp>
    </p:spTree>
    <p:extLst>
      <p:ext uri="{BB962C8B-B14F-4D97-AF65-F5344CB8AC3E}">
        <p14:creationId xmlns:p14="http://schemas.microsoft.com/office/powerpoint/2010/main" val="1056380373"/>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HN" sz="3600" dirty="0" smtClean="0"/>
              <a:t>Observaciones de plantas potabilizadoras Hondureñas</a:t>
            </a:r>
            <a:endParaRPr lang="es-HN" sz="3600" dirty="0"/>
          </a:p>
        </p:txBody>
      </p:sp>
      <p:sp>
        <p:nvSpPr>
          <p:cNvPr id="3" name="Content Placeholder 2"/>
          <p:cNvSpPr>
            <a:spLocks noGrp="1"/>
          </p:cNvSpPr>
          <p:nvPr>
            <p:ph idx="1"/>
          </p:nvPr>
        </p:nvSpPr>
        <p:spPr>
          <a:xfrm>
            <a:off x="457200" y="1600200"/>
            <a:ext cx="5715000" cy="4525963"/>
          </a:xfrm>
        </p:spPr>
        <p:txBody>
          <a:bodyPr/>
          <a:lstStyle/>
          <a:p>
            <a:r>
              <a:rPr lang="es-HN" dirty="0" smtClean="0"/>
              <a:t>He visitado la planta obra civil en </a:t>
            </a:r>
            <a:r>
              <a:rPr lang="es-HN" dirty="0" err="1" smtClean="0"/>
              <a:t>Siguatepeque</a:t>
            </a:r>
            <a:r>
              <a:rPr lang="es-HN" dirty="0" smtClean="0"/>
              <a:t> cada año por 6 veces y esta planta está deteriorando y muchos componentes ya pasaron su vida útil</a:t>
            </a:r>
          </a:p>
          <a:p>
            <a:pPr lvl="1"/>
            <a:r>
              <a:rPr lang="es-HN" dirty="0" smtClean="0"/>
              <a:t>Válvula de control de nivel de agua en los filtros</a:t>
            </a:r>
          </a:p>
          <a:p>
            <a:pPr lvl="1"/>
            <a:r>
              <a:rPr lang="es-HN" dirty="0" smtClean="0"/>
              <a:t>Bombas de dosificación</a:t>
            </a:r>
          </a:p>
        </p:txBody>
      </p:sp>
      <p:pic>
        <p:nvPicPr>
          <p:cNvPr id="3074" name="Picture 2"/>
          <p:cNvPicPr>
            <a:picLocks noChangeAspect="1" noChangeArrowheads="1"/>
          </p:cNvPicPr>
          <p:nvPr/>
        </p:nvPicPr>
        <p:blipFill rotWithShape="1">
          <a:blip r:embed="rId2" cstate="email">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a:ext>
            </a:extLst>
          </a:blip>
          <a:srcRect/>
          <a:stretch/>
        </p:blipFill>
        <p:spPr bwMode="auto">
          <a:xfrm>
            <a:off x="6413864" y="2514600"/>
            <a:ext cx="2653936" cy="2228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descr="C:\Users\monroe\Pictures\Honduras 2013\Siguatepeque\IMG_1462.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413863" y="4776106"/>
            <a:ext cx="2653937" cy="199045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Users\monroe\Pictures\Honduras 2013\Siguatepeque\IMG_1463.JPG"/>
          <p:cNvPicPr>
            <a:picLocks noChangeAspect="1" noChangeArrowheads="1"/>
          </p:cNvPicPr>
          <p:nvPr/>
        </p:nvPicPr>
        <p:blipFill>
          <a:blip r:embed="rId5" cstate="email">
            <a:extLst>
              <a:ext uri="{BEBA8EAE-BF5A-486C-A8C5-ECC9F3942E4B}">
                <a14:imgProps xmlns:a14="http://schemas.microsoft.com/office/drawing/2010/main">
                  <a14:imgLayer r:embed="rId6">
                    <a14:imgEffect>
                      <a14:brightnessContrast bright="20000" contrast="20000"/>
                    </a14:imgEffect>
                  </a14:imgLayer>
                </a14:imgProps>
              </a:ext>
              <a:ext uri="{28A0092B-C50C-407E-A947-70E740481C1C}">
                <a14:useLocalDpi xmlns:a14="http://schemas.microsoft.com/office/drawing/2010/main"/>
              </a:ext>
            </a:extLst>
          </a:blip>
          <a:srcRect/>
          <a:stretch>
            <a:fillRect/>
          </a:stretch>
        </p:blipFill>
        <p:spPr bwMode="auto">
          <a:xfrm>
            <a:off x="6096000" y="2514600"/>
            <a:ext cx="2971800" cy="2228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100912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7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0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HN" dirty="0" smtClean="0"/>
              <a:t>Reflexiones</a:t>
            </a:r>
            <a:endParaRPr lang="es-HN" dirty="0"/>
          </a:p>
        </p:txBody>
      </p:sp>
      <p:sp>
        <p:nvSpPr>
          <p:cNvPr id="3" name="Content Placeholder 2"/>
          <p:cNvSpPr>
            <a:spLocks noGrp="1"/>
          </p:cNvSpPr>
          <p:nvPr>
            <p:ph idx="1"/>
          </p:nvPr>
        </p:nvSpPr>
        <p:spPr/>
        <p:txBody>
          <a:bodyPr/>
          <a:lstStyle/>
          <a:p>
            <a:endParaRPr lang="es-HN" dirty="0"/>
          </a:p>
        </p:txBody>
      </p:sp>
    </p:spTree>
    <p:extLst>
      <p:ext uri="{BB962C8B-B14F-4D97-AF65-F5344CB8AC3E}">
        <p14:creationId xmlns:p14="http://schemas.microsoft.com/office/powerpoint/2010/main" val="1489740820"/>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sz="quarter"/>
          </p:nvPr>
        </p:nvSpPr>
        <p:spPr/>
        <p:txBody>
          <a:bodyPr/>
          <a:lstStyle/>
          <a:p>
            <a:r>
              <a:rPr lang="es-HN" dirty="0" smtClean="0"/>
              <a:t>Nueva teoría:</a:t>
            </a:r>
            <a:br>
              <a:rPr lang="es-HN" dirty="0" smtClean="0"/>
            </a:br>
            <a:r>
              <a:rPr lang="es-HN" dirty="0" smtClean="0"/>
              <a:t>Floculación</a:t>
            </a:r>
            <a:endParaRPr lang="es-HN" dirty="0"/>
          </a:p>
        </p:txBody>
      </p:sp>
    </p:spTree>
    <p:extLst>
      <p:ext uri="{BB962C8B-B14F-4D97-AF65-F5344CB8AC3E}">
        <p14:creationId xmlns:p14="http://schemas.microsoft.com/office/powerpoint/2010/main" val="1694696386"/>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a:effectLst/>
        </p:spPr>
        <p:txBody>
          <a:bodyPr/>
          <a:lstStyle/>
          <a:p>
            <a:r>
              <a:rPr lang="es-HN" noProof="0" dirty="0" smtClean="0"/>
              <a:t>Como crecen los flóculos?</a:t>
            </a:r>
            <a:endParaRPr lang="es-HN" noProof="0" dirty="0"/>
          </a:p>
        </p:txBody>
      </p:sp>
      <p:pic>
        <p:nvPicPr>
          <p:cNvPr id="155" name="Picture 2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16200000">
            <a:off x="1884277" y="3948305"/>
            <a:ext cx="187325" cy="185738"/>
          </a:xfrm>
          <a:prstGeom prst="rect">
            <a:avLst/>
          </a:prstGeom>
          <a:noFill/>
          <a:ln w="12700">
            <a:noFill/>
            <a:miter lim="800000"/>
            <a:headEnd type="none" w="lg" len="med"/>
            <a:tailEnd type="none" w="lg" len="med"/>
          </a:ln>
          <a:effectLst/>
        </p:spPr>
      </p:pic>
      <p:pic>
        <p:nvPicPr>
          <p:cNvPr id="156" name="Picture 2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5400000" flipV="1">
            <a:off x="3220765" y="4829456"/>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pic>
        <p:nvPicPr>
          <p:cNvPr id="157" name="Picture 2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16200000">
            <a:off x="2036677" y="1864508"/>
            <a:ext cx="187325" cy="185738"/>
          </a:xfrm>
          <a:prstGeom prst="rect">
            <a:avLst/>
          </a:prstGeom>
          <a:noFill/>
          <a:ln w="12700">
            <a:noFill/>
            <a:miter lim="800000"/>
            <a:headEnd type="none" w="lg" len="med"/>
            <a:tailEnd type="none" w="lg" len="med"/>
          </a:ln>
          <a:effectLst/>
        </p:spPr>
      </p:pic>
      <p:pic>
        <p:nvPicPr>
          <p:cNvPr id="158" name="Picture 2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5400000" flipV="1">
            <a:off x="3373165" y="2762285"/>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pic>
        <p:nvPicPr>
          <p:cNvPr id="159" name="Picture 2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16200000">
            <a:off x="2177998" y="2978450"/>
            <a:ext cx="187325" cy="185738"/>
          </a:xfrm>
          <a:prstGeom prst="rect">
            <a:avLst/>
          </a:prstGeom>
          <a:noFill/>
          <a:ln w="12700">
            <a:noFill/>
            <a:miter lim="800000"/>
            <a:headEnd type="none" w="lg" len="med"/>
            <a:tailEnd type="none" w="lg" len="med"/>
          </a:ln>
          <a:effectLst/>
        </p:spPr>
      </p:pic>
      <p:pic>
        <p:nvPicPr>
          <p:cNvPr id="160" name="Picture 2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5400000" flipV="1">
            <a:off x="3514486" y="3876227"/>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pic>
        <p:nvPicPr>
          <p:cNvPr id="163" name="Picture 2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16200000">
            <a:off x="5428381" y="3843002"/>
            <a:ext cx="187325" cy="185738"/>
          </a:xfrm>
          <a:prstGeom prst="rect">
            <a:avLst/>
          </a:prstGeom>
          <a:noFill/>
          <a:ln w="12700">
            <a:noFill/>
            <a:miter lim="800000"/>
            <a:headEnd type="none" w="lg" len="med"/>
            <a:tailEnd type="none" w="lg" len="med"/>
          </a:ln>
          <a:effectLst/>
        </p:spPr>
      </p:pic>
      <p:pic>
        <p:nvPicPr>
          <p:cNvPr id="164" name="Picture 2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5400000" flipV="1">
            <a:off x="6764869" y="4740779"/>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grpSp>
        <p:nvGrpSpPr>
          <p:cNvPr id="167" name="Group 166"/>
          <p:cNvGrpSpPr/>
          <p:nvPr/>
        </p:nvGrpSpPr>
        <p:grpSpPr>
          <a:xfrm>
            <a:off x="7111118" y="3304654"/>
            <a:ext cx="283630" cy="253824"/>
            <a:chOff x="6986427" y="2972145"/>
            <a:chExt cx="283630" cy="253824"/>
          </a:xfrm>
        </p:grpSpPr>
        <p:pic>
          <p:nvPicPr>
            <p:cNvPr id="165" name="Picture 2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16200000">
              <a:off x="6985633" y="3039438"/>
              <a:ext cx="187325" cy="185738"/>
            </a:xfrm>
            <a:prstGeom prst="rect">
              <a:avLst/>
            </a:prstGeom>
            <a:noFill/>
            <a:ln w="12700">
              <a:noFill/>
              <a:miter lim="800000"/>
              <a:headEnd type="none" w="lg" len="med"/>
              <a:tailEnd type="none" w="lg" len="med"/>
            </a:ln>
            <a:effectLst/>
          </p:spPr>
        </p:pic>
        <p:pic>
          <p:nvPicPr>
            <p:cNvPr id="166" name="Picture 2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5400000" flipV="1">
              <a:off x="7083525" y="2972939"/>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grpSp>
      <p:grpSp>
        <p:nvGrpSpPr>
          <p:cNvPr id="170" name="Group 169"/>
          <p:cNvGrpSpPr/>
          <p:nvPr/>
        </p:nvGrpSpPr>
        <p:grpSpPr>
          <a:xfrm>
            <a:off x="2394919" y="5205503"/>
            <a:ext cx="291942" cy="203954"/>
            <a:chOff x="2394919" y="5205503"/>
            <a:chExt cx="291942" cy="203954"/>
          </a:xfrm>
        </p:grpSpPr>
        <p:pic>
          <p:nvPicPr>
            <p:cNvPr id="168" name="Picture 2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16200000">
              <a:off x="2394125" y="5206297"/>
              <a:ext cx="187325" cy="185738"/>
            </a:xfrm>
            <a:prstGeom prst="rect">
              <a:avLst/>
            </a:prstGeom>
            <a:noFill/>
            <a:ln w="12700">
              <a:noFill/>
              <a:miter lim="800000"/>
              <a:headEnd type="none" w="lg" len="med"/>
              <a:tailEnd type="none" w="lg" len="med"/>
            </a:ln>
            <a:effectLst/>
          </p:spPr>
        </p:pic>
        <p:pic>
          <p:nvPicPr>
            <p:cNvPr id="169" name="Picture 2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5400000" flipV="1">
              <a:off x="2500329" y="5222926"/>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grpSp>
      <p:grpSp>
        <p:nvGrpSpPr>
          <p:cNvPr id="174" name="Group 173"/>
          <p:cNvGrpSpPr/>
          <p:nvPr/>
        </p:nvGrpSpPr>
        <p:grpSpPr>
          <a:xfrm>
            <a:off x="2231441" y="3703623"/>
            <a:ext cx="291937" cy="212275"/>
            <a:chOff x="2231441" y="3046896"/>
            <a:chExt cx="291937" cy="212275"/>
          </a:xfrm>
        </p:grpSpPr>
        <p:pic>
          <p:nvPicPr>
            <p:cNvPr id="172" name="Picture 2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5400000" flipV="1">
              <a:off x="2336846" y="3047690"/>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pic>
          <p:nvPicPr>
            <p:cNvPr id="173" name="Picture 2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16200000">
              <a:off x="2230647" y="3072640"/>
              <a:ext cx="187325" cy="185738"/>
            </a:xfrm>
            <a:prstGeom prst="rect">
              <a:avLst/>
            </a:prstGeom>
            <a:noFill/>
            <a:ln w="12700">
              <a:noFill/>
              <a:miter lim="800000"/>
              <a:headEnd type="none" w="lg" len="med"/>
              <a:tailEnd type="none" w="lg" len="med"/>
            </a:ln>
            <a:effectLst/>
          </p:spPr>
        </p:pic>
      </p:grpSp>
      <p:grpSp>
        <p:nvGrpSpPr>
          <p:cNvPr id="176" name="Group 175"/>
          <p:cNvGrpSpPr/>
          <p:nvPr/>
        </p:nvGrpSpPr>
        <p:grpSpPr>
          <a:xfrm>
            <a:off x="2962956" y="2115885"/>
            <a:ext cx="300259" cy="237183"/>
            <a:chOff x="2962956" y="2115885"/>
            <a:chExt cx="300259" cy="237183"/>
          </a:xfrm>
        </p:grpSpPr>
        <p:pic>
          <p:nvPicPr>
            <p:cNvPr id="171" name="Picture 2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5400000" flipV="1">
              <a:off x="3076683" y="2116679"/>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pic>
          <p:nvPicPr>
            <p:cNvPr id="175" name="Picture 2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16200000">
              <a:off x="2962162" y="2166537"/>
              <a:ext cx="187325" cy="185738"/>
            </a:xfrm>
            <a:prstGeom prst="rect">
              <a:avLst/>
            </a:prstGeom>
            <a:noFill/>
            <a:ln w="12700">
              <a:noFill/>
              <a:miter lim="800000"/>
              <a:headEnd type="none" w="lg" len="med"/>
              <a:tailEnd type="none" w="lg" len="med"/>
            </a:ln>
            <a:effectLst/>
          </p:spPr>
        </p:pic>
      </p:grpSp>
      <p:grpSp>
        <p:nvGrpSpPr>
          <p:cNvPr id="183" name="Group 182"/>
          <p:cNvGrpSpPr/>
          <p:nvPr/>
        </p:nvGrpSpPr>
        <p:grpSpPr>
          <a:xfrm>
            <a:off x="4503627" y="2218458"/>
            <a:ext cx="499826" cy="320263"/>
            <a:chOff x="4503627" y="2218458"/>
            <a:chExt cx="499826" cy="320263"/>
          </a:xfrm>
        </p:grpSpPr>
        <p:grpSp>
          <p:nvGrpSpPr>
            <p:cNvPr id="177" name="Group 176"/>
            <p:cNvGrpSpPr/>
            <p:nvPr/>
          </p:nvGrpSpPr>
          <p:grpSpPr>
            <a:xfrm>
              <a:off x="4503627" y="2301538"/>
              <a:ext cx="300259" cy="237183"/>
              <a:chOff x="2962956" y="2115885"/>
              <a:chExt cx="300259" cy="237183"/>
            </a:xfrm>
          </p:grpSpPr>
          <p:pic>
            <p:nvPicPr>
              <p:cNvPr id="178" name="Picture 2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5400000" flipV="1">
                <a:off x="3076683" y="2116679"/>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pic>
            <p:nvPicPr>
              <p:cNvPr id="179" name="Picture 2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16200000">
                <a:off x="2962162" y="2166537"/>
                <a:ext cx="187325" cy="185738"/>
              </a:xfrm>
              <a:prstGeom prst="rect">
                <a:avLst/>
              </a:prstGeom>
              <a:noFill/>
              <a:ln w="12700">
                <a:noFill/>
                <a:miter lim="800000"/>
                <a:headEnd type="none" w="lg" len="med"/>
                <a:tailEnd type="none" w="lg" len="med"/>
              </a:ln>
              <a:effectLst/>
            </p:spPr>
          </p:pic>
        </p:grpSp>
        <p:grpSp>
          <p:nvGrpSpPr>
            <p:cNvPr id="180" name="Group 179"/>
            <p:cNvGrpSpPr/>
            <p:nvPr/>
          </p:nvGrpSpPr>
          <p:grpSpPr>
            <a:xfrm>
              <a:off x="4719823" y="2218458"/>
              <a:ext cx="283630" cy="253824"/>
              <a:chOff x="6986427" y="2972145"/>
              <a:chExt cx="283630" cy="253824"/>
            </a:xfrm>
          </p:grpSpPr>
          <p:pic>
            <p:nvPicPr>
              <p:cNvPr id="181" name="Picture 2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16200000">
                <a:off x="6985633" y="3039438"/>
                <a:ext cx="187325" cy="185738"/>
              </a:xfrm>
              <a:prstGeom prst="rect">
                <a:avLst/>
              </a:prstGeom>
              <a:noFill/>
              <a:ln w="12700">
                <a:noFill/>
                <a:miter lim="800000"/>
                <a:headEnd type="none" w="lg" len="med"/>
                <a:tailEnd type="none" w="lg" len="med"/>
              </a:ln>
              <a:effectLst/>
            </p:spPr>
          </p:pic>
          <p:pic>
            <p:nvPicPr>
              <p:cNvPr id="182" name="Picture 2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5400000" flipV="1">
                <a:off x="7083525" y="2972939"/>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grpSp>
      </p:grpSp>
      <p:grpSp>
        <p:nvGrpSpPr>
          <p:cNvPr id="190" name="Group 189"/>
          <p:cNvGrpSpPr/>
          <p:nvPr/>
        </p:nvGrpSpPr>
        <p:grpSpPr>
          <a:xfrm>
            <a:off x="1849027" y="5784639"/>
            <a:ext cx="319658" cy="359128"/>
            <a:chOff x="1849027" y="5784639"/>
            <a:chExt cx="319658" cy="359128"/>
          </a:xfrm>
        </p:grpSpPr>
        <p:grpSp>
          <p:nvGrpSpPr>
            <p:cNvPr id="184" name="Group 183"/>
            <p:cNvGrpSpPr/>
            <p:nvPr/>
          </p:nvGrpSpPr>
          <p:grpSpPr>
            <a:xfrm>
              <a:off x="1849027" y="5939813"/>
              <a:ext cx="291942" cy="203954"/>
              <a:chOff x="2394919" y="5205503"/>
              <a:chExt cx="291942" cy="203954"/>
            </a:xfrm>
          </p:grpSpPr>
          <p:pic>
            <p:nvPicPr>
              <p:cNvPr id="185" name="Picture 2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16200000">
                <a:off x="2394125" y="5206297"/>
                <a:ext cx="187325" cy="185738"/>
              </a:xfrm>
              <a:prstGeom prst="rect">
                <a:avLst/>
              </a:prstGeom>
              <a:noFill/>
              <a:ln w="12700">
                <a:noFill/>
                <a:miter lim="800000"/>
                <a:headEnd type="none" w="lg" len="med"/>
                <a:tailEnd type="none" w="lg" len="med"/>
              </a:ln>
              <a:effectLst/>
            </p:spPr>
          </p:pic>
          <p:pic>
            <p:nvPicPr>
              <p:cNvPr id="186" name="Picture 2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5400000" flipV="1">
                <a:off x="2500329" y="5222926"/>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grpSp>
        <p:grpSp>
          <p:nvGrpSpPr>
            <p:cNvPr id="187" name="Group 186"/>
            <p:cNvGrpSpPr/>
            <p:nvPr/>
          </p:nvGrpSpPr>
          <p:grpSpPr>
            <a:xfrm>
              <a:off x="1876748" y="5784639"/>
              <a:ext cx="291937" cy="212275"/>
              <a:chOff x="2231441" y="3046896"/>
              <a:chExt cx="291937" cy="212275"/>
            </a:xfrm>
          </p:grpSpPr>
          <p:pic>
            <p:nvPicPr>
              <p:cNvPr id="188" name="Picture 2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5400000" flipV="1">
                <a:off x="2336846" y="3047690"/>
                <a:ext cx="187325" cy="185738"/>
              </a:xfrm>
              <a:prstGeom prst="rect">
                <a:avLst/>
              </a:prstGeom>
              <a:noFill/>
              <a:ln w="12700">
                <a:noFill/>
                <a:miter lim="800000"/>
                <a:headEnd type="none" w="lg" len="med"/>
                <a:tailEnd type="none" w="lg" len="med"/>
              </a:ln>
              <a:effectLst/>
              <a:scene3d>
                <a:camera prst="orthographicFront">
                  <a:rot lat="0" lon="0" rev="19799999"/>
                </a:camera>
                <a:lightRig rig="threePt" dir="t"/>
              </a:scene3d>
            </p:spPr>
          </p:pic>
          <p:pic>
            <p:nvPicPr>
              <p:cNvPr id="189" name="Picture 2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16200000">
                <a:off x="2230647" y="3072640"/>
                <a:ext cx="187325" cy="185738"/>
              </a:xfrm>
              <a:prstGeom prst="rect">
                <a:avLst/>
              </a:prstGeom>
              <a:noFill/>
              <a:ln w="12700">
                <a:noFill/>
                <a:miter lim="800000"/>
                <a:headEnd type="none" w="lg" len="med"/>
                <a:tailEnd type="none" w="lg" len="med"/>
              </a:ln>
              <a:effectLst/>
            </p:spPr>
          </p:pic>
        </p:grpSp>
      </p:grpSp>
      <p:pic>
        <p:nvPicPr>
          <p:cNvPr id="38" name="Picture 2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16200000">
            <a:off x="764880" y="2882756"/>
            <a:ext cx="187325" cy="185738"/>
          </a:xfrm>
          <a:prstGeom prst="rect">
            <a:avLst/>
          </a:prstGeom>
          <a:noFill/>
          <a:ln w="12700">
            <a:noFill/>
            <a:miter lim="800000"/>
            <a:headEnd type="none" w="lg" len="med"/>
            <a:tailEnd type="none" w="lg" len="med"/>
          </a:ln>
          <a:effectLst/>
        </p:spPr>
      </p:pic>
    </p:spTree>
    <p:extLst>
      <p:ext uri="{BB962C8B-B14F-4D97-AF65-F5344CB8AC3E}">
        <p14:creationId xmlns:p14="http://schemas.microsoft.com/office/powerpoint/2010/main" val="84373398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repeatCount="indefinite" fill="hold" nodeType="clickEffect">
                                  <p:stCondLst>
                                    <p:cond delay="0"/>
                                  </p:stCondLst>
                                  <p:childTnLst>
                                    <p:animMotion origin="layout" path="M 3.88889E-6 -9.43326E-6 C -0.04688 0.03932 -0.09375 0.07864 -0.05139 0.12722 C -0.00903 0.1758 0.15017 0.28521 0.25399 0.291 C 0.35781 0.29724 0.55677 0.21582 0.5717 0.16377 C 0.58663 0.11172 0.40226 -0.01851 0.3434 -0.02129 C 0.28455 -0.02406 0.26285 0.16747 0.21858 0.14735 C 0.17431 0.12722 0.11285 -0.19732 0.07778 -0.14157 C 0.04271 -0.08583 -0.06875 0.37936 0.00799 0.48184 C 0.08472 0.58477 0.4816 0.57182 0.53802 0.4749 C 0.59444 0.37844 0.43559 -0.01828 0.34687 -0.09785 C 0.25816 -0.17743 0.1316 -0.08999 0.00521 -0.00255 " pathEditMode="relative" ptsTypes="aaaaaaaaaaA">
                                      <p:cBhvr>
                                        <p:cTn id="6" dur="5000" fill="hold"/>
                                        <p:tgtEl>
                                          <p:spTgt spid="38"/>
                                        </p:tgtEl>
                                        <p:attrNameLst>
                                          <p:attrName>ppt_x</p:attrName>
                                          <p:attrName>ppt_y</p:attrName>
                                        </p:attrNameLst>
                                      </p:cBhvr>
                                    </p:animMotion>
                                  </p:childTnLst>
                                </p:cTn>
                              </p:par>
                              <p:par>
                                <p:cTn id="7" presetID="0" presetClass="path" presetSubtype="0" fill="hold" nodeType="withEffect">
                                  <p:stCondLst>
                                    <p:cond delay="0"/>
                                  </p:stCondLst>
                                  <p:childTnLst>
                                    <p:animMotion origin="layout" path="M 5.55556E-7 4.44444E-6 C 0.0066 0.01504 0.04444 0.07569 0.03958 0.09027 C 0.03472 0.10486 -0.01719 0.09328 -0.02951 0.08796 C -0.04184 0.08263 -0.03924 0.06226 -0.0349 0.05763 C -0.03056 0.053 -0.00642 0.0618 -0.00313 0.06018 C 0.00017 0.05856 -0.00747 0.05324 -0.01493 0.04791 C -0.0224 0.04259 -0.03993 0.02754 -0.04757 0.02847 C -0.05521 0.02939 -0.06215 0.04097 -0.06129 0.05277 C -0.06042 0.06458 -0.05313 0.09537 -0.04271 0.0993 C -0.03229 0.10324 0.00434 0.08078 0.00087 0.07615 C -0.0026 0.07152 -0.05712 0.06342 -0.06389 0.07106 L -0.03941 0.12199 C -0.02379 0.13101 0.0151 0.13032 0.03056 0.12546 C 0.04601 0.1206 0.04549 0.10046 0.05365 0.09328 C 0.06181 0.08611 0.08038 0.09074 0.07969 0.08194 C 0.07899 0.07314 0.04566 0.04722 0.04965 0.04074 L 0.10365 0.04236 " pathEditMode="relative" rAng="0" ptsTypes="aaaaaaaaaaAaaaaAa">
                                      <p:cBhvr>
                                        <p:cTn id="8" dur="3000" fill="hold"/>
                                        <p:tgtEl>
                                          <p:spTgt spid="157"/>
                                        </p:tgtEl>
                                        <p:attrNameLst>
                                          <p:attrName>ppt_x</p:attrName>
                                          <p:attrName>ppt_y</p:attrName>
                                        </p:attrNameLst>
                                      </p:cBhvr>
                                      <p:rCtr x="2000" y="6600"/>
                                    </p:animMotion>
                                  </p:childTnLst>
                                  <p:subTnLst>
                                    <p:set>
                                      <p:cBhvr override="childStyle">
                                        <p:cTn dur="1" fill="hold" display="0" masterRel="sameClick" afterEffect="1">
                                          <p:stCondLst>
                                            <p:cond evt="end" delay="0">
                                              <p:tn val="7"/>
                                            </p:cond>
                                          </p:stCondLst>
                                        </p:cTn>
                                        <p:tgtEl>
                                          <p:spTgt spid="157"/>
                                        </p:tgtEl>
                                        <p:attrNameLst>
                                          <p:attrName>style.visibility</p:attrName>
                                        </p:attrNameLst>
                                      </p:cBhvr>
                                      <p:to>
                                        <p:strVal val="hidden"/>
                                      </p:to>
                                    </p:set>
                                  </p:subTnLst>
                                </p:cTn>
                              </p:par>
                              <p:par>
                                <p:cTn id="9" presetID="0" presetClass="path" presetSubtype="0" fill="hold" nodeType="withEffect">
                                  <p:stCondLst>
                                    <p:cond delay="0"/>
                                  </p:stCondLst>
                                  <p:childTnLst>
                                    <p:animMotion origin="layout" path="M 5.55112E-17 -2.59259E-6 C 0.00729 -0.00555 0.03542 -0.0324 0.04358 -0.03403 C 0.05174 -0.03565 0.05521 -0.02963 0.04913 -0.00972 C 0.04306 0.01019 0.02552 0.07408 0.00729 0.08496 C -0.01094 0.09584 -0.05608 0.05116 -0.06007 0.05579 C -0.06406 0.06042 -0.03958 0.11227 -0.01632 0.11273 C 0.00694 0.1132 0.08229 0.07153 0.08003 0.0581 C 0.07778 0.04468 -0.01233 0.0456 -0.03003 0.03148 C -0.04774 0.01736 -0.0342 -0.01528 -0.02639 -0.02662 C -0.01858 -0.03796 0.01181 -0.02778 0.01719 -0.03634 C 0.02257 -0.0449 0.01285 -0.07453 0.00642 -0.0787 C 5.55112E-17 -0.08287 -0.01615 -0.05926 -0.02101 -0.0618 C -0.02587 -0.06435 -0.02066 -0.08935 -0.02274 -0.09444 L -0.03368 -0.09213 " pathEditMode="relative" rAng="0" ptsTypes="aaaaaaaaaaaaAA">
                                      <p:cBhvr>
                                        <p:cTn id="10" dur="3000" fill="hold"/>
                                        <p:tgtEl>
                                          <p:spTgt spid="158"/>
                                        </p:tgtEl>
                                        <p:attrNameLst>
                                          <p:attrName>ppt_x</p:attrName>
                                          <p:attrName>ppt_y</p:attrName>
                                        </p:attrNameLst>
                                      </p:cBhvr>
                                      <p:rCtr x="900" y="900"/>
                                    </p:animMotion>
                                  </p:childTnLst>
                                  <p:subTnLst>
                                    <p:set>
                                      <p:cBhvr override="childStyle">
                                        <p:cTn dur="1" fill="hold" display="0" masterRel="sameClick" afterEffect="1">
                                          <p:stCondLst>
                                            <p:cond evt="end" delay="0">
                                              <p:tn val="9"/>
                                            </p:cond>
                                          </p:stCondLst>
                                        </p:cTn>
                                        <p:tgtEl>
                                          <p:spTgt spid="158"/>
                                        </p:tgtEl>
                                        <p:attrNameLst>
                                          <p:attrName>style.visibility</p:attrName>
                                        </p:attrNameLst>
                                      </p:cBhvr>
                                      <p:to>
                                        <p:strVal val="hidden"/>
                                      </p:to>
                                    </p:set>
                                  </p:subTnLst>
                                </p:cTn>
                              </p:par>
                              <p:par>
                                <p:cTn id="11" presetID="0" presetClass="path" presetSubtype="0" fill="hold" nodeType="withEffect">
                                  <p:stCondLst>
                                    <p:cond delay="0"/>
                                  </p:stCondLst>
                                  <p:childTnLst>
                                    <p:animMotion origin="layout" path="M 2.5E-6 -0.00115 C 0.00642 0.01389 0.04427 0.07454 0.03941 0.08912 C 0.03472 0.10371 -0.01719 0.09213 -0.02952 0.08681 C -0.04184 0.08148 -0.03924 0.06111 -0.0349 0.05648 C -0.03056 0.05186 -0.00643 0.06065 -0.00313 0.05903 C 2.5E-6 0.05741 -0.00747 0.05209 -0.01493 0.04676 C -0.0224 0.04144 -0.03993 0.02639 -0.04757 0.02732 C -0.05521 0.02824 -0.06216 0.03982 -0.06129 0.05162 C -0.06042 0.06343 -0.05313 0.09422 -0.04271 0.09815 C -0.03229 0.10209 0.00416 0.07963 0.00087 0.075 C -0.00261 0.07037 -0.05712 0.06227 -0.06389 0.06991 L -0.03941 0.12084 C -0.02379 0.12986 0.03784 0.12014 0.03055 0.12431 C 0.02309 0.12848 -0.06354 0.14838 -0.08299 0.14607 C -0.10243 0.14375 -0.08594 0.12292 -0.08577 0.10973 C -0.08559 0.09653 -0.09688 0.06667 -0.08212 0.06621 L 0.0033 0.10625 " pathEditMode="relative" rAng="0" ptsTypes="aaaaaaaaaaAaaaaAa">
                                      <p:cBhvr>
                                        <p:cTn id="12" dur="3000" fill="hold"/>
                                        <p:tgtEl>
                                          <p:spTgt spid="159"/>
                                        </p:tgtEl>
                                        <p:attrNameLst>
                                          <p:attrName>ppt_x</p:attrName>
                                          <p:attrName>ppt_y</p:attrName>
                                        </p:attrNameLst>
                                      </p:cBhvr>
                                      <p:rCtr x="-2900" y="7500"/>
                                    </p:animMotion>
                                  </p:childTnLst>
                                  <p:subTnLst>
                                    <p:set>
                                      <p:cBhvr override="childStyle">
                                        <p:cTn dur="1" fill="hold" display="0" masterRel="sameClick" afterEffect="1">
                                          <p:stCondLst>
                                            <p:cond evt="end" delay="0">
                                              <p:tn val="11"/>
                                            </p:cond>
                                          </p:stCondLst>
                                        </p:cTn>
                                        <p:tgtEl>
                                          <p:spTgt spid="159"/>
                                        </p:tgtEl>
                                        <p:attrNameLst>
                                          <p:attrName>style.visibility</p:attrName>
                                        </p:attrNameLst>
                                      </p:cBhvr>
                                      <p:to>
                                        <p:strVal val="hidden"/>
                                      </p:to>
                                    </p:set>
                                  </p:subTnLst>
                                </p:cTn>
                              </p:par>
                              <p:par>
                                <p:cTn id="13" presetID="0" presetClass="path" presetSubtype="0" fill="hold" nodeType="withEffect">
                                  <p:stCondLst>
                                    <p:cond delay="0"/>
                                  </p:stCondLst>
                                  <p:childTnLst>
                                    <p:animMotion origin="layout" path="M 1.94444E-6 -0.00116 C 0.00729 -0.00671 0.03541 -0.03356 0.04357 -0.03518 C 0.05173 -0.03681 0.05521 -0.03079 0.04913 -0.01088 C 0.04305 0.00903 0.02552 0.07292 0.00729 0.0838 C -0.01094 0.09468 -0.04774 0.08171 -0.06007 0.05463 C -0.0724 0.02755 -0.05261 -0.07014 -0.06649 -0.07917 C -0.08038 -0.08819 -0.14896 -0.01736 -0.14288 0.00093 C -0.13681 0.01921 -0.04948 0.03519 -0.03004 0.03032 C -0.01059 0.02546 -0.0342 -0.01643 -0.02639 -0.02778 C -0.01858 -0.03912 0.0118 -0.02893 0.01719 -0.0375 C 0.02257 -0.04606 0.01285 -0.07569 0.00642 -0.07986 C 1.94444E-6 -0.08403 -0.01059 -0.0713 -0.02101 -0.06296 C -0.03143 -0.05463 -0.03802 -0.03727 -0.05608 -0.03032 C -0.07413 -0.02338 -0.11441 -0.02361 -0.12969 -0.02176 " pathEditMode="relative" rAng="0" ptsTypes="aaaaaaaaaaaaaa">
                                      <p:cBhvr>
                                        <p:cTn id="14" dur="3000" fill="hold"/>
                                        <p:tgtEl>
                                          <p:spTgt spid="160"/>
                                        </p:tgtEl>
                                        <p:attrNameLst>
                                          <p:attrName>ppt_x</p:attrName>
                                          <p:attrName>ppt_y</p:attrName>
                                        </p:attrNameLst>
                                      </p:cBhvr>
                                      <p:rCtr x="-4700" y="400"/>
                                    </p:animMotion>
                                  </p:childTnLst>
                                  <p:subTnLst>
                                    <p:set>
                                      <p:cBhvr override="childStyle">
                                        <p:cTn dur="1" fill="hold" display="0" masterRel="sameClick" afterEffect="1">
                                          <p:stCondLst>
                                            <p:cond evt="end" delay="0">
                                              <p:tn val="13"/>
                                            </p:cond>
                                          </p:stCondLst>
                                        </p:cTn>
                                        <p:tgtEl>
                                          <p:spTgt spid="160"/>
                                        </p:tgtEl>
                                        <p:attrNameLst>
                                          <p:attrName>style.visibility</p:attrName>
                                        </p:attrNameLst>
                                      </p:cBhvr>
                                      <p:to>
                                        <p:strVal val="hidden"/>
                                      </p:to>
                                    </p:set>
                                  </p:subTnLst>
                                </p:cTn>
                              </p:par>
                              <p:par>
                                <p:cTn id="15" presetID="0" presetClass="path" presetSubtype="0" fill="hold" nodeType="withEffect">
                                  <p:stCondLst>
                                    <p:cond delay="0"/>
                                  </p:stCondLst>
                                  <p:childTnLst>
                                    <p:animMotion origin="layout" path="M 0.00712 0.00185 C 0.02222 0.0294 0.10156 0.14005 0.09878 0.1669 C 0.09601 0.19375 -0.01007 0.1713 -0.0099 0.1625 C -0.00972 0.15371 0.08264 0.12917 0.09983 0.11459 C 0.11701 0.1 0.10781 0.07894 0.0934 0.07454 C 0.07899 0.07014 0.0349 0.09213 0.01302 0.08843 C -0.00885 0.08472 -0.02622 0.05093 -0.03837 0.05255 C -0.05035 0.05417 -0.06129 0.0757 -0.0599 0.09746 C -0.05851 0.11945 -0.05608 0.20185 -0.03073 0.18357 C -0.00538 0.16528 0.09809 -0.00393 0.09253 -0.01273 C 0.08698 -0.02153 -0.04427 0.09144 -0.06389 0.13125 C -0.08351 0.17107 -0.05035 0.20857 -0.02552 0.22547 C -0.00069 0.24236 0.06024 0.24097 0.08455 0.23195 C 0.10885 0.22292 0.10799 0.18565 0.12083 0.17246 C 0.13368 0.15926 0.16302 0.16783 0.16181 0.15139 C 0.16076 0.13519 0.11094 0.11227 0.11458 0.07523 L 0.18351 -0.07083 " pathEditMode="relative" rAng="0" ptsTypes="aaaaaaaaaaaaaaaAa">
                                      <p:cBhvr>
                                        <p:cTn id="16" dur="3000" fill="hold"/>
                                        <p:tgtEl>
                                          <p:spTgt spid="163"/>
                                        </p:tgtEl>
                                        <p:attrNameLst>
                                          <p:attrName>ppt_x</p:attrName>
                                          <p:attrName>ppt_y</p:attrName>
                                        </p:attrNameLst>
                                      </p:cBhvr>
                                      <p:rCtr x="4300" y="8400"/>
                                    </p:animMotion>
                                  </p:childTnLst>
                                  <p:subTnLst>
                                    <p:set>
                                      <p:cBhvr override="childStyle">
                                        <p:cTn dur="1" fill="hold" display="0" masterRel="sameClick" afterEffect="1">
                                          <p:stCondLst>
                                            <p:cond evt="end" delay="0">
                                              <p:tn val="15"/>
                                            </p:cond>
                                          </p:stCondLst>
                                        </p:cTn>
                                        <p:tgtEl>
                                          <p:spTgt spid="163"/>
                                        </p:tgtEl>
                                        <p:attrNameLst>
                                          <p:attrName>style.visibility</p:attrName>
                                        </p:attrNameLst>
                                      </p:cBhvr>
                                      <p:to>
                                        <p:strVal val="hidden"/>
                                      </p:to>
                                    </p:set>
                                  </p:subTnLst>
                                </p:cTn>
                              </p:par>
                              <p:par>
                                <p:cTn id="17" presetID="0" presetClass="path" presetSubtype="0" fill="hold" nodeType="withEffect">
                                  <p:stCondLst>
                                    <p:cond delay="0"/>
                                  </p:stCondLst>
                                  <p:childTnLst>
                                    <p:animMotion origin="layout" path="M 0.00451 0.00208 C 0.01632 0.01111 0.04653 0.04444 0.07552 0.05648 C 0.10451 0.06852 0.17361 0.04884 0.17813 0.07477 C 0.18264 0.10069 0.12951 0.19583 0.10226 0.21157 C 0.075 0.22731 0.02014 0.16227 0.01493 0.16898 C 0.0099 0.17569 0.04149 0.25139 0.0717 0.25208 C 0.10191 0.25278 0.19965 0.1919 0.1967 0.17222 C 0.19375 0.15278 0.07691 0.15417 0.05399 0.13356 C 0.0309 0.11296 0.04063 0.09815 0.05868 0.04884 C 0.07674 -0.00046 0.15608 -0.12917 0.16267 -0.16273 C 0.16927 -0.1963 0.10955 -0.11898 0.09826 -0.15301 C 0.08698 -0.18704 0.08872 -0.35625 0.09462 -0.36759 C 0.10052 -0.37894 0.14132 -0.24769 0.13368 -0.22107 C 0.12604 -0.19444 0.06597 -0.21042 0.04826 -0.20764 " pathEditMode="relative" rAng="0" ptsTypes="aaaaaaaaaaaaaa">
                                      <p:cBhvr>
                                        <p:cTn id="18" dur="3000" fill="hold"/>
                                        <p:tgtEl>
                                          <p:spTgt spid="164"/>
                                        </p:tgtEl>
                                        <p:attrNameLst>
                                          <p:attrName>ppt_x</p:attrName>
                                          <p:attrName>ppt_y</p:attrName>
                                        </p:attrNameLst>
                                      </p:cBhvr>
                                      <p:rCtr x="9800" y="-6500"/>
                                    </p:animMotion>
                                  </p:childTnLst>
                                  <p:subTnLst>
                                    <p:set>
                                      <p:cBhvr override="childStyle">
                                        <p:cTn dur="1" fill="hold" display="0" masterRel="sameClick" afterEffect="1">
                                          <p:stCondLst>
                                            <p:cond evt="end" delay="0">
                                              <p:tn val="17"/>
                                            </p:cond>
                                          </p:stCondLst>
                                        </p:cTn>
                                        <p:tgtEl>
                                          <p:spTgt spid="164"/>
                                        </p:tgtEl>
                                        <p:attrNameLst>
                                          <p:attrName>style.visibility</p:attrName>
                                        </p:attrNameLst>
                                      </p:cBhvr>
                                      <p:to>
                                        <p:strVal val="hidden"/>
                                      </p:to>
                                    </p:set>
                                  </p:subTnLst>
                                </p:cTn>
                              </p:par>
                              <p:par>
                                <p:cTn id="19" presetID="0" presetClass="path" presetSubtype="0" fill="hold" nodeType="withEffect">
                                  <p:stCondLst>
                                    <p:cond delay="0"/>
                                  </p:stCondLst>
                                  <p:childTnLst>
                                    <p:animMotion origin="layout" path="M 5.55556E-7 -0.00255 C 0.01667 0.02569 0.10035 0.13935 0.09878 0.16689 C 0.09722 0.19444 0.00955 0.17245 -0.0099 0.1625 C -0.02934 0.15277 -0.02517 0.11504 -0.0184 0.10648 C -0.01163 0.09791 0.02639 0.11412 0.0316 0.11111 C 0.03681 0.10833 0.02483 0.09838 0.01302 0.08842 C 0.00121 0.0787 -0.02622 0.05092 -0.03837 0.05254 C -0.05035 0.05416 -0.06129 0.07569 -0.0599 0.09745 C -0.05851 0.11944 -0.04705 0.17638 -0.03073 0.18356 C -0.01424 0.19097 0.0434 0.1493 0.03785 0.14074 C 0.03246 0.13217 -0.0533 0.11713 -0.06389 0.13125 L -0.02552 0.22546 C -0.00087 0.24236 0.06024 0.24097 0.08455 0.23194 C 0.10885 0.22291 0.10799 0.18564 0.12083 0.17245 C 0.13368 0.15925 0.16302 0.16782 0.16181 0.15138 C 0.16076 0.13518 0.13177 0.07013 0.11458 0.07523 L 0.05816 0.18356 " pathEditMode="relative" rAng="0" ptsTypes="aaaaaaaaaaAaaaaAa">
                                      <p:cBhvr>
                                        <p:cTn id="20" dur="3000" fill="hold"/>
                                        <p:tgtEl>
                                          <p:spTgt spid="155"/>
                                        </p:tgtEl>
                                        <p:attrNameLst>
                                          <p:attrName>ppt_x</p:attrName>
                                          <p:attrName>ppt_y</p:attrName>
                                        </p:attrNameLst>
                                      </p:cBhvr>
                                      <p:rCtr x="4900" y="12200"/>
                                    </p:animMotion>
                                  </p:childTnLst>
                                  <p:subTnLst>
                                    <p:set>
                                      <p:cBhvr override="childStyle">
                                        <p:cTn dur="1" fill="hold" display="0" masterRel="sameClick" afterEffect="1">
                                          <p:stCondLst>
                                            <p:cond evt="end" delay="0">
                                              <p:tn val="19"/>
                                            </p:cond>
                                          </p:stCondLst>
                                        </p:cTn>
                                        <p:tgtEl>
                                          <p:spTgt spid="155"/>
                                        </p:tgtEl>
                                        <p:attrNameLst>
                                          <p:attrName>style.visibility</p:attrName>
                                        </p:attrNameLst>
                                      </p:cBhvr>
                                      <p:to>
                                        <p:strVal val="hidden"/>
                                      </p:to>
                                    </p:set>
                                  </p:subTnLst>
                                </p:cTn>
                              </p:par>
                              <p:par>
                                <p:cTn id="21" presetID="0" presetClass="path" presetSubtype="0" fill="hold" nodeType="withEffect">
                                  <p:stCondLst>
                                    <p:cond delay="0"/>
                                  </p:stCondLst>
                                  <p:childTnLst>
                                    <p:animMotion origin="layout" path="M 0.00469 0.00371 C 0.02865 0.00949 0.12691 0.01667 0.14931 0.03797 C 0.1717 0.05926 0.14705 0.10324 0.13924 0.13218 C 0.13142 0.16111 0.12292 0.20556 0.10226 0.21158 C 0.0816 0.2176 0.02014 0.16227 0.01493 0.16898 C 0.0099 0.1757 0.04149 0.25139 0.0717 0.25209 C 0.10191 0.25278 0.19965 0.1919 0.1967 0.17222 C 0.19375 0.15278 0.07691 0.15417 0.05399 0.13357 C 0.0309 0.11297 0.04861 0.06528 0.05868 0.04885 C 0.06875 0.03218 0.10816 0.04722 0.1151 0.03472 C 0.12222 0.02222 0.10955 -0.02106 0.10122 -0.02708 C 0.09288 -0.0331 0.07917 -0.01458 0.06563 -0.00254 C 0.05208 0.00972 0.04358 0.03496 0.02014 0.04514 C -0.0033 0.05533 -0.05538 0.05486 -0.07517 0.05764 " pathEditMode="relative" rAng="0" ptsTypes="aaaaaaaaaaaaaa">
                                      <p:cBhvr>
                                        <p:cTn id="22" dur="3000" fill="hold"/>
                                        <p:tgtEl>
                                          <p:spTgt spid="156"/>
                                        </p:tgtEl>
                                        <p:attrNameLst>
                                          <p:attrName>ppt_x</p:attrName>
                                          <p:attrName>ppt_y</p:attrName>
                                        </p:attrNameLst>
                                      </p:cBhvr>
                                      <p:rCtr x="5700" y="10600"/>
                                    </p:animMotion>
                                  </p:childTnLst>
                                  <p:subTnLst>
                                    <p:set>
                                      <p:cBhvr override="childStyle">
                                        <p:cTn dur="1" fill="hold" display="0" masterRel="sameClick" afterEffect="1">
                                          <p:stCondLst>
                                            <p:cond evt="end" delay="0">
                                              <p:tn val="21"/>
                                            </p:cond>
                                          </p:stCondLst>
                                        </p:cTn>
                                        <p:tgtEl>
                                          <p:spTgt spid="156"/>
                                        </p:tgtEl>
                                        <p:attrNameLst>
                                          <p:attrName>style.visibility</p:attrName>
                                        </p:attrNameLst>
                                      </p:cBhvr>
                                      <p:to>
                                        <p:strVal val="hidden"/>
                                      </p:to>
                                    </p:set>
                                  </p:subTnLst>
                                </p:cTn>
                              </p:par>
                            </p:childTnLst>
                          </p:cTn>
                        </p:par>
                        <p:par>
                          <p:cTn id="23" fill="hold">
                            <p:stCondLst>
                              <p:cond delay="3000"/>
                            </p:stCondLst>
                            <p:childTnLst>
                              <p:par>
                                <p:cTn id="24" presetID="1" presetClass="entr" presetSubtype="0" fill="hold" nodeType="afterEffect">
                                  <p:stCondLst>
                                    <p:cond delay="0"/>
                                  </p:stCondLst>
                                  <p:childTnLst>
                                    <p:set>
                                      <p:cBhvr>
                                        <p:cTn id="25" dur="1" fill="hold">
                                          <p:stCondLst>
                                            <p:cond delay="0"/>
                                          </p:stCondLst>
                                        </p:cTn>
                                        <p:tgtEl>
                                          <p:spTgt spid="167"/>
                                        </p:tgtEl>
                                        <p:attrNameLst>
                                          <p:attrName>style.visibility</p:attrName>
                                        </p:attrNameLst>
                                      </p:cBhvr>
                                      <p:to>
                                        <p:strVal val="visible"/>
                                      </p:to>
                                    </p:set>
                                  </p:childTnLst>
                                </p:cTn>
                              </p:par>
                            </p:childTnLst>
                          </p:cTn>
                        </p:par>
                        <p:par>
                          <p:cTn id="26" fill="hold">
                            <p:stCondLst>
                              <p:cond delay="3000"/>
                            </p:stCondLst>
                            <p:childTnLst>
                              <p:par>
                                <p:cTn id="27" presetID="1" presetClass="entr" presetSubtype="0" fill="hold" nodeType="afterEffect">
                                  <p:stCondLst>
                                    <p:cond delay="0"/>
                                  </p:stCondLst>
                                  <p:childTnLst>
                                    <p:set>
                                      <p:cBhvr>
                                        <p:cTn id="28" dur="1" fill="hold">
                                          <p:stCondLst>
                                            <p:cond delay="0"/>
                                          </p:stCondLst>
                                        </p:cTn>
                                        <p:tgtEl>
                                          <p:spTgt spid="170"/>
                                        </p:tgtEl>
                                        <p:attrNameLst>
                                          <p:attrName>style.visibility</p:attrName>
                                        </p:attrNameLst>
                                      </p:cBhvr>
                                      <p:to>
                                        <p:strVal val="visible"/>
                                      </p:to>
                                    </p:set>
                                  </p:childTnLst>
                                </p:cTn>
                              </p:par>
                            </p:childTnLst>
                          </p:cTn>
                        </p:par>
                        <p:par>
                          <p:cTn id="29" fill="hold">
                            <p:stCondLst>
                              <p:cond delay="3000"/>
                            </p:stCondLst>
                            <p:childTnLst>
                              <p:par>
                                <p:cTn id="30" presetID="1" presetClass="entr" presetSubtype="0" fill="hold" nodeType="afterEffect">
                                  <p:stCondLst>
                                    <p:cond delay="0"/>
                                  </p:stCondLst>
                                  <p:childTnLst>
                                    <p:set>
                                      <p:cBhvr>
                                        <p:cTn id="31" dur="1" fill="hold">
                                          <p:stCondLst>
                                            <p:cond delay="0"/>
                                          </p:stCondLst>
                                        </p:cTn>
                                        <p:tgtEl>
                                          <p:spTgt spid="176"/>
                                        </p:tgtEl>
                                        <p:attrNameLst>
                                          <p:attrName>style.visibility</p:attrName>
                                        </p:attrNameLst>
                                      </p:cBhvr>
                                      <p:to>
                                        <p:strVal val="visible"/>
                                      </p:to>
                                    </p:set>
                                  </p:childTnLst>
                                </p:cTn>
                              </p:par>
                            </p:childTnLst>
                          </p:cTn>
                        </p:par>
                        <p:par>
                          <p:cTn id="32" fill="hold">
                            <p:stCondLst>
                              <p:cond delay="3000"/>
                            </p:stCondLst>
                            <p:childTnLst>
                              <p:par>
                                <p:cTn id="33" presetID="1" presetClass="entr" presetSubtype="0" fill="hold" nodeType="afterEffect">
                                  <p:stCondLst>
                                    <p:cond delay="0"/>
                                  </p:stCondLst>
                                  <p:childTnLst>
                                    <p:set>
                                      <p:cBhvr>
                                        <p:cTn id="34" dur="1" fill="hold">
                                          <p:stCondLst>
                                            <p:cond delay="0"/>
                                          </p:stCondLst>
                                        </p:cTn>
                                        <p:tgtEl>
                                          <p:spTgt spid="174"/>
                                        </p:tgtEl>
                                        <p:attrNameLst>
                                          <p:attrName>style.visibility</p:attrName>
                                        </p:attrNameLst>
                                      </p:cBhvr>
                                      <p:to>
                                        <p:strVal val="visible"/>
                                      </p:to>
                                    </p:set>
                                  </p:childTnLst>
                                </p:cTn>
                              </p:par>
                            </p:childTnLst>
                          </p:cTn>
                        </p:par>
                        <p:par>
                          <p:cTn id="35" fill="hold">
                            <p:stCondLst>
                              <p:cond delay="3000"/>
                            </p:stCondLst>
                            <p:childTnLst>
                              <p:par>
                                <p:cTn id="36" presetID="0" presetClass="path" presetSubtype="0" fill="hold" nodeType="afterEffect">
                                  <p:stCondLst>
                                    <p:cond delay="0"/>
                                  </p:stCondLst>
                                  <p:childTnLst>
                                    <p:animMotion origin="layout" path="M 5.55556E-7 4.44444E-6 C -0.02778 0.00648 -0.13663 0.00856 -0.16632 0.03888 C -0.19601 0.06921 -0.20399 0.16851 -0.17813 0.18194 C -0.15226 0.19537 -0.03038 0.13796 -0.01076 0.11898 C 0.00885 0.1 -0.0408 0.06481 -0.06076 0.06805 C -0.08073 0.07129 -0.11927 0.10972 -0.1309 0.13819 C -0.14254 0.16666 -0.14653 0.21088 -0.1309 0.23888 C -0.11528 0.26689 -0.0566 0.29259 -0.03715 0.30671 " pathEditMode="relative" rAng="0" ptsTypes="aaaaaaaa">
                                      <p:cBhvr>
                                        <p:cTn id="37" dur="3000" fill="hold"/>
                                        <p:tgtEl>
                                          <p:spTgt spid="174"/>
                                        </p:tgtEl>
                                        <p:attrNameLst>
                                          <p:attrName>ppt_x</p:attrName>
                                          <p:attrName>ppt_y</p:attrName>
                                        </p:attrNameLst>
                                      </p:cBhvr>
                                      <p:rCtr x="-9800" y="15300"/>
                                    </p:animMotion>
                                  </p:childTnLst>
                                  <p:subTnLst>
                                    <p:set>
                                      <p:cBhvr override="childStyle">
                                        <p:cTn dur="1" fill="hold" display="0" masterRel="sameClick" afterEffect="1">
                                          <p:stCondLst>
                                            <p:cond evt="end" delay="0">
                                              <p:tn val="36"/>
                                            </p:cond>
                                          </p:stCondLst>
                                        </p:cTn>
                                        <p:tgtEl>
                                          <p:spTgt spid="174"/>
                                        </p:tgtEl>
                                        <p:attrNameLst>
                                          <p:attrName>style.visibility</p:attrName>
                                        </p:attrNameLst>
                                      </p:cBhvr>
                                      <p:to>
                                        <p:strVal val="hidden"/>
                                      </p:to>
                                    </p:set>
                                  </p:subTnLst>
                                </p:cTn>
                              </p:par>
                              <p:par>
                                <p:cTn id="38" presetID="0" presetClass="path" presetSubtype="0" fill="hold" nodeType="withEffect">
                                  <p:stCondLst>
                                    <p:cond delay="0"/>
                                  </p:stCondLst>
                                  <p:childTnLst>
                                    <p:animMotion origin="layout" path="M -1.38889E-6 -1.85185E-6 C 0.02413 0.02963 0.04844 0.0595 0.07448 0.06551 C 0.10052 0.07153 0.13629 0.06459 0.15643 0.03635 C 0.17657 0.00811 0.20538 -0.07638 0.19549 -0.10416 C 0.18559 -0.13194 0.12761 -0.128 0.09723 -0.13078 C 0.06684 -0.13356 0.03334 -0.13495 0.01268 -0.12106 C -0.00798 -0.10717 -0.03055 -0.08518 -0.02725 -0.04722 C -0.02396 -0.00925 0.02223 0.06991 0.03282 0.10672 C 0.04341 0.14352 0.05243 0.15903 0.03629 0.17338 C 0.02014 0.18774 -0.04305 0.19977 -0.06458 0.19283 C -0.08611 0.18588 -0.09375 0.14746 -0.09271 0.13218 C -0.09166 0.1169 -0.075 0.1088 -0.05816 0.1007 " pathEditMode="relative" ptsTypes="aaaaaaaaaaaA">
                                      <p:cBhvr>
                                        <p:cTn id="39" dur="3000" fill="hold"/>
                                        <p:tgtEl>
                                          <p:spTgt spid="170"/>
                                        </p:tgtEl>
                                        <p:attrNameLst>
                                          <p:attrName>ppt_x</p:attrName>
                                          <p:attrName>ppt_y</p:attrName>
                                        </p:attrNameLst>
                                      </p:cBhvr>
                                    </p:animMotion>
                                  </p:childTnLst>
                                  <p:subTnLst>
                                    <p:set>
                                      <p:cBhvr override="childStyle">
                                        <p:cTn dur="1" fill="hold" display="0" masterRel="sameClick" afterEffect="1">
                                          <p:stCondLst>
                                            <p:cond evt="end" delay="0">
                                              <p:tn val="38"/>
                                            </p:cond>
                                          </p:stCondLst>
                                        </p:cTn>
                                        <p:tgtEl>
                                          <p:spTgt spid="170"/>
                                        </p:tgtEl>
                                        <p:attrNameLst>
                                          <p:attrName>style.visibility</p:attrName>
                                        </p:attrNameLst>
                                      </p:cBhvr>
                                      <p:to>
                                        <p:strVal val="hidden"/>
                                      </p:to>
                                    </p:set>
                                  </p:subTnLst>
                                </p:cTn>
                              </p:par>
                              <p:par>
                                <p:cTn id="40" presetID="0" presetClass="path" presetSubtype="0" fill="hold" nodeType="withEffect">
                                  <p:stCondLst>
                                    <p:cond delay="0"/>
                                  </p:stCondLst>
                                  <p:childTnLst>
                                    <p:animMotion origin="layout" path="M -1.38889E-6 -4.44444E-6 C 0.04653 -0.02708 0.09306 -0.05393 0.13993 -0.04861 C 0.18681 -0.04328 0.26285 0.01019 0.28177 0.03264 C 0.3007 0.0551 0.26441 0.07037 0.25365 0.08588 C 0.24288 0.10139 0.21111 0.11459 0.21684 0.12639 C 0.22257 0.1382 0.26545 0.15811 0.28768 0.15672 C 0.3099 0.15533 0.34115 0.13681 0.35052 0.11806 C 0.3599 0.09931 0.37031 0.06204 0.34358 0.04468 C 0.31684 0.02732 0.25538 0.01806 0.18993 0.01436 " pathEditMode="relative" rAng="0" ptsTypes="aaaaaaaaa">
                                      <p:cBhvr>
                                        <p:cTn id="41" dur="3000" fill="hold"/>
                                        <p:tgtEl>
                                          <p:spTgt spid="176"/>
                                        </p:tgtEl>
                                        <p:attrNameLst>
                                          <p:attrName>ppt_x</p:attrName>
                                          <p:attrName>ppt_y</p:attrName>
                                        </p:attrNameLst>
                                      </p:cBhvr>
                                      <p:rCtr x="18500" y="5200"/>
                                    </p:animMotion>
                                  </p:childTnLst>
                                  <p:subTnLst>
                                    <p:set>
                                      <p:cBhvr override="childStyle">
                                        <p:cTn dur="1" fill="hold" display="0" masterRel="sameClick" afterEffect="1">
                                          <p:stCondLst>
                                            <p:cond evt="end" delay="0">
                                              <p:tn val="40"/>
                                            </p:cond>
                                          </p:stCondLst>
                                        </p:cTn>
                                        <p:tgtEl>
                                          <p:spTgt spid="176"/>
                                        </p:tgtEl>
                                        <p:attrNameLst>
                                          <p:attrName>style.visibility</p:attrName>
                                        </p:attrNameLst>
                                      </p:cBhvr>
                                      <p:to>
                                        <p:strVal val="hidden"/>
                                      </p:to>
                                    </p:set>
                                  </p:subTnLst>
                                </p:cTn>
                              </p:par>
                              <p:par>
                                <p:cTn id="42" presetID="0" presetClass="path" presetSubtype="0" fill="hold" nodeType="withEffect">
                                  <p:stCondLst>
                                    <p:cond delay="0"/>
                                  </p:stCondLst>
                                  <p:childTnLst>
                                    <p:animMotion origin="layout" path="M 4.44444E-6 -2.96296E-6 C -0.02917 0.0044 -0.05834 0.00903 -0.07188 -0.00115 C -0.08542 -0.01134 -0.09098 -0.03171 -0.08178 -0.06065 C -0.07257 -0.08958 -0.03351 -0.1669 -0.01632 -0.17453 C 0.00086 -0.18217 0.02951 -0.1294 0.02187 -0.10671 C 0.01423 -0.08402 -0.02223 -0.05995 -0.06181 -0.03889 C -0.10139 -0.01782 -0.17605 0.02824 -0.2158 0.01945 C -0.25556 0.01065 -0.28907 -0.06342 -0.3 -0.09097 C -0.31094 -0.11852 -0.29844 -0.12824 -0.28178 -0.1456 " pathEditMode="relative" rAng="0" ptsTypes="aaaaaaaaa">
                                      <p:cBhvr>
                                        <p:cTn id="43" dur="3000" fill="hold"/>
                                        <p:tgtEl>
                                          <p:spTgt spid="167"/>
                                        </p:tgtEl>
                                        <p:attrNameLst>
                                          <p:attrName>ppt_x</p:attrName>
                                          <p:attrName>ppt_y</p:attrName>
                                        </p:attrNameLst>
                                      </p:cBhvr>
                                      <p:rCtr x="-14100" y="-7700"/>
                                    </p:animMotion>
                                  </p:childTnLst>
                                  <p:subTnLst>
                                    <p:set>
                                      <p:cBhvr override="childStyle">
                                        <p:cTn dur="1" fill="hold" display="0" masterRel="sameClick" afterEffect="1">
                                          <p:stCondLst>
                                            <p:cond evt="end" delay="0">
                                              <p:tn val="42"/>
                                            </p:cond>
                                          </p:stCondLst>
                                        </p:cTn>
                                        <p:tgtEl>
                                          <p:spTgt spid="167"/>
                                        </p:tgtEl>
                                        <p:attrNameLst>
                                          <p:attrName>style.visibility</p:attrName>
                                        </p:attrNameLst>
                                      </p:cBhvr>
                                      <p:to>
                                        <p:strVal val="hidden"/>
                                      </p:to>
                                    </p:set>
                                  </p:subTnLst>
                                </p:cTn>
                              </p:par>
                            </p:childTnLst>
                          </p:cTn>
                        </p:par>
                        <p:par>
                          <p:cTn id="44" fill="hold">
                            <p:stCondLst>
                              <p:cond delay="6000"/>
                            </p:stCondLst>
                            <p:childTnLst>
                              <p:par>
                                <p:cTn id="45" presetID="1" presetClass="entr" presetSubtype="0" fill="hold" nodeType="afterEffect">
                                  <p:stCondLst>
                                    <p:cond delay="0"/>
                                  </p:stCondLst>
                                  <p:childTnLst>
                                    <p:set>
                                      <p:cBhvr>
                                        <p:cTn id="46" dur="1" fill="hold">
                                          <p:stCondLst>
                                            <p:cond delay="0"/>
                                          </p:stCondLst>
                                        </p:cTn>
                                        <p:tgtEl>
                                          <p:spTgt spid="183"/>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90"/>
                                        </p:tgtEl>
                                        <p:attrNameLst>
                                          <p:attrName>style.visibility</p:attrName>
                                        </p:attrNameLst>
                                      </p:cBhvr>
                                      <p:to>
                                        <p:strVal val="visible"/>
                                      </p:to>
                                    </p:set>
                                  </p:childTnLst>
                                </p:cTn>
                              </p:par>
                              <p:par>
                                <p:cTn id="49" presetID="0" presetClass="path" presetSubtype="0" fill="hold" nodeType="withEffect">
                                  <p:stCondLst>
                                    <p:cond delay="0"/>
                                  </p:stCondLst>
                                  <p:childTnLst>
                                    <p:animMotion origin="layout" path="M 6.66667E-6 7.40741E-7 C 0.03351 0.00185 0.06702 0.00393 0.06632 0.03032 C 0.06563 0.05671 0.03507 0.14329 -0.00364 0.1588 C -0.04236 0.1743 -0.12517 0.10555 -0.16649 0.12361 C -0.20781 0.14167 -0.27378 0.22917 -0.2519 0.26782 C -0.23003 0.30648 -0.08472 0.36528 -0.03559 0.35509 C 0.01355 0.34491 0.04688 0.23079 0.04271 0.20718 C 0.03855 0.18356 -0.04548 0.20486 -0.06093 0.21319 C -0.07638 0.22153 -0.06319 0.23912 -0.04999 0.25694 " pathEditMode="relative" ptsTypes="aaaaaaaaA">
                                      <p:cBhvr>
                                        <p:cTn id="50" dur="2000" fill="hold"/>
                                        <p:tgtEl>
                                          <p:spTgt spid="183"/>
                                        </p:tgtEl>
                                        <p:attrNameLst>
                                          <p:attrName>ppt_x</p:attrName>
                                          <p:attrName>ppt_y</p:attrName>
                                        </p:attrNameLst>
                                      </p:cBhvr>
                                    </p:animMotion>
                                  </p:childTnLst>
                                </p:cTn>
                              </p:par>
                              <p:par>
                                <p:cTn id="51" presetID="0" presetClass="path" presetSubtype="0" fill="hold" nodeType="withEffect">
                                  <p:stCondLst>
                                    <p:cond delay="0"/>
                                  </p:stCondLst>
                                  <p:childTnLst>
                                    <p:animMotion origin="layout" path="M -5E-6 -1.85185E-6 C 0.12535 0.02014 0.2507 0.04028 0.33455 -0.01204 C 0.41841 -0.06435 0.51372 -0.24722 0.50278 -0.31389 C 0.49184 -0.38056 0.32014 -0.40648 0.2691 -0.41204 C 0.21806 -0.41759 0.20764 -0.37037 0.19636 -0.34792 C 0.18507 -0.32547 0.1941 -0.29283 0.20087 -0.27755 C 0.20764 -0.26227 0.2224 -0.25972 0.23733 -0.25695 " pathEditMode="relative" ptsTypes="aaaaaaA">
                                      <p:cBhvr>
                                        <p:cTn id="52" dur="2000" fill="hold"/>
                                        <p:tgtEl>
                                          <p:spTgt spid="190"/>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HN" noProof="0" dirty="0" smtClean="0"/>
              <a:t>Cuál es la Meta de la Floculación?</a:t>
            </a:r>
            <a:endParaRPr lang="es-HN" noProof="0" dirty="0"/>
          </a:p>
        </p:txBody>
      </p:sp>
      <p:sp>
        <p:nvSpPr>
          <p:cNvPr id="3" name="Content Placeholder 2"/>
          <p:cNvSpPr>
            <a:spLocks noGrp="1"/>
          </p:cNvSpPr>
          <p:nvPr>
            <p:ph idx="1"/>
          </p:nvPr>
        </p:nvSpPr>
        <p:spPr>
          <a:xfrm>
            <a:off x="457200" y="1676400"/>
            <a:ext cx="8229600" cy="4525963"/>
          </a:xfrm>
        </p:spPr>
        <p:txBody>
          <a:bodyPr/>
          <a:lstStyle/>
          <a:p>
            <a:r>
              <a:rPr lang="es-HN" dirty="0" smtClean="0"/>
              <a:t>Hacer flóculos grandes?</a:t>
            </a:r>
          </a:p>
          <a:p>
            <a:r>
              <a:rPr lang="es-HN" dirty="0" smtClean="0"/>
              <a:t>Reducir la cantidad de flóculos pequeños?</a:t>
            </a:r>
          </a:p>
        </p:txBody>
      </p:sp>
    </p:spTree>
    <p:extLst>
      <p:ext uri="{BB962C8B-B14F-4D97-AF65-F5344CB8AC3E}">
        <p14:creationId xmlns:p14="http://schemas.microsoft.com/office/powerpoint/2010/main" val="354424211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nodeType="clickEffect">
                                  <p:stCondLst>
                                    <p:cond delay="0"/>
                                  </p:stCondLst>
                                  <p:childTnLst>
                                    <p:set>
                                      <p:cBhvr rctx="PPT">
                                        <p:cTn id="6" dur="indefinite"/>
                                        <p:tgtEl>
                                          <p:spTgt spid="3">
                                            <p:txEl>
                                              <p:pRg st="0" end="0"/>
                                            </p:txEl>
                                          </p:spTgt>
                                        </p:tgtEl>
                                        <p:attrNameLst>
                                          <p:attrName>style.opacity</p:attrName>
                                        </p:attrNameLst>
                                      </p:cBhvr>
                                      <p:to>
                                        <p:strVal val="0.5"/>
                                      </p:to>
                                    </p:set>
                                    <p:animEffect filter="image" prLst="opacity: 0.5">
                                      <p:cBhvr rctx="IE">
                                        <p:cTn id="7" dur="indefinite"/>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4600" y="228600"/>
            <a:ext cx="6629400" cy="1143000"/>
          </a:xfrm>
        </p:spPr>
        <p:txBody>
          <a:bodyPr/>
          <a:lstStyle/>
          <a:p>
            <a:r>
              <a:rPr lang="es-HN" sz="3600" dirty="0" smtClean="0"/>
              <a:t>¿Que palabra se puede deletrear usando las letras en “Re</a:t>
            </a:r>
            <a:r>
              <a:rPr lang="es-HN" sz="3600" dirty="0" smtClean="0">
                <a:solidFill>
                  <a:schemeClr val="accent3"/>
                </a:solidFill>
              </a:rPr>
              <a:t>l</a:t>
            </a:r>
            <a:r>
              <a:rPr lang="es-HN" sz="3600" dirty="0" smtClean="0"/>
              <a:t>igión”?</a:t>
            </a:r>
            <a:endParaRPr lang="es-HN" sz="3600" dirty="0"/>
          </a:p>
        </p:txBody>
      </p:sp>
      <p:sp>
        <p:nvSpPr>
          <p:cNvPr id="3" name="Content Placeholder 2"/>
          <p:cNvSpPr>
            <a:spLocks noGrp="1"/>
          </p:cNvSpPr>
          <p:nvPr>
            <p:ph idx="1"/>
          </p:nvPr>
        </p:nvSpPr>
        <p:spPr/>
        <p:txBody>
          <a:bodyPr/>
          <a:lstStyle/>
          <a:p>
            <a:r>
              <a:rPr lang="es-HN" dirty="0" smtClean="0"/>
              <a:t>Religión: </a:t>
            </a:r>
          </a:p>
          <a:p>
            <a:pPr lvl="1"/>
            <a:r>
              <a:rPr lang="es-HN" dirty="0" smtClean="0"/>
              <a:t>Re – otra vez</a:t>
            </a:r>
          </a:p>
          <a:p>
            <a:pPr lvl="1"/>
            <a:r>
              <a:rPr lang="es-HN" dirty="0" smtClean="0"/>
              <a:t>ligar – amarrar, empatar, unirse</a:t>
            </a:r>
          </a:p>
          <a:p>
            <a:pPr lvl="1"/>
            <a:r>
              <a:rPr lang="es-HN" dirty="0" smtClean="0"/>
              <a:t>Reconectar</a:t>
            </a:r>
          </a:p>
          <a:p>
            <a:pPr lvl="1"/>
            <a:r>
              <a:rPr lang="es-HN" dirty="0" smtClean="0"/>
              <a:t>Crear comunidad</a:t>
            </a:r>
          </a:p>
          <a:p>
            <a:pPr lvl="1"/>
            <a:r>
              <a:rPr lang="es-HN" dirty="0" smtClean="0"/>
              <a:t>Interesarse más en otros que en uno mismo</a:t>
            </a:r>
          </a:p>
          <a:p>
            <a:r>
              <a:rPr lang="es-HN" dirty="0" smtClean="0"/>
              <a:t>Ingeniería: </a:t>
            </a:r>
          </a:p>
          <a:p>
            <a:pPr lvl="1"/>
            <a:r>
              <a:rPr lang="es-HN" dirty="0" smtClean="0"/>
              <a:t>Creando la infraestructura para vivir sanamente en comunidad</a:t>
            </a:r>
            <a:endParaRPr lang="es-HN" dirty="0"/>
          </a:p>
        </p:txBody>
      </p:sp>
      <p:sp>
        <p:nvSpPr>
          <p:cNvPr id="4" name="TextBox 3"/>
          <p:cNvSpPr txBox="1"/>
          <p:nvPr/>
        </p:nvSpPr>
        <p:spPr>
          <a:xfrm>
            <a:off x="5562600" y="1592125"/>
            <a:ext cx="2358979" cy="769441"/>
          </a:xfrm>
          <a:prstGeom prst="rect">
            <a:avLst/>
          </a:prstGeom>
          <a:noFill/>
        </p:spPr>
        <p:txBody>
          <a:bodyPr wrap="none" rtlCol="0">
            <a:spAutoFit/>
          </a:bodyPr>
          <a:lstStyle/>
          <a:p>
            <a:r>
              <a:rPr lang="es-HN" sz="4400" dirty="0" smtClean="0">
                <a:latin typeface="+mn-lt"/>
              </a:rPr>
              <a:t>Ingeniero</a:t>
            </a:r>
          </a:p>
        </p:txBody>
      </p:sp>
    </p:spTree>
    <p:extLst>
      <p:ext uri="{BB962C8B-B14F-4D97-AF65-F5344CB8AC3E}">
        <p14:creationId xmlns:p14="http://schemas.microsoft.com/office/powerpoint/2010/main" val="421518864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HN" dirty="0" smtClean="0"/>
              <a:t>Pasos para remover las partículas </a:t>
            </a:r>
            <a:endParaRPr lang="es-HN" dirty="0"/>
          </a:p>
        </p:txBody>
      </p:sp>
      <p:sp>
        <p:nvSpPr>
          <p:cNvPr id="6" name="TextBox 5"/>
          <p:cNvSpPr txBox="1"/>
          <p:nvPr/>
        </p:nvSpPr>
        <p:spPr>
          <a:xfrm>
            <a:off x="7306152" y="1887772"/>
            <a:ext cx="1828800" cy="400110"/>
          </a:xfrm>
          <a:prstGeom prst="rect">
            <a:avLst/>
          </a:prstGeom>
          <a:noFill/>
          <a:ln>
            <a:solidFill>
              <a:schemeClr val="accent1"/>
            </a:solidFill>
          </a:ln>
        </p:spPr>
        <p:style>
          <a:lnRef idx="2">
            <a:schemeClr val="accent3"/>
          </a:lnRef>
          <a:fillRef idx="1">
            <a:schemeClr val="lt1"/>
          </a:fillRef>
          <a:effectRef idx="0">
            <a:schemeClr val="accent3"/>
          </a:effectRef>
          <a:fontRef idx="minor">
            <a:schemeClr val="dk1"/>
          </a:fontRef>
        </p:style>
        <p:txBody>
          <a:bodyPr wrap="square" rtlCol="0" anchor="ctr">
            <a:spAutoFit/>
          </a:bodyPr>
          <a:lstStyle/>
          <a:p>
            <a:pPr algn="ctr"/>
            <a:r>
              <a:rPr lang="es-HN" sz="2000" b="1" dirty="0" smtClean="0">
                <a:latin typeface="+mj-lt"/>
              </a:rPr>
              <a:t>Filtración </a:t>
            </a:r>
            <a:endParaRPr lang="es-HN" sz="2000" b="1" dirty="0">
              <a:latin typeface="+mj-lt"/>
            </a:endParaRPr>
          </a:p>
        </p:txBody>
      </p:sp>
      <p:sp>
        <p:nvSpPr>
          <p:cNvPr id="7" name="TextBox 6"/>
          <p:cNvSpPr txBox="1"/>
          <p:nvPr/>
        </p:nvSpPr>
        <p:spPr>
          <a:xfrm>
            <a:off x="5479614" y="1887772"/>
            <a:ext cx="1828800" cy="400110"/>
          </a:xfrm>
          <a:prstGeom prst="rect">
            <a:avLst/>
          </a:prstGeom>
          <a:noFill/>
          <a:ln>
            <a:solidFill>
              <a:schemeClr val="accent1"/>
            </a:solidFill>
          </a:ln>
        </p:spPr>
        <p:style>
          <a:lnRef idx="2">
            <a:schemeClr val="accent3"/>
          </a:lnRef>
          <a:fillRef idx="1">
            <a:schemeClr val="lt1"/>
          </a:fillRef>
          <a:effectRef idx="0">
            <a:schemeClr val="accent3"/>
          </a:effectRef>
          <a:fontRef idx="minor">
            <a:schemeClr val="dk1"/>
          </a:fontRef>
        </p:style>
        <p:txBody>
          <a:bodyPr wrap="square" rtlCol="0" anchor="ctr">
            <a:spAutoFit/>
          </a:bodyPr>
          <a:lstStyle/>
          <a:p>
            <a:pPr algn="ctr"/>
            <a:r>
              <a:rPr lang="es-HN" sz="2000" b="1" dirty="0" smtClean="0">
                <a:latin typeface="+mj-lt"/>
              </a:rPr>
              <a:t>Sedimentación</a:t>
            </a:r>
            <a:endParaRPr lang="es-HN" sz="2000" b="1" dirty="0">
              <a:latin typeface="+mj-lt"/>
            </a:endParaRPr>
          </a:p>
        </p:txBody>
      </p:sp>
      <p:sp>
        <p:nvSpPr>
          <p:cNvPr id="8" name="TextBox 7"/>
          <p:cNvSpPr txBox="1"/>
          <p:nvPr/>
        </p:nvSpPr>
        <p:spPr>
          <a:xfrm>
            <a:off x="1826538" y="1887772"/>
            <a:ext cx="1828800" cy="400110"/>
          </a:xfrm>
          <a:prstGeom prst="rect">
            <a:avLst/>
          </a:prstGeom>
          <a:noFill/>
          <a:ln>
            <a:solidFill>
              <a:schemeClr val="accent1"/>
            </a:solidFill>
          </a:ln>
        </p:spPr>
        <p:style>
          <a:lnRef idx="2">
            <a:schemeClr val="accent3"/>
          </a:lnRef>
          <a:fillRef idx="1">
            <a:schemeClr val="lt1"/>
          </a:fillRef>
          <a:effectRef idx="0">
            <a:schemeClr val="accent3"/>
          </a:effectRef>
          <a:fontRef idx="minor">
            <a:schemeClr val="dk1"/>
          </a:fontRef>
        </p:style>
        <p:txBody>
          <a:bodyPr wrap="square" rtlCol="0" anchor="ctr">
            <a:spAutoFit/>
          </a:bodyPr>
          <a:lstStyle/>
          <a:p>
            <a:pPr algn="ctr"/>
            <a:r>
              <a:rPr lang="es-HN" sz="2000" b="1" dirty="0" smtClean="0">
                <a:latin typeface="+mj-lt"/>
              </a:rPr>
              <a:t>Floculación</a:t>
            </a:r>
            <a:endParaRPr lang="es-HN" sz="2000" b="1" dirty="0">
              <a:latin typeface="+mj-lt"/>
            </a:endParaRPr>
          </a:p>
        </p:txBody>
      </p:sp>
      <p:sp>
        <p:nvSpPr>
          <p:cNvPr id="9" name="TextBox 8"/>
          <p:cNvSpPr txBox="1"/>
          <p:nvPr/>
        </p:nvSpPr>
        <p:spPr>
          <a:xfrm>
            <a:off x="0" y="1887772"/>
            <a:ext cx="1828800" cy="400110"/>
          </a:xfrm>
          <a:prstGeom prst="rect">
            <a:avLst/>
          </a:prstGeom>
          <a:noFill/>
          <a:ln>
            <a:solidFill>
              <a:schemeClr val="accent1"/>
            </a:solidFill>
          </a:ln>
        </p:spPr>
        <p:style>
          <a:lnRef idx="2">
            <a:schemeClr val="accent3"/>
          </a:lnRef>
          <a:fillRef idx="1">
            <a:schemeClr val="lt1"/>
          </a:fillRef>
          <a:effectRef idx="0">
            <a:schemeClr val="accent3"/>
          </a:effectRef>
          <a:fontRef idx="minor">
            <a:schemeClr val="dk1"/>
          </a:fontRef>
        </p:style>
        <p:txBody>
          <a:bodyPr wrap="square" rtlCol="0" anchor="ctr">
            <a:spAutoFit/>
          </a:bodyPr>
          <a:lstStyle/>
          <a:p>
            <a:pPr algn="ctr"/>
            <a:r>
              <a:rPr lang="es-HN" sz="2000" b="1" dirty="0" smtClean="0">
                <a:latin typeface="+mj-lt"/>
              </a:rPr>
              <a:t>Coagulación</a:t>
            </a:r>
            <a:endParaRPr lang="es-HN" sz="2000" b="1" dirty="0">
              <a:latin typeface="+mj-lt"/>
            </a:endParaRPr>
          </a:p>
        </p:txBody>
      </p:sp>
      <p:grpSp>
        <p:nvGrpSpPr>
          <p:cNvPr id="3" name="Group 66"/>
          <p:cNvGrpSpPr/>
          <p:nvPr/>
        </p:nvGrpSpPr>
        <p:grpSpPr>
          <a:xfrm>
            <a:off x="1888552" y="3131949"/>
            <a:ext cx="1715775" cy="2514600"/>
            <a:chOff x="12954000" y="10820400"/>
            <a:chExt cx="1371600" cy="1828800"/>
          </a:xfrm>
        </p:grpSpPr>
        <p:sp>
          <p:nvSpPr>
            <p:cNvPr id="47" name="Can 46"/>
            <p:cNvSpPr/>
            <p:nvPr/>
          </p:nvSpPr>
          <p:spPr bwMode="auto">
            <a:xfrm>
              <a:off x="12954000" y="11201400"/>
              <a:ext cx="1371600" cy="1447800"/>
            </a:xfrm>
            <a:prstGeom prst="can">
              <a:avLst/>
            </a:prstGeom>
            <a:solidFill>
              <a:srgbClr val="0300BE">
                <a:alpha val="6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48" name="Can 47"/>
            <p:cNvSpPr/>
            <p:nvPr/>
          </p:nvSpPr>
          <p:spPr bwMode="auto">
            <a:xfrm>
              <a:off x="12954000" y="10820400"/>
              <a:ext cx="1371600" cy="1828800"/>
            </a:xfrm>
            <a:prstGeom prst="can">
              <a:avLst/>
            </a:prstGeom>
            <a:noFill/>
            <a:ln w="2857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grpSp>
      <p:sp>
        <p:nvSpPr>
          <p:cNvPr id="23" name="Flowchart: Connector 22"/>
          <p:cNvSpPr/>
          <p:nvPr/>
        </p:nvSpPr>
        <p:spPr bwMode="auto">
          <a:xfrm>
            <a:off x="3261172" y="505980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grpSp>
        <p:nvGrpSpPr>
          <p:cNvPr id="4" name="Group 300"/>
          <p:cNvGrpSpPr/>
          <p:nvPr/>
        </p:nvGrpSpPr>
        <p:grpSpPr>
          <a:xfrm>
            <a:off x="2975210" y="4640709"/>
            <a:ext cx="114385" cy="167640"/>
            <a:chOff x="2975210" y="4640709"/>
            <a:chExt cx="114385" cy="167640"/>
          </a:xfrm>
        </p:grpSpPr>
        <p:sp>
          <p:nvSpPr>
            <p:cNvPr id="21" name="Flowchart: Connector 20"/>
            <p:cNvSpPr/>
            <p:nvPr/>
          </p:nvSpPr>
          <p:spPr bwMode="auto">
            <a:xfrm>
              <a:off x="2975210" y="474548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2" name="Flowchart: Connector 21"/>
            <p:cNvSpPr/>
            <p:nvPr/>
          </p:nvSpPr>
          <p:spPr bwMode="auto">
            <a:xfrm>
              <a:off x="2975210" y="470357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9" name="Flowchart: Connector 28"/>
            <p:cNvSpPr/>
            <p:nvPr/>
          </p:nvSpPr>
          <p:spPr bwMode="auto">
            <a:xfrm>
              <a:off x="3032402" y="464070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32" name="Flowchart: Connector 31"/>
            <p:cNvSpPr/>
            <p:nvPr/>
          </p:nvSpPr>
          <p:spPr bwMode="auto">
            <a:xfrm>
              <a:off x="2975210" y="464070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grpSp>
      <p:grpSp>
        <p:nvGrpSpPr>
          <p:cNvPr id="5" name="Group 298"/>
          <p:cNvGrpSpPr/>
          <p:nvPr/>
        </p:nvGrpSpPr>
        <p:grpSpPr>
          <a:xfrm>
            <a:off x="2212643" y="5164584"/>
            <a:ext cx="114385" cy="230505"/>
            <a:chOff x="2212643" y="5164584"/>
            <a:chExt cx="114385" cy="230505"/>
          </a:xfrm>
        </p:grpSpPr>
        <p:sp>
          <p:nvSpPr>
            <p:cNvPr id="26" name="Flowchart: Connector 25"/>
            <p:cNvSpPr/>
            <p:nvPr/>
          </p:nvSpPr>
          <p:spPr bwMode="auto">
            <a:xfrm>
              <a:off x="2212643" y="516458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33" name="Flowchart: Connector 32"/>
            <p:cNvSpPr/>
            <p:nvPr/>
          </p:nvSpPr>
          <p:spPr bwMode="auto">
            <a:xfrm>
              <a:off x="2212643" y="526935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34" name="Flowchart: Connector 33"/>
            <p:cNvSpPr/>
            <p:nvPr/>
          </p:nvSpPr>
          <p:spPr bwMode="auto">
            <a:xfrm>
              <a:off x="2269835" y="526935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35" name="Flowchart: Connector 34"/>
            <p:cNvSpPr/>
            <p:nvPr/>
          </p:nvSpPr>
          <p:spPr bwMode="auto">
            <a:xfrm>
              <a:off x="2269835" y="533222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36" name="Flowchart: Connector 35"/>
            <p:cNvSpPr/>
            <p:nvPr/>
          </p:nvSpPr>
          <p:spPr bwMode="auto">
            <a:xfrm>
              <a:off x="2269835" y="522744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grpSp>
      <p:grpSp>
        <p:nvGrpSpPr>
          <p:cNvPr id="10" name="Group 295"/>
          <p:cNvGrpSpPr/>
          <p:nvPr/>
        </p:nvGrpSpPr>
        <p:grpSpPr>
          <a:xfrm>
            <a:off x="3165851" y="4431159"/>
            <a:ext cx="152514" cy="167640"/>
            <a:chOff x="3165851" y="4431159"/>
            <a:chExt cx="152514" cy="167640"/>
          </a:xfrm>
        </p:grpSpPr>
        <p:sp>
          <p:nvSpPr>
            <p:cNvPr id="30" name="Flowchart: Connector 29"/>
            <p:cNvSpPr/>
            <p:nvPr/>
          </p:nvSpPr>
          <p:spPr bwMode="auto">
            <a:xfrm>
              <a:off x="3223044" y="449402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31" name="Flowchart: Connector 30"/>
            <p:cNvSpPr/>
            <p:nvPr/>
          </p:nvSpPr>
          <p:spPr bwMode="auto">
            <a:xfrm>
              <a:off x="3261172" y="453593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37" name="Flowchart: Connector 36"/>
            <p:cNvSpPr/>
            <p:nvPr/>
          </p:nvSpPr>
          <p:spPr bwMode="auto">
            <a:xfrm>
              <a:off x="3261172" y="443115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39" name="Flowchart: Connector 38"/>
            <p:cNvSpPr/>
            <p:nvPr/>
          </p:nvSpPr>
          <p:spPr bwMode="auto">
            <a:xfrm>
              <a:off x="3165851" y="449402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grpSp>
      <p:grpSp>
        <p:nvGrpSpPr>
          <p:cNvPr id="11" name="Group 297"/>
          <p:cNvGrpSpPr/>
          <p:nvPr/>
        </p:nvGrpSpPr>
        <p:grpSpPr>
          <a:xfrm>
            <a:off x="2212643" y="4598799"/>
            <a:ext cx="209706" cy="167640"/>
            <a:chOff x="2212643" y="4598799"/>
            <a:chExt cx="209706" cy="167640"/>
          </a:xfrm>
        </p:grpSpPr>
        <p:sp>
          <p:nvSpPr>
            <p:cNvPr id="18" name="Flowchart: Connector 17"/>
            <p:cNvSpPr/>
            <p:nvPr/>
          </p:nvSpPr>
          <p:spPr bwMode="auto">
            <a:xfrm>
              <a:off x="2269835" y="464070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9" name="Flowchart: Connector 18"/>
            <p:cNvSpPr/>
            <p:nvPr/>
          </p:nvSpPr>
          <p:spPr bwMode="auto">
            <a:xfrm>
              <a:off x="2269835" y="470357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5" name="Flowchart: Connector 24"/>
            <p:cNvSpPr/>
            <p:nvPr/>
          </p:nvSpPr>
          <p:spPr bwMode="auto">
            <a:xfrm>
              <a:off x="2307964" y="464070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41" name="Flowchart: Connector 40"/>
            <p:cNvSpPr/>
            <p:nvPr/>
          </p:nvSpPr>
          <p:spPr bwMode="auto">
            <a:xfrm>
              <a:off x="2212643" y="459879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42" name="Flowchart: Connector 41"/>
            <p:cNvSpPr/>
            <p:nvPr/>
          </p:nvSpPr>
          <p:spPr bwMode="auto">
            <a:xfrm>
              <a:off x="2365156" y="470357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grpSp>
      <p:sp>
        <p:nvSpPr>
          <p:cNvPr id="44" name="Flowchart: Connector 43"/>
          <p:cNvSpPr/>
          <p:nvPr/>
        </p:nvSpPr>
        <p:spPr bwMode="auto">
          <a:xfrm>
            <a:off x="2555798" y="491312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grpSp>
        <p:nvGrpSpPr>
          <p:cNvPr id="12" name="Group 296"/>
          <p:cNvGrpSpPr/>
          <p:nvPr/>
        </p:nvGrpSpPr>
        <p:grpSpPr>
          <a:xfrm>
            <a:off x="2555798" y="4179699"/>
            <a:ext cx="152514" cy="167640"/>
            <a:chOff x="2555798" y="4179699"/>
            <a:chExt cx="152514" cy="167640"/>
          </a:xfrm>
        </p:grpSpPr>
        <p:sp>
          <p:nvSpPr>
            <p:cNvPr id="17" name="Flowchart: Connector 16"/>
            <p:cNvSpPr/>
            <p:nvPr/>
          </p:nvSpPr>
          <p:spPr bwMode="auto">
            <a:xfrm>
              <a:off x="2555798" y="422160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0" name="Flowchart: Connector 19"/>
            <p:cNvSpPr/>
            <p:nvPr/>
          </p:nvSpPr>
          <p:spPr bwMode="auto">
            <a:xfrm>
              <a:off x="2651119" y="428447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7" name="Flowchart: Connector 26"/>
            <p:cNvSpPr/>
            <p:nvPr/>
          </p:nvSpPr>
          <p:spPr bwMode="auto">
            <a:xfrm>
              <a:off x="2651119" y="422160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8" name="Flowchart: Connector 27"/>
            <p:cNvSpPr/>
            <p:nvPr/>
          </p:nvSpPr>
          <p:spPr bwMode="auto">
            <a:xfrm>
              <a:off x="2593926" y="417969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45" name="Flowchart: Connector 44"/>
            <p:cNvSpPr/>
            <p:nvPr/>
          </p:nvSpPr>
          <p:spPr bwMode="auto">
            <a:xfrm>
              <a:off x="2593926" y="428447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grpSp>
      <p:grpSp>
        <p:nvGrpSpPr>
          <p:cNvPr id="13" name="Group 299"/>
          <p:cNvGrpSpPr/>
          <p:nvPr/>
        </p:nvGrpSpPr>
        <p:grpSpPr>
          <a:xfrm>
            <a:off x="2841760" y="5227449"/>
            <a:ext cx="152514" cy="209550"/>
            <a:chOff x="2841760" y="5227449"/>
            <a:chExt cx="152514" cy="209550"/>
          </a:xfrm>
        </p:grpSpPr>
        <p:sp>
          <p:nvSpPr>
            <p:cNvPr id="24" name="Flowchart: Connector 23"/>
            <p:cNvSpPr/>
            <p:nvPr/>
          </p:nvSpPr>
          <p:spPr bwMode="auto">
            <a:xfrm>
              <a:off x="2841760" y="526935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38" name="Flowchart: Connector 37"/>
            <p:cNvSpPr/>
            <p:nvPr/>
          </p:nvSpPr>
          <p:spPr bwMode="auto">
            <a:xfrm>
              <a:off x="2879889" y="533222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40" name="Flowchart: Connector 39"/>
            <p:cNvSpPr/>
            <p:nvPr/>
          </p:nvSpPr>
          <p:spPr bwMode="auto">
            <a:xfrm>
              <a:off x="2841760" y="537413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43" name="Flowchart: Connector 42"/>
            <p:cNvSpPr/>
            <p:nvPr/>
          </p:nvSpPr>
          <p:spPr bwMode="auto">
            <a:xfrm>
              <a:off x="2879889" y="522744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46" name="Flowchart: Connector 45"/>
            <p:cNvSpPr/>
            <p:nvPr/>
          </p:nvSpPr>
          <p:spPr bwMode="auto">
            <a:xfrm>
              <a:off x="2937081" y="526935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grpSp>
      <p:grpSp>
        <p:nvGrpSpPr>
          <p:cNvPr id="14" name="Group 48"/>
          <p:cNvGrpSpPr/>
          <p:nvPr/>
        </p:nvGrpSpPr>
        <p:grpSpPr>
          <a:xfrm>
            <a:off x="56202" y="2625645"/>
            <a:ext cx="1715775" cy="3020904"/>
            <a:chOff x="2514600" y="10375979"/>
            <a:chExt cx="1371600" cy="2197021"/>
          </a:xfrm>
        </p:grpSpPr>
        <p:sp>
          <p:nvSpPr>
            <p:cNvPr id="50" name="Can 49"/>
            <p:cNvSpPr/>
            <p:nvPr/>
          </p:nvSpPr>
          <p:spPr bwMode="auto">
            <a:xfrm>
              <a:off x="2514600" y="11125200"/>
              <a:ext cx="1371600" cy="1447800"/>
            </a:xfrm>
            <a:prstGeom prst="can">
              <a:avLst/>
            </a:prstGeom>
            <a:solidFill>
              <a:srgbClr val="0300BE">
                <a:alpha val="6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51" name="Can 50"/>
            <p:cNvSpPr/>
            <p:nvPr/>
          </p:nvSpPr>
          <p:spPr bwMode="auto">
            <a:xfrm>
              <a:off x="2514600" y="10744200"/>
              <a:ext cx="1371600" cy="1828800"/>
            </a:xfrm>
            <a:prstGeom prst="can">
              <a:avLst/>
            </a:prstGeom>
            <a:noFill/>
            <a:ln w="2857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52" name="Flowchart: Connector 51"/>
            <p:cNvSpPr/>
            <p:nvPr/>
          </p:nvSpPr>
          <p:spPr bwMode="auto">
            <a:xfrm>
              <a:off x="2667000" y="11582400"/>
              <a:ext cx="45720" cy="45720"/>
            </a:xfrm>
            <a:prstGeom prst="flowChartConnector">
              <a:avLst/>
            </a:prstGeom>
            <a:solidFill>
              <a:schemeClr val="bg2">
                <a:lumMod val="75000"/>
              </a:schemeClr>
            </a:solidFill>
            <a:ln w="9525" cap="flat" cmpd="sng" algn="ctr">
              <a:solidFill>
                <a:schemeClr val="bg2">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53" name="Flowchart: Connector 52"/>
            <p:cNvSpPr/>
            <p:nvPr/>
          </p:nvSpPr>
          <p:spPr bwMode="auto">
            <a:xfrm>
              <a:off x="2895600" y="11734800"/>
              <a:ext cx="45720" cy="45720"/>
            </a:xfrm>
            <a:prstGeom prst="flowChartConnector">
              <a:avLst/>
            </a:prstGeom>
            <a:solidFill>
              <a:schemeClr val="bg2">
                <a:lumMod val="75000"/>
              </a:schemeClr>
            </a:solidFill>
            <a:ln w="9525" cap="flat" cmpd="sng" algn="ctr">
              <a:solidFill>
                <a:schemeClr val="bg2">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54" name="Flowchart: Connector 53"/>
            <p:cNvSpPr/>
            <p:nvPr/>
          </p:nvSpPr>
          <p:spPr bwMode="auto">
            <a:xfrm>
              <a:off x="3048000" y="11887200"/>
              <a:ext cx="45720" cy="45720"/>
            </a:xfrm>
            <a:prstGeom prst="flowChartConnector">
              <a:avLst/>
            </a:prstGeom>
            <a:solidFill>
              <a:schemeClr val="bg2">
                <a:lumMod val="75000"/>
              </a:schemeClr>
            </a:solidFill>
            <a:ln w="9525" cap="flat" cmpd="sng" algn="ctr">
              <a:solidFill>
                <a:schemeClr val="bg2">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55" name="Flowchart: Connector 54"/>
            <p:cNvSpPr/>
            <p:nvPr/>
          </p:nvSpPr>
          <p:spPr bwMode="auto">
            <a:xfrm>
              <a:off x="3200400" y="12039600"/>
              <a:ext cx="45720" cy="45720"/>
            </a:xfrm>
            <a:prstGeom prst="flowChartConnector">
              <a:avLst/>
            </a:prstGeom>
            <a:solidFill>
              <a:schemeClr val="bg2">
                <a:lumMod val="75000"/>
              </a:schemeClr>
            </a:solidFill>
            <a:ln w="9525" cap="flat" cmpd="sng" algn="ctr">
              <a:solidFill>
                <a:schemeClr val="bg2">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56" name="Flowchart: Connector 55"/>
            <p:cNvSpPr/>
            <p:nvPr/>
          </p:nvSpPr>
          <p:spPr bwMode="auto">
            <a:xfrm>
              <a:off x="3230880" y="11734800"/>
              <a:ext cx="45720" cy="45720"/>
            </a:xfrm>
            <a:prstGeom prst="flowChartConnector">
              <a:avLst/>
            </a:prstGeom>
            <a:solidFill>
              <a:schemeClr val="bg2">
                <a:lumMod val="75000"/>
              </a:schemeClr>
            </a:solidFill>
            <a:ln w="9525" cap="flat" cmpd="sng" algn="ctr">
              <a:solidFill>
                <a:schemeClr val="bg2">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57" name="Flowchart: Connector 56"/>
            <p:cNvSpPr/>
            <p:nvPr/>
          </p:nvSpPr>
          <p:spPr bwMode="auto">
            <a:xfrm>
              <a:off x="3383280" y="11887200"/>
              <a:ext cx="45720" cy="45720"/>
            </a:xfrm>
            <a:prstGeom prst="flowChartConnector">
              <a:avLst/>
            </a:prstGeom>
            <a:solidFill>
              <a:schemeClr val="bg2">
                <a:lumMod val="75000"/>
              </a:schemeClr>
            </a:solidFill>
            <a:ln w="9525" cap="flat" cmpd="sng" algn="ctr">
              <a:solidFill>
                <a:schemeClr val="bg2">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58" name="Flowchart: Connector 57"/>
            <p:cNvSpPr/>
            <p:nvPr/>
          </p:nvSpPr>
          <p:spPr bwMode="auto">
            <a:xfrm>
              <a:off x="3535680" y="12039600"/>
              <a:ext cx="45720" cy="45720"/>
            </a:xfrm>
            <a:prstGeom prst="flowChartConnector">
              <a:avLst/>
            </a:prstGeom>
            <a:solidFill>
              <a:schemeClr val="bg2">
                <a:lumMod val="75000"/>
              </a:schemeClr>
            </a:solidFill>
            <a:ln w="9525" cap="flat" cmpd="sng" algn="ctr">
              <a:solidFill>
                <a:schemeClr val="bg2">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59" name="Flowchart: Connector 58"/>
            <p:cNvSpPr/>
            <p:nvPr/>
          </p:nvSpPr>
          <p:spPr bwMode="auto">
            <a:xfrm>
              <a:off x="3688080" y="12192000"/>
              <a:ext cx="45720" cy="45720"/>
            </a:xfrm>
            <a:prstGeom prst="flowChartConnector">
              <a:avLst/>
            </a:prstGeom>
            <a:solidFill>
              <a:schemeClr val="bg2">
                <a:lumMod val="75000"/>
              </a:schemeClr>
            </a:solidFill>
            <a:ln w="9525" cap="flat" cmpd="sng" algn="ctr">
              <a:solidFill>
                <a:schemeClr val="bg2">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60" name="Flowchart: Connector 59"/>
            <p:cNvSpPr/>
            <p:nvPr/>
          </p:nvSpPr>
          <p:spPr bwMode="auto">
            <a:xfrm>
              <a:off x="2667000" y="11765280"/>
              <a:ext cx="45720" cy="45720"/>
            </a:xfrm>
            <a:prstGeom prst="flowChartConnector">
              <a:avLst/>
            </a:prstGeom>
            <a:solidFill>
              <a:schemeClr val="bg2">
                <a:lumMod val="75000"/>
              </a:schemeClr>
            </a:solidFill>
            <a:ln w="9525" cap="flat" cmpd="sng" algn="ctr">
              <a:solidFill>
                <a:schemeClr val="bg2">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61" name="Flowchart: Connector 60"/>
            <p:cNvSpPr/>
            <p:nvPr/>
          </p:nvSpPr>
          <p:spPr bwMode="auto">
            <a:xfrm>
              <a:off x="2697480" y="11993880"/>
              <a:ext cx="45720" cy="45720"/>
            </a:xfrm>
            <a:prstGeom prst="flowChartConnector">
              <a:avLst/>
            </a:prstGeom>
            <a:solidFill>
              <a:schemeClr val="bg2">
                <a:lumMod val="75000"/>
              </a:schemeClr>
            </a:solidFill>
            <a:ln w="9525" cap="flat" cmpd="sng" algn="ctr">
              <a:solidFill>
                <a:schemeClr val="bg2">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62" name="Flowchart: Connector 61"/>
            <p:cNvSpPr/>
            <p:nvPr/>
          </p:nvSpPr>
          <p:spPr bwMode="auto">
            <a:xfrm>
              <a:off x="3002280" y="12070080"/>
              <a:ext cx="45720" cy="45720"/>
            </a:xfrm>
            <a:prstGeom prst="flowChartConnector">
              <a:avLst/>
            </a:prstGeom>
            <a:solidFill>
              <a:schemeClr val="bg2">
                <a:lumMod val="75000"/>
              </a:schemeClr>
            </a:solidFill>
            <a:ln w="9525" cap="flat" cmpd="sng" algn="ctr">
              <a:solidFill>
                <a:schemeClr val="bg2">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63" name="Flowchart: Connector 62"/>
            <p:cNvSpPr/>
            <p:nvPr/>
          </p:nvSpPr>
          <p:spPr bwMode="auto">
            <a:xfrm>
              <a:off x="3124200" y="12222480"/>
              <a:ext cx="45720" cy="45720"/>
            </a:xfrm>
            <a:prstGeom prst="flowChartConnector">
              <a:avLst/>
            </a:prstGeom>
            <a:solidFill>
              <a:srgbClr val="0E025F">
                <a:alpha val="60000"/>
              </a:srgbClr>
            </a:solidFill>
            <a:ln w="9525" cap="flat" cmpd="sng" algn="ctr">
              <a:solidFill>
                <a:schemeClr val="bg2">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64" name="Flowchart: Connector 63"/>
            <p:cNvSpPr/>
            <p:nvPr/>
          </p:nvSpPr>
          <p:spPr bwMode="auto">
            <a:xfrm>
              <a:off x="3429000" y="11582400"/>
              <a:ext cx="45720" cy="45720"/>
            </a:xfrm>
            <a:prstGeom prst="flowChartConnector">
              <a:avLst/>
            </a:prstGeom>
            <a:solidFill>
              <a:schemeClr val="bg2">
                <a:lumMod val="75000"/>
              </a:schemeClr>
            </a:solidFill>
            <a:ln w="9525" cap="flat" cmpd="sng" algn="ctr">
              <a:solidFill>
                <a:schemeClr val="bg2">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65" name="Flowchart: Connector 64"/>
            <p:cNvSpPr/>
            <p:nvPr/>
          </p:nvSpPr>
          <p:spPr bwMode="auto">
            <a:xfrm>
              <a:off x="3581400" y="11734800"/>
              <a:ext cx="45720" cy="45720"/>
            </a:xfrm>
            <a:prstGeom prst="flowChartConnector">
              <a:avLst/>
            </a:prstGeom>
            <a:solidFill>
              <a:schemeClr val="bg2">
                <a:lumMod val="75000"/>
              </a:schemeClr>
            </a:solidFill>
            <a:ln w="9525" cap="flat" cmpd="sng" algn="ctr">
              <a:solidFill>
                <a:schemeClr val="bg2">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66" name="Flowchart: Connector 65"/>
            <p:cNvSpPr/>
            <p:nvPr/>
          </p:nvSpPr>
          <p:spPr bwMode="auto">
            <a:xfrm>
              <a:off x="3733800" y="11887200"/>
              <a:ext cx="45720" cy="45720"/>
            </a:xfrm>
            <a:prstGeom prst="flowChartConnector">
              <a:avLst/>
            </a:prstGeom>
            <a:solidFill>
              <a:schemeClr val="bg2">
                <a:lumMod val="75000"/>
              </a:schemeClr>
            </a:solidFill>
            <a:ln w="9525" cap="flat" cmpd="sng" algn="ctr">
              <a:solidFill>
                <a:schemeClr val="bg2">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67" name="Flowchart: Connector 66"/>
            <p:cNvSpPr/>
            <p:nvPr/>
          </p:nvSpPr>
          <p:spPr bwMode="auto">
            <a:xfrm>
              <a:off x="3154680" y="11658600"/>
              <a:ext cx="45720" cy="45720"/>
            </a:xfrm>
            <a:prstGeom prst="flowChartConnector">
              <a:avLst/>
            </a:prstGeom>
            <a:solidFill>
              <a:schemeClr val="bg2">
                <a:lumMod val="75000"/>
              </a:schemeClr>
            </a:solidFill>
            <a:ln w="9525" cap="flat" cmpd="sng" algn="ctr">
              <a:solidFill>
                <a:schemeClr val="bg2">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68" name="Flowchart: Connector 67"/>
            <p:cNvSpPr/>
            <p:nvPr/>
          </p:nvSpPr>
          <p:spPr bwMode="auto">
            <a:xfrm>
              <a:off x="2667000" y="12146280"/>
              <a:ext cx="45720" cy="45720"/>
            </a:xfrm>
            <a:prstGeom prst="flowChartConnector">
              <a:avLst/>
            </a:prstGeom>
            <a:solidFill>
              <a:schemeClr val="bg2">
                <a:lumMod val="75000"/>
              </a:schemeClr>
            </a:solidFill>
            <a:ln w="9525" cap="flat" cmpd="sng" algn="ctr">
              <a:solidFill>
                <a:schemeClr val="bg2">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69" name="Flowchart: Connector 68"/>
            <p:cNvSpPr/>
            <p:nvPr/>
          </p:nvSpPr>
          <p:spPr bwMode="auto">
            <a:xfrm>
              <a:off x="2819400" y="12298680"/>
              <a:ext cx="45720" cy="45720"/>
            </a:xfrm>
            <a:prstGeom prst="flowChartConnector">
              <a:avLst/>
            </a:prstGeom>
            <a:solidFill>
              <a:schemeClr val="bg2">
                <a:lumMod val="75000"/>
              </a:schemeClr>
            </a:solidFill>
            <a:ln w="9525" cap="flat" cmpd="sng" algn="ctr">
              <a:solidFill>
                <a:schemeClr val="bg2">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70" name="Flowchart: Connector 69"/>
            <p:cNvSpPr/>
            <p:nvPr/>
          </p:nvSpPr>
          <p:spPr bwMode="auto">
            <a:xfrm>
              <a:off x="2971800" y="12344400"/>
              <a:ext cx="45720" cy="45720"/>
            </a:xfrm>
            <a:prstGeom prst="flowChartConnector">
              <a:avLst/>
            </a:prstGeom>
            <a:solidFill>
              <a:schemeClr val="bg2">
                <a:lumMod val="75000"/>
              </a:schemeClr>
            </a:solidFill>
            <a:ln w="9525" cap="flat" cmpd="sng" algn="ctr">
              <a:solidFill>
                <a:schemeClr val="bg2">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71" name="Flowchart: Connector 70"/>
            <p:cNvSpPr/>
            <p:nvPr/>
          </p:nvSpPr>
          <p:spPr bwMode="auto">
            <a:xfrm>
              <a:off x="3154680" y="12451080"/>
              <a:ext cx="45720" cy="45720"/>
            </a:xfrm>
            <a:prstGeom prst="flowChartConnector">
              <a:avLst/>
            </a:prstGeom>
            <a:solidFill>
              <a:schemeClr val="bg2">
                <a:lumMod val="75000"/>
              </a:schemeClr>
            </a:solidFill>
            <a:ln w="9525" cap="flat" cmpd="sng" algn="ctr">
              <a:solidFill>
                <a:schemeClr val="bg2">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72" name="Flowchart: Connector 71"/>
            <p:cNvSpPr/>
            <p:nvPr/>
          </p:nvSpPr>
          <p:spPr bwMode="auto">
            <a:xfrm>
              <a:off x="3459480" y="11734800"/>
              <a:ext cx="45720" cy="45720"/>
            </a:xfrm>
            <a:prstGeom prst="flowChartConnector">
              <a:avLst/>
            </a:prstGeom>
            <a:solidFill>
              <a:schemeClr val="bg2">
                <a:lumMod val="75000"/>
              </a:schemeClr>
            </a:solidFill>
            <a:ln w="9525" cap="flat" cmpd="sng" algn="ctr">
              <a:solidFill>
                <a:schemeClr val="bg2">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73" name="Flowchart: Connector 72"/>
            <p:cNvSpPr/>
            <p:nvPr/>
          </p:nvSpPr>
          <p:spPr bwMode="auto">
            <a:xfrm>
              <a:off x="3611880" y="12451080"/>
              <a:ext cx="45720" cy="45720"/>
            </a:xfrm>
            <a:prstGeom prst="flowChartConnector">
              <a:avLst/>
            </a:prstGeom>
            <a:solidFill>
              <a:schemeClr val="bg2">
                <a:lumMod val="75000"/>
              </a:schemeClr>
            </a:solidFill>
            <a:ln w="9525" cap="flat" cmpd="sng" algn="ctr">
              <a:solidFill>
                <a:schemeClr val="bg2">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74" name="Flowchart: Connector 73"/>
            <p:cNvSpPr/>
            <p:nvPr/>
          </p:nvSpPr>
          <p:spPr bwMode="auto">
            <a:xfrm>
              <a:off x="3733800" y="11506200"/>
              <a:ext cx="45720" cy="45720"/>
            </a:xfrm>
            <a:prstGeom prst="flowChartConnector">
              <a:avLst/>
            </a:prstGeom>
            <a:solidFill>
              <a:schemeClr val="bg2">
                <a:lumMod val="75000"/>
              </a:schemeClr>
            </a:solidFill>
            <a:ln w="9525" cap="flat" cmpd="sng" algn="ctr">
              <a:solidFill>
                <a:schemeClr val="bg2">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75" name="Flowchart: Connector 74"/>
            <p:cNvSpPr/>
            <p:nvPr/>
          </p:nvSpPr>
          <p:spPr bwMode="auto">
            <a:xfrm>
              <a:off x="3733800" y="12344400"/>
              <a:ext cx="45720" cy="45720"/>
            </a:xfrm>
            <a:prstGeom prst="flowChartConnector">
              <a:avLst/>
            </a:prstGeom>
            <a:solidFill>
              <a:schemeClr val="bg2">
                <a:lumMod val="75000"/>
              </a:schemeClr>
            </a:solidFill>
            <a:ln w="9525" cap="flat" cmpd="sng" algn="ctr">
              <a:solidFill>
                <a:schemeClr val="bg2">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76" name="Flowchart: Connector 75"/>
            <p:cNvSpPr/>
            <p:nvPr/>
          </p:nvSpPr>
          <p:spPr bwMode="auto">
            <a:xfrm>
              <a:off x="2773680" y="11811000"/>
              <a:ext cx="45720" cy="45720"/>
            </a:xfrm>
            <a:prstGeom prst="flowChartConnector">
              <a:avLst/>
            </a:prstGeom>
            <a:solidFill>
              <a:schemeClr val="bg2">
                <a:lumMod val="75000"/>
              </a:schemeClr>
            </a:solidFill>
            <a:ln w="9525" cap="flat" cmpd="sng" algn="ctr">
              <a:solidFill>
                <a:schemeClr val="bg2">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77" name="Flowchart: Connector 76"/>
            <p:cNvSpPr/>
            <p:nvPr/>
          </p:nvSpPr>
          <p:spPr bwMode="auto">
            <a:xfrm>
              <a:off x="2895600" y="11887200"/>
              <a:ext cx="45720" cy="45720"/>
            </a:xfrm>
            <a:prstGeom prst="flowChartConnector">
              <a:avLst/>
            </a:prstGeom>
            <a:solidFill>
              <a:schemeClr val="bg2">
                <a:lumMod val="75000"/>
              </a:schemeClr>
            </a:solidFill>
            <a:ln w="9525" cap="flat" cmpd="sng" algn="ctr">
              <a:solidFill>
                <a:schemeClr val="bg2">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78" name="Flowchart: Connector 77"/>
            <p:cNvSpPr/>
            <p:nvPr/>
          </p:nvSpPr>
          <p:spPr bwMode="auto">
            <a:xfrm>
              <a:off x="3383280" y="12374880"/>
              <a:ext cx="45720" cy="45720"/>
            </a:xfrm>
            <a:prstGeom prst="flowChartConnector">
              <a:avLst/>
            </a:prstGeom>
            <a:solidFill>
              <a:schemeClr val="bg2">
                <a:lumMod val="75000"/>
              </a:schemeClr>
            </a:solidFill>
            <a:ln w="9525" cap="flat" cmpd="sng" algn="ctr">
              <a:solidFill>
                <a:schemeClr val="bg2">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79" name="Flowchart: Connector 78"/>
            <p:cNvSpPr/>
            <p:nvPr/>
          </p:nvSpPr>
          <p:spPr bwMode="auto">
            <a:xfrm>
              <a:off x="3352800" y="12222480"/>
              <a:ext cx="45720" cy="45720"/>
            </a:xfrm>
            <a:prstGeom prst="flowChartConnector">
              <a:avLst/>
            </a:prstGeom>
            <a:solidFill>
              <a:schemeClr val="bg2">
                <a:lumMod val="75000"/>
              </a:schemeClr>
            </a:solidFill>
            <a:ln w="9525" cap="flat" cmpd="sng" algn="ctr">
              <a:solidFill>
                <a:schemeClr val="bg2">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80" name="Flowchart: Connector 79"/>
            <p:cNvSpPr/>
            <p:nvPr/>
          </p:nvSpPr>
          <p:spPr bwMode="auto">
            <a:xfrm>
              <a:off x="2926080" y="11582400"/>
              <a:ext cx="45720" cy="45720"/>
            </a:xfrm>
            <a:prstGeom prst="flowChartConnector">
              <a:avLst/>
            </a:prstGeom>
            <a:solidFill>
              <a:schemeClr val="bg2">
                <a:lumMod val="75000"/>
              </a:schemeClr>
            </a:solidFill>
            <a:ln w="9525" cap="flat" cmpd="sng" algn="ctr">
              <a:solidFill>
                <a:schemeClr val="bg2">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81" name="Flowchart: Connector 80"/>
            <p:cNvSpPr/>
            <p:nvPr/>
          </p:nvSpPr>
          <p:spPr bwMode="auto">
            <a:xfrm>
              <a:off x="3535680" y="12298680"/>
              <a:ext cx="45720" cy="45720"/>
            </a:xfrm>
            <a:prstGeom prst="flowChartConnector">
              <a:avLst/>
            </a:prstGeom>
            <a:solidFill>
              <a:schemeClr val="bg2">
                <a:lumMod val="75000"/>
              </a:schemeClr>
            </a:solidFill>
            <a:ln w="9525" cap="flat" cmpd="sng" algn="ctr">
              <a:solidFill>
                <a:schemeClr val="bg2">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82" name="Teardrop 81"/>
            <p:cNvSpPr/>
            <p:nvPr/>
          </p:nvSpPr>
          <p:spPr bwMode="auto">
            <a:xfrm rot="-2460000">
              <a:off x="3126084" y="10375979"/>
              <a:ext cx="169164" cy="183160"/>
            </a:xfrm>
            <a:prstGeom prst="teardrop">
              <a:avLst/>
            </a:prstGeom>
            <a:solidFill>
              <a:srgbClr val="FFCC66"/>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83" name="Teardrop 82"/>
            <p:cNvSpPr/>
            <p:nvPr/>
          </p:nvSpPr>
          <p:spPr bwMode="auto">
            <a:xfrm rot="-2460000">
              <a:off x="2934935" y="10777226"/>
              <a:ext cx="169164" cy="183160"/>
            </a:xfrm>
            <a:prstGeom prst="teardrop">
              <a:avLst/>
            </a:prstGeom>
            <a:solidFill>
              <a:srgbClr val="FFCC66"/>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84" name="Teardrop 83"/>
            <p:cNvSpPr/>
            <p:nvPr/>
          </p:nvSpPr>
          <p:spPr bwMode="auto">
            <a:xfrm rot="-2460000">
              <a:off x="3163535" y="11158227"/>
              <a:ext cx="169164" cy="183160"/>
            </a:xfrm>
            <a:prstGeom prst="teardrop">
              <a:avLst/>
            </a:prstGeom>
            <a:solidFill>
              <a:srgbClr val="FFCC66"/>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grpSp>
      <p:grpSp>
        <p:nvGrpSpPr>
          <p:cNvPr id="15" name="Group 69"/>
          <p:cNvGrpSpPr/>
          <p:nvPr/>
        </p:nvGrpSpPr>
        <p:grpSpPr>
          <a:xfrm>
            <a:off x="5553252" y="3131949"/>
            <a:ext cx="1715775" cy="2514600"/>
            <a:chOff x="12954000" y="10820400"/>
            <a:chExt cx="1371600" cy="1828800"/>
          </a:xfrm>
        </p:grpSpPr>
        <p:sp>
          <p:nvSpPr>
            <p:cNvPr id="123" name="Can 122"/>
            <p:cNvSpPr/>
            <p:nvPr/>
          </p:nvSpPr>
          <p:spPr bwMode="auto">
            <a:xfrm>
              <a:off x="12954000" y="11201400"/>
              <a:ext cx="1371600" cy="1447800"/>
            </a:xfrm>
            <a:prstGeom prst="can">
              <a:avLst/>
            </a:prstGeom>
            <a:solidFill>
              <a:srgbClr val="0300BE">
                <a:alpha val="6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24" name="Can 123"/>
            <p:cNvSpPr/>
            <p:nvPr/>
          </p:nvSpPr>
          <p:spPr bwMode="auto">
            <a:xfrm>
              <a:off x="12954000" y="10820400"/>
              <a:ext cx="1371600" cy="1828800"/>
            </a:xfrm>
            <a:prstGeom prst="can">
              <a:avLst/>
            </a:prstGeom>
            <a:noFill/>
            <a:ln w="2857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grpSp>
      <p:sp>
        <p:nvSpPr>
          <p:cNvPr id="87" name="Flowchart: Connector 86"/>
          <p:cNvSpPr/>
          <p:nvPr/>
        </p:nvSpPr>
        <p:spPr bwMode="auto">
          <a:xfrm>
            <a:off x="6925872" y="459879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grpSp>
        <p:nvGrpSpPr>
          <p:cNvPr id="16" name="Group 170"/>
          <p:cNvGrpSpPr/>
          <p:nvPr/>
        </p:nvGrpSpPr>
        <p:grpSpPr>
          <a:xfrm>
            <a:off x="6777626" y="4975272"/>
            <a:ext cx="114385" cy="167640"/>
            <a:chOff x="11308080" y="12146280"/>
            <a:chExt cx="91440" cy="121920"/>
          </a:xfrm>
        </p:grpSpPr>
        <p:sp>
          <p:nvSpPr>
            <p:cNvPr id="119" name="Flowchart: Connector 139"/>
            <p:cNvSpPr/>
            <p:nvPr/>
          </p:nvSpPr>
          <p:spPr bwMode="auto">
            <a:xfrm>
              <a:off x="11308080" y="12222480"/>
              <a:ext cx="45720" cy="45720"/>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20" name="Flowchart: Connector 140"/>
            <p:cNvSpPr/>
            <p:nvPr/>
          </p:nvSpPr>
          <p:spPr bwMode="auto">
            <a:xfrm>
              <a:off x="11308080" y="12192000"/>
              <a:ext cx="45720" cy="45720"/>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21" name="Flowchart: Connector 120"/>
            <p:cNvSpPr/>
            <p:nvPr/>
          </p:nvSpPr>
          <p:spPr bwMode="auto">
            <a:xfrm>
              <a:off x="11353800" y="12146280"/>
              <a:ext cx="45720" cy="45720"/>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22" name="Flowchart: Connector 121"/>
            <p:cNvSpPr/>
            <p:nvPr/>
          </p:nvSpPr>
          <p:spPr bwMode="auto">
            <a:xfrm>
              <a:off x="11308080" y="12146280"/>
              <a:ext cx="45720" cy="45720"/>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grpSp>
      <p:grpSp>
        <p:nvGrpSpPr>
          <p:cNvPr id="49" name="Group 168"/>
          <p:cNvGrpSpPr/>
          <p:nvPr/>
        </p:nvGrpSpPr>
        <p:grpSpPr>
          <a:xfrm>
            <a:off x="5666680" y="4564358"/>
            <a:ext cx="114385" cy="230505"/>
            <a:chOff x="10698480" y="12527280"/>
            <a:chExt cx="91440" cy="167640"/>
          </a:xfrm>
        </p:grpSpPr>
        <p:sp>
          <p:nvSpPr>
            <p:cNvPr id="114" name="Flowchart: Connector 113"/>
            <p:cNvSpPr/>
            <p:nvPr/>
          </p:nvSpPr>
          <p:spPr bwMode="auto">
            <a:xfrm>
              <a:off x="10698480" y="12527280"/>
              <a:ext cx="45720" cy="45720"/>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15" name="Flowchart: Connector 114"/>
            <p:cNvSpPr/>
            <p:nvPr/>
          </p:nvSpPr>
          <p:spPr bwMode="auto">
            <a:xfrm>
              <a:off x="10698480" y="12603480"/>
              <a:ext cx="45720" cy="45720"/>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16" name="Flowchart: Connector 115"/>
            <p:cNvSpPr/>
            <p:nvPr/>
          </p:nvSpPr>
          <p:spPr bwMode="auto">
            <a:xfrm>
              <a:off x="10744200" y="12603480"/>
              <a:ext cx="45720" cy="45720"/>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17" name="Flowchart: Connector 116"/>
            <p:cNvSpPr/>
            <p:nvPr/>
          </p:nvSpPr>
          <p:spPr bwMode="auto">
            <a:xfrm>
              <a:off x="10744200" y="12649200"/>
              <a:ext cx="45720" cy="45720"/>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18" name="Flowchart: Connector 117"/>
            <p:cNvSpPr/>
            <p:nvPr/>
          </p:nvSpPr>
          <p:spPr bwMode="auto">
            <a:xfrm>
              <a:off x="10744200" y="12573000"/>
              <a:ext cx="45720" cy="45720"/>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grpSp>
      <p:grpSp>
        <p:nvGrpSpPr>
          <p:cNvPr id="85" name="Group 165"/>
          <p:cNvGrpSpPr/>
          <p:nvPr/>
        </p:nvGrpSpPr>
        <p:grpSpPr>
          <a:xfrm>
            <a:off x="7029987" y="4319405"/>
            <a:ext cx="152513" cy="167640"/>
            <a:chOff x="11460480" y="11993880"/>
            <a:chExt cx="121920" cy="121920"/>
          </a:xfrm>
        </p:grpSpPr>
        <p:sp>
          <p:nvSpPr>
            <p:cNvPr id="110" name="Flowchart: Connector 109"/>
            <p:cNvSpPr/>
            <p:nvPr/>
          </p:nvSpPr>
          <p:spPr bwMode="auto">
            <a:xfrm>
              <a:off x="11506200" y="12039600"/>
              <a:ext cx="45720" cy="45720"/>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11" name="Flowchart: Connector 110"/>
            <p:cNvSpPr/>
            <p:nvPr/>
          </p:nvSpPr>
          <p:spPr bwMode="auto">
            <a:xfrm>
              <a:off x="11536680" y="12070080"/>
              <a:ext cx="45720" cy="45720"/>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12" name="Flowchart: Connector 111"/>
            <p:cNvSpPr/>
            <p:nvPr/>
          </p:nvSpPr>
          <p:spPr bwMode="auto">
            <a:xfrm>
              <a:off x="11536680" y="11993880"/>
              <a:ext cx="45720" cy="45720"/>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13" name="Flowchart: Connector 112"/>
            <p:cNvSpPr/>
            <p:nvPr/>
          </p:nvSpPr>
          <p:spPr bwMode="auto">
            <a:xfrm>
              <a:off x="11460480" y="12039600"/>
              <a:ext cx="45720" cy="45720"/>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grpSp>
      <p:grpSp>
        <p:nvGrpSpPr>
          <p:cNvPr id="86" name="Group 167"/>
          <p:cNvGrpSpPr/>
          <p:nvPr/>
        </p:nvGrpSpPr>
        <p:grpSpPr>
          <a:xfrm>
            <a:off x="5895450" y="5034119"/>
            <a:ext cx="209706" cy="167640"/>
            <a:chOff x="10698480" y="12115800"/>
            <a:chExt cx="167640" cy="121920"/>
          </a:xfrm>
        </p:grpSpPr>
        <p:sp>
          <p:nvSpPr>
            <p:cNvPr id="105" name="Flowchart: Connector 136"/>
            <p:cNvSpPr/>
            <p:nvPr/>
          </p:nvSpPr>
          <p:spPr bwMode="auto">
            <a:xfrm>
              <a:off x="10744200" y="12146280"/>
              <a:ext cx="45720" cy="45720"/>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06" name="Flowchart: Connector 137"/>
            <p:cNvSpPr/>
            <p:nvPr/>
          </p:nvSpPr>
          <p:spPr bwMode="auto">
            <a:xfrm>
              <a:off x="10744200" y="12192000"/>
              <a:ext cx="45720" cy="45720"/>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07" name="Flowchart: Connector 106"/>
            <p:cNvSpPr/>
            <p:nvPr/>
          </p:nvSpPr>
          <p:spPr bwMode="auto">
            <a:xfrm>
              <a:off x="10774680" y="12146280"/>
              <a:ext cx="45720" cy="45720"/>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08" name="Flowchart: Connector 107"/>
            <p:cNvSpPr/>
            <p:nvPr/>
          </p:nvSpPr>
          <p:spPr bwMode="auto">
            <a:xfrm>
              <a:off x="10698480" y="12115800"/>
              <a:ext cx="45720" cy="45720"/>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09" name="Flowchart: Connector 108"/>
            <p:cNvSpPr/>
            <p:nvPr/>
          </p:nvSpPr>
          <p:spPr bwMode="auto">
            <a:xfrm>
              <a:off x="10820400" y="12192000"/>
              <a:ext cx="45720" cy="45720"/>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grpSp>
      <p:sp>
        <p:nvSpPr>
          <p:cNvPr id="92" name="Flowchart: Connector 91"/>
          <p:cNvSpPr/>
          <p:nvPr/>
        </p:nvSpPr>
        <p:spPr bwMode="auto">
          <a:xfrm>
            <a:off x="6220498" y="491312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grpSp>
        <p:nvGrpSpPr>
          <p:cNvPr id="88" name="Group 166"/>
          <p:cNvGrpSpPr/>
          <p:nvPr/>
        </p:nvGrpSpPr>
        <p:grpSpPr>
          <a:xfrm>
            <a:off x="6378933" y="4368690"/>
            <a:ext cx="152513" cy="167640"/>
            <a:chOff x="10972800" y="11811000"/>
            <a:chExt cx="121920" cy="121920"/>
          </a:xfrm>
        </p:grpSpPr>
        <p:sp>
          <p:nvSpPr>
            <p:cNvPr id="100" name="Flowchart: Connector 135"/>
            <p:cNvSpPr/>
            <p:nvPr/>
          </p:nvSpPr>
          <p:spPr bwMode="auto">
            <a:xfrm>
              <a:off x="10972800" y="11841480"/>
              <a:ext cx="45720" cy="45720"/>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01" name="Flowchart: Connector 138"/>
            <p:cNvSpPr/>
            <p:nvPr/>
          </p:nvSpPr>
          <p:spPr bwMode="auto">
            <a:xfrm>
              <a:off x="11049000" y="11887200"/>
              <a:ext cx="45720" cy="45720"/>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02" name="Flowchart: Connector 101"/>
            <p:cNvSpPr/>
            <p:nvPr/>
          </p:nvSpPr>
          <p:spPr bwMode="auto">
            <a:xfrm>
              <a:off x="11049000" y="11841480"/>
              <a:ext cx="45720" cy="45720"/>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03" name="Flowchart: Connector 102"/>
            <p:cNvSpPr/>
            <p:nvPr/>
          </p:nvSpPr>
          <p:spPr bwMode="auto">
            <a:xfrm>
              <a:off x="11003280" y="11811000"/>
              <a:ext cx="45720" cy="45720"/>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04" name="Flowchart: Connector 103"/>
            <p:cNvSpPr/>
            <p:nvPr/>
          </p:nvSpPr>
          <p:spPr bwMode="auto">
            <a:xfrm>
              <a:off x="11003280" y="11887200"/>
              <a:ext cx="45720" cy="45720"/>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grpSp>
      <p:grpSp>
        <p:nvGrpSpPr>
          <p:cNvPr id="89" name="Group 169"/>
          <p:cNvGrpSpPr/>
          <p:nvPr/>
        </p:nvGrpSpPr>
        <p:grpSpPr>
          <a:xfrm>
            <a:off x="6062840" y="4214121"/>
            <a:ext cx="152513" cy="209550"/>
            <a:chOff x="11201400" y="12573000"/>
            <a:chExt cx="121920" cy="152400"/>
          </a:xfrm>
        </p:grpSpPr>
        <p:sp>
          <p:nvSpPr>
            <p:cNvPr id="95" name="Flowchart: Connector 142"/>
            <p:cNvSpPr/>
            <p:nvPr/>
          </p:nvSpPr>
          <p:spPr bwMode="auto">
            <a:xfrm>
              <a:off x="11201400" y="12603480"/>
              <a:ext cx="45720" cy="45720"/>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96" name="Flowchart: Connector 95"/>
            <p:cNvSpPr/>
            <p:nvPr/>
          </p:nvSpPr>
          <p:spPr bwMode="auto">
            <a:xfrm>
              <a:off x="11231880" y="12649200"/>
              <a:ext cx="45720" cy="45720"/>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97" name="Flowchart: Connector 96"/>
            <p:cNvSpPr/>
            <p:nvPr/>
          </p:nvSpPr>
          <p:spPr bwMode="auto">
            <a:xfrm>
              <a:off x="11201400" y="12679680"/>
              <a:ext cx="45720" cy="45720"/>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98" name="Flowchart: Connector 97"/>
            <p:cNvSpPr/>
            <p:nvPr/>
          </p:nvSpPr>
          <p:spPr bwMode="auto">
            <a:xfrm>
              <a:off x="11231880" y="12573000"/>
              <a:ext cx="45720" cy="45720"/>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99" name="Flowchart: Connector 98"/>
            <p:cNvSpPr/>
            <p:nvPr/>
          </p:nvSpPr>
          <p:spPr bwMode="auto">
            <a:xfrm>
              <a:off x="11277600" y="12603480"/>
              <a:ext cx="45720" cy="45720"/>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grpSp>
      <p:sp>
        <p:nvSpPr>
          <p:cNvPr id="127" name="Can 126"/>
          <p:cNvSpPr/>
          <p:nvPr/>
        </p:nvSpPr>
        <p:spPr bwMode="auto">
          <a:xfrm>
            <a:off x="7385601" y="3970149"/>
            <a:ext cx="1715775" cy="1257300"/>
          </a:xfrm>
          <a:prstGeom prst="can">
            <a:avLst>
              <a:gd name="adj" fmla="val 38223"/>
            </a:avLst>
          </a:prstGeom>
          <a:blipFill>
            <a:blip r:embed="rId3" cstate="print"/>
            <a:tile tx="0" ty="0" sx="100000" sy="100000" flip="none" algn="tl"/>
          </a:bli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26" name="Can 125"/>
          <p:cNvSpPr/>
          <p:nvPr/>
        </p:nvSpPr>
        <p:spPr bwMode="auto">
          <a:xfrm>
            <a:off x="7385601" y="3655824"/>
            <a:ext cx="1715775" cy="1990725"/>
          </a:xfrm>
          <a:prstGeom prst="can">
            <a:avLst/>
          </a:prstGeom>
          <a:solidFill>
            <a:srgbClr val="0300BE">
              <a:alpha val="6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28" name="Can 127"/>
          <p:cNvSpPr/>
          <p:nvPr/>
        </p:nvSpPr>
        <p:spPr bwMode="auto">
          <a:xfrm>
            <a:off x="7385601" y="3131949"/>
            <a:ext cx="1715775" cy="2514600"/>
          </a:xfrm>
          <a:prstGeom prst="can">
            <a:avLst/>
          </a:prstGeom>
          <a:noFill/>
          <a:ln w="2857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29" name="Flowchart: Connector 128"/>
          <p:cNvSpPr/>
          <p:nvPr/>
        </p:nvSpPr>
        <p:spPr bwMode="auto">
          <a:xfrm>
            <a:off x="8427250" y="3901022"/>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30" name="Flowchart: Connector 129"/>
          <p:cNvSpPr/>
          <p:nvPr/>
        </p:nvSpPr>
        <p:spPr bwMode="auto">
          <a:xfrm>
            <a:off x="7853151" y="4106705"/>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25" name="TextBox 124"/>
          <p:cNvSpPr txBox="1"/>
          <p:nvPr/>
        </p:nvSpPr>
        <p:spPr>
          <a:xfrm>
            <a:off x="61997" y="5780868"/>
            <a:ext cx="1828800" cy="923330"/>
          </a:xfrm>
          <a:prstGeom prst="rect">
            <a:avLst/>
          </a:prstGeom>
          <a:noFill/>
        </p:spPr>
        <p:txBody>
          <a:bodyPr wrap="square" rtlCol="0">
            <a:spAutoFit/>
          </a:bodyPr>
          <a:lstStyle/>
          <a:p>
            <a:pPr algn="ctr"/>
            <a:r>
              <a:rPr lang="es-HN" dirty="0" smtClean="0"/>
              <a:t>Deposición de las partículas de coagulante</a:t>
            </a:r>
            <a:endParaRPr lang="es-HN" dirty="0"/>
          </a:p>
        </p:txBody>
      </p:sp>
      <p:sp>
        <p:nvSpPr>
          <p:cNvPr id="131" name="TextBox 130"/>
          <p:cNvSpPr txBox="1"/>
          <p:nvPr/>
        </p:nvSpPr>
        <p:spPr>
          <a:xfrm>
            <a:off x="1871424" y="5780868"/>
            <a:ext cx="1828800" cy="369332"/>
          </a:xfrm>
          <a:prstGeom prst="rect">
            <a:avLst/>
          </a:prstGeom>
          <a:noFill/>
        </p:spPr>
        <p:txBody>
          <a:bodyPr wrap="square" rtlCol="0">
            <a:spAutoFit/>
          </a:bodyPr>
          <a:lstStyle/>
          <a:p>
            <a:pPr algn="ctr"/>
            <a:r>
              <a:rPr lang="es-HN" dirty="0" smtClean="0"/>
              <a:t>Colisiones</a:t>
            </a:r>
            <a:endParaRPr lang="es-HN" dirty="0"/>
          </a:p>
        </p:txBody>
      </p:sp>
      <p:sp>
        <p:nvSpPr>
          <p:cNvPr id="132" name="TextBox 131"/>
          <p:cNvSpPr txBox="1"/>
          <p:nvPr/>
        </p:nvSpPr>
        <p:spPr>
          <a:xfrm>
            <a:off x="5490278" y="5780868"/>
            <a:ext cx="1828800" cy="369332"/>
          </a:xfrm>
          <a:prstGeom prst="rect">
            <a:avLst/>
          </a:prstGeom>
          <a:noFill/>
        </p:spPr>
        <p:txBody>
          <a:bodyPr wrap="square" rtlCol="0">
            <a:spAutoFit/>
          </a:bodyPr>
          <a:lstStyle/>
          <a:p>
            <a:pPr algn="ctr"/>
            <a:r>
              <a:rPr lang="es-HN" dirty="0" smtClean="0"/>
              <a:t>Gravedad!</a:t>
            </a:r>
            <a:endParaRPr lang="es-HN" dirty="0"/>
          </a:p>
        </p:txBody>
      </p:sp>
      <p:sp>
        <p:nvSpPr>
          <p:cNvPr id="137" name="TextBox 136"/>
          <p:cNvSpPr txBox="1"/>
          <p:nvPr/>
        </p:nvSpPr>
        <p:spPr>
          <a:xfrm>
            <a:off x="3653076" y="1903161"/>
            <a:ext cx="1828800" cy="369332"/>
          </a:xfrm>
          <a:prstGeom prst="rect">
            <a:avLst/>
          </a:prstGeom>
          <a:noFill/>
          <a:ln>
            <a:solidFill>
              <a:schemeClr val="accent1"/>
            </a:solidFill>
          </a:ln>
        </p:spPr>
        <p:style>
          <a:lnRef idx="2">
            <a:schemeClr val="accent3"/>
          </a:lnRef>
          <a:fillRef idx="1">
            <a:schemeClr val="lt1"/>
          </a:fillRef>
          <a:effectRef idx="0">
            <a:schemeClr val="accent3"/>
          </a:effectRef>
          <a:fontRef idx="minor">
            <a:schemeClr val="dk1"/>
          </a:fontRef>
        </p:style>
        <p:txBody>
          <a:bodyPr wrap="square" rtlCol="0" anchor="ctr">
            <a:spAutoFit/>
          </a:bodyPr>
          <a:lstStyle/>
          <a:p>
            <a:pPr algn="ctr"/>
            <a:r>
              <a:rPr lang="es-HN" b="1" dirty="0" smtClean="0">
                <a:latin typeface="+mj-lt"/>
              </a:rPr>
              <a:t>Lecho de flóculos</a:t>
            </a:r>
            <a:endParaRPr lang="es-HN" b="1" dirty="0">
              <a:latin typeface="+mj-lt"/>
            </a:endParaRPr>
          </a:p>
        </p:txBody>
      </p:sp>
      <p:grpSp>
        <p:nvGrpSpPr>
          <p:cNvPr id="90" name="Group 66"/>
          <p:cNvGrpSpPr/>
          <p:nvPr/>
        </p:nvGrpSpPr>
        <p:grpSpPr>
          <a:xfrm>
            <a:off x="3720902" y="3131949"/>
            <a:ext cx="1715775" cy="2514600"/>
            <a:chOff x="12954000" y="10820400"/>
            <a:chExt cx="1371600" cy="1828800"/>
          </a:xfrm>
        </p:grpSpPr>
        <p:sp>
          <p:nvSpPr>
            <p:cNvPr id="170" name="Can 169"/>
            <p:cNvSpPr/>
            <p:nvPr/>
          </p:nvSpPr>
          <p:spPr bwMode="auto">
            <a:xfrm>
              <a:off x="12954000" y="11201400"/>
              <a:ext cx="1371600" cy="1447800"/>
            </a:xfrm>
            <a:prstGeom prst="can">
              <a:avLst/>
            </a:prstGeom>
            <a:solidFill>
              <a:srgbClr val="0300BE">
                <a:alpha val="6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71" name="Can 170"/>
            <p:cNvSpPr/>
            <p:nvPr/>
          </p:nvSpPr>
          <p:spPr bwMode="auto">
            <a:xfrm>
              <a:off x="12954000" y="10820400"/>
              <a:ext cx="1371600" cy="1828800"/>
            </a:xfrm>
            <a:prstGeom prst="can">
              <a:avLst/>
            </a:prstGeom>
            <a:noFill/>
            <a:ln w="2857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grpSp>
      <p:sp>
        <p:nvSpPr>
          <p:cNvPr id="146" name="Flowchart: Connector 145"/>
          <p:cNvSpPr/>
          <p:nvPr/>
        </p:nvSpPr>
        <p:spPr bwMode="auto">
          <a:xfrm>
            <a:off x="5093522" y="505980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grpSp>
        <p:nvGrpSpPr>
          <p:cNvPr id="91" name="Group 178"/>
          <p:cNvGrpSpPr/>
          <p:nvPr/>
        </p:nvGrpSpPr>
        <p:grpSpPr>
          <a:xfrm>
            <a:off x="4807560" y="4640709"/>
            <a:ext cx="114385" cy="167640"/>
            <a:chOff x="4807560" y="4640709"/>
            <a:chExt cx="114385" cy="167640"/>
          </a:xfrm>
        </p:grpSpPr>
        <p:sp>
          <p:nvSpPr>
            <p:cNvPr id="144" name="Flowchart: Connector 143"/>
            <p:cNvSpPr/>
            <p:nvPr/>
          </p:nvSpPr>
          <p:spPr bwMode="auto">
            <a:xfrm>
              <a:off x="4807560" y="474548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45" name="Flowchart: Connector 144"/>
            <p:cNvSpPr/>
            <p:nvPr/>
          </p:nvSpPr>
          <p:spPr bwMode="auto">
            <a:xfrm>
              <a:off x="4807560" y="470357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52" name="Flowchart: Connector 151"/>
            <p:cNvSpPr/>
            <p:nvPr/>
          </p:nvSpPr>
          <p:spPr bwMode="auto">
            <a:xfrm>
              <a:off x="4864752" y="464070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55" name="Flowchart: Connector 154"/>
            <p:cNvSpPr/>
            <p:nvPr/>
          </p:nvSpPr>
          <p:spPr bwMode="auto">
            <a:xfrm>
              <a:off x="4807560" y="464070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grpSp>
      <p:grpSp>
        <p:nvGrpSpPr>
          <p:cNvPr id="93" name="Group 179"/>
          <p:cNvGrpSpPr/>
          <p:nvPr/>
        </p:nvGrpSpPr>
        <p:grpSpPr>
          <a:xfrm>
            <a:off x="3859013" y="4645391"/>
            <a:ext cx="114385" cy="230505"/>
            <a:chOff x="4044993" y="5164584"/>
            <a:chExt cx="114385" cy="230505"/>
          </a:xfrm>
        </p:grpSpPr>
        <p:sp>
          <p:nvSpPr>
            <p:cNvPr id="149" name="Flowchart: Connector 148"/>
            <p:cNvSpPr/>
            <p:nvPr/>
          </p:nvSpPr>
          <p:spPr bwMode="auto">
            <a:xfrm>
              <a:off x="4044993" y="516458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56" name="Flowchart: Connector 155"/>
            <p:cNvSpPr/>
            <p:nvPr/>
          </p:nvSpPr>
          <p:spPr bwMode="auto">
            <a:xfrm>
              <a:off x="4044993" y="526935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57" name="Flowchart: Connector 156"/>
            <p:cNvSpPr/>
            <p:nvPr/>
          </p:nvSpPr>
          <p:spPr bwMode="auto">
            <a:xfrm>
              <a:off x="4102185" y="526935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58" name="Flowchart: Connector 157"/>
            <p:cNvSpPr/>
            <p:nvPr/>
          </p:nvSpPr>
          <p:spPr bwMode="auto">
            <a:xfrm>
              <a:off x="4102185" y="533222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59" name="Flowchart: Connector 158"/>
            <p:cNvSpPr/>
            <p:nvPr/>
          </p:nvSpPr>
          <p:spPr bwMode="auto">
            <a:xfrm>
              <a:off x="4102185" y="522744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grpSp>
      <p:grpSp>
        <p:nvGrpSpPr>
          <p:cNvPr id="94" name="Group 177"/>
          <p:cNvGrpSpPr/>
          <p:nvPr/>
        </p:nvGrpSpPr>
        <p:grpSpPr>
          <a:xfrm>
            <a:off x="4998201" y="4431159"/>
            <a:ext cx="152514" cy="167640"/>
            <a:chOff x="4998201" y="4431159"/>
            <a:chExt cx="152514" cy="167640"/>
          </a:xfrm>
        </p:grpSpPr>
        <p:sp>
          <p:nvSpPr>
            <p:cNvPr id="153" name="Flowchart: Connector 152"/>
            <p:cNvSpPr/>
            <p:nvPr/>
          </p:nvSpPr>
          <p:spPr bwMode="auto">
            <a:xfrm>
              <a:off x="5055394" y="449402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54" name="Flowchart: Connector 153"/>
            <p:cNvSpPr/>
            <p:nvPr/>
          </p:nvSpPr>
          <p:spPr bwMode="auto">
            <a:xfrm>
              <a:off x="5093522" y="453593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60" name="Flowchart: Connector 159"/>
            <p:cNvSpPr/>
            <p:nvPr/>
          </p:nvSpPr>
          <p:spPr bwMode="auto">
            <a:xfrm>
              <a:off x="5093522" y="443115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62" name="Flowchart: Connector 161"/>
            <p:cNvSpPr/>
            <p:nvPr/>
          </p:nvSpPr>
          <p:spPr bwMode="auto">
            <a:xfrm>
              <a:off x="4998201" y="449402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grpSp>
      <p:grpSp>
        <p:nvGrpSpPr>
          <p:cNvPr id="133" name="Group 176"/>
          <p:cNvGrpSpPr/>
          <p:nvPr/>
        </p:nvGrpSpPr>
        <p:grpSpPr>
          <a:xfrm>
            <a:off x="4044993" y="4598799"/>
            <a:ext cx="209706" cy="167640"/>
            <a:chOff x="4044993" y="4598799"/>
            <a:chExt cx="209706" cy="167640"/>
          </a:xfrm>
        </p:grpSpPr>
        <p:sp>
          <p:nvSpPr>
            <p:cNvPr id="141" name="Flowchart: Connector 140"/>
            <p:cNvSpPr/>
            <p:nvPr/>
          </p:nvSpPr>
          <p:spPr bwMode="auto">
            <a:xfrm>
              <a:off x="4102185" y="464070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42" name="Flowchart: Connector 141"/>
            <p:cNvSpPr/>
            <p:nvPr/>
          </p:nvSpPr>
          <p:spPr bwMode="auto">
            <a:xfrm>
              <a:off x="4102185" y="470357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48" name="Flowchart: Connector 147"/>
            <p:cNvSpPr/>
            <p:nvPr/>
          </p:nvSpPr>
          <p:spPr bwMode="auto">
            <a:xfrm>
              <a:off x="4140314" y="464070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64" name="Flowchart: Connector 163"/>
            <p:cNvSpPr/>
            <p:nvPr/>
          </p:nvSpPr>
          <p:spPr bwMode="auto">
            <a:xfrm>
              <a:off x="4044993" y="459879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65" name="Flowchart: Connector 164"/>
            <p:cNvSpPr/>
            <p:nvPr/>
          </p:nvSpPr>
          <p:spPr bwMode="auto">
            <a:xfrm>
              <a:off x="4197506" y="470357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grpSp>
      <p:sp>
        <p:nvSpPr>
          <p:cNvPr id="167" name="Flowchart: Connector 166"/>
          <p:cNvSpPr/>
          <p:nvPr/>
        </p:nvSpPr>
        <p:spPr bwMode="auto">
          <a:xfrm>
            <a:off x="4388148" y="491312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grpSp>
        <p:nvGrpSpPr>
          <p:cNvPr id="134" name="Group 175"/>
          <p:cNvGrpSpPr/>
          <p:nvPr/>
        </p:nvGrpSpPr>
        <p:grpSpPr>
          <a:xfrm rot="1620000">
            <a:off x="4473389" y="4443170"/>
            <a:ext cx="152514" cy="167640"/>
            <a:chOff x="4388148" y="4179699"/>
            <a:chExt cx="152514" cy="167640"/>
          </a:xfrm>
        </p:grpSpPr>
        <p:sp>
          <p:nvSpPr>
            <p:cNvPr id="140" name="Flowchart: Connector 139"/>
            <p:cNvSpPr/>
            <p:nvPr/>
          </p:nvSpPr>
          <p:spPr bwMode="auto">
            <a:xfrm>
              <a:off x="4388148" y="422160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43" name="Flowchart: Connector 142"/>
            <p:cNvSpPr/>
            <p:nvPr/>
          </p:nvSpPr>
          <p:spPr bwMode="auto">
            <a:xfrm>
              <a:off x="4483469" y="428447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50" name="Flowchart: Connector 149"/>
            <p:cNvSpPr/>
            <p:nvPr/>
          </p:nvSpPr>
          <p:spPr bwMode="auto">
            <a:xfrm>
              <a:off x="4483469" y="422160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51" name="Flowchart: Connector 150"/>
            <p:cNvSpPr/>
            <p:nvPr/>
          </p:nvSpPr>
          <p:spPr bwMode="auto">
            <a:xfrm>
              <a:off x="4426276" y="417969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68" name="Flowchart: Connector 167"/>
            <p:cNvSpPr/>
            <p:nvPr/>
          </p:nvSpPr>
          <p:spPr bwMode="auto">
            <a:xfrm>
              <a:off x="4426276" y="428447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grpSp>
      <p:grpSp>
        <p:nvGrpSpPr>
          <p:cNvPr id="135" name="Group 180"/>
          <p:cNvGrpSpPr/>
          <p:nvPr/>
        </p:nvGrpSpPr>
        <p:grpSpPr>
          <a:xfrm>
            <a:off x="4798095" y="4994975"/>
            <a:ext cx="152514" cy="209550"/>
            <a:chOff x="4674110" y="5227449"/>
            <a:chExt cx="152514" cy="209550"/>
          </a:xfrm>
        </p:grpSpPr>
        <p:sp>
          <p:nvSpPr>
            <p:cNvPr id="147" name="Flowchart: Connector 146"/>
            <p:cNvSpPr/>
            <p:nvPr/>
          </p:nvSpPr>
          <p:spPr bwMode="auto">
            <a:xfrm>
              <a:off x="4674110" y="526935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61" name="Flowchart: Connector 160"/>
            <p:cNvSpPr/>
            <p:nvPr/>
          </p:nvSpPr>
          <p:spPr bwMode="auto">
            <a:xfrm>
              <a:off x="4712239" y="533222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63" name="Flowchart: Connector 162"/>
            <p:cNvSpPr/>
            <p:nvPr/>
          </p:nvSpPr>
          <p:spPr bwMode="auto">
            <a:xfrm>
              <a:off x="4674110" y="537413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66" name="Flowchart: Connector 165"/>
            <p:cNvSpPr/>
            <p:nvPr/>
          </p:nvSpPr>
          <p:spPr bwMode="auto">
            <a:xfrm>
              <a:off x="4712239" y="522744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69" name="Flowchart: Connector 168"/>
            <p:cNvSpPr/>
            <p:nvPr/>
          </p:nvSpPr>
          <p:spPr bwMode="auto">
            <a:xfrm>
              <a:off x="4769431" y="526935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grpSp>
      <p:sp>
        <p:nvSpPr>
          <p:cNvPr id="172" name="TextBox 171"/>
          <p:cNvSpPr txBox="1"/>
          <p:nvPr/>
        </p:nvSpPr>
        <p:spPr>
          <a:xfrm>
            <a:off x="3680851" y="5780868"/>
            <a:ext cx="1828800" cy="369332"/>
          </a:xfrm>
          <a:prstGeom prst="rect">
            <a:avLst/>
          </a:prstGeom>
          <a:noFill/>
        </p:spPr>
        <p:txBody>
          <a:bodyPr wrap="square" rtlCol="0">
            <a:spAutoFit/>
          </a:bodyPr>
          <a:lstStyle/>
          <a:p>
            <a:pPr algn="ctr"/>
            <a:r>
              <a:rPr lang="es-HN" dirty="0" smtClean="0"/>
              <a:t>Mas Colisiones</a:t>
            </a:r>
            <a:endParaRPr lang="es-HN" dirty="0"/>
          </a:p>
        </p:txBody>
      </p:sp>
      <p:sp>
        <p:nvSpPr>
          <p:cNvPr id="173" name="Flowchart: Connector 172"/>
          <p:cNvSpPr/>
          <p:nvPr/>
        </p:nvSpPr>
        <p:spPr bwMode="auto">
          <a:xfrm>
            <a:off x="3103612" y="5351691"/>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74" name="Flowchart: Connector 173"/>
          <p:cNvSpPr/>
          <p:nvPr/>
        </p:nvSpPr>
        <p:spPr bwMode="auto">
          <a:xfrm>
            <a:off x="2047168" y="4132518"/>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75" name="Flowchart: Connector 174"/>
          <p:cNvSpPr/>
          <p:nvPr/>
        </p:nvSpPr>
        <p:spPr bwMode="auto">
          <a:xfrm>
            <a:off x="1959349" y="5214798"/>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grpSp>
        <p:nvGrpSpPr>
          <p:cNvPr id="136" name="Group 181"/>
          <p:cNvGrpSpPr/>
          <p:nvPr/>
        </p:nvGrpSpPr>
        <p:grpSpPr>
          <a:xfrm rot="1620000" flipH="1">
            <a:off x="4384809" y="4643680"/>
            <a:ext cx="152514" cy="209550"/>
            <a:chOff x="4674110" y="5227449"/>
            <a:chExt cx="152514" cy="209550"/>
          </a:xfrm>
        </p:grpSpPr>
        <p:sp>
          <p:nvSpPr>
            <p:cNvPr id="183" name="Flowchart: Connector 182"/>
            <p:cNvSpPr/>
            <p:nvPr/>
          </p:nvSpPr>
          <p:spPr bwMode="auto">
            <a:xfrm>
              <a:off x="4674110" y="526935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84" name="Flowchart: Connector 183"/>
            <p:cNvSpPr/>
            <p:nvPr/>
          </p:nvSpPr>
          <p:spPr bwMode="auto">
            <a:xfrm>
              <a:off x="4712239" y="533222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85" name="Flowchart: Connector 184"/>
            <p:cNvSpPr/>
            <p:nvPr/>
          </p:nvSpPr>
          <p:spPr bwMode="auto">
            <a:xfrm>
              <a:off x="4674110" y="537413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86" name="Flowchart: Connector 185"/>
            <p:cNvSpPr/>
            <p:nvPr/>
          </p:nvSpPr>
          <p:spPr bwMode="auto">
            <a:xfrm>
              <a:off x="4712239" y="522744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87" name="Flowchart: Connector 186"/>
            <p:cNvSpPr/>
            <p:nvPr/>
          </p:nvSpPr>
          <p:spPr bwMode="auto">
            <a:xfrm>
              <a:off x="4769431" y="526935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grpSp>
      <p:grpSp>
        <p:nvGrpSpPr>
          <p:cNvPr id="138" name="Group 187"/>
          <p:cNvGrpSpPr/>
          <p:nvPr/>
        </p:nvGrpSpPr>
        <p:grpSpPr>
          <a:xfrm rot="16200000">
            <a:off x="4959960" y="4793109"/>
            <a:ext cx="114385" cy="167640"/>
            <a:chOff x="4807560" y="4640709"/>
            <a:chExt cx="114385" cy="167640"/>
          </a:xfrm>
        </p:grpSpPr>
        <p:sp>
          <p:nvSpPr>
            <p:cNvPr id="189" name="Flowchart: Connector 188"/>
            <p:cNvSpPr/>
            <p:nvPr/>
          </p:nvSpPr>
          <p:spPr bwMode="auto">
            <a:xfrm>
              <a:off x="4807560" y="474548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90" name="Flowchart: Connector 189"/>
            <p:cNvSpPr/>
            <p:nvPr/>
          </p:nvSpPr>
          <p:spPr bwMode="auto">
            <a:xfrm>
              <a:off x="4807560" y="470357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91" name="Flowchart: Connector 190"/>
            <p:cNvSpPr/>
            <p:nvPr/>
          </p:nvSpPr>
          <p:spPr bwMode="auto">
            <a:xfrm>
              <a:off x="4864752" y="464070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92" name="Flowchart: Connector 191"/>
            <p:cNvSpPr/>
            <p:nvPr/>
          </p:nvSpPr>
          <p:spPr bwMode="auto">
            <a:xfrm>
              <a:off x="4807560" y="464070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grpSp>
      <p:grpSp>
        <p:nvGrpSpPr>
          <p:cNvPr id="139" name="Group 192"/>
          <p:cNvGrpSpPr/>
          <p:nvPr/>
        </p:nvGrpSpPr>
        <p:grpSpPr>
          <a:xfrm>
            <a:off x="4181957" y="4506067"/>
            <a:ext cx="152514" cy="167640"/>
            <a:chOff x="4998201" y="4431159"/>
            <a:chExt cx="152514" cy="167640"/>
          </a:xfrm>
        </p:grpSpPr>
        <p:sp>
          <p:nvSpPr>
            <p:cNvPr id="194" name="Flowchart: Connector 193"/>
            <p:cNvSpPr/>
            <p:nvPr/>
          </p:nvSpPr>
          <p:spPr bwMode="auto">
            <a:xfrm>
              <a:off x="5055394" y="449402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95" name="Flowchart: Connector 194"/>
            <p:cNvSpPr/>
            <p:nvPr/>
          </p:nvSpPr>
          <p:spPr bwMode="auto">
            <a:xfrm>
              <a:off x="5093522" y="453593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96" name="Flowchart: Connector 195"/>
            <p:cNvSpPr/>
            <p:nvPr/>
          </p:nvSpPr>
          <p:spPr bwMode="auto">
            <a:xfrm>
              <a:off x="5093522" y="443115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197" name="Flowchart: Connector 196"/>
            <p:cNvSpPr/>
            <p:nvPr/>
          </p:nvSpPr>
          <p:spPr bwMode="auto">
            <a:xfrm>
              <a:off x="4998201" y="449402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grpSp>
      <p:grpSp>
        <p:nvGrpSpPr>
          <p:cNvPr id="176" name="Group 197"/>
          <p:cNvGrpSpPr/>
          <p:nvPr/>
        </p:nvGrpSpPr>
        <p:grpSpPr>
          <a:xfrm>
            <a:off x="4187123" y="4759205"/>
            <a:ext cx="152514" cy="167640"/>
            <a:chOff x="4998201" y="4431159"/>
            <a:chExt cx="152514" cy="167640"/>
          </a:xfrm>
        </p:grpSpPr>
        <p:sp>
          <p:nvSpPr>
            <p:cNvPr id="199" name="Flowchart: Connector 198"/>
            <p:cNvSpPr/>
            <p:nvPr/>
          </p:nvSpPr>
          <p:spPr bwMode="auto">
            <a:xfrm>
              <a:off x="5055394" y="449402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00" name="Flowchart: Connector 199"/>
            <p:cNvSpPr/>
            <p:nvPr/>
          </p:nvSpPr>
          <p:spPr bwMode="auto">
            <a:xfrm>
              <a:off x="5093522" y="453593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01" name="Flowchart: Connector 200"/>
            <p:cNvSpPr/>
            <p:nvPr/>
          </p:nvSpPr>
          <p:spPr bwMode="auto">
            <a:xfrm>
              <a:off x="5093522" y="443115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02" name="Flowchart: Connector 201"/>
            <p:cNvSpPr/>
            <p:nvPr/>
          </p:nvSpPr>
          <p:spPr bwMode="auto">
            <a:xfrm>
              <a:off x="4998201" y="449402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grpSp>
      <p:grpSp>
        <p:nvGrpSpPr>
          <p:cNvPr id="177" name="Group 202"/>
          <p:cNvGrpSpPr/>
          <p:nvPr/>
        </p:nvGrpSpPr>
        <p:grpSpPr>
          <a:xfrm>
            <a:off x="4912508" y="4502580"/>
            <a:ext cx="152514" cy="167640"/>
            <a:chOff x="4388148" y="4179699"/>
            <a:chExt cx="152514" cy="167640"/>
          </a:xfrm>
        </p:grpSpPr>
        <p:sp>
          <p:nvSpPr>
            <p:cNvPr id="204" name="Flowchart: Connector 203"/>
            <p:cNvSpPr/>
            <p:nvPr/>
          </p:nvSpPr>
          <p:spPr bwMode="auto">
            <a:xfrm>
              <a:off x="4388148" y="422160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05" name="Flowchart: Connector 204"/>
            <p:cNvSpPr/>
            <p:nvPr/>
          </p:nvSpPr>
          <p:spPr bwMode="auto">
            <a:xfrm>
              <a:off x="4483469" y="428447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06" name="Flowchart: Connector 205"/>
            <p:cNvSpPr/>
            <p:nvPr/>
          </p:nvSpPr>
          <p:spPr bwMode="auto">
            <a:xfrm>
              <a:off x="4483469" y="422160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07" name="Flowchart: Connector 206"/>
            <p:cNvSpPr/>
            <p:nvPr/>
          </p:nvSpPr>
          <p:spPr bwMode="auto">
            <a:xfrm>
              <a:off x="4426276" y="417969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08" name="Flowchart: Connector 207"/>
            <p:cNvSpPr/>
            <p:nvPr/>
          </p:nvSpPr>
          <p:spPr bwMode="auto">
            <a:xfrm>
              <a:off x="4426276" y="428447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grpSp>
      <p:grpSp>
        <p:nvGrpSpPr>
          <p:cNvPr id="178" name="Group 208"/>
          <p:cNvGrpSpPr/>
          <p:nvPr/>
        </p:nvGrpSpPr>
        <p:grpSpPr>
          <a:xfrm rot="1620000">
            <a:off x="3941671" y="4836536"/>
            <a:ext cx="114385" cy="230505"/>
            <a:chOff x="4044993" y="5164584"/>
            <a:chExt cx="114385" cy="230505"/>
          </a:xfrm>
        </p:grpSpPr>
        <p:sp>
          <p:nvSpPr>
            <p:cNvPr id="210" name="Flowchart: Connector 209"/>
            <p:cNvSpPr/>
            <p:nvPr/>
          </p:nvSpPr>
          <p:spPr bwMode="auto">
            <a:xfrm>
              <a:off x="4044993" y="516458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11" name="Flowchart: Connector 210"/>
            <p:cNvSpPr/>
            <p:nvPr/>
          </p:nvSpPr>
          <p:spPr bwMode="auto">
            <a:xfrm>
              <a:off x="4044993" y="526935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12" name="Flowchart: Connector 211"/>
            <p:cNvSpPr/>
            <p:nvPr/>
          </p:nvSpPr>
          <p:spPr bwMode="auto">
            <a:xfrm>
              <a:off x="4102185" y="526935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13" name="Flowchart: Connector 212"/>
            <p:cNvSpPr/>
            <p:nvPr/>
          </p:nvSpPr>
          <p:spPr bwMode="auto">
            <a:xfrm>
              <a:off x="4102185" y="533222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14" name="Flowchart: Connector 213"/>
            <p:cNvSpPr/>
            <p:nvPr/>
          </p:nvSpPr>
          <p:spPr bwMode="auto">
            <a:xfrm>
              <a:off x="4102185" y="522744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grpSp>
      <p:grpSp>
        <p:nvGrpSpPr>
          <p:cNvPr id="179" name="Group 214"/>
          <p:cNvGrpSpPr/>
          <p:nvPr/>
        </p:nvGrpSpPr>
        <p:grpSpPr>
          <a:xfrm rot="1620000">
            <a:off x="4339460" y="4978604"/>
            <a:ext cx="114385" cy="230505"/>
            <a:chOff x="4044993" y="5164584"/>
            <a:chExt cx="114385" cy="230505"/>
          </a:xfrm>
        </p:grpSpPr>
        <p:sp>
          <p:nvSpPr>
            <p:cNvPr id="216" name="Flowchart: Connector 215"/>
            <p:cNvSpPr/>
            <p:nvPr/>
          </p:nvSpPr>
          <p:spPr bwMode="auto">
            <a:xfrm>
              <a:off x="4044993" y="516458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17" name="Flowchart: Connector 216"/>
            <p:cNvSpPr/>
            <p:nvPr/>
          </p:nvSpPr>
          <p:spPr bwMode="auto">
            <a:xfrm>
              <a:off x="4044993" y="526935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18" name="Flowchart: Connector 217"/>
            <p:cNvSpPr/>
            <p:nvPr/>
          </p:nvSpPr>
          <p:spPr bwMode="auto">
            <a:xfrm>
              <a:off x="4102185" y="526935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19" name="Flowchart: Connector 218"/>
            <p:cNvSpPr/>
            <p:nvPr/>
          </p:nvSpPr>
          <p:spPr bwMode="auto">
            <a:xfrm>
              <a:off x="4102185" y="533222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20" name="Flowchart: Connector 219"/>
            <p:cNvSpPr/>
            <p:nvPr/>
          </p:nvSpPr>
          <p:spPr bwMode="auto">
            <a:xfrm>
              <a:off x="4102185" y="522744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grpSp>
      <p:grpSp>
        <p:nvGrpSpPr>
          <p:cNvPr id="180" name="Group 220"/>
          <p:cNvGrpSpPr/>
          <p:nvPr/>
        </p:nvGrpSpPr>
        <p:grpSpPr>
          <a:xfrm>
            <a:off x="4185913" y="4994974"/>
            <a:ext cx="152514" cy="209550"/>
            <a:chOff x="4674110" y="5227449"/>
            <a:chExt cx="152514" cy="209550"/>
          </a:xfrm>
        </p:grpSpPr>
        <p:sp>
          <p:nvSpPr>
            <p:cNvPr id="222" name="Flowchart: Connector 221"/>
            <p:cNvSpPr/>
            <p:nvPr/>
          </p:nvSpPr>
          <p:spPr bwMode="auto">
            <a:xfrm>
              <a:off x="4674110" y="526935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23" name="Flowchart: Connector 222"/>
            <p:cNvSpPr/>
            <p:nvPr/>
          </p:nvSpPr>
          <p:spPr bwMode="auto">
            <a:xfrm>
              <a:off x="4712239" y="533222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24" name="Flowchart: Connector 223"/>
            <p:cNvSpPr/>
            <p:nvPr/>
          </p:nvSpPr>
          <p:spPr bwMode="auto">
            <a:xfrm>
              <a:off x="4674110" y="537413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25" name="Flowchart: Connector 224"/>
            <p:cNvSpPr/>
            <p:nvPr/>
          </p:nvSpPr>
          <p:spPr bwMode="auto">
            <a:xfrm>
              <a:off x="4712239" y="522744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26" name="Flowchart: Connector 225"/>
            <p:cNvSpPr/>
            <p:nvPr/>
          </p:nvSpPr>
          <p:spPr bwMode="auto">
            <a:xfrm>
              <a:off x="4769431" y="526935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grpSp>
      <p:grpSp>
        <p:nvGrpSpPr>
          <p:cNvPr id="181" name="Group 226"/>
          <p:cNvGrpSpPr/>
          <p:nvPr/>
        </p:nvGrpSpPr>
        <p:grpSpPr>
          <a:xfrm flipV="1">
            <a:off x="4522857" y="4929526"/>
            <a:ext cx="114385" cy="230505"/>
            <a:chOff x="4044993" y="5164584"/>
            <a:chExt cx="114385" cy="230505"/>
          </a:xfrm>
        </p:grpSpPr>
        <p:sp>
          <p:nvSpPr>
            <p:cNvPr id="228" name="Flowchart: Connector 227"/>
            <p:cNvSpPr/>
            <p:nvPr/>
          </p:nvSpPr>
          <p:spPr bwMode="auto">
            <a:xfrm>
              <a:off x="4044993" y="516458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29" name="Flowchart: Connector 228"/>
            <p:cNvSpPr/>
            <p:nvPr/>
          </p:nvSpPr>
          <p:spPr bwMode="auto">
            <a:xfrm>
              <a:off x="4044993" y="526935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30" name="Flowchart: Connector 229"/>
            <p:cNvSpPr/>
            <p:nvPr/>
          </p:nvSpPr>
          <p:spPr bwMode="auto">
            <a:xfrm>
              <a:off x="4102185" y="526935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31" name="Flowchart: Connector 230"/>
            <p:cNvSpPr/>
            <p:nvPr/>
          </p:nvSpPr>
          <p:spPr bwMode="auto">
            <a:xfrm>
              <a:off x="4102185" y="533222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32" name="Flowchart: Connector 231"/>
            <p:cNvSpPr/>
            <p:nvPr/>
          </p:nvSpPr>
          <p:spPr bwMode="auto">
            <a:xfrm>
              <a:off x="4102185" y="522744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grpSp>
      <p:grpSp>
        <p:nvGrpSpPr>
          <p:cNvPr id="182" name="Group 232"/>
          <p:cNvGrpSpPr/>
          <p:nvPr/>
        </p:nvGrpSpPr>
        <p:grpSpPr>
          <a:xfrm>
            <a:off x="5046068" y="4855490"/>
            <a:ext cx="152514" cy="209550"/>
            <a:chOff x="4674110" y="5227449"/>
            <a:chExt cx="152514" cy="209550"/>
          </a:xfrm>
        </p:grpSpPr>
        <p:sp>
          <p:nvSpPr>
            <p:cNvPr id="234" name="Flowchart: Connector 233"/>
            <p:cNvSpPr/>
            <p:nvPr/>
          </p:nvSpPr>
          <p:spPr bwMode="auto">
            <a:xfrm>
              <a:off x="4674110" y="526935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35" name="Flowchart: Connector 234"/>
            <p:cNvSpPr/>
            <p:nvPr/>
          </p:nvSpPr>
          <p:spPr bwMode="auto">
            <a:xfrm>
              <a:off x="4712239" y="533222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36" name="Flowchart: Connector 235"/>
            <p:cNvSpPr/>
            <p:nvPr/>
          </p:nvSpPr>
          <p:spPr bwMode="auto">
            <a:xfrm>
              <a:off x="4674110" y="537413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37" name="Flowchart: Connector 236"/>
            <p:cNvSpPr/>
            <p:nvPr/>
          </p:nvSpPr>
          <p:spPr bwMode="auto">
            <a:xfrm>
              <a:off x="4712239" y="522744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38" name="Flowchart: Connector 237"/>
            <p:cNvSpPr/>
            <p:nvPr/>
          </p:nvSpPr>
          <p:spPr bwMode="auto">
            <a:xfrm>
              <a:off x="4769431" y="526935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grpSp>
      <p:grpSp>
        <p:nvGrpSpPr>
          <p:cNvPr id="188" name="Group 238"/>
          <p:cNvGrpSpPr/>
          <p:nvPr/>
        </p:nvGrpSpPr>
        <p:grpSpPr>
          <a:xfrm flipV="1">
            <a:off x="4770830" y="4790041"/>
            <a:ext cx="114385" cy="230505"/>
            <a:chOff x="4044993" y="5164584"/>
            <a:chExt cx="114385" cy="230505"/>
          </a:xfrm>
        </p:grpSpPr>
        <p:sp>
          <p:nvSpPr>
            <p:cNvPr id="240" name="Flowchart: Connector 239"/>
            <p:cNvSpPr/>
            <p:nvPr/>
          </p:nvSpPr>
          <p:spPr bwMode="auto">
            <a:xfrm>
              <a:off x="4044993" y="516458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41" name="Flowchart: Connector 240"/>
            <p:cNvSpPr/>
            <p:nvPr/>
          </p:nvSpPr>
          <p:spPr bwMode="auto">
            <a:xfrm>
              <a:off x="4044993" y="526935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42" name="Flowchart: Connector 241"/>
            <p:cNvSpPr/>
            <p:nvPr/>
          </p:nvSpPr>
          <p:spPr bwMode="auto">
            <a:xfrm>
              <a:off x="4102185" y="526935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43" name="Flowchart: Connector 242"/>
            <p:cNvSpPr/>
            <p:nvPr/>
          </p:nvSpPr>
          <p:spPr bwMode="auto">
            <a:xfrm>
              <a:off x="4102185" y="533222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44" name="Flowchart: Connector 243"/>
            <p:cNvSpPr/>
            <p:nvPr/>
          </p:nvSpPr>
          <p:spPr bwMode="auto">
            <a:xfrm>
              <a:off x="4102185" y="522744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grpSp>
      <p:grpSp>
        <p:nvGrpSpPr>
          <p:cNvPr id="193" name="Group 244"/>
          <p:cNvGrpSpPr/>
          <p:nvPr/>
        </p:nvGrpSpPr>
        <p:grpSpPr>
          <a:xfrm rot="16200000" flipH="1">
            <a:off x="3767486" y="4483637"/>
            <a:ext cx="152514" cy="209550"/>
            <a:chOff x="4674110" y="5227449"/>
            <a:chExt cx="152514" cy="209550"/>
          </a:xfrm>
        </p:grpSpPr>
        <p:sp>
          <p:nvSpPr>
            <p:cNvPr id="246" name="Flowchart: Connector 245"/>
            <p:cNvSpPr/>
            <p:nvPr/>
          </p:nvSpPr>
          <p:spPr bwMode="auto">
            <a:xfrm>
              <a:off x="4674110" y="526935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47" name="Flowchart: Connector 246"/>
            <p:cNvSpPr/>
            <p:nvPr/>
          </p:nvSpPr>
          <p:spPr bwMode="auto">
            <a:xfrm>
              <a:off x="4712239" y="533222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48" name="Flowchart: Connector 247"/>
            <p:cNvSpPr/>
            <p:nvPr/>
          </p:nvSpPr>
          <p:spPr bwMode="auto">
            <a:xfrm>
              <a:off x="4674110" y="537413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49" name="Flowchart: Connector 248"/>
            <p:cNvSpPr/>
            <p:nvPr/>
          </p:nvSpPr>
          <p:spPr bwMode="auto">
            <a:xfrm>
              <a:off x="4712239" y="522744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50" name="Flowchart: Connector 249"/>
            <p:cNvSpPr/>
            <p:nvPr/>
          </p:nvSpPr>
          <p:spPr bwMode="auto">
            <a:xfrm>
              <a:off x="4769431" y="526935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grpSp>
      <p:grpSp>
        <p:nvGrpSpPr>
          <p:cNvPr id="198" name="Group 250"/>
          <p:cNvGrpSpPr/>
          <p:nvPr/>
        </p:nvGrpSpPr>
        <p:grpSpPr>
          <a:xfrm>
            <a:off x="3734025" y="4851984"/>
            <a:ext cx="152514" cy="167640"/>
            <a:chOff x="4388148" y="4179699"/>
            <a:chExt cx="152514" cy="167640"/>
          </a:xfrm>
        </p:grpSpPr>
        <p:sp>
          <p:nvSpPr>
            <p:cNvPr id="252" name="Flowchart: Connector 251"/>
            <p:cNvSpPr/>
            <p:nvPr/>
          </p:nvSpPr>
          <p:spPr bwMode="auto">
            <a:xfrm>
              <a:off x="4388148" y="422160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53" name="Flowchart: Connector 252"/>
            <p:cNvSpPr/>
            <p:nvPr/>
          </p:nvSpPr>
          <p:spPr bwMode="auto">
            <a:xfrm>
              <a:off x="4483469" y="428447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54" name="Flowchart: Connector 253"/>
            <p:cNvSpPr/>
            <p:nvPr/>
          </p:nvSpPr>
          <p:spPr bwMode="auto">
            <a:xfrm>
              <a:off x="4483469" y="422160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55" name="Flowchart: Connector 254"/>
            <p:cNvSpPr/>
            <p:nvPr/>
          </p:nvSpPr>
          <p:spPr bwMode="auto">
            <a:xfrm>
              <a:off x="4426276" y="417969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56" name="Flowchart: Connector 255"/>
            <p:cNvSpPr/>
            <p:nvPr/>
          </p:nvSpPr>
          <p:spPr bwMode="auto">
            <a:xfrm>
              <a:off x="4426276" y="428447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grpSp>
      <p:grpSp>
        <p:nvGrpSpPr>
          <p:cNvPr id="203" name="Group 256"/>
          <p:cNvGrpSpPr/>
          <p:nvPr/>
        </p:nvGrpSpPr>
        <p:grpSpPr>
          <a:xfrm flipH="1">
            <a:off x="4537209" y="4796080"/>
            <a:ext cx="152514" cy="209550"/>
            <a:chOff x="4674110" y="5227449"/>
            <a:chExt cx="152514" cy="209550"/>
          </a:xfrm>
        </p:grpSpPr>
        <p:sp>
          <p:nvSpPr>
            <p:cNvPr id="258" name="Flowchart: Connector 257"/>
            <p:cNvSpPr/>
            <p:nvPr/>
          </p:nvSpPr>
          <p:spPr bwMode="auto">
            <a:xfrm>
              <a:off x="4674110" y="526935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59" name="Flowchart: Connector 258"/>
            <p:cNvSpPr/>
            <p:nvPr/>
          </p:nvSpPr>
          <p:spPr bwMode="auto">
            <a:xfrm>
              <a:off x="4712239" y="533222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60" name="Flowchart: Connector 259"/>
            <p:cNvSpPr/>
            <p:nvPr/>
          </p:nvSpPr>
          <p:spPr bwMode="auto">
            <a:xfrm>
              <a:off x="4674110" y="537413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61" name="Flowchart: Connector 260"/>
            <p:cNvSpPr/>
            <p:nvPr/>
          </p:nvSpPr>
          <p:spPr bwMode="auto">
            <a:xfrm>
              <a:off x="4712239" y="522744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62" name="Flowchart: Connector 261"/>
            <p:cNvSpPr/>
            <p:nvPr/>
          </p:nvSpPr>
          <p:spPr bwMode="auto">
            <a:xfrm>
              <a:off x="4769431" y="526935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grpSp>
      <p:grpSp>
        <p:nvGrpSpPr>
          <p:cNvPr id="209" name="Group 262"/>
          <p:cNvGrpSpPr/>
          <p:nvPr/>
        </p:nvGrpSpPr>
        <p:grpSpPr>
          <a:xfrm flipH="1">
            <a:off x="5095148" y="4594603"/>
            <a:ext cx="152514" cy="209550"/>
            <a:chOff x="4674110" y="5227449"/>
            <a:chExt cx="152514" cy="209550"/>
          </a:xfrm>
        </p:grpSpPr>
        <p:sp>
          <p:nvSpPr>
            <p:cNvPr id="264" name="Flowchart: Connector 263"/>
            <p:cNvSpPr/>
            <p:nvPr/>
          </p:nvSpPr>
          <p:spPr bwMode="auto">
            <a:xfrm>
              <a:off x="4674110" y="526935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65" name="Flowchart: Connector 264"/>
            <p:cNvSpPr/>
            <p:nvPr/>
          </p:nvSpPr>
          <p:spPr bwMode="auto">
            <a:xfrm>
              <a:off x="4712239" y="533222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66" name="Flowchart: Connector 265"/>
            <p:cNvSpPr/>
            <p:nvPr/>
          </p:nvSpPr>
          <p:spPr bwMode="auto">
            <a:xfrm>
              <a:off x="4674110" y="537413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67" name="Flowchart: Connector 266"/>
            <p:cNvSpPr/>
            <p:nvPr/>
          </p:nvSpPr>
          <p:spPr bwMode="auto">
            <a:xfrm>
              <a:off x="4712239" y="522744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68" name="Flowchart: Connector 267"/>
            <p:cNvSpPr/>
            <p:nvPr/>
          </p:nvSpPr>
          <p:spPr bwMode="auto">
            <a:xfrm>
              <a:off x="4769431" y="526935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grpSp>
      <p:grpSp>
        <p:nvGrpSpPr>
          <p:cNvPr id="215" name="Group 268"/>
          <p:cNvGrpSpPr/>
          <p:nvPr/>
        </p:nvGrpSpPr>
        <p:grpSpPr>
          <a:xfrm rot="1620000" flipV="1">
            <a:off x="5240945" y="4795208"/>
            <a:ext cx="114385" cy="230505"/>
            <a:chOff x="4044993" y="5164584"/>
            <a:chExt cx="114385" cy="230505"/>
          </a:xfrm>
        </p:grpSpPr>
        <p:sp>
          <p:nvSpPr>
            <p:cNvPr id="270" name="Flowchart: Connector 269"/>
            <p:cNvSpPr/>
            <p:nvPr/>
          </p:nvSpPr>
          <p:spPr bwMode="auto">
            <a:xfrm>
              <a:off x="4044993" y="516458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71" name="Flowchart: Connector 270"/>
            <p:cNvSpPr/>
            <p:nvPr/>
          </p:nvSpPr>
          <p:spPr bwMode="auto">
            <a:xfrm>
              <a:off x="4044993" y="526935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72" name="Flowchart: Connector 271"/>
            <p:cNvSpPr/>
            <p:nvPr/>
          </p:nvSpPr>
          <p:spPr bwMode="auto">
            <a:xfrm>
              <a:off x="4102185" y="526935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73" name="Flowchart: Connector 272"/>
            <p:cNvSpPr/>
            <p:nvPr/>
          </p:nvSpPr>
          <p:spPr bwMode="auto">
            <a:xfrm>
              <a:off x="4102185" y="533222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74" name="Flowchart: Connector 273"/>
            <p:cNvSpPr/>
            <p:nvPr/>
          </p:nvSpPr>
          <p:spPr bwMode="auto">
            <a:xfrm>
              <a:off x="4102185" y="522744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grpSp>
      <p:grpSp>
        <p:nvGrpSpPr>
          <p:cNvPr id="221" name="Group 274"/>
          <p:cNvGrpSpPr/>
          <p:nvPr/>
        </p:nvGrpSpPr>
        <p:grpSpPr>
          <a:xfrm rot="16200000">
            <a:off x="4611249" y="4591631"/>
            <a:ext cx="114385" cy="167640"/>
            <a:chOff x="4807560" y="4640709"/>
            <a:chExt cx="114385" cy="167640"/>
          </a:xfrm>
        </p:grpSpPr>
        <p:sp>
          <p:nvSpPr>
            <p:cNvPr id="276" name="Flowchart: Connector 275"/>
            <p:cNvSpPr/>
            <p:nvPr/>
          </p:nvSpPr>
          <p:spPr bwMode="auto">
            <a:xfrm>
              <a:off x="4807560" y="474548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77" name="Flowchart: Connector 276"/>
            <p:cNvSpPr/>
            <p:nvPr/>
          </p:nvSpPr>
          <p:spPr bwMode="auto">
            <a:xfrm>
              <a:off x="4807560" y="470357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78" name="Flowchart: Connector 277"/>
            <p:cNvSpPr/>
            <p:nvPr/>
          </p:nvSpPr>
          <p:spPr bwMode="auto">
            <a:xfrm>
              <a:off x="4864752" y="464070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79" name="Flowchart: Connector 278"/>
            <p:cNvSpPr/>
            <p:nvPr/>
          </p:nvSpPr>
          <p:spPr bwMode="auto">
            <a:xfrm>
              <a:off x="4807560" y="464070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grpSp>
      <p:grpSp>
        <p:nvGrpSpPr>
          <p:cNvPr id="227" name="Group 279"/>
          <p:cNvGrpSpPr/>
          <p:nvPr/>
        </p:nvGrpSpPr>
        <p:grpSpPr>
          <a:xfrm>
            <a:off x="4942747" y="4682425"/>
            <a:ext cx="152514" cy="209550"/>
            <a:chOff x="4674110" y="5227449"/>
            <a:chExt cx="152514" cy="209550"/>
          </a:xfrm>
        </p:grpSpPr>
        <p:sp>
          <p:nvSpPr>
            <p:cNvPr id="281" name="Flowchart: Connector 280"/>
            <p:cNvSpPr/>
            <p:nvPr/>
          </p:nvSpPr>
          <p:spPr bwMode="auto">
            <a:xfrm>
              <a:off x="4674110" y="526935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82" name="Flowchart: Connector 281"/>
            <p:cNvSpPr/>
            <p:nvPr/>
          </p:nvSpPr>
          <p:spPr bwMode="auto">
            <a:xfrm>
              <a:off x="4712239" y="533222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83" name="Flowchart: Connector 282"/>
            <p:cNvSpPr/>
            <p:nvPr/>
          </p:nvSpPr>
          <p:spPr bwMode="auto">
            <a:xfrm>
              <a:off x="4674110" y="537413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84" name="Flowchart: Connector 283"/>
            <p:cNvSpPr/>
            <p:nvPr/>
          </p:nvSpPr>
          <p:spPr bwMode="auto">
            <a:xfrm>
              <a:off x="4712239" y="522744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85" name="Flowchart: Connector 284"/>
            <p:cNvSpPr/>
            <p:nvPr/>
          </p:nvSpPr>
          <p:spPr bwMode="auto">
            <a:xfrm>
              <a:off x="4769431" y="526935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grpSp>
      <p:grpSp>
        <p:nvGrpSpPr>
          <p:cNvPr id="233" name="Group 285"/>
          <p:cNvGrpSpPr/>
          <p:nvPr/>
        </p:nvGrpSpPr>
        <p:grpSpPr>
          <a:xfrm>
            <a:off x="3971520" y="5028554"/>
            <a:ext cx="152514" cy="209550"/>
            <a:chOff x="4674110" y="5227449"/>
            <a:chExt cx="152514" cy="209550"/>
          </a:xfrm>
        </p:grpSpPr>
        <p:sp>
          <p:nvSpPr>
            <p:cNvPr id="287" name="Flowchart: Connector 286"/>
            <p:cNvSpPr/>
            <p:nvPr/>
          </p:nvSpPr>
          <p:spPr bwMode="auto">
            <a:xfrm>
              <a:off x="4674110" y="526935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88" name="Flowchart: Connector 287"/>
            <p:cNvSpPr/>
            <p:nvPr/>
          </p:nvSpPr>
          <p:spPr bwMode="auto">
            <a:xfrm>
              <a:off x="4712239" y="533222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89" name="Flowchart: Connector 288"/>
            <p:cNvSpPr/>
            <p:nvPr/>
          </p:nvSpPr>
          <p:spPr bwMode="auto">
            <a:xfrm>
              <a:off x="4674110" y="5374134"/>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90" name="Flowchart: Connector 289"/>
            <p:cNvSpPr/>
            <p:nvPr/>
          </p:nvSpPr>
          <p:spPr bwMode="auto">
            <a:xfrm>
              <a:off x="4712239" y="522744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291" name="Flowchart: Connector 290"/>
            <p:cNvSpPr/>
            <p:nvPr/>
          </p:nvSpPr>
          <p:spPr bwMode="auto">
            <a:xfrm>
              <a:off x="4769431" y="526935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grpSp>
      <p:cxnSp>
        <p:nvCxnSpPr>
          <p:cNvPr id="295" name="Straight Arrow Connector 294"/>
          <p:cNvCxnSpPr/>
          <p:nvPr/>
        </p:nvCxnSpPr>
        <p:spPr bwMode="auto">
          <a:xfrm flipV="1">
            <a:off x="4549366" y="4277762"/>
            <a:ext cx="0" cy="1140736"/>
          </a:xfrm>
          <a:prstGeom prst="straightConnector1">
            <a:avLst/>
          </a:prstGeom>
          <a:noFill/>
          <a:ln w="12700" cap="flat" cmpd="sng" algn="ctr">
            <a:solidFill>
              <a:schemeClr val="tx1"/>
            </a:solidFill>
            <a:prstDash val="solid"/>
            <a:round/>
            <a:headEnd type="none" w="lg" len="med"/>
            <a:tailEnd type="arrow"/>
          </a:ln>
          <a:effectLst/>
        </p:spPr>
      </p:cxnSp>
      <p:sp>
        <p:nvSpPr>
          <p:cNvPr id="302" name="Flowchart: Connector 301"/>
          <p:cNvSpPr/>
          <p:nvPr/>
        </p:nvSpPr>
        <p:spPr bwMode="auto">
          <a:xfrm>
            <a:off x="3798344" y="5243896"/>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303" name="Flowchart: Connector 302"/>
          <p:cNvSpPr/>
          <p:nvPr/>
        </p:nvSpPr>
        <p:spPr bwMode="auto">
          <a:xfrm>
            <a:off x="4335516" y="5427983"/>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304" name="Flowchart: Connector 303"/>
          <p:cNvSpPr/>
          <p:nvPr/>
        </p:nvSpPr>
        <p:spPr bwMode="auto">
          <a:xfrm>
            <a:off x="4940589" y="5308779"/>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305" name="Flowchart: Connector 304"/>
          <p:cNvSpPr/>
          <p:nvPr/>
        </p:nvSpPr>
        <p:spPr bwMode="auto">
          <a:xfrm>
            <a:off x="5224264" y="5402331"/>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306" name="Flowchart: Connector 305"/>
          <p:cNvSpPr/>
          <p:nvPr/>
        </p:nvSpPr>
        <p:spPr bwMode="auto">
          <a:xfrm>
            <a:off x="4693126" y="5047736"/>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307" name="Flowchart: Connector 306"/>
          <p:cNvSpPr/>
          <p:nvPr/>
        </p:nvSpPr>
        <p:spPr bwMode="auto">
          <a:xfrm>
            <a:off x="4094088" y="5231822"/>
            <a:ext cx="57193" cy="62865"/>
          </a:xfrm>
          <a:prstGeom prst="flowChartConnector">
            <a:avLst/>
          </a:prstGeom>
          <a:solidFill>
            <a:schemeClr val="bg2">
              <a:lumMod val="75000"/>
            </a:schemeClr>
          </a:solidFill>
          <a:ln w="19050" cap="flat" cmpd="sng" algn="ctr">
            <a:solidFill>
              <a:srgbClr val="FFCC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HN" sz="2400" b="0" i="0" u="none" strike="noStrike" cap="none" normalizeH="0" baseline="0" smtClean="0">
              <a:ln>
                <a:noFill/>
              </a:ln>
              <a:solidFill>
                <a:schemeClr val="tx1"/>
              </a:solidFill>
              <a:effectLst/>
              <a:latin typeface="Times" pitchFamily="1" charset="0"/>
            </a:endParaRPr>
          </a:p>
        </p:txBody>
      </p:sp>
      <p:sp>
        <p:nvSpPr>
          <p:cNvPr id="308" name="TextBox 307"/>
          <p:cNvSpPr txBox="1"/>
          <p:nvPr/>
        </p:nvSpPr>
        <p:spPr>
          <a:xfrm>
            <a:off x="7299705" y="5780868"/>
            <a:ext cx="1828800" cy="646331"/>
          </a:xfrm>
          <a:prstGeom prst="rect">
            <a:avLst/>
          </a:prstGeom>
          <a:noFill/>
        </p:spPr>
        <p:txBody>
          <a:bodyPr wrap="square" rtlCol="0">
            <a:spAutoFit/>
          </a:bodyPr>
          <a:lstStyle/>
          <a:p>
            <a:pPr algn="ctr"/>
            <a:r>
              <a:rPr lang="es-HN" dirty="0" smtClean="0"/>
              <a:t>Ultima oportunidad!</a:t>
            </a:r>
            <a:endParaRPr lang="es-HN" dirty="0"/>
          </a:p>
        </p:txBody>
      </p:sp>
    </p:spTree>
    <p:extLst>
      <p:ext uri="{BB962C8B-B14F-4D97-AF65-F5344CB8AC3E}">
        <p14:creationId xmlns:p14="http://schemas.microsoft.com/office/powerpoint/2010/main" val="216546940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repeatCount="indefinite" fill="hold" nodeType="clickEffect">
                                  <p:stCondLst>
                                    <p:cond delay="0"/>
                                  </p:stCondLst>
                                  <p:endCondLst>
                                    <p:cond evt="onNext" delay="0">
                                      <p:tgtEl>
                                        <p:sldTgt/>
                                      </p:tgtEl>
                                    </p:cond>
                                  </p:endCondLst>
                                  <p:childTnLst>
                                    <p:animMotion origin="layout" path="M -1.94444E-6 1.85185E-6 C 0.01389 0.02315 0.02796 0.04629 0.04757 0.04953 C 0.06719 0.05277 0.10539 0.0375 0.11737 0.01921 C 0.12934 0.00092 0.12726 -0.04468 0.1198 -0.06065 C 0.11233 -0.07662 0.08421 -0.08519 0.0724 -0.07709 C 0.06059 -0.06898 0.04948 -0.03959 0.04914 -0.01181 C 0.04879 0.01597 0.07639 0.06898 0.07032 0.08912 C 0.06424 0.10926 0.03125 0.11574 0.01285 0.10972 C -0.00555 0.1037 -0.03697 0.07152 -0.0401 0.05301 C -0.04322 0.03449 -0.02465 0.0162 -0.0059 -0.00185 " pathEditMode="relative" ptsTypes="aaaaaaaaaA">
                                      <p:cBhvr>
                                        <p:cTn id="6" dur="5000" fill="hold"/>
                                        <p:tgtEl>
                                          <p:spTgt spid="11"/>
                                        </p:tgtEl>
                                        <p:attrNameLst>
                                          <p:attrName>ppt_x</p:attrName>
                                          <p:attrName>ppt_y</p:attrName>
                                        </p:attrNameLst>
                                      </p:cBhvr>
                                    </p:animMotion>
                                  </p:childTnLst>
                                </p:cTn>
                              </p:par>
                              <p:par>
                                <p:cTn id="7" presetID="0" presetClass="path" presetSubtype="0" repeatCount="indefinite" fill="hold" nodeType="withEffect">
                                  <p:stCondLst>
                                    <p:cond delay="0"/>
                                  </p:stCondLst>
                                  <p:endCondLst>
                                    <p:cond evt="onNext" delay="0">
                                      <p:tgtEl>
                                        <p:sldTgt/>
                                      </p:tgtEl>
                                    </p:cond>
                                  </p:endCondLst>
                                  <p:childTnLst>
                                    <p:animMotion origin="layout" path="M -7.22222E-6 -3.7037E-7 C 0.01927 0.00092 0.04305 -0.0081 0.05885 -3.7037E-7 C 0.07465 0.0081 0.09357 0.02592 0.09496 0.04815 C 0.09635 0.07037 0.08072 0.12708 0.06683 0.13333 C 0.05295 0.13958 0.03072 0.10648 0.0118 0.08565 C -0.00712 0.06481 -0.03178 0.01528 -0.04653 0.00856 C -0.06129 0.00185 -0.08386 0.01643 -0.07726 0.0456 C -0.07067 0.07477 -0.01025 0.19259 -0.00695 0.18403 C -0.00365 0.17546 -0.05834 0.02454 -0.05695 -0.00602 C -0.05556 -0.03658 -0.01928 -0.00093 -7.22222E-6 -3.7037E-7 Z " pathEditMode="relative" ptsTypes="aaaaaaaaaa">
                                      <p:cBhvr>
                                        <p:cTn id="8" dur="5000" fill="hold"/>
                                        <p:tgtEl>
                                          <p:spTgt spid="12"/>
                                        </p:tgtEl>
                                        <p:attrNameLst>
                                          <p:attrName>ppt_x</p:attrName>
                                          <p:attrName>ppt_y</p:attrName>
                                        </p:attrNameLst>
                                      </p:cBhvr>
                                    </p:animMotion>
                                  </p:childTnLst>
                                </p:cTn>
                              </p:par>
                              <p:par>
                                <p:cTn id="9" presetID="0" presetClass="path" presetSubtype="0" repeatCount="indefinite" fill="hold" nodeType="withEffect">
                                  <p:stCondLst>
                                    <p:cond delay="0"/>
                                  </p:stCondLst>
                                  <p:endCondLst>
                                    <p:cond evt="onNext" delay="0">
                                      <p:tgtEl>
                                        <p:sldTgt/>
                                      </p:tgtEl>
                                    </p:cond>
                                  </p:endCondLst>
                                  <p:childTnLst>
                                    <p:animMotion origin="layout" path="M 5.55556E-7 7.03704E-6 C -0.02343 -0.00578 -0.09236 -0.01388 -0.11371 -0.00069 C -0.13507 0.01251 -0.1368 0.06042 -0.1276 0.07848 C -0.1184 0.09653 -0.0842 0.11505 -0.05833 0.10765 C -0.03246 0.10024 0.01789 0.05186 0.02726 0.03427 C 0.03664 0.01667 0.02344 0.00579 5.55556E-7 7.03704E-6 Z " pathEditMode="relative" ptsTypes="aaaaaa">
                                      <p:cBhvr>
                                        <p:cTn id="10" dur="5000" fill="hold"/>
                                        <p:tgtEl>
                                          <p:spTgt spid="10"/>
                                        </p:tgtEl>
                                        <p:attrNameLst>
                                          <p:attrName>ppt_x</p:attrName>
                                          <p:attrName>ppt_y</p:attrName>
                                        </p:attrNameLst>
                                      </p:cBhvr>
                                    </p:animMotion>
                                  </p:childTnLst>
                                </p:cTn>
                              </p:par>
                              <p:par>
                                <p:cTn id="11" presetID="0" presetClass="path" presetSubtype="0" repeatCount="indefinite" fill="hold" nodeType="withEffect">
                                  <p:stCondLst>
                                    <p:cond delay="0"/>
                                  </p:stCondLst>
                                  <p:endCondLst>
                                    <p:cond evt="onNext" delay="0">
                                      <p:tgtEl>
                                        <p:sldTgt/>
                                      </p:tgtEl>
                                    </p:cond>
                                  </p:endCondLst>
                                  <p:childTnLst>
                                    <p:animMotion origin="layout" path="M 0.00017 -0.0007 C -0.02014 -0.00232 -0.05695 -0.00857 -0.06407 -0.02848 C -0.07118 -0.04838 -0.05799 -0.10093 -0.04236 -0.11945 C -0.02674 -0.13797 0.02639 -0.14699 0.02986 -0.13936 C 0.03333 -0.13172 -0.0257 -0.09375 -0.02101 -0.07385 C -0.01632 -0.05394 0.05486 -0.03149 0.05816 -0.01922 C 0.06146 -0.00695 0.02048 0.00092 0.00017 -0.0007 Z " pathEditMode="relative" ptsTypes="aaaaaaa">
                                      <p:cBhvr>
                                        <p:cTn id="12" dur="5000" fill="hold"/>
                                        <p:tgtEl>
                                          <p:spTgt spid="13"/>
                                        </p:tgtEl>
                                        <p:attrNameLst>
                                          <p:attrName>ppt_x</p:attrName>
                                          <p:attrName>ppt_y</p:attrName>
                                        </p:attrNameLst>
                                      </p:cBhvr>
                                    </p:animMotion>
                                  </p:childTnLst>
                                </p:cTn>
                              </p:par>
                              <p:par>
                                <p:cTn id="13" presetID="0" presetClass="path" presetSubtype="0" repeatCount="indefinite" fill="hold" nodeType="withEffect">
                                  <p:stCondLst>
                                    <p:cond delay="0"/>
                                  </p:stCondLst>
                                  <p:endCondLst>
                                    <p:cond evt="onNext" delay="0">
                                      <p:tgtEl>
                                        <p:sldTgt/>
                                      </p:tgtEl>
                                    </p:cond>
                                  </p:endCondLst>
                                  <p:childTnLst>
                                    <p:animMotion origin="layout" path="M 3.05556E-6 -5.55556E-6 C 0.01406 0.02106 0.03438 0.03402 0.05243 0.03309 C 0.07049 0.03217 0.10208 0.02291 0.10886 -0.00603 C 0.11563 -0.03496 0.10469 -0.1308 0.09358 -0.14121 C 0.08247 -0.15163 0.06354 -0.07593 0.04254 -0.06806 C 0.02153 -0.06019 -0.02465 -0.10556 -0.03212 -0.09376 C -0.03958 -0.08195 -0.01406 -0.02107 3.05556E-6 -5.55556E-6 Z " pathEditMode="relative" ptsTypes="aaaaaaa">
                                      <p:cBhvr>
                                        <p:cTn id="14" dur="5000" fill="hold"/>
                                        <p:tgtEl>
                                          <p:spTgt spid="5"/>
                                        </p:tgtEl>
                                        <p:attrNameLst>
                                          <p:attrName>ppt_x</p:attrName>
                                          <p:attrName>ppt_y</p:attrName>
                                        </p:attrNameLst>
                                      </p:cBhvr>
                                    </p:animMotion>
                                  </p:childTnLst>
                                </p:cTn>
                              </p:par>
                              <p:par>
                                <p:cTn id="15" presetID="0" presetClass="path" presetSubtype="0" repeatCount="indefinite" fill="hold" nodeType="withEffect">
                                  <p:stCondLst>
                                    <p:cond delay="0"/>
                                  </p:stCondLst>
                                  <p:endCondLst>
                                    <p:cond evt="onNext" delay="0">
                                      <p:tgtEl>
                                        <p:sldTgt/>
                                      </p:tgtEl>
                                    </p:cond>
                                  </p:endCondLst>
                                  <p:childTnLst>
                                    <p:animMotion origin="layout" path="M -7.22222E-6 -5.92593E-6 C -0.01511 -0.02616 -0.0356 -0.05301 -0.05296 -0.0595 C -0.07032 -0.06598 -0.10782 -0.04769 -0.104 -0.03889 C -0.10018 -0.0301 -0.03612 -0.02362 -0.02969 -0.00602 C -0.02327 0.01157 -0.07709 0.04953 -0.0658 0.06666 C -0.05452 0.08379 0.02708 0.10787 0.03819 0.09699 C 0.0493 0.08611 0.0151 0.02615 -7.22222E-6 -5.92593E-6 Z " pathEditMode="relative" ptsTypes="aaaaaaa">
                                      <p:cBhvr>
                                        <p:cTn id="16" dur="5000" fill="hold"/>
                                        <p:tgtEl>
                                          <p:spTgt spid="4"/>
                                        </p:tgtEl>
                                        <p:attrNameLst>
                                          <p:attrName>ppt_x</p:attrName>
                                          <p:attrName>ppt_y</p:attrName>
                                        </p:attrNameLst>
                                      </p:cBhvr>
                                    </p:animMotion>
                                  </p:childTnLst>
                                </p:cTn>
                              </p:par>
                              <p:par>
                                <p:cTn id="17" presetID="0" presetClass="path" presetSubtype="0" repeatCount="indefinite" fill="hold" grpId="0" nodeType="withEffect">
                                  <p:stCondLst>
                                    <p:cond delay="0"/>
                                  </p:stCondLst>
                                  <p:endCondLst>
                                    <p:cond evt="onNext" delay="0">
                                      <p:tgtEl>
                                        <p:sldTgt/>
                                      </p:tgtEl>
                                    </p:cond>
                                  </p:endCondLst>
                                  <p:childTnLst>
                                    <p:animMotion origin="layout" path="M -8.33333E-7 -1.11111E-6 C -0.00573 -0.01713 0.00556 -0.04491 0.02413 -0.06343 C 0.04271 -0.08195 0.08872 -0.12176 0.11129 -0.11158 C 0.13386 -0.10139 0.16406 -0.01528 0.15938 -0.00255 C 0.15469 0.01018 0.1 -0.04213 0.08316 -0.03496 C 0.06632 -0.02778 0.07222 0.03403 0.05834 0.04028 C 0.04445 0.04653 0.00573 0.01713 -8.33333E-7 -1.11111E-6 Z " pathEditMode="relative" ptsTypes="aaaaaaa">
                                      <p:cBhvr>
                                        <p:cTn id="18" dur="5000" fill="hold"/>
                                        <p:tgtEl>
                                          <p:spTgt spid="175"/>
                                        </p:tgtEl>
                                        <p:attrNameLst>
                                          <p:attrName>ppt_x</p:attrName>
                                          <p:attrName>ppt_y</p:attrName>
                                        </p:attrNameLst>
                                      </p:cBhvr>
                                    </p:animMotion>
                                  </p:childTnLst>
                                </p:cTn>
                              </p:par>
                              <p:par>
                                <p:cTn id="19" presetID="0" presetClass="path" presetSubtype="0" repeatCount="indefinite" fill="hold" grpId="0" nodeType="withEffect">
                                  <p:stCondLst>
                                    <p:cond delay="0"/>
                                  </p:stCondLst>
                                  <p:endCondLst>
                                    <p:cond evt="onNext" delay="0">
                                      <p:tgtEl>
                                        <p:sldTgt/>
                                      </p:tgtEl>
                                    </p:cond>
                                  </p:endCondLst>
                                  <p:childTnLst>
                                    <p:animMotion origin="layout" path="M -0.00399 0.00393 C -0.0111 0.00741 -0.01822 0.01088 -0.01735 0.02292 C -0.01649 0.03495 -0.02083 0.05995 0.00088 0.07592 C 0.02258 0.0919 0.09063 0.12477 0.11286 0.11875 C 0.13508 0.11273 0.15279 0.06018 0.13404 0.04028 C 0.11529 0.02037 0.05765 0.01018 5.55556E-6 -2.59259E-6 " pathEditMode="relative" ptsTypes="aaaaaA">
                                      <p:cBhvr>
                                        <p:cTn id="20" dur="5000" fill="hold"/>
                                        <p:tgtEl>
                                          <p:spTgt spid="174"/>
                                        </p:tgtEl>
                                        <p:attrNameLst>
                                          <p:attrName>ppt_x</p:attrName>
                                          <p:attrName>ppt_y</p:attrName>
                                        </p:attrNameLst>
                                      </p:cBhvr>
                                    </p:animMotion>
                                  </p:childTnLst>
                                </p:cTn>
                              </p:par>
                              <p:par>
                                <p:cTn id="21" presetID="0" presetClass="path" presetSubtype="0" repeatCount="indefinite" fill="hold" grpId="0" nodeType="withEffect">
                                  <p:stCondLst>
                                    <p:cond delay="0"/>
                                  </p:stCondLst>
                                  <p:endCondLst>
                                    <p:cond evt="onNext" delay="0">
                                      <p:tgtEl>
                                        <p:sldTgt/>
                                      </p:tgtEl>
                                    </p:cond>
                                  </p:endCondLst>
                                  <p:childTnLst>
                                    <p:animMotion origin="layout" path="M 8.88889E-6 1.48148E-6 C 0.02032 -0.00625 0.04914 -0.04444 0.04497 -0.06782 C 0.0408 -0.0912 -0.01562 -0.14514 -0.02534 -0.14051 C -0.03506 -0.13588 -0.00486 -0.05879 -0.01336 -0.04028 C -0.02187 -0.02176 -0.07916 -0.03657 -0.07673 -0.02963 C -0.0743 -0.02268 -0.02031 0.00625 8.88889E-6 1.48148E-6 Z " pathEditMode="relative" ptsTypes="aaaaaa">
                                      <p:cBhvr>
                                        <p:cTn id="22" dur="5000" fill="hold"/>
                                        <p:tgtEl>
                                          <p:spTgt spid="173"/>
                                        </p:tgtEl>
                                        <p:attrNameLst>
                                          <p:attrName>ppt_x</p:attrName>
                                          <p:attrName>ppt_y</p:attrName>
                                        </p:attrNameLst>
                                      </p:cBhvr>
                                    </p:animMotion>
                                  </p:childTnLst>
                                </p:cTn>
                              </p:par>
                              <p:par>
                                <p:cTn id="23" presetID="0" presetClass="path" presetSubtype="0" repeatCount="indefinite" fill="hold" grpId="0" nodeType="withEffect">
                                  <p:stCondLst>
                                    <p:cond delay="0"/>
                                  </p:stCondLst>
                                  <p:endCondLst>
                                    <p:cond evt="onNext" delay="0">
                                      <p:tgtEl>
                                        <p:sldTgt/>
                                      </p:tgtEl>
                                    </p:cond>
                                  </p:endCondLst>
                                  <p:childTnLst>
                                    <p:animMotion origin="layout" path="M 4.72222E-6 2.96296E-6 C 0.01666 -0.00741 0.03663 -0.01806 0.02725 -0.03634 C 0.01788 -0.05463 -0.03681 -0.10579 -0.05591 -0.10949 C -0.075 -0.1132 -0.09115 -0.0706 -0.08768 -0.0588 C -0.0842 -0.04699 -0.03716 -0.04931 -0.03472 -0.0382 C -0.03229 -0.02709 -0.079 0.00162 -0.07275 0.00787 C -0.0665 0.01412 -0.01667 0.00741 4.72222E-6 2.96296E-6 Z " pathEditMode="relative" ptsTypes="aaaaaaa">
                                      <p:cBhvr>
                                        <p:cTn id="24" dur="5000" fill="hold"/>
                                        <p:tgtEl>
                                          <p:spTgt spid="23"/>
                                        </p:tgtEl>
                                        <p:attrNameLst>
                                          <p:attrName>ppt_x</p:attrName>
                                          <p:attrName>ppt_y</p:attrName>
                                        </p:attrNameLst>
                                      </p:cBhvr>
                                    </p:animMotion>
                                  </p:childTnLst>
                                </p:cTn>
                              </p:par>
                              <p:par>
                                <p:cTn id="25" presetID="0" presetClass="path" presetSubtype="0" repeatCount="indefinite" fill="hold" grpId="0" nodeType="withEffect">
                                  <p:stCondLst>
                                    <p:cond delay="0"/>
                                  </p:stCondLst>
                                  <p:endCondLst>
                                    <p:cond evt="onNext" delay="0">
                                      <p:tgtEl>
                                        <p:sldTgt/>
                                      </p:tgtEl>
                                    </p:cond>
                                  </p:endCondLst>
                                  <p:childTnLst>
                                    <p:animMotion origin="layout" path="M -2.5E-6 -3.33333E-6 C -0.00295 -0.0162 -0.00764 -0.06111 -0.01892 -0.06666 C -0.03021 -0.07222 -0.06996 -0.0574 -0.06736 -0.0331 C -0.06476 -0.00879 -0.02691 0.0757 -0.00347 0.07986 C 0.01997 0.08403 0.07292 -0.00023 0.07327 -0.00856 C 0.07361 -0.01689 0.01146 0.02894 -0.00104 0.03033 C -0.01354 0.03172 0.00295 0.01621 -2.5E-6 -3.33333E-6 Z " pathEditMode="relative" ptsTypes="aaaaaaa">
                                      <p:cBhvr>
                                        <p:cTn id="26" dur="5000" fill="hold"/>
                                        <p:tgtEl>
                                          <p:spTgt spid="44"/>
                                        </p:tgtEl>
                                        <p:attrNameLst>
                                          <p:attrName>ppt_x</p:attrName>
                                          <p:attrName>ppt_y</p:attrName>
                                        </p:attrNameLst>
                                      </p:cBhvr>
                                    </p:animMotion>
                                  </p:childTnLst>
                                </p:cTn>
                              </p:par>
                            </p:childTnLst>
                          </p:cTn>
                        </p:par>
                      </p:childTnLst>
                    </p:cTn>
                  </p:par>
                  <p:par>
                    <p:cTn id="27" fill="hold">
                      <p:stCondLst>
                        <p:cond delay="indefinite"/>
                      </p:stCondLst>
                      <p:childTnLst>
                        <p:par>
                          <p:cTn id="28" fill="hold">
                            <p:stCondLst>
                              <p:cond delay="0"/>
                            </p:stCondLst>
                            <p:childTnLst>
                              <p:par>
                                <p:cTn id="29" presetID="0" presetClass="path" presetSubtype="0" accel="50000" decel="50000" fill="hold" grpId="0" nodeType="clickEffect">
                                  <p:stCondLst>
                                    <p:cond delay="0"/>
                                  </p:stCondLst>
                                  <p:childTnLst>
                                    <p:animMotion origin="layout" path="M 0.00017 -0.00023 C -0.00018 -0.01111 -0.00052 -0.02199 0.00017 -0.02916 C 0.00086 -0.03634 0.00277 -0.03958 0.00468 -0.04259 " pathEditMode="relative" ptsTypes="aaA">
                                      <p:cBhvr>
                                        <p:cTn id="30" dur="2000" fill="hold"/>
                                        <p:tgtEl>
                                          <p:spTgt spid="302"/>
                                        </p:tgtEl>
                                        <p:attrNameLst>
                                          <p:attrName>ppt_x</p:attrName>
                                          <p:attrName>ppt_y</p:attrName>
                                        </p:attrNameLst>
                                      </p:cBhvr>
                                    </p:animMotion>
                                  </p:childTnLst>
                                </p:cTn>
                              </p:par>
                              <p:par>
                                <p:cTn id="31" presetID="0" presetClass="path" presetSubtype="0" accel="50000" decel="50000" fill="hold" grpId="0" nodeType="withEffect">
                                  <p:stCondLst>
                                    <p:cond delay="0"/>
                                  </p:stCondLst>
                                  <p:childTnLst>
                                    <p:animMotion origin="layout" path="M 3.05556E-6 -4.81481E-6 C -0.00157 -0.0081 -0.00313 -0.01597 -0.00348 -0.02708 C -0.00382 -0.03819 -0.00191 -0.05208 -0.00243 -0.06736 C -0.00295 -0.08263 -0.00504 -0.10046 -0.00695 -0.11828 " pathEditMode="relative" ptsTypes="aaaA">
                                      <p:cBhvr>
                                        <p:cTn id="32" dur="2000" fill="hold"/>
                                        <p:tgtEl>
                                          <p:spTgt spid="303"/>
                                        </p:tgtEl>
                                        <p:attrNameLst>
                                          <p:attrName>ppt_x</p:attrName>
                                          <p:attrName>ppt_y</p:attrName>
                                        </p:attrNameLst>
                                      </p:cBhvr>
                                    </p:animMotion>
                                  </p:childTnLst>
                                </p:cTn>
                              </p:par>
                              <p:par>
                                <p:cTn id="33" presetID="0" presetClass="path" presetSubtype="0" accel="50000" decel="50000" fill="hold" grpId="0" nodeType="withEffect">
                                  <p:stCondLst>
                                    <p:cond delay="0"/>
                                  </p:stCondLst>
                                  <p:childTnLst>
                                    <p:animMotion origin="layout" path="M -0.00035 0.00023 C 0.00139 -0.00856 0.0033 -0.01713 0.00364 -0.02546 C 0.00399 -0.0338 0.00469 -0.03796 0.00156 -0.04977 C -0.00156 -0.06157 -0.01268 -0.08055 -0.01476 -0.09676 C -0.01684 -0.11296 -0.01406 -0.13032 -0.01129 -0.14745 " pathEditMode="relative" ptsTypes="aaaaA">
                                      <p:cBhvr>
                                        <p:cTn id="34" dur="2000" fill="hold"/>
                                        <p:tgtEl>
                                          <p:spTgt spid="307"/>
                                        </p:tgtEl>
                                        <p:attrNameLst>
                                          <p:attrName>ppt_x</p:attrName>
                                          <p:attrName>ppt_y</p:attrName>
                                        </p:attrNameLst>
                                      </p:cBhvr>
                                    </p:animMotion>
                                  </p:childTnLst>
                                </p:cTn>
                              </p:par>
                              <p:par>
                                <p:cTn id="35" presetID="0" presetClass="path" presetSubtype="0" accel="50000" decel="50000" fill="hold" grpId="0" nodeType="withEffect">
                                  <p:stCondLst>
                                    <p:cond delay="0"/>
                                  </p:stCondLst>
                                  <p:childTnLst>
                                    <p:animMotion origin="layout" path="M 0.00018 0.00024 C 0.00087 -0.01574 0.00174 -0.03148 0.00122 -0.04282 C 0.0007 -0.05416 -0.00121 -0.05879 -0.00277 -0.06782 C -0.00434 -0.07685 -0.00642 -0.0868 -0.00833 -0.09676 " pathEditMode="relative" ptsTypes="aaaA">
                                      <p:cBhvr>
                                        <p:cTn id="36" dur="2000" fill="hold"/>
                                        <p:tgtEl>
                                          <p:spTgt spid="304"/>
                                        </p:tgtEl>
                                        <p:attrNameLst>
                                          <p:attrName>ppt_x</p:attrName>
                                          <p:attrName>ppt_y</p:attrName>
                                        </p:attrNameLst>
                                      </p:cBhvr>
                                    </p:animMotion>
                                  </p:childTnLst>
                                </p:cTn>
                              </p:par>
                              <p:par>
                                <p:cTn id="37" presetID="0" presetClass="path" presetSubtype="0" accel="50000" decel="50000" fill="hold" grpId="0" nodeType="withEffect">
                                  <p:stCondLst>
                                    <p:cond delay="0"/>
                                  </p:stCondLst>
                                  <p:childTnLst>
                                    <p:animMotion origin="layout" path="M 0.00035 -0.00092 C 0.00156 -0.02176 0.00278 -0.04259 0.00069 -0.05833 C -0.00139 -0.07407 -0.00851 -0.08449 -0.01163 -0.09537 C -0.01476 -0.10625 -0.01823 -0.10926 -0.01806 -0.12315 C -0.01788 -0.13704 -0.01458 -0.1581 -0.01111 -0.17917 " pathEditMode="relative" ptsTypes="aaaaA">
                                      <p:cBhvr>
                                        <p:cTn id="38" dur="2000" fill="hold"/>
                                        <p:tgtEl>
                                          <p:spTgt spid="305"/>
                                        </p:tgtEl>
                                        <p:attrNameLst>
                                          <p:attrName>ppt_x</p:attrName>
                                          <p:attrName>ppt_y</p:attrName>
                                        </p:attrNameLst>
                                      </p:cBhvr>
                                    </p:animMotion>
                                  </p:childTnLst>
                                </p:cTn>
                              </p:par>
                            </p:childTnLst>
                          </p:cTn>
                        </p:par>
                      </p:childTnLst>
                    </p:cTn>
                  </p:par>
                  <p:par>
                    <p:cTn id="39" fill="hold">
                      <p:stCondLst>
                        <p:cond delay="indefinite"/>
                      </p:stCondLst>
                      <p:childTnLst>
                        <p:par>
                          <p:cTn id="40" fill="hold">
                            <p:stCondLst>
                              <p:cond delay="0"/>
                            </p:stCondLst>
                            <p:childTnLst>
                              <p:par>
                                <p:cTn id="41" presetID="42" presetClass="path" presetSubtype="0" accel="50000" decel="50000" fill="hold" nodeType="clickEffect">
                                  <p:stCondLst>
                                    <p:cond delay="0"/>
                                  </p:stCondLst>
                                  <p:childTnLst>
                                    <p:animMotion origin="layout" path="M -4.16667E-6 -1.11111E-6 L -4.16667E-6 0.17708 " pathEditMode="relative" rAng="0" ptsTypes="AA">
                                      <p:cBhvr>
                                        <p:cTn id="42" dur="5000" fill="hold"/>
                                        <p:tgtEl>
                                          <p:spTgt spid="89"/>
                                        </p:tgtEl>
                                        <p:attrNameLst>
                                          <p:attrName>ppt_x</p:attrName>
                                          <p:attrName>ppt_y</p:attrName>
                                        </p:attrNameLst>
                                      </p:cBhvr>
                                      <p:rCtr x="0" y="88"/>
                                    </p:animMotion>
                                  </p:childTnLst>
                                </p:cTn>
                              </p:par>
                              <p:par>
                                <p:cTn id="43" presetID="42" presetClass="path" presetSubtype="0" accel="50000" decel="50000" fill="hold" nodeType="withEffect">
                                  <p:stCondLst>
                                    <p:cond delay="0"/>
                                  </p:stCondLst>
                                  <p:childTnLst>
                                    <p:animMotion origin="layout" path="M -1.66667E-6 4.07407E-6 L -1.66667E-6 0.11134 " pathEditMode="relative" rAng="0" ptsTypes="AA">
                                      <p:cBhvr>
                                        <p:cTn id="44" dur="3100" fill="hold"/>
                                        <p:tgtEl>
                                          <p:spTgt spid="49"/>
                                        </p:tgtEl>
                                        <p:attrNameLst>
                                          <p:attrName>ppt_x</p:attrName>
                                          <p:attrName>ppt_y</p:attrName>
                                        </p:attrNameLst>
                                      </p:cBhvr>
                                      <p:rCtr x="0" y="56"/>
                                    </p:animMotion>
                                  </p:childTnLst>
                                </p:cTn>
                              </p:par>
                              <p:par>
                                <p:cTn id="45" presetID="42" presetClass="path" presetSubtype="0" accel="50000" decel="50000" fill="hold" nodeType="withEffect">
                                  <p:stCondLst>
                                    <p:cond delay="0"/>
                                  </p:stCondLst>
                                  <p:childTnLst>
                                    <p:animMotion origin="layout" path="M 1.11022E-16 3.7037E-6 L 1.11022E-16 0.05532 " pathEditMode="relative" rAng="0" ptsTypes="AA">
                                      <p:cBhvr>
                                        <p:cTn id="46" dur="2000" fill="hold"/>
                                        <p:tgtEl>
                                          <p:spTgt spid="86"/>
                                        </p:tgtEl>
                                        <p:attrNameLst>
                                          <p:attrName>ppt_x</p:attrName>
                                          <p:attrName>ppt_y</p:attrName>
                                        </p:attrNameLst>
                                      </p:cBhvr>
                                      <p:rCtr x="0" y="28"/>
                                    </p:animMotion>
                                  </p:childTnLst>
                                </p:cTn>
                              </p:par>
                              <p:par>
                                <p:cTn id="47" presetID="42" presetClass="path" presetSubtype="0" accel="50000" decel="50000" fill="hold" nodeType="withEffect">
                                  <p:stCondLst>
                                    <p:cond delay="0"/>
                                  </p:stCondLst>
                                  <p:childTnLst>
                                    <p:animMotion origin="layout" path="M -2.77778E-6 4.44444E-6 L -2.77778E-6 0.16273 " pathEditMode="relative" rAng="0" ptsTypes="AA">
                                      <p:cBhvr>
                                        <p:cTn id="48" dur="4900" fill="hold"/>
                                        <p:tgtEl>
                                          <p:spTgt spid="88"/>
                                        </p:tgtEl>
                                        <p:attrNameLst>
                                          <p:attrName>ppt_x</p:attrName>
                                          <p:attrName>ppt_y</p:attrName>
                                        </p:attrNameLst>
                                      </p:cBhvr>
                                      <p:rCtr x="0" y="81"/>
                                    </p:animMotion>
                                  </p:childTnLst>
                                </p:cTn>
                              </p:par>
                              <p:par>
                                <p:cTn id="49" presetID="42" presetClass="path" presetSubtype="0" accel="50000" decel="50000" fill="hold" nodeType="withEffect">
                                  <p:stCondLst>
                                    <p:cond delay="0"/>
                                  </p:stCondLst>
                                  <p:childTnLst>
                                    <p:animMotion origin="layout" path="M 4.16667E-6 -1.48148E-6 L 4.16667E-6 0.07593 " pathEditMode="relative" rAng="0" ptsTypes="AA">
                                      <p:cBhvr>
                                        <p:cTn id="50" dur="2000" fill="hold"/>
                                        <p:tgtEl>
                                          <p:spTgt spid="16"/>
                                        </p:tgtEl>
                                        <p:attrNameLst>
                                          <p:attrName>ppt_x</p:attrName>
                                          <p:attrName>ppt_y</p:attrName>
                                        </p:attrNameLst>
                                      </p:cBhvr>
                                      <p:rCtr x="0" y="38"/>
                                    </p:animMotion>
                                  </p:childTnLst>
                                </p:cTn>
                              </p:par>
                              <p:par>
                                <p:cTn id="51" presetID="42" presetClass="path" presetSubtype="0" accel="50000" decel="50000" fill="hold" nodeType="withEffect">
                                  <p:stCondLst>
                                    <p:cond delay="0"/>
                                  </p:stCondLst>
                                  <p:childTnLst>
                                    <p:animMotion origin="layout" path="M -3.33333E-6 1.85185E-6 L -3.33333E-6 0.14514 " pathEditMode="relative" rAng="0" ptsTypes="AA">
                                      <p:cBhvr>
                                        <p:cTn id="52" dur="4600" fill="hold"/>
                                        <p:tgtEl>
                                          <p:spTgt spid="85"/>
                                        </p:tgtEl>
                                        <p:attrNameLst>
                                          <p:attrName>ppt_x</p:attrName>
                                          <p:attrName>ppt_y</p:attrName>
                                        </p:attrNameLst>
                                      </p:cBhvr>
                                      <p:rCtr x="0" y="72"/>
                                    </p:animMotion>
                                  </p:childTnLst>
                                </p:cTn>
                              </p:par>
                            </p:childTnLst>
                          </p:cTn>
                        </p:par>
                      </p:childTnLst>
                    </p:cTn>
                  </p:par>
                  <p:par>
                    <p:cTn id="53" fill="hold">
                      <p:stCondLst>
                        <p:cond delay="indefinite"/>
                      </p:stCondLst>
                      <p:childTnLst>
                        <p:par>
                          <p:cTn id="54" fill="hold">
                            <p:stCondLst>
                              <p:cond delay="0"/>
                            </p:stCondLst>
                            <p:childTnLst>
                              <p:par>
                                <p:cTn id="55" presetID="42" presetClass="path" presetSubtype="0" accel="50000" decel="50000" fill="hold" grpId="0" nodeType="clickEffect">
                                  <p:stCondLst>
                                    <p:cond delay="0"/>
                                  </p:stCondLst>
                                  <p:childTnLst>
                                    <p:animMotion origin="layout" path="M 3.61111E-6 3.7037E-7 L 3.61111E-6 0.16759 " pathEditMode="relative" rAng="0" ptsTypes="AA">
                                      <p:cBhvr>
                                        <p:cTn id="56" dur="2000" fill="hold"/>
                                        <p:tgtEl>
                                          <p:spTgt spid="129"/>
                                        </p:tgtEl>
                                        <p:attrNameLst>
                                          <p:attrName>ppt_x</p:attrName>
                                          <p:attrName>ppt_y</p:attrName>
                                        </p:attrNameLst>
                                      </p:cBhvr>
                                      <p:rCtr x="0" y="84"/>
                                    </p:animMotion>
                                  </p:childTnLst>
                                </p:cTn>
                              </p:par>
                              <p:par>
                                <p:cTn id="57" presetID="42" presetClass="path" presetSubtype="0" accel="50000" decel="50000" fill="hold" grpId="0" nodeType="withEffect">
                                  <p:stCondLst>
                                    <p:cond delay="0"/>
                                  </p:stCondLst>
                                  <p:childTnLst>
                                    <p:animMotion origin="layout" path="M 8.33333E-7 -2.22222E-6 L 8.33333E-7 0.08588 " pathEditMode="relative" rAng="0" ptsTypes="AA">
                                      <p:cBhvr>
                                        <p:cTn id="58" dur="2000" fill="hold"/>
                                        <p:tgtEl>
                                          <p:spTgt spid="130"/>
                                        </p:tgtEl>
                                        <p:attrNameLst>
                                          <p:attrName>ppt_x</p:attrName>
                                          <p:attrName>ppt_y</p:attrName>
                                        </p:attrNameLst>
                                      </p:cBhvr>
                                      <p:rCtr x="0" y="4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44" grpId="0" animBg="1"/>
      <p:bldP spid="129" grpId="0" animBg="1"/>
      <p:bldP spid="130" grpId="0" animBg="1"/>
      <p:bldP spid="173" grpId="0" animBg="1"/>
      <p:bldP spid="174" grpId="0" animBg="1"/>
      <p:bldP spid="175" grpId="0" animBg="1"/>
      <p:bldP spid="302" grpId="0" animBg="1"/>
      <p:bldP spid="303" grpId="0" animBg="1"/>
      <p:bldP spid="304" grpId="0" animBg="1"/>
      <p:bldP spid="305" grpId="0" animBg="1"/>
      <p:bldP spid="30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HN" dirty="0" smtClean="0"/>
              <a:t>Nueva Teoría </a:t>
            </a:r>
            <a:r>
              <a:rPr lang="es-HN" dirty="0"/>
              <a:t>de </a:t>
            </a:r>
            <a:r>
              <a:rPr lang="es-HN" dirty="0" smtClean="0"/>
              <a:t>Floculación</a:t>
            </a:r>
            <a:endParaRPr lang="en-US" dirty="0"/>
          </a:p>
        </p:txBody>
      </p:sp>
      <p:sp>
        <p:nvSpPr>
          <p:cNvPr id="3" name="Content Placeholder 2"/>
          <p:cNvSpPr>
            <a:spLocks noGrp="1"/>
          </p:cNvSpPr>
          <p:nvPr>
            <p:ph idx="1"/>
          </p:nvPr>
        </p:nvSpPr>
        <p:spPr/>
        <p:txBody>
          <a:bodyPr/>
          <a:lstStyle/>
          <a:p>
            <a:r>
              <a:rPr lang="es-HN" dirty="0"/>
              <a:t>Con la meta de mejorar el proceso de floculación hemos estado investigando los parámetros que controlan </a:t>
            </a:r>
            <a:r>
              <a:rPr lang="es-HN" dirty="0" smtClean="0"/>
              <a:t>su desempeño</a:t>
            </a:r>
            <a:endParaRPr lang="es-HN" dirty="0"/>
          </a:p>
          <a:p>
            <a:r>
              <a:rPr lang="es-HN" dirty="0"/>
              <a:t>Resulta una nueva teoría de floculación</a:t>
            </a:r>
          </a:p>
          <a:p>
            <a:pPr lvl="1"/>
            <a:r>
              <a:rPr lang="es-HN" dirty="0"/>
              <a:t>La probabilidad que dos partículas se puedan adherir es proporcional a su cobertura con coagulante</a:t>
            </a:r>
          </a:p>
          <a:p>
            <a:pPr lvl="1"/>
            <a:r>
              <a:rPr lang="es-HN" dirty="0"/>
              <a:t>Partículas pequeñas no </a:t>
            </a:r>
            <a:r>
              <a:rPr lang="es-HN" dirty="0" smtClean="0"/>
              <a:t>pueden adherirse </a:t>
            </a:r>
            <a:r>
              <a:rPr lang="es-HN" dirty="0"/>
              <a:t>a flóculos grandes</a:t>
            </a:r>
            <a:endParaRPr lang="en-US" dirty="0"/>
          </a:p>
          <a:p>
            <a:endParaRPr lang="en-US" dirty="0"/>
          </a:p>
        </p:txBody>
      </p:sp>
    </p:spTree>
    <p:extLst>
      <p:ext uri="{BB962C8B-B14F-4D97-AF65-F5344CB8AC3E}">
        <p14:creationId xmlns:p14="http://schemas.microsoft.com/office/powerpoint/2010/main" val="683943038"/>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s-HN" dirty="0"/>
              <a:t>Geometría </a:t>
            </a:r>
            <a:r>
              <a:rPr lang="es-HN" dirty="0" smtClean="0"/>
              <a:t>de Coagulación</a:t>
            </a:r>
            <a:endParaRPr lang="es-HN" dirty="0"/>
          </a:p>
        </p:txBody>
      </p:sp>
      <p:grpSp>
        <p:nvGrpSpPr>
          <p:cNvPr id="2" name="Group 503"/>
          <p:cNvGrpSpPr/>
          <p:nvPr/>
        </p:nvGrpSpPr>
        <p:grpSpPr>
          <a:xfrm rot="4680000">
            <a:off x="5202253" y="5021082"/>
            <a:ext cx="228601" cy="228600"/>
            <a:chOff x="2263322" y="2383933"/>
            <a:chExt cx="1623415" cy="1341120"/>
          </a:xfrm>
          <a:solidFill>
            <a:schemeClr val="accent5">
              <a:lumMod val="50000"/>
            </a:schemeClr>
          </a:solidFill>
        </p:grpSpPr>
        <p:sp>
          <p:nvSpPr>
            <p:cNvPr id="5169" name="Oval 5168"/>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70" name="Oval 5169"/>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71" name="Oval 5170"/>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72" name="Oval 5171"/>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73" name="Oval 5172"/>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74" name="Oval 5173"/>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75" name="Oval 5174"/>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76" name="Oval 5175"/>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77" name="Oval 5176"/>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78" name="Oval 5177"/>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79" name="Oval 5178"/>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80" name="Oval 5179"/>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81" name="Oval 5180"/>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82" name="Oval 5181"/>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83" name="Oval 5182"/>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84" name="Oval 5183"/>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85" name="Oval 5184"/>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86" name="Oval 5185"/>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87" name="Oval 5186"/>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88" name="Oval 5187"/>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89" name="Oval 5188"/>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90" name="Oval 5189"/>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91" name="Oval 5190"/>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92" name="Oval 5191"/>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93" name="Oval 5192"/>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94" name="Oval 5193"/>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95" name="Oval 5194"/>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96" name="Oval 5195"/>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97" name="Oval 5196"/>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98" name="Oval 5197"/>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99" name="Oval 5198"/>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00" name="Oval 5199"/>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01" name="Oval 5200"/>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02" name="Oval 5201"/>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03" name="Oval 5202"/>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04" name="Oval 5203"/>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05" name="Oval 5204"/>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06" name="Oval 5205"/>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07" name="Oval 5206"/>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08" name="Oval 5207"/>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09" name="Oval 5208"/>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10" name="Oval 5209"/>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11" name="Oval 5210"/>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12" name="Oval 5211"/>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13" name="Oval 5212"/>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14" name="Oval 5213"/>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15" name="Oval 5214"/>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16" name="Oval 5215"/>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grpSp>
        <p:nvGrpSpPr>
          <p:cNvPr id="3" name="Group 454"/>
          <p:cNvGrpSpPr/>
          <p:nvPr/>
        </p:nvGrpSpPr>
        <p:grpSpPr>
          <a:xfrm rot="4680000">
            <a:off x="4473481" y="1592479"/>
            <a:ext cx="228601" cy="228600"/>
            <a:chOff x="2263322" y="2383933"/>
            <a:chExt cx="1623415" cy="1341120"/>
          </a:xfrm>
          <a:solidFill>
            <a:schemeClr val="accent5">
              <a:lumMod val="50000"/>
            </a:schemeClr>
          </a:solidFill>
        </p:grpSpPr>
        <p:sp>
          <p:nvSpPr>
            <p:cNvPr id="5121" name="Oval 5120"/>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22" name="Oval 5121"/>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23" name="Oval 5122"/>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24" name="Oval 5123"/>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25" name="Oval 5124"/>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26" name="Oval 5125"/>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27" name="Oval 5126"/>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28" name="Oval 5127"/>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29" name="Oval 5128"/>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30" name="Oval 5129"/>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31" name="Oval 5130"/>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32" name="Oval 5131"/>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33" name="Oval 5132"/>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34" name="Oval 5133"/>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35" name="Oval 5134"/>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36" name="Oval 5135"/>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37" name="Oval 5136"/>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38" name="Oval 5137"/>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39" name="Oval 5138"/>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40" name="Oval 5139"/>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41" name="Oval 5140"/>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42" name="Oval 5141"/>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43" name="Oval 5142"/>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44" name="Oval 5143"/>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45" name="Oval 5144"/>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46" name="Oval 5145"/>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47" name="Oval 5146"/>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48" name="Oval 5147"/>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49" name="Oval 5148"/>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50" name="Oval 5149"/>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51" name="Oval 5150"/>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52" name="Oval 5151"/>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53" name="Oval 5152"/>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54" name="Oval 5153"/>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55" name="Oval 5154"/>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56" name="Oval 5155"/>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57" name="Oval 5156"/>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58" name="Oval 5157"/>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59" name="Oval 5158"/>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60" name="Oval 5159"/>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61" name="Oval 5160"/>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62" name="Oval 5161"/>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63" name="Oval 5162"/>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64" name="Oval 5163"/>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65" name="Oval 5164"/>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66" name="Oval 5165"/>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67" name="Oval 5166"/>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68" name="Oval 5167"/>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grpSp>
        <p:nvGrpSpPr>
          <p:cNvPr id="5" name="Group 62"/>
          <p:cNvGrpSpPr/>
          <p:nvPr/>
        </p:nvGrpSpPr>
        <p:grpSpPr>
          <a:xfrm rot="4680000">
            <a:off x="4571414" y="3519221"/>
            <a:ext cx="228601" cy="228600"/>
            <a:chOff x="2263322" y="2383933"/>
            <a:chExt cx="1623415" cy="1341120"/>
          </a:xfrm>
          <a:solidFill>
            <a:schemeClr val="accent5">
              <a:lumMod val="50000"/>
            </a:schemeClr>
          </a:solidFill>
        </p:grpSpPr>
        <p:sp>
          <p:nvSpPr>
            <p:cNvPr id="5073" name="Oval 5072"/>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74" name="Oval 5073"/>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75" name="Oval 5074"/>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76" name="Oval 5075"/>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77" name="Oval 5076"/>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78" name="Oval 5077"/>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79" name="Oval 5078"/>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80" name="Oval 5079"/>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81" name="Oval 5080"/>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82" name="Oval 5081"/>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83" name="Oval 5082"/>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84" name="Oval 5083"/>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85" name="Oval 5084"/>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86" name="Oval 5085"/>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87" name="Oval 5086"/>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88" name="Oval 5087"/>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89" name="Oval 5088"/>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90" name="Oval 5089"/>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91" name="Oval 5090"/>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92" name="Oval 5091"/>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93" name="Oval 5092"/>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94" name="Oval 5093"/>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95" name="Oval 5094"/>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96" name="Oval 5095"/>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97" name="Oval 5096"/>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98" name="Oval 5097"/>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99" name="Oval 5098"/>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00" name="Oval 5099"/>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01" name="Oval 5100"/>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02" name="Oval 5101"/>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03" name="Oval 5102"/>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04" name="Oval 5103"/>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05" name="Oval 95"/>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06" name="Oval 96"/>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07" name="Oval 97"/>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08" name="Oval 98"/>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09" name="Oval 99"/>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10" name="Oval 100"/>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11" name="Oval 101"/>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12" name="Oval 102"/>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13" name="Oval 103"/>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14" name="Oval 104"/>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15" name="Oval 105"/>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16" name="Oval 106"/>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17" name="Oval 107"/>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18" name="Oval 108"/>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19" name="Oval 109"/>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120" name="Oval 110"/>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sp>
        <p:nvSpPr>
          <p:cNvPr id="4337" name="Flowchart: Magnetic Disk 4336"/>
          <p:cNvSpPr/>
          <p:nvPr/>
        </p:nvSpPr>
        <p:spPr>
          <a:xfrm rot="4680000">
            <a:off x="3137492" y="3130103"/>
            <a:ext cx="3566160" cy="548640"/>
          </a:xfrm>
          <a:prstGeom prst="flowChartMagneticDisk">
            <a:avLst/>
          </a:prstGeom>
          <a:solidFill>
            <a:schemeClr val="bg1">
              <a:lumMod val="50000"/>
            </a:schemeClr>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nvGrpSpPr>
          <p:cNvPr id="6" name="Group 8"/>
          <p:cNvGrpSpPr/>
          <p:nvPr/>
        </p:nvGrpSpPr>
        <p:grpSpPr>
          <a:xfrm rot="4680000">
            <a:off x="4198775" y="1766085"/>
            <a:ext cx="228601" cy="228600"/>
            <a:chOff x="2263322" y="2383933"/>
            <a:chExt cx="1623415" cy="1341120"/>
          </a:xfrm>
          <a:solidFill>
            <a:schemeClr val="accent5">
              <a:lumMod val="50000"/>
            </a:schemeClr>
          </a:solidFill>
        </p:grpSpPr>
        <p:sp>
          <p:nvSpPr>
            <p:cNvPr id="5025" name="Oval 9"/>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26" name="Oval 10"/>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27" name="Oval 11"/>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28" name="Oval 12"/>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29" name="Oval 13"/>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30" name="Oval 14"/>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31" name="Oval 15"/>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32" name="Oval 16"/>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33" name="Oval 17"/>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34" name="Oval 18"/>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35" name="Oval 19"/>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36" name="Oval 20"/>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37" name="Oval 21"/>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38" name="Oval 22"/>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39" name="Oval 23"/>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40" name="Oval 24"/>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41" name="Oval 25"/>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42" name="Oval 26"/>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43" name="Oval 27"/>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44" name="Oval 28"/>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45" name="Oval 29"/>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46" name="Oval 30"/>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47" name="Oval 5046"/>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48" name="Oval 5047"/>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49" name="Oval 5048"/>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50" name="Oval 5049"/>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51" name="Oval 5050"/>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52" name="Oval 5051"/>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53" name="Oval 5052"/>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54" name="Oval 5053"/>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55" name="Oval 5054"/>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56" name="Oval 5055"/>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57" name="Oval 5056"/>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58" name="Oval 5057"/>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59" name="Oval 5058"/>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60" name="Oval 5059"/>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61" name="Oval 5060"/>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62" name="Oval 5061"/>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63" name="Oval 5062"/>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64" name="Oval 5063"/>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65" name="Oval 5064"/>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66" name="Oval 5065"/>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67" name="Oval 5066"/>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68" name="Oval 5067"/>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69" name="Oval 5068"/>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70" name="Oval 5069"/>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71" name="Oval 5070"/>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72" name="Oval 5071"/>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grpSp>
        <p:nvGrpSpPr>
          <p:cNvPr id="7" name="Group 111"/>
          <p:cNvGrpSpPr/>
          <p:nvPr/>
        </p:nvGrpSpPr>
        <p:grpSpPr>
          <a:xfrm rot="4680000">
            <a:off x="4907723" y="2902420"/>
            <a:ext cx="228601" cy="228600"/>
            <a:chOff x="2263322" y="2383933"/>
            <a:chExt cx="1623415" cy="1341120"/>
          </a:xfrm>
          <a:solidFill>
            <a:schemeClr val="accent5">
              <a:lumMod val="50000"/>
            </a:schemeClr>
          </a:solidFill>
        </p:grpSpPr>
        <p:sp>
          <p:nvSpPr>
            <p:cNvPr id="4977" name="Oval 4976"/>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78" name="Oval 4977"/>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79" name="Oval 4978"/>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80" name="Oval 4979"/>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81" name="Oval 4980"/>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82" name="Oval 4981"/>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83" name="Oval 4982"/>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84" name="Oval 4983"/>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85" name="Oval 4984"/>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86" name="Oval 4985"/>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87" name="Oval 4986"/>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88" name="Oval 4987"/>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89" name="Oval 4988"/>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90" name="Oval 4989"/>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91" name="Oval 4990"/>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92" name="Oval 4991"/>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93" name="Oval 4992"/>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94" name="Oval 4993"/>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95" name="Oval 4994"/>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96" name="Oval 4995"/>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97" name="Oval 4996"/>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98" name="Oval 4997"/>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99" name="Oval 4998"/>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00" name="Oval 4999"/>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01" name="Oval 5000"/>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02" name="Oval 5001"/>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03" name="Oval 5002"/>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04" name="Oval 5003"/>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05" name="Oval 5004"/>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06" name="Oval 5005"/>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07" name="Oval 5006"/>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08" name="Oval 5007"/>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09" name="Oval 5008"/>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10" name="Oval 5009"/>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11" name="Oval 5010"/>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12" name="Oval 5011"/>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13" name="Oval 5012"/>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14" name="Oval 5013"/>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15" name="Oval 5014"/>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16" name="Oval 5015"/>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17" name="Oval 5016"/>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18" name="Oval 5017"/>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19" name="Oval 5018"/>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20" name="Oval 5019"/>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21" name="Oval 5020"/>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22" name="Oval 5021"/>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23" name="Oval 5022"/>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024" name="Oval 5023"/>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grpSp>
        <p:nvGrpSpPr>
          <p:cNvPr id="8" name="Group 160"/>
          <p:cNvGrpSpPr/>
          <p:nvPr/>
        </p:nvGrpSpPr>
        <p:grpSpPr>
          <a:xfrm rot="4680000">
            <a:off x="4338450" y="2789716"/>
            <a:ext cx="228601" cy="228600"/>
            <a:chOff x="2263322" y="2383933"/>
            <a:chExt cx="1623415" cy="1341120"/>
          </a:xfrm>
          <a:solidFill>
            <a:schemeClr val="accent5">
              <a:lumMod val="50000"/>
            </a:schemeClr>
          </a:solidFill>
        </p:grpSpPr>
        <p:sp>
          <p:nvSpPr>
            <p:cNvPr id="4929" name="Oval 4928"/>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30" name="Oval 4929"/>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31" name="Oval 4930"/>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32" name="Oval 4931"/>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33" name="Oval 4932"/>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34" name="Oval 4933"/>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35" name="Oval 4934"/>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36" name="Oval 4935"/>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37" name="Oval 4936"/>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38" name="Oval 4937"/>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39" name="Oval 4938"/>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40" name="Oval 4939"/>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41" name="Oval 4940"/>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42" name="Oval 4941"/>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43" name="Oval 4942"/>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44" name="Oval 4943"/>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45" name="Oval 4944"/>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46" name="Oval 4945"/>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47" name="Oval 4946"/>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48" name="Oval 4947"/>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49" name="Oval 4948"/>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50" name="Oval 4949"/>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51" name="Oval 4950"/>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52" name="Oval 4951"/>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53" name="Oval 4952"/>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54" name="Oval 4953"/>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55" name="Oval 4954"/>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56" name="Oval 4955"/>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57" name="Oval 4956"/>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58" name="Oval 4957"/>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59" name="Oval 4958"/>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60" name="Oval 4959"/>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61" name="Oval 4960"/>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62" name="Oval 4961"/>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63" name="Oval 4962"/>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64" name="Oval 4963"/>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65" name="Oval 4964"/>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66" name="Oval 4965"/>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67" name="Oval 4966"/>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68" name="Oval 4967"/>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69" name="Oval 4968"/>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70" name="Oval 4969"/>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71" name="Oval 4970"/>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72" name="Oval 4971"/>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73" name="Oval 4972"/>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74" name="Oval 4973"/>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75" name="Oval 4974"/>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76" name="Oval 4975"/>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grpSp>
        <p:nvGrpSpPr>
          <p:cNvPr id="9" name="Group 209"/>
          <p:cNvGrpSpPr/>
          <p:nvPr/>
        </p:nvGrpSpPr>
        <p:grpSpPr>
          <a:xfrm rot="4680000">
            <a:off x="4591936" y="3982273"/>
            <a:ext cx="228601" cy="228600"/>
            <a:chOff x="2263322" y="2383933"/>
            <a:chExt cx="1623415" cy="1341120"/>
          </a:xfrm>
          <a:solidFill>
            <a:schemeClr val="accent5">
              <a:lumMod val="50000"/>
            </a:schemeClr>
          </a:solidFill>
        </p:grpSpPr>
        <p:sp>
          <p:nvSpPr>
            <p:cNvPr id="4881" name="Oval 4880"/>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82" name="Oval 4881"/>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83" name="Oval 4882"/>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84" name="Oval 4883"/>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85" name="Oval 4884"/>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86" name="Oval 4885"/>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87" name="Oval 4886"/>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88" name="Oval 4887"/>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89" name="Oval 4888"/>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90" name="Oval 4889"/>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91" name="Oval 4890"/>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92" name="Oval 4891"/>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93" name="Oval 4892"/>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94" name="Oval 4893"/>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95" name="Oval 4894"/>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96" name="Oval 4895"/>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97" name="Oval 4896"/>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98" name="Oval 4897"/>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99" name="Oval 4898"/>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00" name="Oval 4899"/>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01" name="Oval 4900"/>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02" name="Oval 4901"/>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03" name="Oval 4902"/>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04" name="Oval 4903"/>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05" name="Oval 4904"/>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06" name="Oval 4905"/>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07" name="Oval 4906"/>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08" name="Oval 4907"/>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09" name="Oval 4908"/>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10" name="Oval 4909"/>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11" name="Oval 4910"/>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12" name="Oval 4911"/>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13" name="Oval 4912"/>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14" name="Oval 4913"/>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15" name="Oval 4914"/>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16" name="Oval 4915"/>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17" name="Oval 4916"/>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18" name="Oval 4917"/>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19" name="Oval 4918"/>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20" name="Oval 4919"/>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21" name="Oval 4920"/>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22" name="Oval 4921"/>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23" name="Oval 4922"/>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24" name="Oval 4923"/>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25" name="Oval 4924"/>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26" name="Oval 4925"/>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27" name="Oval 4926"/>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928" name="Oval 4927"/>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grpSp>
        <p:nvGrpSpPr>
          <p:cNvPr id="10" name="Group 258"/>
          <p:cNvGrpSpPr/>
          <p:nvPr/>
        </p:nvGrpSpPr>
        <p:grpSpPr>
          <a:xfrm rot="4680000">
            <a:off x="4718679" y="4578552"/>
            <a:ext cx="228601" cy="228600"/>
            <a:chOff x="2263322" y="2383933"/>
            <a:chExt cx="1623415" cy="1341120"/>
          </a:xfrm>
          <a:solidFill>
            <a:schemeClr val="accent5">
              <a:lumMod val="50000"/>
            </a:schemeClr>
          </a:solidFill>
        </p:grpSpPr>
        <p:sp>
          <p:nvSpPr>
            <p:cNvPr id="4833" name="Oval 4832"/>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34" name="Oval 4833"/>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35" name="Oval 4834"/>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36" name="Oval 4835"/>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37" name="Oval 4836"/>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38" name="Oval 4837"/>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39" name="Oval 4838"/>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40" name="Oval 4839"/>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41" name="Oval 4840"/>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42" name="Oval 4841"/>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43" name="Oval 4842"/>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44" name="Oval 4843"/>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45" name="Oval 4844"/>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46" name="Oval 4845"/>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47" name="Oval 4846"/>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48" name="Oval 4847"/>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49" name="Oval 4848"/>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50" name="Oval 4849"/>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51" name="Oval 4850"/>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52" name="Oval 4851"/>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53" name="Oval 4852"/>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54" name="Oval 4853"/>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55" name="Oval 4854"/>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56" name="Oval 4855"/>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57" name="Oval 4856"/>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58" name="Oval 4857"/>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59" name="Oval 4858"/>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60" name="Oval 4859"/>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61" name="Oval 4860"/>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62" name="Oval 4861"/>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63" name="Oval 4862"/>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64" name="Oval 4863"/>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65" name="Oval 4864"/>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66" name="Oval 4865"/>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67" name="Oval 4866"/>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68" name="Oval 4867"/>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69" name="Oval 4868"/>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70" name="Oval 4869"/>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71" name="Oval 4870"/>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72" name="Oval 4871"/>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73" name="Oval 4872"/>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74" name="Oval 4873"/>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75" name="Oval 4874"/>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76" name="Oval 4875"/>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77" name="Oval 4876"/>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78" name="Oval 4877"/>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79" name="Oval 4878"/>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80" name="Oval 4879"/>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grpSp>
        <p:nvGrpSpPr>
          <p:cNvPr id="11" name="Group 307"/>
          <p:cNvGrpSpPr/>
          <p:nvPr/>
        </p:nvGrpSpPr>
        <p:grpSpPr>
          <a:xfrm rot="4680000">
            <a:off x="5161209" y="4094978"/>
            <a:ext cx="228601" cy="228600"/>
            <a:chOff x="2263322" y="2383933"/>
            <a:chExt cx="1623415" cy="1341120"/>
          </a:xfrm>
          <a:solidFill>
            <a:schemeClr val="accent5">
              <a:lumMod val="50000"/>
            </a:schemeClr>
          </a:solidFill>
        </p:grpSpPr>
        <p:sp>
          <p:nvSpPr>
            <p:cNvPr id="4785" name="Oval 4784"/>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86" name="Oval 4785"/>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87" name="Oval 4786"/>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88" name="Oval 4787"/>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89" name="Oval 4788"/>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90" name="Oval 4789"/>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91" name="Oval 4790"/>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92" name="Oval 4791"/>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93" name="Oval 4792"/>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94" name="Oval 4793"/>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95" name="Oval 4794"/>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96" name="Oval 4795"/>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97" name="Oval 4796"/>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98" name="Oval 4797"/>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99" name="Oval 4798"/>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00" name="Oval 4799"/>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01" name="Oval 4800"/>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02" name="Oval 4801"/>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03" name="Oval 4802"/>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04" name="Oval 4803"/>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05" name="Oval 4804"/>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06" name="Oval 4805"/>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07" name="Oval 4806"/>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08" name="Oval 4807"/>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09" name="Oval 4808"/>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10" name="Oval 4809"/>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11" name="Oval 4810"/>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12" name="Oval 4811"/>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13" name="Oval 4812"/>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14" name="Oval 4813"/>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15" name="Oval 4814"/>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16" name="Oval 4815"/>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17" name="Oval 4816"/>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18" name="Oval 4817"/>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19" name="Oval 4818"/>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20" name="Oval 4819"/>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21" name="Oval 4820"/>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22" name="Oval 4821"/>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23" name="Oval 4822"/>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24" name="Oval 4823"/>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25" name="Oval 4824"/>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26" name="Oval 4825"/>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27" name="Oval 4826"/>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28" name="Oval 4827"/>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29" name="Oval 4828"/>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30" name="Oval 4829"/>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31" name="Oval 4830"/>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832" name="Oval 4831"/>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grpSp>
        <p:nvGrpSpPr>
          <p:cNvPr id="12" name="Group 356"/>
          <p:cNvGrpSpPr/>
          <p:nvPr/>
        </p:nvGrpSpPr>
        <p:grpSpPr>
          <a:xfrm rot="4680000">
            <a:off x="4823829" y="2141229"/>
            <a:ext cx="228601" cy="228600"/>
            <a:chOff x="2263322" y="2383933"/>
            <a:chExt cx="1623415" cy="1341120"/>
          </a:xfrm>
          <a:solidFill>
            <a:schemeClr val="accent5">
              <a:lumMod val="50000"/>
            </a:schemeClr>
          </a:solidFill>
        </p:grpSpPr>
        <p:sp>
          <p:nvSpPr>
            <p:cNvPr id="4737" name="Oval 4736"/>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38" name="Oval 4737"/>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39" name="Oval 4738"/>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40" name="Oval 4739"/>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41" name="Oval 4740"/>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42" name="Oval 4741"/>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43" name="Oval 4742"/>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44" name="Oval 4743"/>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45" name="Oval 4744"/>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46" name="Oval 4745"/>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47" name="Oval 4746"/>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48" name="Oval 4747"/>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49" name="Oval 4748"/>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50" name="Oval 4749"/>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51" name="Oval 4750"/>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52" name="Oval 4751"/>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53" name="Oval 4752"/>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54" name="Oval 4753"/>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55" name="Oval 4754"/>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56" name="Oval 4755"/>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57" name="Oval 4756"/>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58" name="Oval 4757"/>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59" name="Oval 4758"/>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60" name="Oval 4759"/>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61" name="Oval 4760"/>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62" name="Oval 4761"/>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63" name="Oval 4762"/>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64" name="Oval 4763"/>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65" name="Oval 4764"/>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66" name="Oval 4765"/>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67" name="Oval 4766"/>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68" name="Oval 4767"/>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69" name="Oval 4768"/>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70" name="Oval 4769"/>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71" name="Oval 4770"/>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72" name="Oval 4771"/>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73" name="Oval 4772"/>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74" name="Oval 4773"/>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75" name="Oval 4774"/>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76" name="Oval 4775"/>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77" name="Oval 4776"/>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78" name="Oval 4777"/>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79" name="Oval 4778"/>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80" name="Oval 4779"/>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81" name="Oval 4780"/>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82" name="Oval 4781"/>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83" name="Oval 4782"/>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84" name="Oval 4783"/>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grpSp>
        <p:nvGrpSpPr>
          <p:cNvPr id="13" name="Group 405"/>
          <p:cNvGrpSpPr/>
          <p:nvPr/>
        </p:nvGrpSpPr>
        <p:grpSpPr>
          <a:xfrm rot="4680000">
            <a:off x="5199378" y="3541548"/>
            <a:ext cx="228601" cy="228600"/>
            <a:chOff x="2263322" y="2383933"/>
            <a:chExt cx="1623415" cy="1341120"/>
          </a:xfrm>
          <a:solidFill>
            <a:schemeClr val="accent5">
              <a:lumMod val="50000"/>
            </a:schemeClr>
          </a:solidFill>
        </p:grpSpPr>
        <p:sp>
          <p:nvSpPr>
            <p:cNvPr id="4689" name="Oval 4688"/>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90" name="Oval 4689"/>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91" name="Oval 4690"/>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92" name="Oval 4691"/>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93" name="Oval 4692"/>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94" name="Oval 4693"/>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95" name="Oval 4694"/>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96" name="Oval 4695"/>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97" name="Oval 4696"/>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98" name="Oval 4697"/>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99" name="Oval 4698"/>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00" name="Oval 4699"/>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01" name="Oval 4700"/>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02" name="Oval 4701"/>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03" name="Oval 4702"/>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04" name="Oval 4703"/>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05" name="Oval 4704"/>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06" name="Oval 4705"/>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07" name="Oval 4706"/>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08" name="Oval 4707"/>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09" name="Oval 4708"/>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10" name="Oval 4709"/>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11" name="Oval 4710"/>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12" name="Oval 4711"/>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13" name="Oval 4712"/>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14" name="Oval 4713"/>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15" name="Oval 4714"/>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16" name="Oval 4715"/>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17" name="Oval 4716"/>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18" name="Oval 4717"/>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19" name="Oval 4718"/>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20" name="Oval 4719"/>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21" name="Oval 4720"/>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22" name="Oval 4721"/>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23" name="Oval 4722"/>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24" name="Oval 4723"/>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25" name="Oval 4724"/>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26" name="Oval 4725"/>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27" name="Oval 4726"/>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28" name="Oval 4727"/>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29" name="Oval 4728"/>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30" name="Oval 4729"/>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31" name="Oval 4730"/>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32" name="Oval 4731"/>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33" name="Oval 4732"/>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34" name="Oval 4733"/>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35" name="Oval 4734"/>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736" name="Oval 4735"/>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grpSp>
        <p:nvGrpSpPr>
          <p:cNvPr id="14" name="Group 552"/>
          <p:cNvGrpSpPr/>
          <p:nvPr/>
        </p:nvGrpSpPr>
        <p:grpSpPr>
          <a:xfrm rot="4680000">
            <a:off x="4552696" y="1965153"/>
            <a:ext cx="228601" cy="228600"/>
            <a:chOff x="2263322" y="2383933"/>
            <a:chExt cx="1623415" cy="1341120"/>
          </a:xfrm>
          <a:solidFill>
            <a:schemeClr val="accent5">
              <a:lumMod val="50000"/>
            </a:schemeClr>
          </a:solidFill>
        </p:grpSpPr>
        <p:sp>
          <p:nvSpPr>
            <p:cNvPr id="4641" name="Oval 4640"/>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42" name="Oval 4641"/>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43" name="Oval 4642"/>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44" name="Oval 4643"/>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45" name="Oval 4644"/>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46" name="Oval 4645"/>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47" name="Oval 4646"/>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48" name="Oval 4647"/>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49" name="Oval 4648"/>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50" name="Oval 4649"/>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51" name="Oval 4650"/>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52" name="Oval 4651"/>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53" name="Oval 4652"/>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54" name="Oval 4653"/>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55" name="Oval 4654"/>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56" name="Oval 4655"/>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57" name="Oval 4656"/>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58" name="Oval 4657"/>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59" name="Oval 4658"/>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60" name="Oval 4659"/>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61" name="Oval 4660"/>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62" name="Oval 4661"/>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63" name="Oval 4662"/>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64" name="Oval 4663"/>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65" name="Oval 4664"/>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66" name="Oval 4665"/>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67" name="Oval 4666"/>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68" name="Oval 4667"/>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69" name="Oval 4668"/>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70" name="Oval 4669"/>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71" name="Oval 4670"/>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72" name="Oval 4671"/>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73" name="Oval 4672"/>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74" name="Oval 4673"/>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75" name="Oval 4674"/>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76" name="Oval 4675"/>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77" name="Oval 4676"/>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78" name="Oval 4677"/>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79" name="Oval 4678"/>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80" name="Oval 4679"/>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81" name="Oval 4680"/>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82" name="Oval 4681"/>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83" name="Oval 4682"/>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84" name="Oval 4683"/>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85" name="Oval 4684"/>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86" name="Oval 4685"/>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87" name="Oval 4686"/>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88" name="Oval 4687"/>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grpSp>
        <p:nvGrpSpPr>
          <p:cNvPr id="15" name="Group 601"/>
          <p:cNvGrpSpPr/>
          <p:nvPr/>
        </p:nvGrpSpPr>
        <p:grpSpPr>
          <a:xfrm rot="4680000">
            <a:off x="5123039" y="4648407"/>
            <a:ext cx="228601" cy="228600"/>
            <a:chOff x="2263322" y="2383933"/>
            <a:chExt cx="1623415" cy="1341120"/>
          </a:xfrm>
          <a:solidFill>
            <a:schemeClr val="accent5">
              <a:lumMod val="50000"/>
            </a:schemeClr>
          </a:solidFill>
        </p:grpSpPr>
        <p:sp>
          <p:nvSpPr>
            <p:cNvPr id="4593" name="Oval 4592"/>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94" name="Oval 4593"/>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95" name="Oval 4594"/>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96" name="Oval 4595"/>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97" name="Oval 4596"/>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98" name="Oval 4597"/>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99" name="Oval 4598"/>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00" name="Oval 4599"/>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01" name="Oval 4600"/>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02" name="Oval 4601"/>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03" name="Oval 4602"/>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04" name="Oval 4603"/>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05" name="Oval 4604"/>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06" name="Oval 4605"/>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07" name="Oval 4606"/>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08" name="Oval 4607"/>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09" name="Oval 4608"/>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10" name="Oval 4609"/>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11" name="Oval 4610"/>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12" name="Oval 4611"/>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13" name="Oval 4612"/>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14" name="Oval 4613"/>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15" name="Oval 4614"/>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16" name="Oval 4615"/>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17" name="Oval 4616"/>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18" name="Oval 4617"/>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19" name="Oval 4618"/>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20" name="Oval 4619"/>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21" name="Oval 4620"/>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22" name="Oval 4621"/>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23" name="Oval 4622"/>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24" name="Oval 4623"/>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25" name="Oval 4624"/>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26" name="Oval 4625"/>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27" name="Oval 4626"/>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28" name="Oval 4627"/>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29" name="Oval 4628"/>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30" name="Oval 4629"/>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31" name="Oval 4630"/>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32" name="Oval 4631"/>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33" name="Oval 4632"/>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34" name="Oval 4633"/>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35" name="Oval 4634"/>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36" name="Oval 4635"/>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37" name="Oval 4636"/>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38" name="Oval 4637"/>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39" name="Oval 4638"/>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640" name="Oval 4639"/>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grpSp>
        <p:nvGrpSpPr>
          <p:cNvPr id="16" name="Group 650"/>
          <p:cNvGrpSpPr/>
          <p:nvPr/>
        </p:nvGrpSpPr>
        <p:grpSpPr>
          <a:xfrm rot="4680000">
            <a:off x="4657112" y="3189396"/>
            <a:ext cx="228601" cy="228600"/>
            <a:chOff x="2263322" y="2383933"/>
            <a:chExt cx="1623415" cy="1341120"/>
          </a:xfrm>
          <a:solidFill>
            <a:schemeClr val="accent5">
              <a:lumMod val="50000"/>
            </a:schemeClr>
          </a:solidFill>
        </p:grpSpPr>
        <p:sp>
          <p:nvSpPr>
            <p:cNvPr id="4545" name="Oval 4544"/>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46" name="Oval 4545"/>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47" name="Oval 4546"/>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48" name="Oval 4547"/>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49" name="Oval 4548"/>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50" name="Oval 4549"/>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51" name="Oval 4550"/>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52" name="Oval 4551"/>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53" name="Oval 4552"/>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54" name="Oval 4553"/>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55" name="Oval 4554"/>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56" name="Oval 4555"/>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57" name="Oval 4556"/>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58" name="Oval 4557"/>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59" name="Oval 4558"/>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60" name="Oval 4559"/>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61" name="Oval 4560"/>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62" name="Oval 4561"/>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63" name="Oval 4562"/>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64" name="Oval 4563"/>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65" name="Oval 4564"/>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66" name="Oval 4565"/>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67" name="Oval 4566"/>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68" name="Oval 4567"/>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69" name="Oval 4568"/>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70" name="Oval 4569"/>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71" name="Oval 4570"/>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72" name="Oval 4571"/>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73" name="Oval 4572"/>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74" name="Oval 4573"/>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75" name="Oval 4574"/>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76" name="Oval 4575"/>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77" name="Oval 4576"/>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78" name="Oval 4577"/>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79" name="Oval 4578"/>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80" name="Oval 4579"/>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81" name="Oval 4580"/>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82" name="Oval 4581"/>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83" name="Oval 4582"/>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84" name="Oval 4583"/>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85" name="Oval 4584"/>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86" name="Oval 4585"/>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87" name="Oval 4586"/>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88" name="Oval 4587"/>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89" name="Oval 4588"/>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90" name="Oval 4589"/>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91" name="Oval 4590"/>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92" name="Oval 4591"/>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grpSp>
        <p:nvGrpSpPr>
          <p:cNvPr id="17" name="Group 3251"/>
          <p:cNvGrpSpPr/>
          <p:nvPr/>
        </p:nvGrpSpPr>
        <p:grpSpPr>
          <a:xfrm rot="4680000">
            <a:off x="4901239" y="3604919"/>
            <a:ext cx="228601" cy="228600"/>
            <a:chOff x="2263322" y="2383933"/>
            <a:chExt cx="1623415" cy="1341120"/>
          </a:xfrm>
          <a:solidFill>
            <a:schemeClr val="accent5">
              <a:lumMod val="50000"/>
            </a:schemeClr>
          </a:solidFill>
        </p:grpSpPr>
        <p:sp>
          <p:nvSpPr>
            <p:cNvPr id="4497" name="Oval 4496"/>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98" name="Oval 4497"/>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99" name="Oval 4498"/>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00" name="Oval 4499"/>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01" name="Oval 4500"/>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02" name="Oval 4501"/>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03" name="Oval 4502"/>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04" name="Oval 4503"/>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05" name="Oval 4504"/>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06" name="Oval 4505"/>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07" name="Oval 4506"/>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08" name="Oval 4507"/>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09" name="Oval 4508"/>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10" name="Oval 4509"/>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11" name="Oval 4510"/>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12" name="Oval 4511"/>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13" name="Oval 4512"/>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14" name="Oval 4513"/>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15" name="Oval 4514"/>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16" name="Oval 4515"/>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17" name="Oval 4516"/>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18" name="Oval 4517"/>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19" name="Oval 4518"/>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20" name="Oval 4519"/>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21" name="Oval 4520"/>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22" name="Oval 4521"/>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23" name="Oval 4522"/>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24" name="Oval 4523"/>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25" name="Oval 4524"/>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26" name="Oval 4525"/>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27" name="Oval 4526"/>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28" name="Oval 4527"/>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29" name="Oval 4528"/>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30" name="Oval 4529"/>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31" name="Oval 4530"/>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32" name="Oval 4531"/>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33" name="Oval 4532"/>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34" name="Oval 4533"/>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35" name="Oval 4534"/>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36" name="Oval 4535"/>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37" name="Oval 4536"/>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38" name="Oval 4537"/>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39" name="Oval 4538"/>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40" name="Oval 4539"/>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41" name="Oval 4540"/>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42" name="Oval 4541"/>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43" name="Oval 4542"/>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544" name="Oval 4543"/>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grpSp>
        <p:nvGrpSpPr>
          <p:cNvPr id="18" name="Group 3300"/>
          <p:cNvGrpSpPr/>
          <p:nvPr/>
        </p:nvGrpSpPr>
        <p:grpSpPr>
          <a:xfrm rot="4680000">
            <a:off x="4804377" y="4248727"/>
            <a:ext cx="228601" cy="228600"/>
            <a:chOff x="2263322" y="2383933"/>
            <a:chExt cx="1623415" cy="1341120"/>
          </a:xfrm>
          <a:solidFill>
            <a:schemeClr val="accent5">
              <a:lumMod val="50000"/>
            </a:schemeClr>
          </a:solidFill>
        </p:grpSpPr>
        <p:sp>
          <p:nvSpPr>
            <p:cNvPr id="4449" name="Oval 4448"/>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50" name="Oval 4449"/>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51" name="Oval 4450"/>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52" name="Oval 4451"/>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53" name="Oval 4452"/>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54" name="Oval 4453"/>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55" name="Oval 4454"/>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56" name="Oval 4455"/>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57" name="Oval 4456"/>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58" name="Oval 4457"/>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59" name="Oval 4458"/>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60" name="Oval 4459"/>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61" name="Oval 4460"/>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62" name="Oval 4461"/>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63" name="Oval 4462"/>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64" name="Oval 4463"/>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65" name="Oval 4464"/>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66" name="Oval 4465"/>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67" name="Oval 4466"/>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68" name="Oval 4467"/>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69" name="Oval 4468"/>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70" name="Oval 4469"/>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71" name="Oval 4470"/>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72" name="Oval 4471"/>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73" name="Oval 4472"/>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74" name="Oval 4473"/>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75" name="Oval 4474"/>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76" name="Oval 4475"/>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77" name="Oval 4476"/>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78" name="Oval 4477"/>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79" name="Oval 4478"/>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80" name="Oval 4479"/>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81" name="Oval 4480"/>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82" name="Oval 4481"/>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83" name="Oval 4482"/>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84" name="Oval 4483"/>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85" name="Oval 4484"/>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86" name="Oval 4485"/>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87" name="Oval 4486"/>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88" name="Oval 4487"/>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89" name="Oval 4488"/>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90" name="Oval 4489"/>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91" name="Oval 4490"/>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92" name="Oval 4491"/>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93" name="Oval 4492"/>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94" name="Oval 4493"/>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95" name="Oval 4494"/>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96" name="Oval 4495"/>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grpSp>
        <p:nvGrpSpPr>
          <p:cNvPr id="19" name="Group 3349"/>
          <p:cNvGrpSpPr/>
          <p:nvPr/>
        </p:nvGrpSpPr>
        <p:grpSpPr>
          <a:xfrm rot="4680000">
            <a:off x="5330801" y="4526344"/>
            <a:ext cx="228601" cy="228600"/>
            <a:chOff x="2263322" y="2383933"/>
            <a:chExt cx="1623415" cy="1341120"/>
          </a:xfrm>
          <a:solidFill>
            <a:schemeClr val="accent5">
              <a:lumMod val="50000"/>
            </a:schemeClr>
          </a:solidFill>
        </p:grpSpPr>
        <p:sp>
          <p:nvSpPr>
            <p:cNvPr id="4401" name="Oval 4400"/>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02" name="Oval 4401"/>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03" name="Oval 4402"/>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04" name="Oval 4403"/>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05" name="Oval 4404"/>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06" name="Oval 4405"/>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07" name="Oval 4406"/>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08" name="Oval 4407"/>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09" name="Oval 4408"/>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10" name="Oval 4409"/>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11" name="Oval 4410"/>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12" name="Oval 4411"/>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13" name="Oval 4412"/>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14" name="Oval 4413"/>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15" name="Oval 4414"/>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16" name="Oval 4415"/>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17" name="Oval 4416"/>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18" name="Oval 4417"/>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19" name="Oval 4418"/>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20" name="Oval 4419"/>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21" name="Oval 4420"/>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22" name="Oval 4421"/>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23" name="Oval 4422"/>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24" name="Oval 4423"/>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25" name="Oval 4424"/>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26" name="Oval 4425"/>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27" name="Oval 4426"/>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28" name="Oval 4427"/>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29" name="Oval 4428"/>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30" name="Oval 4429"/>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31" name="Oval 4430"/>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32" name="Oval 4431"/>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33" name="Oval 4432"/>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34" name="Oval 4433"/>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35" name="Oval 4434"/>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36" name="Oval 4435"/>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37" name="Oval 4436"/>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38" name="Oval 4437"/>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39" name="Oval 4438"/>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40" name="Oval 4439"/>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41" name="Oval 4440"/>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42" name="Oval 4441"/>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43" name="Oval 4442"/>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44" name="Oval 4443"/>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45" name="Oval 4444"/>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46" name="Oval 4445"/>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47" name="Oval 4446"/>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48" name="Oval 4447"/>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grpSp>
        <p:nvGrpSpPr>
          <p:cNvPr id="20" name="Group 3398"/>
          <p:cNvGrpSpPr/>
          <p:nvPr/>
        </p:nvGrpSpPr>
        <p:grpSpPr>
          <a:xfrm rot="4680000">
            <a:off x="4663596" y="2486897"/>
            <a:ext cx="228601" cy="228600"/>
            <a:chOff x="2263322" y="2383933"/>
            <a:chExt cx="1623415" cy="1341120"/>
          </a:xfrm>
          <a:solidFill>
            <a:schemeClr val="accent5">
              <a:lumMod val="50000"/>
            </a:schemeClr>
          </a:solidFill>
        </p:grpSpPr>
        <p:sp>
          <p:nvSpPr>
            <p:cNvPr id="4353" name="Oval 4352"/>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354" name="Oval 4353"/>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355" name="Oval 4354"/>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356" name="Oval 4355"/>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357" name="Oval 4356"/>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358" name="Oval 4357"/>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359" name="Oval 4358"/>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360" name="Oval 4359"/>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361" name="Oval 4360"/>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362" name="Oval 4361"/>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363" name="Oval 4362"/>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364" name="Oval 4363"/>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365" name="Oval 4364"/>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366" name="Oval 4365"/>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367" name="Oval 4366"/>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368" name="Oval 4367"/>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369" name="Oval 4368"/>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370" name="Oval 4369"/>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371" name="Oval 4370"/>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372" name="Oval 4371"/>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373" name="Oval 4372"/>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374" name="Oval 4373"/>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375" name="Oval 4374"/>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376" name="Oval 4375"/>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377" name="Oval 4376"/>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378" name="Oval 4377"/>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379" name="Oval 4378"/>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380" name="Oval 4379"/>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381" name="Oval 4380"/>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382" name="Oval 4381"/>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383" name="Oval 4382"/>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384" name="Oval 4383"/>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385" name="Oval 4384"/>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386" name="Oval 4385"/>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387" name="Oval 4386"/>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388" name="Oval 4387"/>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389" name="Oval 4388"/>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390" name="Oval 4389"/>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391" name="Oval 4390"/>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392" name="Oval 4391"/>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393" name="Oval 4392"/>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394" name="Oval 4393"/>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395" name="Oval 4394"/>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396" name="Oval 4395"/>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397" name="Oval 4396"/>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398" name="Oval 4397"/>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399" name="Oval 4398"/>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4400" name="Oval 4399"/>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grpSp>
        <p:nvGrpSpPr>
          <p:cNvPr id="21" name="Group 5216"/>
          <p:cNvGrpSpPr/>
          <p:nvPr/>
        </p:nvGrpSpPr>
        <p:grpSpPr>
          <a:xfrm rot="900000">
            <a:off x="5410200" y="2057400"/>
            <a:ext cx="3733800" cy="914400"/>
            <a:chOff x="533400" y="1524000"/>
            <a:chExt cx="3733800" cy="914400"/>
          </a:xfrm>
        </p:grpSpPr>
        <p:grpSp>
          <p:nvGrpSpPr>
            <p:cNvPr id="22" name="Group 503"/>
            <p:cNvGrpSpPr/>
            <p:nvPr/>
          </p:nvGrpSpPr>
          <p:grpSpPr>
            <a:xfrm>
              <a:off x="4038601" y="1828800"/>
              <a:ext cx="228601" cy="228600"/>
              <a:chOff x="2263322" y="2383933"/>
              <a:chExt cx="1623415" cy="1341120"/>
            </a:xfrm>
            <a:solidFill>
              <a:schemeClr val="accent5">
                <a:lumMod val="50000"/>
              </a:schemeClr>
            </a:solidFill>
          </p:grpSpPr>
          <p:sp>
            <p:nvSpPr>
              <p:cNvPr id="6053" name="Oval 6052"/>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54" name="Oval 6053"/>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55" name="Oval 6054"/>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56" name="Oval 6055"/>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57" name="Oval 6056"/>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58" name="Oval 6057"/>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59" name="Oval 6058"/>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60" name="Oval 6059"/>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61" name="Oval 6060"/>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62" name="Oval 6061"/>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63" name="Oval 6062"/>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64" name="Oval 6063"/>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65" name="Oval 6064"/>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66" name="Oval 6065"/>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67" name="Oval 6066"/>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68" name="Oval 6067"/>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69" name="Oval 6068"/>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70" name="Oval 6069"/>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71" name="Oval 6070"/>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72" name="Oval 6071"/>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73" name="Oval 6072"/>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74" name="Oval 6073"/>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75" name="Oval 6074"/>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76" name="Oval 6075"/>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77" name="Oval 6076"/>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78" name="Oval 6077"/>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79" name="Oval 6078"/>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80" name="Oval 6079"/>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81" name="Oval 6080"/>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82" name="Oval 6081"/>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83" name="Oval 6082"/>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84" name="Oval 6083"/>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85" name="Oval 6084"/>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86" name="Oval 6085"/>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87" name="Oval 6086"/>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88" name="Oval 6087"/>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89" name="Oval 6088"/>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90" name="Oval 6089"/>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91" name="Oval 6090"/>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92" name="Oval 6091"/>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93" name="Oval 6092"/>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94" name="Oval 6093"/>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95" name="Oval 6094"/>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96" name="Oval 6095"/>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97" name="Oval 6096"/>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98" name="Oval 6097"/>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99" name="Oval 6098"/>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100" name="Oval 6099"/>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grpSp>
          <p:nvGrpSpPr>
            <p:cNvPr id="23" name="Group 454"/>
            <p:cNvGrpSpPr/>
            <p:nvPr/>
          </p:nvGrpSpPr>
          <p:grpSpPr>
            <a:xfrm>
              <a:off x="533401" y="1828800"/>
              <a:ext cx="228601" cy="228600"/>
              <a:chOff x="2263322" y="2383933"/>
              <a:chExt cx="1623415" cy="1341120"/>
            </a:xfrm>
            <a:solidFill>
              <a:schemeClr val="accent5">
                <a:lumMod val="50000"/>
              </a:schemeClr>
            </a:solidFill>
          </p:grpSpPr>
          <p:sp>
            <p:nvSpPr>
              <p:cNvPr id="6005" name="Oval 6004"/>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06" name="Oval 6005"/>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07" name="Oval 6006"/>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08" name="Oval 6007"/>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09" name="Oval 6008"/>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10" name="Oval 6009"/>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11" name="Oval 6010"/>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12" name="Oval 6011"/>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13" name="Oval 6012"/>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14" name="Oval 6013"/>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15" name="Oval 6014"/>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16" name="Oval 6015"/>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17" name="Oval 6016"/>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18" name="Oval 6017"/>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19" name="Oval 6018"/>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20" name="Oval 6019"/>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21" name="Oval 6020"/>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22" name="Oval 6021"/>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23" name="Oval 6022"/>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24" name="Oval 6023"/>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25" name="Oval 6024"/>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26" name="Oval 6025"/>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27" name="Oval 6026"/>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28" name="Oval 6027"/>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29" name="Oval 6028"/>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30" name="Oval 6029"/>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31" name="Oval 6030"/>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32" name="Oval 6031"/>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33" name="Oval 6032"/>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34" name="Oval 6033"/>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35" name="Oval 6034"/>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36" name="Oval 6035"/>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37" name="Oval 6036"/>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38" name="Oval 6037"/>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39" name="Oval 6038"/>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40" name="Oval 6039"/>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41" name="Oval 6040"/>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42" name="Oval 6041"/>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43" name="Oval 6042"/>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44" name="Oval 6043"/>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45" name="Oval 6044"/>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46" name="Oval 6045"/>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47" name="Oval 6046"/>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48" name="Oval 6047"/>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49" name="Oval 6048"/>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50" name="Oval 6049"/>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51" name="Oval 6050"/>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52" name="Oval 6051"/>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grpSp>
          <p:nvGrpSpPr>
            <p:cNvPr id="24" name="Group 62"/>
            <p:cNvGrpSpPr/>
            <p:nvPr/>
          </p:nvGrpSpPr>
          <p:grpSpPr>
            <a:xfrm>
              <a:off x="2438401" y="2133600"/>
              <a:ext cx="228601" cy="228600"/>
              <a:chOff x="2263322" y="2383933"/>
              <a:chExt cx="1623415" cy="1341120"/>
            </a:xfrm>
            <a:solidFill>
              <a:schemeClr val="accent5">
                <a:lumMod val="50000"/>
              </a:schemeClr>
            </a:solidFill>
          </p:grpSpPr>
          <p:sp>
            <p:nvSpPr>
              <p:cNvPr id="5957" name="Oval 5956"/>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58" name="Oval 5957"/>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59" name="Oval 5958"/>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60" name="Oval 5959"/>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61" name="Oval 5960"/>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62" name="Oval 5961"/>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63" name="Oval 5962"/>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64" name="Oval 5963"/>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65" name="Oval 5964"/>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66" name="Oval 5965"/>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67" name="Oval 5966"/>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68" name="Oval 5967"/>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69" name="Oval 5968"/>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70" name="Oval 5969"/>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71" name="Oval 5970"/>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72" name="Oval 5971"/>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73" name="Oval 5972"/>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74" name="Oval 5973"/>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75" name="Oval 5974"/>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76" name="Oval 5975"/>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77" name="Oval 5976"/>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78" name="Oval 5977"/>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79" name="Oval 5978"/>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80" name="Oval 5979"/>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81" name="Oval 5980"/>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82" name="Oval 5981"/>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83" name="Oval 5982"/>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84" name="Oval 5983"/>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85" name="Oval 5984"/>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86" name="Oval 5985"/>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87" name="Oval 5986"/>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88" name="Oval 5987"/>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89" name="Oval 95"/>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90" name="Oval 96"/>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91" name="Oval 97"/>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92" name="Oval 98"/>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93" name="Oval 99"/>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94" name="Oval 100"/>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95" name="Oval 101"/>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96" name="Oval 102"/>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97" name="Oval 103"/>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98" name="Oval 104"/>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99" name="Oval 105"/>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00" name="Oval 106"/>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01" name="Oval 107"/>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02" name="Oval 108"/>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03" name="Oval 109"/>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6004" name="Oval 110"/>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sp>
          <p:nvSpPr>
            <p:cNvPr id="5221" name="Flowchart: Magnetic Disk 5220"/>
            <p:cNvSpPr/>
            <p:nvPr/>
          </p:nvSpPr>
          <p:spPr>
            <a:xfrm>
              <a:off x="594359" y="1696222"/>
              <a:ext cx="3566160" cy="548640"/>
            </a:xfrm>
            <a:prstGeom prst="flowChartMagneticDisk">
              <a:avLst/>
            </a:prstGeom>
            <a:solidFill>
              <a:schemeClr val="bg1">
                <a:lumMod val="50000"/>
              </a:schemeClr>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nvGrpSpPr>
            <p:cNvPr id="25" name="Group 8"/>
            <p:cNvGrpSpPr/>
            <p:nvPr/>
          </p:nvGrpSpPr>
          <p:grpSpPr>
            <a:xfrm>
              <a:off x="646099" y="2133598"/>
              <a:ext cx="228601" cy="228600"/>
              <a:chOff x="2263322" y="2383933"/>
              <a:chExt cx="1623415" cy="1341120"/>
            </a:xfrm>
            <a:solidFill>
              <a:schemeClr val="accent5">
                <a:lumMod val="50000"/>
              </a:schemeClr>
            </a:solidFill>
          </p:grpSpPr>
          <p:sp>
            <p:nvSpPr>
              <p:cNvPr id="5909" name="Oval 9"/>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10" name="Oval 10"/>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11" name="Oval 11"/>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12" name="Oval 12"/>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13" name="Oval 13"/>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14" name="Oval 14"/>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15" name="Oval 15"/>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16" name="Oval 16"/>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17" name="Oval 17"/>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18" name="Oval 18"/>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19" name="Oval 19"/>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20" name="Oval 20"/>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21" name="Oval 21"/>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22" name="Oval 22"/>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23" name="Oval 23"/>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24" name="Oval 24"/>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25" name="Oval 25"/>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26" name="Oval 26"/>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27" name="Oval 27"/>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28" name="Oval 28"/>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29" name="Oval 29"/>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30" name="Oval 30"/>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31" name="Oval 5930"/>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32" name="Oval 5931"/>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33" name="Oval 5932"/>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34" name="Oval 5933"/>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35" name="Oval 5934"/>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36" name="Oval 5935"/>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37" name="Oval 5936"/>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38" name="Oval 5937"/>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39" name="Oval 5938"/>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40" name="Oval 5939"/>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41" name="Oval 5940"/>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42" name="Oval 5941"/>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43" name="Oval 5942"/>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44" name="Oval 5943"/>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45" name="Oval 5944"/>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46" name="Oval 5945"/>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47" name="Oval 5946"/>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48" name="Oval 5947"/>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49" name="Oval 5948"/>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50" name="Oval 5949"/>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51" name="Oval 5950"/>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52" name="Oval 5951"/>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53" name="Oval 5952"/>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54" name="Oval 5953"/>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55" name="Oval 5954"/>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56" name="Oval 5955"/>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grpSp>
          <p:nvGrpSpPr>
            <p:cNvPr id="26" name="Group 111"/>
            <p:cNvGrpSpPr/>
            <p:nvPr/>
          </p:nvGrpSpPr>
          <p:grpSpPr>
            <a:xfrm>
              <a:off x="1905001" y="1676400"/>
              <a:ext cx="228601" cy="228600"/>
              <a:chOff x="2263322" y="2383933"/>
              <a:chExt cx="1623415" cy="1341120"/>
            </a:xfrm>
            <a:solidFill>
              <a:schemeClr val="accent5">
                <a:lumMod val="50000"/>
              </a:schemeClr>
            </a:solidFill>
          </p:grpSpPr>
          <p:sp>
            <p:nvSpPr>
              <p:cNvPr id="5861" name="Oval 5860"/>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62" name="Oval 5861"/>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63" name="Oval 5862"/>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64" name="Oval 5863"/>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65" name="Oval 5864"/>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66" name="Oval 5865"/>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67" name="Oval 5866"/>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68" name="Oval 5867"/>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69" name="Oval 5868"/>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70" name="Oval 5869"/>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71" name="Oval 5870"/>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72" name="Oval 5871"/>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73" name="Oval 5872"/>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74" name="Oval 5873"/>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75" name="Oval 5874"/>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76" name="Oval 5875"/>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77" name="Oval 5876"/>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78" name="Oval 5877"/>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79" name="Oval 5878"/>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80" name="Oval 5879"/>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81" name="Oval 5880"/>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82" name="Oval 5881"/>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83" name="Oval 5882"/>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84" name="Oval 5883"/>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85" name="Oval 5884"/>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86" name="Oval 5885"/>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87" name="Oval 5886"/>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88" name="Oval 5887"/>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89" name="Oval 5888"/>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90" name="Oval 5889"/>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91" name="Oval 5890"/>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92" name="Oval 5891"/>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93" name="Oval 5892"/>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94" name="Oval 5893"/>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95" name="Oval 5894"/>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96" name="Oval 5895"/>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97" name="Oval 5896"/>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98" name="Oval 5897"/>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99" name="Oval 5898"/>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00" name="Oval 5899"/>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01" name="Oval 5900"/>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02" name="Oval 5901"/>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03" name="Oval 5902"/>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04" name="Oval 5903"/>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05" name="Oval 5904"/>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06" name="Oval 5905"/>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07" name="Oval 5906"/>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908" name="Oval 5907"/>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grpSp>
          <p:nvGrpSpPr>
            <p:cNvPr id="27" name="Group 160"/>
            <p:cNvGrpSpPr/>
            <p:nvPr/>
          </p:nvGrpSpPr>
          <p:grpSpPr>
            <a:xfrm>
              <a:off x="1676401" y="2209800"/>
              <a:ext cx="228601" cy="228600"/>
              <a:chOff x="2263322" y="2383933"/>
              <a:chExt cx="1623415" cy="1341120"/>
            </a:xfrm>
            <a:solidFill>
              <a:schemeClr val="accent5">
                <a:lumMod val="50000"/>
              </a:schemeClr>
            </a:solidFill>
          </p:grpSpPr>
          <p:sp>
            <p:nvSpPr>
              <p:cNvPr id="5813" name="Oval 5812"/>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14" name="Oval 5813"/>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15" name="Oval 5814"/>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16" name="Oval 5815"/>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17" name="Oval 5816"/>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18" name="Oval 5817"/>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19" name="Oval 5818"/>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20" name="Oval 5819"/>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21" name="Oval 5820"/>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22" name="Oval 5821"/>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23" name="Oval 5822"/>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24" name="Oval 5823"/>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25" name="Oval 5824"/>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26" name="Oval 5825"/>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27" name="Oval 5826"/>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28" name="Oval 5827"/>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29" name="Oval 5828"/>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30" name="Oval 5829"/>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31" name="Oval 5830"/>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32" name="Oval 5831"/>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33" name="Oval 5832"/>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34" name="Oval 5833"/>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35" name="Oval 5834"/>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36" name="Oval 5835"/>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37" name="Oval 5836"/>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38" name="Oval 5837"/>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39" name="Oval 5838"/>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40" name="Oval 5839"/>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41" name="Oval 5840"/>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42" name="Oval 5841"/>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43" name="Oval 5842"/>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44" name="Oval 5843"/>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45" name="Oval 5844"/>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46" name="Oval 5845"/>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47" name="Oval 5846"/>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48" name="Oval 5847"/>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49" name="Oval 5848"/>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50" name="Oval 5849"/>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51" name="Oval 5850"/>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52" name="Oval 5851"/>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53" name="Oval 5852"/>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54" name="Oval 5853"/>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55" name="Oval 5854"/>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56" name="Oval 5855"/>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57" name="Oval 5856"/>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58" name="Oval 5857"/>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59" name="Oval 5858"/>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60" name="Oval 5859"/>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grpSp>
          <p:nvGrpSpPr>
            <p:cNvPr id="28" name="Group 209"/>
            <p:cNvGrpSpPr/>
            <p:nvPr/>
          </p:nvGrpSpPr>
          <p:grpSpPr>
            <a:xfrm>
              <a:off x="2895601" y="2209800"/>
              <a:ext cx="228601" cy="228600"/>
              <a:chOff x="2263322" y="2383933"/>
              <a:chExt cx="1623415" cy="1341120"/>
            </a:xfrm>
            <a:solidFill>
              <a:schemeClr val="accent5">
                <a:lumMod val="50000"/>
              </a:schemeClr>
            </a:solidFill>
          </p:grpSpPr>
          <p:sp>
            <p:nvSpPr>
              <p:cNvPr id="5765" name="Oval 5764"/>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66" name="Oval 5765"/>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67" name="Oval 5766"/>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68" name="Oval 5767"/>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69" name="Oval 5768"/>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70" name="Oval 5769"/>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71" name="Oval 5770"/>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72" name="Oval 5771"/>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73" name="Oval 5772"/>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74" name="Oval 5773"/>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75" name="Oval 5774"/>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76" name="Oval 5775"/>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77" name="Oval 5776"/>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78" name="Oval 5777"/>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79" name="Oval 5778"/>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80" name="Oval 5779"/>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81" name="Oval 5780"/>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82" name="Oval 5781"/>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83" name="Oval 5782"/>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84" name="Oval 5783"/>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85" name="Oval 5784"/>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86" name="Oval 5785"/>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87" name="Oval 5786"/>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88" name="Oval 5787"/>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89" name="Oval 5788"/>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90" name="Oval 5789"/>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91" name="Oval 5790"/>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92" name="Oval 5791"/>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93" name="Oval 5792"/>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94" name="Oval 5793"/>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95" name="Oval 5794"/>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96" name="Oval 5795"/>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97" name="Oval 5796"/>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98" name="Oval 5797"/>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99" name="Oval 5798"/>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00" name="Oval 5799"/>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01" name="Oval 5800"/>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02" name="Oval 5801"/>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03" name="Oval 5802"/>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04" name="Oval 5803"/>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05" name="Oval 5804"/>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06" name="Oval 5805"/>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07" name="Oval 5806"/>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08" name="Oval 5807"/>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09" name="Oval 5808"/>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10" name="Oval 5809"/>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11" name="Oval 5810"/>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812" name="Oval 5811"/>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grpSp>
          <p:nvGrpSpPr>
            <p:cNvPr id="29" name="Group 258"/>
            <p:cNvGrpSpPr/>
            <p:nvPr/>
          </p:nvGrpSpPr>
          <p:grpSpPr>
            <a:xfrm>
              <a:off x="3505201" y="2209800"/>
              <a:ext cx="228601" cy="228600"/>
              <a:chOff x="2263322" y="2383933"/>
              <a:chExt cx="1623415" cy="1341120"/>
            </a:xfrm>
            <a:solidFill>
              <a:schemeClr val="accent5">
                <a:lumMod val="50000"/>
              </a:schemeClr>
            </a:solidFill>
          </p:grpSpPr>
          <p:sp>
            <p:nvSpPr>
              <p:cNvPr id="5717" name="Oval 5716"/>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18" name="Oval 5717"/>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19" name="Oval 5718"/>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20" name="Oval 5719"/>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21" name="Oval 5720"/>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22" name="Oval 5721"/>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23" name="Oval 5722"/>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24" name="Oval 5723"/>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25" name="Oval 5724"/>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26" name="Oval 5725"/>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27" name="Oval 5726"/>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28" name="Oval 5727"/>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29" name="Oval 5728"/>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30" name="Oval 5729"/>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31" name="Oval 5730"/>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32" name="Oval 5731"/>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33" name="Oval 5732"/>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34" name="Oval 5733"/>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35" name="Oval 5734"/>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36" name="Oval 5735"/>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37" name="Oval 5736"/>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38" name="Oval 5737"/>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39" name="Oval 5738"/>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40" name="Oval 5739"/>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41" name="Oval 5740"/>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42" name="Oval 5741"/>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43" name="Oval 5742"/>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44" name="Oval 5743"/>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45" name="Oval 5744"/>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46" name="Oval 5745"/>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47" name="Oval 5746"/>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48" name="Oval 5747"/>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49" name="Oval 5748"/>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50" name="Oval 5749"/>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51" name="Oval 5750"/>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52" name="Oval 5751"/>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53" name="Oval 5752"/>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54" name="Oval 5753"/>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55" name="Oval 5754"/>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56" name="Oval 5755"/>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57" name="Oval 5756"/>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58" name="Oval 5757"/>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59" name="Oval 5758"/>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60" name="Oval 5759"/>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61" name="Oval 5760"/>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62" name="Oval 5761"/>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63" name="Oval 5762"/>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64" name="Oval 5763"/>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grpSp>
          <p:nvGrpSpPr>
            <p:cNvPr id="30" name="Group 307"/>
            <p:cNvGrpSpPr/>
            <p:nvPr/>
          </p:nvGrpSpPr>
          <p:grpSpPr>
            <a:xfrm>
              <a:off x="3124201" y="1676400"/>
              <a:ext cx="228601" cy="228600"/>
              <a:chOff x="2263322" y="2383933"/>
              <a:chExt cx="1623415" cy="1341120"/>
            </a:xfrm>
            <a:solidFill>
              <a:schemeClr val="accent5">
                <a:lumMod val="50000"/>
              </a:schemeClr>
            </a:solidFill>
          </p:grpSpPr>
          <p:sp>
            <p:nvSpPr>
              <p:cNvPr id="5669" name="Oval 5668"/>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70" name="Oval 5669"/>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71" name="Oval 5670"/>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72" name="Oval 5671"/>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73" name="Oval 5672"/>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74" name="Oval 5673"/>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75" name="Oval 5674"/>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76" name="Oval 5675"/>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77" name="Oval 5676"/>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78" name="Oval 5677"/>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79" name="Oval 5678"/>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80" name="Oval 5679"/>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81" name="Oval 5680"/>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82" name="Oval 5681"/>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83" name="Oval 5682"/>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84" name="Oval 5683"/>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85" name="Oval 5684"/>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86" name="Oval 5685"/>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87" name="Oval 5686"/>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88" name="Oval 5687"/>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89" name="Oval 5688"/>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90" name="Oval 5689"/>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91" name="Oval 5690"/>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92" name="Oval 5691"/>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93" name="Oval 5692"/>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94" name="Oval 5693"/>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95" name="Oval 5694"/>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96" name="Oval 5695"/>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97" name="Oval 5696"/>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98" name="Oval 5697"/>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99" name="Oval 5698"/>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00" name="Oval 5699"/>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01" name="Oval 5700"/>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02" name="Oval 5701"/>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03" name="Oval 5702"/>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04" name="Oval 5703"/>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05" name="Oval 5704"/>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06" name="Oval 5705"/>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07" name="Oval 5706"/>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08" name="Oval 5707"/>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09" name="Oval 5708"/>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10" name="Oval 5709"/>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11" name="Oval 5710"/>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12" name="Oval 5711"/>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13" name="Oval 5712"/>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14" name="Oval 5713"/>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15" name="Oval 5714"/>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716" name="Oval 5715"/>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grpSp>
          <p:nvGrpSpPr>
            <p:cNvPr id="31" name="Group 356"/>
            <p:cNvGrpSpPr/>
            <p:nvPr/>
          </p:nvGrpSpPr>
          <p:grpSpPr>
            <a:xfrm>
              <a:off x="1143001" y="1600200"/>
              <a:ext cx="228601" cy="228600"/>
              <a:chOff x="2263322" y="2383933"/>
              <a:chExt cx="1623415" cy="1341120"/>
            </a:xfrm>
            <a:solidFill>
              <a:schemeClr val="accent5">
                <a:lumMod val="50000"/>
              </a:schemeClr>
            </a:solidFill>
          </p:grpSpPr>
          <p:sp>
            <p:nvSpPr>
              <p:cNvPr id="5621" name="Oval 5620"/>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22" name="Oval 5621"/>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23" name="Oval 5622"/>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24" name="Oval 5623"/>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25" name="Oval 5624"/>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26" name="Oval 5625"/>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27" name="Oval 5626"/>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28" name="Oval 5627"/>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29" name="Oval 5628"/>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30" name="Oval 5629"/>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31" name="Oval 5630"/>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32" name="Oval 5631"/>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33" name="Oval 5632"/>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34" name="Oval 5633"/>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35" name="Oval 5634"/>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36" name="Oval 5635"/>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37" name="Oval 5636"/>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38" name="Oval 5637"/>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39" name="Oval 5638"/>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40" name="Oval 5639"/>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41" name="Oval 5640"/>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42" name="Oval 5641"/>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43" name="Oval 5642"/>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44" name="Oval 5643"/>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45" name="Oval 5644"/>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46" name="Oval 5645"/>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47" name="Oval 5646"/>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48" name="Oval 5647"/>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49" name="Oval 5648"/>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50" name="Oval 5649"/>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51" name="Oval 5650"/>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52" name="Oval 5651"/>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53" name="Oval 5652"/>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54" name="Oval 5653"/>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55" name="Oval 5654"/>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56" name="Oval 5655"/>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57" name="Oval 5656"/>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58" name="Oval 5657"/>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59" name="Oval 5658"/>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60" name="Oval 5659"/>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61" name="Oval 5660"/>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62" name="Oval 5661"/>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63" name="Oval 5662"/>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64" name="Oval 5663"/>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65" name="Oval 5664"/>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66" name="Oval 5665"/>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67" name="Oval 5666"/>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68" name="Oval 5667"/>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grpSp>
          <p:nvGrpSpPr>
            <p:cNvPr id="6976" name="Group 405"/>
            <p:cNvGrpSpPr/>
            <p:nvPr/>
          </p:nvGrpSpPr>
          <p:grpSpPr>
            <a:xfrm>
              <a:off x="2590801" y="1524000"/>
              <a:ext cx="228601" cy="228600"/>
              <a:chOff x="2263322" y="2383933"/>
              <a:chExt cx="1623415" cy="1341120"/>
            </a:xfrm>
            <a:solidFill>
              <a:schemeClr val="accent5">
                <a:lumMod val="50000"/>
              </a:schemeClr>
            </a:solidFill>
          </p:grpSpPr>
          <p:sp>
            <p:nvSpPr>
              <p:cNvPr id="5573" name="Oval 5572"/>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74" name="Oval 5573"/>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75" name="Oval 5574"/>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76" name="Oval 5575"/>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77" name="Oval 5576"/>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78" name="Oval 5577"/>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79" name="Oval 5578"/>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80" name="Oval 5579"/>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81" name="Oval 5580"/>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82" name="Oval 5581"/>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83" name="Oval 5582"/>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84" name="Oval 5583"/>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85" name="Oval 5584"/>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86" name="Oval 5585"/>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87" name="Oval 5586"/>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88" name="Oval 5587"/>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89" name="Oval 5588"/>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90" name="Oval 5589"/>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91" name="Oval 5590"/>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92" name="Oval 5591"/>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93" name="Oval 5592"/>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94" name="Oval 5593"/>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95" name="Oval 5594"/>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96" name="Oval 5595"/>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97" name="Oval 5596"/>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98" name="Oval 5597"/>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99" name="Oval 5598"/>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00" name="Oval 5599"/>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01" name="Oval 5600"/>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02" name="Oval 5601"/>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03" name="Oval 5602"/>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04" name="Oval 5603"/>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05" name="Oval 5604"/>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06" name="Oval 5605"/>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07" name="Oval 5606"/>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08" name="Oval 5607"/>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09" name="Oval 5608"/>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10" name="Oval 5609"/>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11" name="Oval 5610"/>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12" name="Oval 5611"/>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13" name="Oval 5612"/>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14" name="Oval 5613"/>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15" name="Oval 5614"/>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16" name="Oval 5615"/>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17" name="Oval 5616"/>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18" name="Oval 5617"/>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19" name="Oval 5618"/>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620" name="Oval 5619"/>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grpSp>
          <p:nvGrpSpPr>
            <p:cNvPr id="6977" name="Group 552"/>
            <p:cNvGrpSpPr/>
            <p:nvPr/>
          </p:nvGrpSpPr>
          <p:grpSpPr>
            <a:xfrm>
              <a:off x="914401" y="1828800"/>
              <a:ext cx="228601" cy="228600"/>
              <a:chOff x="2263322" y="2383933"/>
              <a:chExt cx="1623415" cy="1341120"/>
            </a:xfrm>
            <a:solidFill>
              <a:schemeClr val="accent5">
                <a:lumMod val="50000"/>
              </a:schemeClr>
            </a:solidFill>
          </p:grpSpPr>
          <p:sp>
            <p:nvSpPr>
              <p:cNvPr id="5525" name="Oval 5524"/>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26" name="Oval 5525"/>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27" name="Oval 5526"/>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28" name="Oval 5527"/>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29" name="Oval 5528"/>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30" name="Oval 5529"/>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31" name="Oval 5530"/>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32" name="Oval 5531"/>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33" name="Oval 5532"/>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34" name="Oval 5533"/>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35" name="Oval 5534"/>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36" name="Oval 5535"/>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37" name="Oval 5536"/>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38" name="Oval 5537"/>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39" name="Oval 5538"/>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40" name="Oval 5539"/>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41" name="Oval 5540"/>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42" name="Oval 5541"/>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43" name="Oval 5542"/>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44" name="Oval 5543"/>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45" name="Oval 5544"/>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46" name="Oval 5545"/>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47" name="Oval 5546"/>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48" name="Oval 5547"/>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49" name="Oval 5548"/>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50" name="Oval 5549"/>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51" name="Oval 5550"/>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52" name="Oval 5551"/>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53" name="Oval 5552"/>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54" name="Oval 5553"/>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55" name="Oval 5554"/>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56" name="Oval 5555"/>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57" name="Oval 5556"/>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58" name="Oval 5557"/>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59" name="Oval 5558"/>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60" name="Oval 5559"/>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61" name="Oval 5560"/>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62" name="Oval 5561"/>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63" name="Oval 5562"/>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64" name="Oval 5563"/>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65" name="Oval 5564"/>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66" name="Oval 5565"/>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67" name="Oval 5566"/>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68" name="Oval 5567"/>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69" name="Oval 5568"/>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70" name="Oval 5569"/>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71" name="Oval 5570"/>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72" name="Oval 5571"/>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grpSp>
          <p:nvGrpSpPr>
            <p:cNvPr id="6978" name="Group 601"/>
            <p:cNvGrpSpPr/>
            <p:nvPr/>
          </p:nvGrpSpPr>
          <p:grpSpPr>
            <a:xfrm>
              <a:off x="3657601" y="1828800"/>
              <a:ext cx="228601" cy="228600"/>
              <a:chOff x="2263322" y="2383933"/>
              <a:chExt cx="1623415" cy="1341120"/>
            </a:xfrm>
            <a:solidFill>
              <a:schemeClr val="accent5">
                <a:lumMod val="50000"/>
              </a:schemeClr>
            </a:solidFill>
          </p:grpSpPr>
          <p:sp>
            <p:nvSpPr>
              <p:cNvPr id="5477" name="Oval 5476"/>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78" name="Oval 5477"/>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79" name="Oval 5478"/>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80" name="Oval 5479"/>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81" name="Oval 5480"/>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82" name="Oval 5481"/>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83" name="Oval 5482"/>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84" name="Oval 5483"/>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85" name="Oval 5484"/>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86" name="Oval 5485"/>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87" name="Oval 5486"/>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88" name="Oval 5487"/>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89" name="Oval 5488"/>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90" name="Oval 5489"/>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91" name="Oval 5490"/>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92" name="Oval 5491"/>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93" name="Oval 5492"/>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94" name="Oval 5493"/>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95" name="Oval 5494"/>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96" name="Oval 5495"/>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97" name="Oval 5496"/>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98" name="Oval 5497"/>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99" name="Oval 5498"/>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00" name="Oval 5499"/>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01" name="Oval 5500"/>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02" name="Oval 5501"/>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03" name="Oval 5502"/>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04" name="Oval 5503"/>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05" name="Oval 5504"/>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06" name="Oval 5505"/>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07" name="Oval 5506"/>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08" name="Oval 5507"/>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09" name="Oval 5508"/>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10" name="Oval 5509"/>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11" name="Oval 5510"/>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12" name="Oval 5511"/>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13" name="Oval 5512"/>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14" name="Oval 5513"/>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15" name="Oval 5514"/>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16" name="Oval 5515"/>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17" name="Oval 5516"/>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18" name="Oval 5517"/>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19" name="Oval 5518"/>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20" name="Oval 5519"/>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21" name="Oval 5520"/>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22" name="Oval 5521"/>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23" name="Oval 5522"/>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524" name="Oval 5523"/>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grpSp>
          <p:nvGrpSpPr>
            <p:cNvPr id="6979" name="Group 650"/>
            <p:cNvGrpSpPr/>
            <p:nvPr/>
          </p:nvGrpSpPr>
          <p:grpSpPr>
            <a:xfrm>
              <a:off x="2133601" y="1981200"/>
              <a:ext cx="228601" cy="228600"/>
              <a:chOff x="2263322" y="2383933"/>
              <a:chExt cx="1623415" cy="1341120"/>
            </a:xfrm>
            <a:solidFill>
              <a:schemeClr val="accent5">
                <a:lumMod val="50000"/>
              </a:schemeClr>
            </a:solidFill>
          </p:grpSpPr>
          <p:sp>
            <p:nvSpPr>
              <p:cNvPr id="5429" name="Oval 5428"/>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30" name="Oval 5429"/>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31" name="Oval 5430"/>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32" name="Oval 5431"/>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33" name="Oval 5432"/>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34" name="Oval 5433"/>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35" name="Oval 5434"/>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36" name="Oval 5435"/>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37" name="Oval 5436"/>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38" name="Oval 5437"/>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39" name="Oval 5438"/>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40" name="Oval 5439"/>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41" name="Oval 5440"/>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42" name="Oval 5441"/>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43" name="Oval 5442"/>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44" name="Oval 5443"/>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45" name="Oval 5444"/>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46" name="Oval 5445"/>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47" name="Oval 5446"/>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48" name="Oval 5447"/>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49" name="Oval 5448"/>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50" name="Oval 5449"/>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51" name="Oval 5450"/>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52" name="Oval 5451"/>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53" name="Oval 5452"/>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54" name="Oval 5453"/>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55" name="Oval 5454"/>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56" name="Oval 5455"/>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57" name="Oval 5456"/>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58" name="Oval 5457"/>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59" name="Oval 5458"/>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60" name="Oval 5459"/>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61" name="Oval 5460"/>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62" name="Oval 5461"/>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63" name="Oval 5462"/>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64" name="Oval 5463"/>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65" name="Oval 5464"/>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66" name="Oval 5465"/>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67" name="Oval 5466"/>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68" name="Oval 5467"/>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69" name="Oval 5468"/>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70" name="Oval 5469"/>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71" name="Oval 5470"/>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72" name="Oval 5471"/>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73" name="Oval 5472"/>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74" name="Oval 5473"/>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75" name="Oval 5474"/>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76" name="Oval 5475"/>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grpSp>
          <p:nvGrpSpPr>
            <p:cNvPr id="6980" name="Group 3251"/>
            <p:cNvGrpSpPr/>
            <p:nvPr/>
          </p:nvGrpSpPr>
          <p:grpSpPr>
            <a:xfrm>
              <a:off x="2590801" y="1828800"/>
              <a:ext cx="228601" cy="228600"/>
              <a:chOff x="2263322" y="2383933"/>
              <a:chExt cx="1623415" cy="1341120"/>
            </a:xfrm>
            <a:solidFill>
              <a:schemeClr val="accent5">
                <a:lumMod val="50000"/>
              </a:schemeClr>
            </a:solidFill>
          </p:grpSpPr>
          <p:sp>
            <p:nvSpPr>
              <p:cNvPr id="5381" name="Oval 5380"/>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82" name="Oval 5381"/>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83" name="Oval 5382"/>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84" name="Oval 5383"/>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85" name="Oval 5384"/>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86" name="Oval 5385"/>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87" name="Oval 5386"/>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88" name="Oval 5387"/>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89" name="Oval 5388"/>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90" name="Oval 5389"/>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91" name="Oval 5390"/>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92" name="Oval 5391"/>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93" name="Oval 5392"/>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94" name="Oval 5393"/>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95" name="Oval 5394"/>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96" name="Oval 5395"/>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97" name="Oval 5396"/>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98" name="Oval 5397"/>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99" name="Oval 5398"/>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00" name="Oval 5399"/>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01" name="Oval 5400"/>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02" name="Oval 5401"/>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03" name="Oval 5402"/>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04" name="Oval 5403"/>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05" name="Oval 5404"/>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06" name="Oval 5405"/>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07" name="Oval 5406"/>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08" name="Oval 5407"/>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09" name="Oval 5408"/>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10" name="Oval 5409"/>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11" name="Oval 5410"/>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12" name="Oval 5411"/>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13" name="Oval 5412"/>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14" name="Oval 5413"/>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15" name="Oval 5414"/>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16" name="Oval 5415"/>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17" name="Oval 5416"/>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18" name="Oval 5417"/>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19" name="Oval 5418"/>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20" name="Oval 5419"/>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21" name="Oval 5420"/>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22" name="Oval 5421"/>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23" name="Oval 5422"/>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24" name="Oval 5423"/>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25" name="Oval 5424"/>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26" name="Oval 5425"/>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27" name="Oval 5426"/>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428" name="Oval 5427"/>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grpSp>
          <p:nvGrpSpPr>
            <p:cNvPr id="6981" name="Group 3300"/>
            <p:cNvGrpSpPr/>
            <p:nvPr/>
          </p:nvGrpSpPr>
          <p:grpSpPr>
            <a:xfrm>
              <a:off x="3200401" y="2057400"/>
              <a:ext cx="228601" cy="228600"/>
              <a:chOff x="2263322" y="2383933"/>
              <a:chExt cx="1623415" cy="1341120"/>
            </a:xfrm>
            <a:solidFill>
              <a:schemeClr val="accent5">
                <a:lumMod val="50000"/>
              </a:schemeClr>
            </a:solidFill>
          </p:grpSpPr>
          <p:sp>
            <p:nvSpPr>
              <p:cNvPr id="5333" name="Oval 5332"/>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34" name="Oval 5333"/>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35" name="Oval 5334"/>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36" name="Oval 5335"/>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37" name="Oval 5336"/>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38" name="Oval 5337"/>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39" name="Oval 5338"/>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40" name="Oval 5339"/>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41" name="Oval 5340"/>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42" name="Oval 5341"/>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43" name="Oval 5342"/>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44" name="Oval 5343"/>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45" name="Oval 5344"/>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46" name="Oval 5345"/>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47" name="Oval 5346"/>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48" name="Oval 5347"/>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49" name="Oval 5348"/>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50" name="Oval 5349"/>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51" name="Oval 5350"/>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52" name="Oval 5351"/>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53" name="Oval 5352"/>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54" name="Oval 5353"/>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55" name="Oval 5354"/>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56" name="Oval 5355"/>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57" name="Oval 5356"/>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58" name="Oval 5357"/>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59" name="Oval 5358"/>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60" name="Oval 5359"/>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61" name="Oval 5360"/>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62" name="Oval 5361"/>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63" name="Oval 5362"/>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64" name="Oval 5363"/>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65" name="Oval 5364"/>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66" name="Oval 5365"/>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67" name="Oval 5366"/>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68" name="Oval 5367"/>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69" name="Oval 5368"/>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70" name="Oval 5369"/>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71" name="Oval 5370"/>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72" name="Oval 5371"/>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73" name="Oval 5372"/>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74" name="Oval 5373"/>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75" name="Oval 5374"/>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76" name="Oval 5375"/>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77" name="Oval 5376"/>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78" name="Oval 5377"/>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79" name="Oval 5378"/>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80" name="Oval 5379"/>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grpSp>
          <p:nvGrpSpPr>
            <p:cNvPr id="6982" name="Group 3349"/>
            <p:cNvGrpSpPr/>
            <p:nvPr/>
          </p:nvGrpSpPr>
          <p:grpSpPr>
            <a:xfrm>
              <a:off x="3581401" y="1600200"/>
              <a:ext cx="228601" cy="228600"/>
              <a:chOff x="2263322" y="2383933"/>
              <a:chExt cx="1623415" cy="1341120"/>
            </a:xfrm>
            <a:solidFill>
              <a:schemeClr val="accent5">
                <a:lumMod val="50000"/>
              </a:schemeClr>
            </a:solidFill>
          </p:grpSpPr>
          <p:sp>
            <p:nvSpPr>
              <p:cNvPr id="5285" name="Oval 5284"/>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86" name="Oval 5285"/>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87" name="Oval 5286"/>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88" name="Oval 5287"/>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89" name="Oval 5288"/>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90" name="Oval 5289"/>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91" name="Oval 5290"/>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92" name="Oval 5291"/>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93" name="Oval 5292"/>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94" name="Oval 5293"/>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95" name="Oval 5294"/>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96" name="Oval 5295"/>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97" name="Oval 5296"/>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98" name="Oval 5297"/>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99" name="Oval 5298"/>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00" name="Oval 5299"/>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01" name="Oval 5300"/>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02" name="Oval 5301"/>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03" name="Oval 5302"/>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04" name="Oval 5303"/>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05" name="Oval 5304"/>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06" name="Oval 5305"/>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07" name="Oval 5306"/>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08" name="Oval 5307"/>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09" name="Oval 5308"/>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10" name="Oval 5309"/>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11" name="Oval 5310"/>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12" name="Oval 5311"/>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13" name="Oval 5312"/>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14" name="Oval 5313"/>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15" name="Oval 5314"/>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16" name="Oval 5315"/>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17" name="Oval 5316"/>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18" name="Oval 5317"/>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19" name="Oval 5318"/>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20" name="Oval 5319"/>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21" name="Oval 5320"/>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22" name="Oval 5321"/>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23" name="Oval 5322"/>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24" name="Oval 5323"/>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25" name="Oval 5324"/>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26" name="Oval 5325"/>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27" name="Oval 5326"/>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28" name="Oval 5327"/>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29" name="Oval 5328"/>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30" name="Oval 5329"/>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31" name="Oval 5330"/>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332" name="Oval 5331"/>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grpSp>
          <p:nvGrpSpPr>
            <p:cNvPr id="6983" name="Group 3398"/>
            <p:cNvGrpSpPr/>
            <p:nvPr/>
          </p:nvGrpSpPr>
          <p:grpSpPr>
            <a:xfrm>
              <a:off x="1447801" y="1828800"/>
              <a:ext cx="228601" cy="228600"/>
              <a:chOff x="2263322" y="2383933"/>
              <a:chExt cx="1623415" cy="1341120"/>
            </a:xfrm>
            <a:solidFill>
              <a:schemeClr val="accent5">
                <a:lumMod val="50000"/>
              </a:schemeClr>
            </a:solidFill>
          </p:grpSpPr>
          <p:sp>
            <p:nvSpPr>
              <p:cNvPr id="5237" name="Oval 5236"/>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38" name="Oval 5237"/>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39" name="Oval 5238"/>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40" name="Oval 5239"/>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41" name="Oval 5240"/>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42" name="Oval 5241"/>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43" name="Oval 5242"/>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44" name="Oval 5243"/>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45" name="Oval 5244"/>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46" name="Oval 5245"/>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47" name="Oval 5246"/>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48" name="Oval 5247"/>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49" name="Oval 5248"/>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50" name="Oval 5249"/>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51" name="Oval 5250"/>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52" name="Oval 5251"/>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53" name="Oval 5252"/>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54" name="Oval 5253"/>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55" name="Oval 5254"/>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56" name="Oval 5255"/>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57" name="Oval 5256"/>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58" name="Oval 5257"/>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59" name="Oval 5258"/>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60" name="Oval 5259"/>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61" name="Oval 5260"/>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62" name="Oval 5261"/>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63" name="Oval 5262"/>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64" name="Oval 5263"/>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65" name="Oval 5264"/>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66" name="Oval 5265"/>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67" name="Oval 5266"/>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68" name="Oval 5267"/>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69" name="Oval 5268"/>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70" name="Oval 5269"/>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71" name="Oval 5270"/>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72" name="Oval 5271"/>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73" name="Oval 5272"/>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74" name="Oval 5273"/>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75" name="Oval 5274"/>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76" name="Oval 5275"/>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77" name="Oval 5276"/>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78" name="Oval 5277"/>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79" name="Oval 5278"/>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80" name="Oval 5279"/>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81" name="Oval 5280"/>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82" name="Oval 5281"/>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83" name="Oval 5282"/>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5284" name="Oval 5283"/>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grpSp>
      <p:grpSp>
        <p:nvGrpSpPr>
          <p:cNvPr id="6984" name="Group 6984"/>
          <p:cNvGrpSpPr/>
          <p:nvPr/>
        </p:nvGrpSpPr>
        <p:grpSpPr>
          <a:xfrm rot="3960000">
            <a:off x="5787110" y="4634659"/>
            <a:ext cx="3733801" cy="914400"/>
            <a:chOff x="533401" y="1524000"/>
            <a:chExt cx="3733801" cy="914400"/>
          </a:xfrm>
        </p:grpSpPr>
        <p:grpSp>
          <p:nvGrpSpPr>
            <p:cNvPr id="6985" name="Group 503"/>
            <p:cNvGrpSpPr/>
            <p:nvPr/>
          </p:nvGrpSpPr>
          <p:grpSpPr>
            <a:xfrm>
              <a:off x="4038601" y="1828800"/>
              <a:ext cx="228601" cy="228600"/>
              <a:chOff x="2263322" y="2383933"/>
              <a:chExt cx="1623415" cy="1341120"/>
            </a:xfrm>
            <a:solidFill>
              <a:schemeClr val="accent5">
                <a:lumMod val="50000"/>
              </a:schemeClr>
            </a:solidFill>
          </p:grpSpPr>
          <p:sp>
            <p:nvSpPr>
              <p:cNvPr id="7821" name="Oval 7820"/>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22" name="Oval 7821"/>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23" name="Oval 7822"/>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24" name="Oval 7823"/>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25" name="Oval 7824"/>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26" name="Oval 7825"/>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27" name="Oval 7826"/>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28" name="Oval 7827"/>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29" name="Oval 7828"/>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30" name="Oval 7829"/>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31" name="Oval 7830"/>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32" name="Oval 7831"/>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33" name="Oval 7832"/>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34" name="Oval 7833"/>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35" name="Oval 7834"/>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36" name="Oval 7835"/>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37" name="Oval 7836"/>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38" name="Oval 7837"/>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39" name="Oval 7838"/>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40" name="Oval 7839"/>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41" name="Oval 7840"/>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42" name="Oval 7841"/>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43" name="Oval 7842"/>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44" name="Oval 7843"/>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45" name="Oval 7844"/>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46" name="Oval 7845"/>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47" name="Oval 7846"/>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48" name="Oval 7847"/>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49" name="Oval 7848"/>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50" name="Oval 7849"/>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51" name="Oval 7850"/>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52" name="Oval 7851"/>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53" name="Oval 7852"/>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54" name="Oval 7853"/>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55" name="Oval 7854"/>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56" name="Oval 7855"/>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57" name="Oval 7856"/>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58" name="Oval 7857"/>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59" name="Oval 7858"/>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60" name="Oval 7859"/>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61" name="Oval 7860"/>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62" name="Oval 7861"/>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63" name="Oval 7862"/>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64" name="Oval 7863"/>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65" name="Oval 7864"/>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66" name="Oval 7865"/>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67" name="Oval 7866"/>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68" name="Oval 7867"/>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grpSp>
          <p:nvGrpSpPr>
            <p:cNvPr id="6986" name="Group 454"/>
            <p:cNvGrpSpPr/>
            <p:nvPr/>
          </p:nvGrpSpPr>
          <p:grpSpPr>
            <a:xfrm>
              <a:off x="533401" y="1828800"/>
              <a:ext cx="228601" cy="228600"/>
              <a:chOff x="2263322" y="2383933"/>
              <a:chExt cx="1623415" cy="1341120"/>
            </a:xfrm>
            <a:solidFill>
              <a:schemeClr val="accent5">
                <a:lumMod val="50000"/>
              </a:schemeClr>
            </a:solidFill>
          </p:grpSpPr>
          <p:sp>
            <p:nvSpPr>
              <p:cNvPr id="7773" name="Oval 7772"/>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74" name="Oval 7773"/>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75" name="Oval 7774"/>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76" name="Oval 7775"/>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77" name="Oval 7776"/>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78" name="Oval 7777"/>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79" name="Oval 7778"/>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80" name="Oval 7779"/>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81" name="Oval 7780"/>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82" name="Oval 7781"/>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83" name="Oval 7782"/>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84" name="Oval 7783"/>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85" name="Oval 7784"/>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86" name="Oval 7785"/>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87" name="Oval 7786"/>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88" name="Oval 7787"/>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89" name="Oval 7788"/>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90" name="Oval 7789"/>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91" name="Oval 7790"/>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92" name="Oval 7791"/>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93" name="Oval 7792"/>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94" name="Oval 7793"/>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95" name="Oval 7794"/>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96" name="Oval 7795"/>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97" name="Oval 7796"/>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98" name="Oval 7797"/>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99" name="Oval 7798"/>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00" name="Oval 7799"/>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01" name="Oval 7800"/>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02" name="Oval 7801"/>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03" name="Oval 7802"/>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04" name="Oval 7803"/>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05" name="Oval 7804"/>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06" name="Oval 7805"/>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07" name="Oval 7806"/>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08" name="Oval 7807"/>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09" name="Oval 7808"/>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10" name="Oval 7809"/>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11" name="Oval 7810"/>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12" name="Oval 7811"/>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13" name="Oval 7812"/>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14" name="Oval 7813"/>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15" name="Oval 7814"/>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16" name="Oval 7815"/>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17" name="Oval 7816"/>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18" name="Oval 7817"/>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19" name="Oval 7818"/>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820" name="Oval 7819"/>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grpSp>
          <p:nvGrpSpPr>
            <p:cNvPr id="6987" name="Group 62"/>
            <p:cNvGrpSpPr/>
            <p:nvPr/>
          </p:nvGrpSpPr>
          <p:grpSpPr>
            <a:xfrm>
              <a:off x="2438401" y="2133600"/>
              <a:ext cx="228601" cy="228600"/>
              <a:chOff x="2263322" y="2383933"/>
              <a:chExt cx="1623415" cy="1341120"/>
            </a:xfrm>
            <a:solidFill>
              <a:schemeClr val="accent5">
                <a:lumMod val="50000"/>
              </a:schemeClr>
            </a:solidFill>
          </p:grpSpPr>
          <p:sp>
            <p:nvSpPr>
              <p:cNvPr id="7725" name="Oval 7724"/>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26" name="Oval 7725"/>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27" name="Oval 7726"/>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28" name="Oval 7727"/>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29" name="Oval 7728"/>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30" name="Oval 7729"/>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31" name="Oval 7730"/>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32" name="Oval 7731"/>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33" name="Oval 7732"/>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34" name="Oval 7733"/>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35" name="Oval 7734"/>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36" name="Oval 7735"/>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37" name="Oval 7736"/>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38" name="Oval 7737"/>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39" name="Oval 7738"/>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40" name="Oval 7739"/>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41" name="Oval 7740"/>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42" name="Oval 7741"/>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43" name="Oval 7742"/>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44" name="Oval 7743"/>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45" name="Oval 7744"/>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46" name="Oval 7745"/>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47" name="Oval 7746"/>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48" name="Oval 7747"/>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49" name="Oval 7748"/>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50" name="Oval 7749"/>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51" name="Oval 7750"/>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52" name="Oval 7751"/>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53" name="Oval 7752"/>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54" name="Oval 7753"/>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55" name="Oval 7754"/>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56" name="Oval 7755"/>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57" name="Oval 95"/>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58" name="Oval 96"/>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59" name="Oval 97"/>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60" name="Oval 98"/>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61" name="Oval 99"/>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62" name="Oval 100"/>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63" name="Oval 101"/>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64" name="Oval 102"/>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65" name="Oval 103"/>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66" name="Oval 104"/>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67" name="Oval 105"/>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68" name="Oval 106"/>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69" name="Oval 107"/>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70" name="Oval 108"/>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71" name="Oval 109"/>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72" name="Oval 110"/>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sp>
          <p:nvSpPr>
            <p:cNvPr id="6989" name="Flowchart: Magnetic Disk 6988"/>
            <p:cNvSpPr/>
            <p:nvPr/>
          </p:nvSpPr>
          <p:spPr>
            <a:xfrm>
              <a:off x="594358" y="1696222"/>
              <a:ext cx="3566160" cy="548640"/>
            </a:xfrm>
            <a:prstGeom prst="flowChartMagneticDisk">
              <a:avLst/>
            </a:prstGeom>
            <a:solidFill>
              <a:schemeClr val="bg1">
                <a:lumMod val="50000"/>
              </a:schemeClr>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nvGrpSpPr>
            <p:cNvPr id="6988" name="Group 8"/>
            <p:cNvGrpSpPr/>
            <p:nvPr/>
          </p:nvGrpSpPr>
          <p:grpSpPr>
            <a:xfrm>
              <a:off x="646099" y="2133598"/>
              <a:ext cx="228601" cy="228600"/>
              <a:chOff x="2263322" y="2383933"/>
              <a:chExt cx="1623415" cy="1341120"/>
            </a:xfrm>
            <a:solidFill>
              <a:schemeClr val="accent5">
                <a:lumMod val="50000"/>
              </a:schemeClr>
            </a:solidFill>
          </p:grpSpPr>
          <p:sp>
            <p:nvSpPr>
              <p:cNvPr id="7677" name="Oval 9"/>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78" name="Oval 10"/>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79" name="Oval 11"/>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80" name="Oval 12"/>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81" name="Oval 13"/>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82" name="Oval 14"/>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83" name="Oval 15"/>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84" name="Oval 16"/>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85" name="Oval 17"/>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86" name="Oval 18"/>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87" name="Oval 19"/>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88" name="Oval 20"/>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89" name="Oval 21"/>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90" name="Oval 22"/>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91" name="Oval 23"/>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92" name="Oval 24"/>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93" name="Oval 25"/>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94" name="Oval 26"/>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95" name="Oval 27"/>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96" name="Oval 28"/>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97" name="Oval 29"/>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98" name="Oval 30"/>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99" name="Oval 7698"/>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00" name="Oval 7699"/>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01" name="Oval 7700"/>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02" name="Oval 7701"/>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03" name="Oval 7702"/>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04" name="Oval 7703"/>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05" name="Oval 7704"/>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06" name="Oval 7705"/>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07" name="Oval 7706"/>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08" name="Oval 7707"/>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09" name="Oval 7708"/>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10" name="Oval 7709"/>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11" name="Oval 7710"/>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12" name="Oval 7711"/>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13" name="Oval 7712"/>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14" name="Oval 7713"/>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15" name="Oval 7714"/>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16" name="Oval 7715"/>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17" name="Oval 7716"/>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18" name="Oval 7717"/>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19" name="Oval 7718"/>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20" name="Oval 7719"/>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21" name="Oval 7720"/>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22" name="Oval 7721"/>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23" name="Oval 7722"/>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724" name="Oval 7723"/>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grpSp>
          <p:nvGrpSpPr>
            <p:cNvPr id="6990" name="Group 111"/>
            <p:cNvGrpSpPr/>
            <p:nvPr/>
          </p:nvGrpSpPr>
          <p:grpSpPr>
            <a:xfrm>
              <a:off x="1905001" y="1676400"/>
              <a:ext cx="228601" cy="228600"/>
              <a:chOff x="2263322" y="2383933"/>
              <a:chExt cx="1623415" cy="1341120"/>
            </a:xfrm>
            <a:solidFill>
              <a:schemeClr val="accent5">
                <a:lumMod val="50000"/>
              </a:schemeClr>
            </a:solidFill>
          </p:grpSpPr>
          <p:sp>
            <p:nvSpPr>
              <p:cNvPr id="7629" name="Oval 7628"/>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30" name="Oval 7629"/>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31" name="Oval 7630"/>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32" name="Oval 7631"/>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33" name="Oval 7632"/>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34" name="Oval 7633"/>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35" name="Oval 7634"/>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36" name="Oval 7635"/>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37" name="Oval 7636"/>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38" name="Oval 7637"/>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39" name="Oval 7638"/>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40" name="Oval 7639"/>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41" name="Oval 7640"/>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42" name="Oval 7641"/>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43" name="Oval 7642"/>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44" name="Oval 7643"/>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45" name="Oval 7644"/>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46" name="Oval 7645"/>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47" name="Oval 7646"/>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48" name="Oval 7647"/>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49" name="Oval 7648"/>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50" name="Oval 7649"/>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51" name="Oval 7650"/>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52" name="Oval 7651"/>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53" name="Oval 7652"/>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54" name="Oval 7653"/>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55" name="Oval 7654"/>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56" name="Oval 7655"/>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57" name="Oval 7656"/>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58" name="Oval 7657"/>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59" name="Oval 7658"/>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60" name="Oval 7659"/>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61" name="Oval 7660"/>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62" name="Oval 7661"/>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63" name="Oval 7662"/>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64" name="Oval 7663"/>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65" name="Oval 7664"/>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66" name="Oval 7665"/>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67" name="Oval 7666"/>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68" name="Oval 7667"/>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69" name="Oval 7668"/>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70" name="Oval 7669"/>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71" name="Oval 7670"/>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72" name="Oval 7671"/>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73" name="Oval 7672"/>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74" name="Oval 7673"/>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75" name="Oval 7674"/>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76" name="Oval 7675"/>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grpSp>
          <p:nvGrpSpPr>
            <p:cNvPr id="6991" name="Group 160"/>
            <p:cNvGrpSpPr/>
            <p:nvPr/>
          </p:nvGrpSpPr>
          <p:grpSpPr>
            <a:xfrm>
              <a:off x="1676401" y="2209800"/>
              <a:ext cx="228601" cy="228600"/>
              <a:chOff x="2263322" y="2383933"/>
              <a:chExt cx="1623415" cy="1341120"/>
            </a:xfrm>
            <a:solidFill>
              <a:schemeClr val="accent5">
                <a:lumMod val="50000"/>
              </a:schemeClr>
            </a:solidFill>
          </p:grpSpPr>
          <p:sp>
            <p:nvSpPr>
              <p:cNvPr id="7581" name="Oval 7580"/>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82" name="Oval 7581"/>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83" name="Oval 7582"/>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84" name="Oval 7583"/>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85" name="Oval 7584"/>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86" name="Oval 7585"/>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87" name="Oval 7586"/>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88" name="Oval 7587"/>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89" name="Oval 7588"/>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90" name="Oval 7589"/>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91" name="Oval 7590"/>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92" name="Oval 7591"/>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93" name="Oval 7592"/>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94" name="Oval 7593"/>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95" name="Oval 7594"/>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96" name="Oval 7595"/>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97" name="Oval 7596"/>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98" name="Oval 7597"/>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99" name="Oval 7598"/>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00" name="Oval 7599"/>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01" name="Oval 7600"/>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02" name="Oval 7601"/>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03" name="Oval 7602"/>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04" name="Oval 7603"/>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05" name="Oval 7604"/>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06" name="Oval 7605"/>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07" name="Oval 7606"/>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08" name="Oval 7607"/>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09" name="Oval 7608"/>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10" name="Oval 7609"/>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11" name="Oval 7610"/>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12" name="Oval 7611"/>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13" name="Oval 7612"/>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14" name="Oval 7613"/>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15" name="Oval 7614"/>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16" name="Oval 7615"/>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17" name="Oval 7616"/>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18" name="Oval 7617"/>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19" name="Oval 7618"/>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20" name="Oval 7619"/>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21" name="Oval 7620"/>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22" name="Oval 7621"/>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23" name="Oval 7622"/>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24" name="Oval 7623"/>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25" name="Oval 7624"/>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26" name="Oval 7625"/>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27" name="Oval 7626"/>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628" name="Oval 7627"/>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grpSp>
          <p:nvGrpSpPr>
            <p:cNvPr id="6992" name="Group 209"/>
            <p:cNvGrpSpPr/>
            <p:nvPr/>
          </p:nvGrpSpPr>
          <p:grpSpPr>
            <a:xfrm>
              <a:off x="2895601" y="2209800"/>
              <a:ext cx="228601" cy="228600"/>
              <a:chOff x="2263322" y="2383933"/>
              <a:chExt cx="1623415" cy="1341120"/>
            </a:xfrm>
            <a:solidFill>
              <a:schemeClr val="accent5">
                <a:lumMod val="50000"/>
              </a:schemeClr>
            </a:solidFill>
          </p:grpSpPr>
          <p:sp>
            <p:nvSpPr>
              <p:cNvPr id="7533" name="Oval 7532"/>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34" name="Oval 7533"/>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35" name="Oval 7534"/>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36" name="Oval 7535"/>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37" name="Oval 7536"/>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38" name="Oval 7537"/>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39" name="Oval 7538"/>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40" name="Oval 7539"/>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41" name="Oval 7540"/>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42" name="Oval 7541"/>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43" name="Oval 7542"/>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44" name="Oval 7543"/>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45" name="Oval 7544"/>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46" name="Oval 7545"/>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47" name="Oval 7546"/>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48" name="Oval 7547"/>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49" name="Oval 7548"/>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50" name="Oval 7549"/>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51" name="Oval 7550"/>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52" name="Oval 7551"/>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53" name="Oval 7552"/>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54" name="Oval 7553"/>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55" name="Oval 7554"/>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56" name="Oval 7555"/>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57" name="Oval 7556"/>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58" name="Oval 7557"/>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59" name="Oval 7558"/>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60" name="Oval 7559"/>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61" name="Oval 7560"/>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62" name="Oval 7561"/>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63" name="Oval 7562"/>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64" name="Oval 7563"/>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65" name="Oval 7564"/>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66" name="Oval 7565"/>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67" name="Oval 7566"/>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68" name="Oval 7567"/>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69" name="Oval 7568"/>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70" name="Oval 7569"/>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71" name="Oval 7570"/>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72" name="Oval 7571"/>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73" name="Oval 7572"/>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74" name="Oval 7573"/>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75" name="Oval 7574"/>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76" name="Oval 7575"/>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77" name="Oval 7576"/>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78" name="Oval 7577"/>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79" name="Oval 7578"/>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80" name="Oval 7579"/>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grpSp>
          <p:nvGrpSpPr>
            <p:cNvPr id="6993" name="Group 258"/>
            <p:cNvGrpSpPr/>
            <p:nvPr/>
          </p:nvGrpSpPr>
          <p:grpSpPr>
            <a:xfrm>
              <a:off x="3505201" y="2209800"/>
              <a:ext cx="228601" cy="228600"/>
              <a:chOff x="2263322" y="2383933"/>
              <a:chExt cx="1623415" cy="1341120"/>
            </a:xfrm>
            <a:solidFill>
              <a:schemeClr val="accent5">
                <a:lumMod val="50000"/>
              </a:schemeClr>
            </a:solidFill>
          </p:grpSpPr>
          <p:sp>
            <p:nvSpPr>
              <p:cNvPr id="7485" name="Oval 7484"/>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86" name="Oval 7485"/>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87" name="Oval 7486"/>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88" name="Oval 7487"/>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89" name="Oval 7488"/>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90" name="Oval 7489"/>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91" name="Oval 7490"/>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92" name="Oval 7491"/>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93" name="Oval 7492"/>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94" name="Oval 7493"/>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95" name="Oval 7494"/>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96" name="Oval 7495"/>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97" name="Oval 7496"/>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98" name="Oval 7497"/>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99" name="Oval 7498"/>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00" name="Oval 7499"/>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01" name="Oval 7500"/>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02" name="Oval 7501"/>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03" name="Oval 7502"/>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04" name="Oval 7503"/>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05" name="Oval 7504"/>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06" name="Oval 7505"/>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07" name="Oval 7506"/>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08" name="Oval 7507"/>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09" name="Oval 7508"/>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10" name="Oval 7509"/>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11" name="Oval 7510"/>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12" name="Oval 7511"/>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13" name="Oval 7512"/>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14" name="Oval 7513"/>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15" name="Oval 7514"/>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16" name="Oval 7515"/>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17" name="Oval 7516"/>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18" name="Oval 7517"/>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19" name="Oval 7518"/>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20" name="Oval 7519"/>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21" name="Oval 7520"/>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22" name="Oval 7521"/>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23" name="Oval 7522"/>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24" name="Oval 7523"/>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25" name="Oval 7524"/>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26" name="Oval 7525"/>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27" name="Oval 7526"/>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28" name="Oval 7527"/>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29" name="Oval 7528"/>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30" name="Oval 7529"/>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31" name="Oval 7530"/>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532" name="Oval 7531"/>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grpSp>
          <p:nvGrpSpPr>
            <p:cNvPr id="6994" name="Group 307"/>
            <p:cNvGrpSpPr/>
            <p:nvPr/>
          </p:nvGrpSpPr>
          <p:grpSpPr>
            <a:xfrm>
              <a:off x="3124201" y="1676400"/>
              <a:ext cx="228601" cy="228600"/>
              <a:chOff x="2263322" y="2383933"/>
              <a:chExt cx="1623415" cy="1341120"/>
            </a:xfrm>
            <a:solidFill>
              <a:schemeClr val="accent5">
                <a:lumMod val="50000"/>
              </a:schemeClr>
            </a:solidFill>
          </p:grpSpPr>
          <p:sp>
            <p:nvSpPr>
              <p:cNvPr id="7437" name="Oval 7436"/>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38" name="Oval 7437"/>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39" name="Oval 7438"/>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40" name="Oval 7439"/>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41" name="Oval 7440"/>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42" name="Oval 7441"/>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43" name="Oval 7442"/>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44" name="Oval 7443"/>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45" name="Oval 7444"/>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46" name="Oval 7445"/>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47" name="Oval 7446"/>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48" name="Oval 7447"/>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49" name="Oval 7448"/>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50" name="Oval 7449"/>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51" name="Oval 7450"/>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52" name="Oval 7451"/>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53" name="Oval 7452"/>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54" name="Oval 7453"/>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55" name="Oval 7454"/>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56" name="Oval 7455"/>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57" name="Oval 7456"/>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58" name="Oval 7457"/>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59" name="Oval 7458"/>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60" name="Oval 7459"/>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61" name="Oval 7460"/>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62" name="Oval 7461"/>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63" name="Oval 7462"/>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64" name="Oval 7463"/>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65" name="Oval 7464"/>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66" name="Oval 7465"/>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67" name="Oval 7466"/>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68" name="Oval 7467"/>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69" name="Oval 7468"/>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70" name="Oval 7469"/>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71" name="Oval 7470"/>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72" name="Oval 7471"/>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73" name="Oval 7472"/>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74" name="Oval 7473"/>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75" name="Oval 7474"/>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76" name="Oval 7475"/>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77" name="Oval 7476"/>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78" name="Oval 7477"/>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79" name="Oval 7478"/>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80" name="Oval 7479"/>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81" name="Oval 7480"/>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82" name="Oval 7481"/>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83" name="Oval 7482"/>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84" name="Oval 7483"/>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grpSp>
          <p:nvGrpSpPr>
            <p:cNvPr id="6995" name="Group 356"/>
            <p:cNvGrpSpPr/>
            <p:nvPr/>
          </p:nvGrpSpPr>
          <p:grpSpPr>
            <a:xfrm>
              <a:off x="1143001" y="1600200"/>
              <a:ext cx="228601" cy="228600"/>
              <a:chOff x="2263322" y="2383933"/>
              <a:chExt cx="1623415" cy="1341120"/>
            </a:xfrm>
            <a:solidFill>
              <a:schemeClr val="accent5">
                <a:lumMod val="50000"/>
              </a:schemeClr>
            </a:solidFill>
          </p:grpSpPr>
          <p:sp>
            <p:nvSpPr>
              <p:cNvPr id="7389" name="Oval 7388"/>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90" name="Oval 7389"/>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91" name="Oval 7390"/>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92" name="Oval 7391"/>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93" name="Oval 7392"/>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94" name="Oval 7393"/>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95" name="Oval 7394"/>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96" name="Oval 7395"/>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97" name="Oval 7396"/>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98" name="Oval 7397"/>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99" name="Oval 7398"/>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00" name="Oval 7399"/>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01" name="Oval 7400"/>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02" name="Oval 7401"/>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03" name="Oval 7402"/>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04" name="Oval 7403"/>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05" name="Oval 7404"/>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06" name="Oval 7405"/>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07" name="Oval 7406"/>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08" name="Oval 7407"/>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09" name="Oval 7408"/>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10" name="Oval 7409"/>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11" name="Oval 7410"/>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12" name="Oval 7411"/>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13" name="Oval 7412"/>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14" name="Oval 7413"/>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15" name="Oval 7414"/>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16" name="Oval 7415"/>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17" name="Oval 7416"/>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18" name="Oval 7417"/>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19" name="Oval 7418"/>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20" name="Oval 7419"/>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21" name="Oval 7420"/>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22" name="Oval 7421"/>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23" name="Oval 7422"/>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24" name="Oval 7423"/>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25" name="Oval 7424"/>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26" name="Oval 7425"/>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27" name="Oval 7426"/>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28" name="Oval 7427"/>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29" name="Oval 7428"/>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30" name="Oval 7429"/>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31" name="Oval 7430"/>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32" name="Oval 7431"/>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33" name="Oval 7432"/>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34" name="Oval 7433"/>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35" name="Oval 7434"/>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436" name="Oval 7435"/>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grpSp>
          <p:nvGrpSpPr>
            <p:cNvPr id="6996" name="Group 405"/>
            <p:cNvGrpSpPr/>
            <p:nvPr/>
          </p:nvGrpSpPr>
          <p:grpSpPr>
            <a:xfrm>
              <a:off x="2590801" y="1524000"/>
              <a:ext cx="228601" cy="228600"/>
              <a:chOff x="2263322" y="2383933"/>
              <a:chExt cx="1623415" cy="1341120"/>
            </a:xfrm>
            <a:solidFill>
              <a:schemeClr val="accent5">
                <a:lumMod val="50000"/>
              </a:schemeClr>
            </a:solidFill>
          </p:grpSpPr>
          <p:sp>
            <p:nvSpPr>
              <p:cNvPr id="7341" name="Oval 7340"/>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42" name="Oval 7341"/>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43" name="Oval 7342"/>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44" name="Oval 7343"/>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45" name="Oval 7344"/>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46" name="Oval 7345"/>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47" name="Oval 7346"/>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48" name="Oval 7347"/>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49" name="Oval 7348"/>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50" name="Oval 7349"/>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51" name="Oval 7350"/>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52" name="Oval 7351"/>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53" name="Oval 7352"/>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54" name="Oval 7353"/>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55" name="Oval 7354"/>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56" name="Oval 7355"/>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57" name="Oval 7356"/>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58" name="Oval 7357"/>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59" name="Oval 7358"/>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60" name="Oval 7359"/>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61" name="Oval 7360"/>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62" name="Oval 7361"/>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63" name="Oval 7362"/>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64" name="Oval 7363"/>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65" name="Oval 7364"/>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66" name="Oval 7365"/>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67" name="Oval 7366"/>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68" name="Oval 7367"/>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69" name="Oval 7368"/>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70" name="Oval 7369"/>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71" name="Oval 7370"/>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72" name="Oval 7371"/>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73" name="Oval 7372"/>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74" name="Oval 7373"/>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75" name="Oval 7374"/>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76" name="Oval 7375"/>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77" name="Oval 7376"/>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78" name="Oval 7377"/>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79" name="Oval 7378"/>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80" name="Oval 7379"/>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81" name="Oval 7380"/>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82" name="Oval 7381"/>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83" name="Oval 7382"/>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84" name="Oval 7383"/>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85" name="Oval 7384"/>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86" name="Oval 7385"/>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87" name="Oval 7386"/>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88" name="Oval 7387"/>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grpSp>
          <p:nvGrpSpPr>
            <p:cNvPr id="6997" name="Group 552"/>
            <p:cNvGrpSpPr/>
            <p:nvPr/>
          </p:nvGrpSpPr>
          <p:grpSpPr>
            <a:xfrm>
              <a:off x="914401" y="1828800"/>
              <a:ext cx="228601" cy="228600"/>
              <a:chOff x="2263322" y="2383933"/>
              <a:chExt cx="1623415" cy="1341120"/>
            </a:xfrm>
            <a:solidFill>
              <a:schemeClr val="accent5">
                <a:lumMod val="50000"/>
              </a:schemeClr>
            </a:solidFill>
          </p:grpSpPr>
          <p:sp>
            <p:nvSpPr>
              <p:cNvPr id="7293" name="Oval 7292"/>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94" name="Oval 7293"/>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95" name="Oval 7294"/>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96" name="Oval 7295"/>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97" name="Oval 7296"/>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98" name="Oval 7297"/>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99" name="Oval 7298"/>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00" name="Oval 7299"/>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01" name="Oval 7300"/>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02" name="Oval 7301"/>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03" name="Oval 7302"/>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04" name="Oval 7303"/>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05" name="Oval 7304"/>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06" name="Oval 7305"/>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07" name="Oval 7306"/>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08" name="Oval 7307"/>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09" name="Oval 7308"/>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10" name="Oval 7309"/>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11" name="Oval 7310"/>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12" name="Oval 7311"/>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13" name="Oval 7312"/>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14" name="Oval 7313"/>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15" name="Oval 7314"/>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16" name="Oval 7315"/>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17" name="Oval 7316"/>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18" name="Oval 7317"/>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19" name="Oval 7318"/>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20" name="Oval 7319"/>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21" name="Oval 7320"/>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22" name="Oval 7321"/>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23" name="Oval 7322"/>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24" name="Oval 7323"/>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25" name="Oval 7324"/>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26" name="Oval 7325"/>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27" name="Oval 7326"/>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28" name="Oval 7327"/>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29" name="Oval 7328"/>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30" name="Oval 7329"/>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31" name="Oval 7330"/>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32" name="Oval 7331"/>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33" name="Oval 7332"/>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34" name="Oval 7333"/>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35" name="Oval 7334"/>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36" name="Oval 7335"/>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37" name="Oval 7336"/>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38" name="Oval 7337"/>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39" name="Oval 7338"/>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340" name="Oval 7339"/>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grpSp>
          <p:nvGrpSpPr>
            <p:cNvPr id="6998" name="Group 601"/>
            <p:cNvGrpSpPr/>
            <p:nvPr/>
          </p:nvGrpSpPr>
          <p:grpSpPr>
            <a:xfrm>
              <a:off x="3657601" y="1828800"/>
              <a:ext cx="228601" cy="228600"/>
              <a:chOff x="2263322" y="2383933"/>
              <a:chExt cx="1623415" cy="1341120"/>
            </a:xfrm>
            <a:solidFill>
              <a:schemeClr val="accent5">
                <a:lumMod val="50000"/>
              </a:schemeClr>
            </a:solidFill>
          </p:grpSpPr>
          <p:sp>
            <p:nvSpPr>
              <p:cNvPr id="7245" name="Oval 7244"/>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46" name="Oval 7245"/>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47" name="Oval 7246"/>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48" name="Oval 7247"/>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49" name="Oval 7248"/>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50" name="Oval 7249"/>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51" name="Oval 7250"/>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52" name="Oval 7251"/>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53" name="Oval 7252"/>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54" name="Oval 7253"/>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55" name="Oval 7254"/>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56" name="Oval 7255"/>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57" name="Oval 7256"/>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58" name="Oval 7257"/>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59" name="Oval 7258"/>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60" name="Oval 7259"/>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61" name="Oval 7260"/>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62" name="Oval 7261"/>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63" name="Oval 7262"/>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64" name="Oval 7263"/>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65" name="Oval 7264"/>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66" name="Oval 7265"/>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67" name="Oval 7266"/>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68" name="Oval 7267"/>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69" name="Oval 7268"/>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70" name="Oval 7269"/>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71" name="Oval 7270"/>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72" name="Oval 7271"/>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73" name="Oval 7272"/>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74" name="Oval 7273"/>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75" name="Oval 7274"/>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76" name="Oval 7275"/>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77" name="Oval 7276"/>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78" name="Oval 7277"/>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79" name="Oval 7278"/>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80" name="Oval 7279"/>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81" name="Oval 7280"/>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82" name="Oval 7281"/>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83" name="Oval 7282"/>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84" name="Oval 7283"/>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85" name="Oval 7284"/>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86" name="Oval 7285"/>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87" name="Oval 7286"/>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88" name="Oval 7287"/>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89" name="Oval 7288"/>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90" name="Oval 7289"/>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91" name="Oval 7290"/>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92" name="Oval 7291"/>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grpSp>
          <p:nvGrpSpPr>
            <p:cNvPr id="6999" name="Group 650"/>
            <p:cNvGrpSpPr/>
            <p:nvPr/>
          </p:nvGrpSpPr>
          <p:grpSpPr>
            <a:xfrm>
              <a:off x="2133601" y="1981200"/>
              <a:ext cx="228601" cy="228600"/>
              <a:chOff x="2263322" y="2383933"/>
              <a:chExt cx="1623415" cy="1341120"/>
            </a:xfrm>
            <a:solidFill>
              <a:schemeClr val="accent5">
                <a:lumMod val="50000"/>
              </a:schemeClr>
            </a:solidFill>
          </p:grpSpPr>
          <p:sp>
            <p:nvSpPr>
              <p:cNvPr id="7197" name="Oval 7196"/>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98" name="Oval 7197"/>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99" name="Oval 7198"/>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00" name="Oval 7199"/>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01" name="Oval 7200"/>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02" name="Oval 7201"/>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03" name="Oval 7202"/>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04" name="Oval 7203"/>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05" name="Oval 7204"/>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06" name="Oval 7205"/>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07" name="Oval 7206"/>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08" name="Oval 7207"/>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09" name="Oval 7208"/>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10" name="Oval 7209"/>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11" name="Oval 7210"/>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12" name="Oval 7211"/>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13" name="Oval 7212"/>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14" name="Oval 7213"/>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15" name="Oval 7214"/>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16" name="Oval 7215"/>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17" name="Oval 7216"/>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18" name="Oval 7217"/>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19" name="Oval 7218"/>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20" name="Oval 7219"/>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21" name="Oval 7220"/>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22" name="Oval 7221"/>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23" name="Oval 7222"/>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24" name="Oval 7223"/>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25" name="Oval 7224"/>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26" name="Oval 7225"/>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27" name="Oval 7226"/>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28" name="Oval 7227"/>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29" name="Oval 7228"/>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30" name="Oval 7229"/>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31" name="Oval 7230"/>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32" name="Oval 7231"/>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33" name="Oval 7232"/>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34" name="Oval 7233"/>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35" name="Oval 7234"/>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36" name="Oval 7235"/>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37" name="Oval 7236"/>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38" name="Oval 7237"/>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39" name="Oval 7238"/>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40" name="Oval 7239"/>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41" name="Oval 7240"/>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42" name="Oval 7241"/>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43" name="Oval 7242"/>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244" name="Oval 7243"/>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grpSp>
          <p:nvGrpSpPr>
            <p:cNvPr id="7000" name="Group 3251"/>
            <p:cNvGrpSpPr/>
            <p:nvPr/>
          </p:nvGrpSpPr>
          <p:grpSpPr>
            <a:xfrm>
              <a:off x="2590801" y="1828800"/>
              <a:ext cx="228601" cy="228600"/>
              <a:chOff x="2263322" y="2383933"/>
              <a:chExt cx="1623415" cy="1341120"/>
            </a:xfrm>
            <a:solidFill>
              <a:schemeClr val="accent5">
                <a:lumMod val="50000"/>
              </a:schemeClr>
            </a:solidFill>
          </p:grpSpPr>
          <p:sp>
            <p:nvSpPr>
              <p:cNvPr id="7149" name="Oval 7148"/>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50" name="Oval 7149"/>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51" name="Oval 7150"/>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52" name="Oval 7151"/>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53" name="Oval 7152"/>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54" name="Oval 7153"/>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55" name="Oval 7154"/>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56" name="Oval 7155"/>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57" name="Oval 7156"/>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58" name="Oval 7157"/>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59" name="Oval 7158"/>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60" name="Oval 7159"/>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61" name="Oval 7160"/>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62" name="Oval 7161"/>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63" name="Oval 7162"/>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64" name="Oval 7163"/>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65" name="Oval 7164"/>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66" name="Oval 7165"/>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67" name="Oval 7166"/>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68" name="Oval 7167"/>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69" name="Oval 7168"/>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70" name="Oval 7169"/>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71" name="Oval 7170"/>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72" name="Oval 7171"/>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73" name="Oval 7172"/>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74" name="Oval 7173"/>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75" name="Oval 7174"/>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76" name="Oval 7175"/>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77" name="Oval 7176"/>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78" name="Oval 7177"/>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79" name="Oval 7178"/>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80" name="Oval 7179"/>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81" name="Oval 7180"/>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82" name="Oval 7181"/>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83" name="Oval 7182"/>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84" name="Oval 7183"/>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85" name="Oval 7184"/>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86" name="Oval 7185"/>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87" name="Oval 7186"/>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88" name="Oval 7187"/>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89" name="Oval 7188"/>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90" name="Oval 7189"/>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91" name="Oval 7190"/>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92" name="Oval 7191"/>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93" name="Oval 7192"/>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94" name="Oval 7193"/>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95" name="Oval 7194"/>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96" name="Oval 7195"/>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grpSp>
          <p:nvGrpSpPr>
            <p:cNvPr id="7001" name="Group 3300"/>
            <p:cNvGrpSpPr/>
            <p:nvPr/>
          </p:nvGrpSpPr>
          <p:grpSpPr>
            <a:xfrm>
              <a:off x="3200401" y="2057400"/>
              <a:ext cx="228601" cy="228600"/>
              <a:chOff x="2263322" y="2383933"/>
              <a:chExt cx="1623415" cy="1341120"/>
            </a:xfrm>
            <a:solidFill>
              <a:schemeClr val="accent5">
                <a:lumMod val="50000"/>
              </a:schemeClr>
            </a:solidFill>
          </p:grpSpPr>
          <p:sp>
            <p:nvSpPr>
              <p:cNvPr id="7101" name="Oval 7100"/>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02" name="Oval 7101"/>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03" name="Oval 7102"/>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04" name="Oval 7103"/>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05" name="Oval 7104"/>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06" name="Oval 7105"/>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07" name="Oval 7106"/>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08" name="Oval 7107"/>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09" name="Oval 7108"/>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10" name="Oval 7109"/>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11" name="Oval 7110"/>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12" name="Oval 7111"/>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13" name="Oval 7112"/>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14" name="Oval 7113"/>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15" name="Oval 7114"/>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16" name="Oval 7115"/>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17" name="Oval 7116"/>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18" name="Oval 7117"/>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19" name="Oval 7118"/>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20" name="Oval 7119"/>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21" name="Oval 7120"/>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22" name="Oval 7121"/>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23" name="Oval 7122"/>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24" name="Oval 7123"/>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25" name="Oval 7124"/>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26" name="Oval 7125"/>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27" name="Oval 7126"/>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28" name="Oval 7127"/>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29" name="Oval 7128"/>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30" name="Oval 7129"/>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31" name="Oval 7130"/>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32" name="Oval 7131"/>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33" name="Oval 7132"/>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34" name="Oval 7133"/>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35" name="Oval 7134"/>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36" name="Oval 7135"/>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37" name="Oval 7136"/>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38" name="Oval 7137"/>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39" name="Oval 7138"/>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40" name="Oval 7139"/>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41" name="Oval 7140"/>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42" name="Oval 7141"/>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43" name="Oval 7142"/>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44" name="Oval 7143"/>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45" name="Oval 7144"/>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46" name="Oval 7145"/>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47" name="Oval 7146"/>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48" name="Oval 7147"/>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grpSp>
          <p:nvGrpSpPr>
            <p:cNvPr id="7002" name="Group 3349"/>
            <p:cNvGrpSpPr/>
            <p:nvPr/>
          </p:nvGrpSpPr>
          <p:grpSpPr>
            <a:xfrm>
              <a:off x="3581401" y="1600200"/>
              <a:ext cx="228601" cy="228600"/>
              <a:chOff x="2263322" y="2383933"/>
              <a:chExt cx="1623415" cy="1341120"/>
            </a:xfrm>
            <a:solidFill>
              <a:schemeClr val="accent5">
                <a:lumMod val="50000"/>
              </a:schemeClr>
            </a:solidFill>
          </p:grpSpPr>
          <p:sp>
            <p:nvSpPr>
              <p:cNvPr id="7053" name="Oval 7052"/>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54" name="Oval 7053"/>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55" name="Oval 7054"/>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56" name="Oval 7055"/>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57" name="Oval 7056"/>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58" name="Oval 7057"/>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59" name="Oval 7058"/>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60" name="Oval 7059"/>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61" name="Oval 7060"/>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62" name="Oval 7061"/>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63" name="Oval 7062"/>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64" name="Oval 7063"/>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65" name="Oval 7064"/>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66" name="Oval 7065"/>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67" name="Oval 7066"/>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68" name="Oval 7067"/>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69" name="Oval 7068"/>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70" name="Oval 7069"/>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71" name="Oval 7070"/>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72" name="Oval 7071"/>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73" name="Oval 7072"/>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74" name="Oval 7073"/>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75" name="Oval 7074"/>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76" name="Oval 7075"/>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77" name="Oval 7076"/>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78" name="Oval 7077"/>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79" name="Oval 7078"/>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80" name="Oval 7079"/>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81" name="Oval 7080"/>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82" name="Oval 7081"/>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83" name="Oval 7082"/>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84" name="Oval 7083"/>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85" name="Oval 7084"/>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86" name="Oval 7085"/>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87" name="Oval 7086"/>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88" name="Oval 7087"/>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89" name="Oval 7088"/>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90" name="Oval 7089"/>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91" name="Oval 7090"/>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92" name="Oval 7091"/>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93" name="Oval 7092"/>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94" name="Oval 7093"/>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95" name="Oval 7094"/>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96" name="Oval 7095"/>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97" name="Oval 7096"/>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98" name="Oval 7097"/>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99" name="Oval 7098"/>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100" name="Oval 7099"/>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grpSp>
          <p:nvGrpSpPr>
            <p:cNvPr id="7003" name="Group 3398"/>
            <p:cNvGrpSpPr/>
            <p:nvPr/>
          </p:nvGrpSpPr>
          <p:grpSpPr>
            <a:xfrm>
              <a:off x="1447801" y="1828800"/>
              <a:ext cx="228601" cy="228600"/>
              <a:chOff x="2263322" y="2383933"/>
              <a:chExt cx="1623415" cy="1341120"/>
            </a:xfrm>
            <a:solidFill>
              <a:schemeClr val="accent5">
                <a:lumMod val="50000"/>
              </a:schemeClr>
            </a:solidFill>
          </p:grpSpPr>
          <p:sp>
            <p:nvSpPr>
              <p:cNvPr id="7005" name="Oval 7004"/>
              <p:cNvSpPr/>
              <p:nvPr/>
            </p:nvSpPr>
            <p:spPr>
              <a:xfrm rot="4800000">
                <a:off x="2566742" y="26601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06" name="Oval 7005"/>
              <p:cNvSpPr/>
              <p:nvPr/>
            </p:nvSpPr>
            <p:spPr>
              <a:xfrm rot="4800000">
                <a:off x="3249835"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07" name="Oval 7006"/>
              <p:cNvSpPr/>
              <p:nvPr/>
            </p:nvSpPr>
            <p:spPr>
              <a:xfrm rot="4800000">
                <a:off x="2774618" y="31513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08" name="Oval 7007"/>
              <p:cNvSpPr/>
              <p:nvPr/>
            </p:nvSpPr>
            <p:spPr>
              <a:xfrm rot="4800000">
                <a:off x="2307637" y="275947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09" name="Oval 7008"/>
              <p:cNvSpPr/>
              <p:nvPr/>
            </p:nvSpPr>
            <p:spPr>
              <a:xfrm rot="4800000">
                <a:off x="3252542" y="2812546"/>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10" name="Oval 7009"/>
              <p:cNvSpPr/>
              <p:nvPr/>
            </p:nvSpPr>
            <p:spPr>
              <a:xfrm rot="4800000">
                <a:off x="2857992" y="292711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11" name="Oval 7010"/>
              <p:cNvSpPr/>
              <p:nvPr/>
            </p:nvSpPr>
            <p:spPr>
              <a:xfrm rot="4800000">
                <a:off x="2795421" y="277088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12" name="Oval 7011"/>
              <p:cNvSpPr/>
              <p:nvPr/>
            </p:nvSpPr>
            <p:spPr>
              <a:xfrm rot="4800000">
                <a:off x="2790695" y="301361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13" name="Oval 7012"/>
              <p:cNvSpPr/>
              <p:nvPr/>
            </p:nvSpPr>
            <p:spPr>
              <a:xfrm rot="4800000">
                <a:off x="2383934" y="2612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14" name="Oval 7013"/>
              <p:cNvSpPr/>
              <p:nvPr/>
            </p:nvSpPr>
            <p:spPr>
              <a:xfrm rot="4800000">
                <a:off x="2268049" y="292520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15" name="Oval 7014"/>
              <p:cNvSpPr/>
              <p:nvPr/>
            </p:nvSpPr>
            <p:spPr>
              <a:xfrm rot="4800000">
                <a:off x="2263322" y="316792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16" name="Oval 7015"/>
              <p:cNvSpPr/>
              <p:nvPr/>
            </p:nvSpPr>
            <p:spPr>
              <a:xfrm rot="4800000">
                <a:off x="3554635" y="3145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17" name="Oval 7016"/>
              <p:cNvSpPr/>
              <p:nvPr/>
            </p:nvSpPr>
            <p:spPr>
              <a:xfrm rot="4800000">
                <a:off x="2841134" y="23839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18" name="Oval 7017"/>
              <p:cNvSpPr/>
              <p:nvPr/>
            </p:nvSpPr>
            <p:spPr>
              <a:xfrm rot="4800000">
                <a:off x="3473934" y="254870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19" name="Oval 7018"/>
              <p:cNvSpPr/>
              <p:nvPr/>
            </p:nvSpPr>
            <p:spPr>
              <a:xfrm rot="4800000">
                <a:off x="3469207" y="2791427"/>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20" name="Oval 7019"/>
              <p:cNvSpPr/>
              <p:nvPr/>
            </p:nvSpPr>
            <p:spPr>
              <a:xfrm rot="4800000">
                <a:off x="3079383" y="266327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21" name="Oval 7020"/>
              <p:cNvSpPr/>
              <p:nvPr/>
            </p:nvSpPr>
            <p:spPr>
              <a:xfrm rot="4800000">
                <a:off x="3249835"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22" name="Oval 7021"/>
              <p:cNvSpPr/>
              <p:nvPr/>
            </p:nvSpPr>
            <p:spPr>
              <a:xfrm rot="4800000">
                <a:off x="2598750" y="33489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23" name="Oval 7022"/>
              <p:cNvSpPr/>
              <p:nvPr/>
            </p:nvSpPr>
            <p:spPr>
              <a:xfrm rot="4800000">
                <a:off x="2661032" y="2841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24" name="Oval 7023"/>
              <p:cNvSpPr/>
              <p:nvPr/>
            </p:nvSpPr>
            <p:spPr>
              <a:xfrm rot="4800000">
                <a:off x="3194432" y="3374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25" name="Oval 7024"/>
              <p:cNvSpPr/>
              <p:nvPr/>
            </p:nvSpPr>
            <p:spPr>
              <a:xfrm rot="4800000">
                <a:off x="3388318" y="271435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26" name="Oval 7025"/>
              <p:cNvSpPr/>
              <p:nvPr/>
            </p:nvSpPr>
            <p:spPr>
              <a:xfrm rot="4800000">
                <a:off x="2913101" y="3405535"/>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27" name="Oval 7026"/>
              <p:cNvSpPr/>
              <p:nvPr/>
            </p:nvSpPr>
            <p:spPr>
              <a:xfrm rot="4800000">
                <a:off x="2446120" y="301369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28" name="Oval 7027"/>
              <p:cNvSpPr/>
              <p:nvPr/>
            </p:nvSpPr>
            <p:spPr>
              <a:xfrm rot="4800000">
                <a:off x="2508631" y="3298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29" name="Oval 7028"/>
              <p:cNvSpPr/>
              <p:nvPr/>
            </p:nvSpPr>
            <p:spPr>
              <a:xfrm rot="4800000">
                <a:off x="3374533" y="3222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30" name="Oval 7029"/>
              <p:cNvSpPr/>
              <p:nvPr/>
            </p:nvSpPr>
            <p:spPr>
              <a:xfrm rot="4800000">
                <a:off x="2996475" y="3181331"/>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31" name="Oval 7030"/>
              <p:cNvSpPr/>
              <p:nvPr/>
            </p:nvSpPr>
            <p:spPr>
              <a:xfrm rot="4800000">
                <a:off x="2933904" y="302510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32" name="Oval 7031"/>
              <p:cNvSpPr/>
              <p:nvPr/>
            </p:nvSpPr>
            <p:spPr>
              <a:xfrm rot="4800000">
                <a:off x="2929178" y="326782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33" name="Oval 7032"/>
              <p:cNvSpPr/>
              <p:nvPr/>
            </p:nvSpPr>
            <p:spPr>
              <a:xfrm rot="4800000">
                <a:off x="2539354" y="313967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34" name="Oval 7033"/>
              <p:cNvSpPr/>
              <p:nvPr/>
            </p:nvSpPr>
            <p:spPr>
              <a:xfrm rot="4800000">
                <a:off x="2406532" y="3179418"/>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35" name="Oval 7034"/>
              <p:cNvSpPr/>
              <p:nvPr/>
            </p:nvSpPr>
            <p:spPr>
              <a:xfrm rot="4800000">
                <a:off x="2737232" y="34507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36" name="Oval 7035"/>
              <p:cNvSpPr/>
              <p:nvPr/>
            </p:nvSpPr>
            <p:spPr>
              <a:xfrm rot="4800000">
                <a:off x="3612417" y="2802919"/>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37" name="Oval 7036"/>
              <p:cNvSpPr/>
              <p:nvPr/>
            </p:nvSpPr>
            <p:spPr>
              <a:xfrm rot="4800000">
                <a:off x="3607690" y="304564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38" name="Oval 7037"/>
              <p:cNvSpPr/>
              <p:nvPr/>
            </p:nvSpPr>
            <p:spPr>
              <a:xfrm rot="4800000">
                <a:off x="3145934"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39" name="Oval 7038"/>
              <p:cNvSpPr/>
              <p:nvPr/>
            </p:nvSpPr>
            <p:spPr>
              <a:xfrm rot="4800000">
                <a:off x="2935763" y="2885630"/>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40" name="Oval 7039"/>
              <p:cNvSpPr/>
              <p:nvPr/>
            </p:nvSpPr>
            <p:spPr>
              <a:xfrm rot="4800000">
                <a:off x="2584832" y="29173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41" name="Oval 7040"/>
              <p:cNvSpPr/>
              <p:nvPr/>
            </p:nvSpPr>
            <p:spPr>
              <a:xfrm rot="4800000">
                <a:off x="3042032" y="2460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42" name="Oval 7041"/>
              <p:cNvSpPr/>
              <p:nvPr/>
            </p:nvSpPr>
            <p:spPr>
              <a:xfrm rot="4800000">
                <a:off x="3118232" y="3069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43" name="Oval 7042"/>
              <p:cNvSpPr/>
              <p:nvPr/>
            </p:nvSpPr>
            <p:spPr>
              <a:xfrm rot="4800000">
                <a:off x="2584832" y="27649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44" name="Oval 7043"/>
              <p:cNvSpPr/>
              <p:nvPr/>
            </p:nvSpPr>
            <p:spPr>
              <a:xfrm rot="4800000">
                <a:off x="3194432" y="26125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45" name="Oval 7044"/>
              <p:cNvSpPr/>
              <p:nvPr/>
            </p:nvSpPr>
            <p:spPr>
              <a:xfrm rot="4800000">
                <a:off x="2889631" y="2612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46" name="Oval 7045"/>
              <p:cNvSpPr/>
              <p:nvPr/>
            </p:nvSpPr>
            <p:spPr>
              <a:xfrm rot="4800000">
                <a:off x="2737232" y="2688732"/>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47" name="Oval 7046"/>
              <p:cNvSpPr/>
              <p:nvPr/>
            </p:nvSpPr>
            <p:spPr>
              <a:xfrm rot="4800000">
                <a:off x="2661031" y="2993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48" name="Oval 7047"/>
              <p:cNvSpPr/>
              <p:nvPr/>
            </p:nvSpPr>
            <p:spPr>
              <a:xfrm rot="4800000">
                <a:off x="2612534" y="24601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49" name="Oval 7048"/>
              <p:cNvSpPr/>
              <p:nvPr/>
            </p:nvSpPr>
            <p:spPr>
              <a:xfrm rot="4800000">
                <a:off x="3499230" y="26887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50" name="Oval 7049"/>
              <p:cNvSpPr/>
              <p:nvPr/>
            </p:nvSpPr>
            <p:spPr>
              <a:xfrm rot="4800000">
                <a:off x="3346832" y="2917333"/>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51" name="Oval 7050"/>
              <p:cNvSpPr/>
              <p:nvPr/>
            </p:nvSpPr>
            <p:spPr>
              <a:xfrm rot="4800000">
                <a:off x="3346832" y="33745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sp>
            <p:nvSpPr>
              <p:cNvPr id="7052" name="Oval 7051"/>
              <p:cNvSpPr/>
              <p:nvPr/>
            </p:nvSpPr>
            <p:spPr>
              <a:xfrm rot="4800000">
                <a:off x="3194431" y="3222134"/>
                <a:ext cx="274320" cy="27432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sz="2000"/>
              </a:p>
            </p:txBody>
          </p:sp>
        </p:grpSp>
      </p:grpSp>
      <p:grpSp>
        <p:nvGrpSpPr>
          <p:cNvPr id="7004" name="Group 2721"/>
          <p:cNvGrpSpPr/>
          <p:nvPr/>
        </p:nvGrpSpPr>
        <p:grpSpPr>
          <a:xfrm>
            <a:off x="304800" y="2514600"/>
            <a:ext cx="3566160" cy="3566160"/>
            <a:chOff x="304800" y="2514600"/>
            <a:chExt cx="3566160" cy="3566160"/>
          </a:xfrm>
        </p:grpSpPr>
        <p:sp>
          <p:nvSpPr>
            <p:cNvPr id="2658" name="Oval 2657"/>
            <p:cNvSpPr/>
            <p:nvPr/>
          </p:nvSpPr>
          <p:spPr>
            <a:xfrm>
              <a:off x="304800" y="2514600"/>
              <a:ext cx="3566160" cy="3566160"/>
            </a:xfrm>
            <a:prstGeom prst="ellipse">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pic>
          <p:nvPicPr>
            <p:cNvPr id="70658"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743200" y="3200400"/>
              <a:ext cx="137160" cy="171450"/>
            </a:xfrm>
            <a:prstGeom prst="rect">
              <a:avLst/>
            </a:prstGeom>
            <a:noFill/>
            <a:ln w="9525">
              <a:noFill/>
              <a:miter lim="800000"/>
              <a:headEnd/>
              <a:tailEnd/>
            </a:ln>
            <a:effectLst/>
          </p:spPr>
        </p:pic>
        <p:pic>
          <p:nvPicPr>
            <p:cNvPr id="2661"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352800" y="3733800"/>
              <a:ext cx="137160" cy="171450"/>
            </a:xfrm>
            <a:prstGeom prst="rect">
              <a:avLst/>
            </a:prstGeom>
            <a:noFill/>
            <a:ln w="9525">
              <a:noFill/>
              <a:miter lim="800000"/>
              <a:headEnd/>
              <a:tailEnd/>
            </a:ln>
            <a:effectLst/>
          </p:spPr>
        </p:pic>
        <p:pic>
          <p:nvPicPr>
            <p:cNvPr id="2662"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895600" y="4267200"/>
              <a:ext cx="137160" cy="171450"/>
            </a:xfrm>
            <a:prstGeom prst="rect">
              <a:avLst/>
            </a:prstGeom>
            <a:noFill/>
            <a:ln w="9525">
              <a:noFill/>
              <a:miter lim="800000"/>
              <a:headEnd/>
              <a:tailEnd/>
            </a:ln>
            <a:effectLst/>
          </p:spPr>
        </p:pic>
        <p:pic>
          <p:nvPicPr>
            <p:cNvPr id="2663"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838200" y="3124200"/>
              <a:ext cx="137160" cy="171450"/>
            </a:xfrm>
            <a:prstGeom prst="rect">
              <a:avLst/>
            </a:prstGeom>
            <a:noFill/>
            <a:ln w="9525">
              <a:noFill/>
              <a:miter lim="800000"/>
              <a:headEnd/>
              <a:tailEnd/>
            </a:ln>
            <a:effectLst/>
          </p:spPr>
        </p:pic>
        <p:pic>
          <p:nvPicPr>
            <p:cNvPr id="2664"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209800" y="3429000"/>
              <a:ext cx="137160" cy="171450"/>
            </a:xfrm>
            <a:prstGeom prst="rect">
              <a:avLst/>
            </a:prstGeom>
            <a:noFill/>
            <a:ln w="9525">
              <a:noFill/>
              <a:miter lim="800000"/>
              <a:headEnd/>
              <a:tailEnd/>
            </a:ln>
            <a:effectLst/>
          </p:spPr>
        </p:pic>
        <p:pic>
          <p:nvPicPr>
            <p:cNvPr id="2665"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905000" y="3276600"/>
              <a:ext cx="137160" cy="171450"/>
            </a:xfrm>
            <a:prstGeom prst="rect">
              <a:avLst/>
            </a:prstGeom>
            <a:noFill/>
            <a:ln w="9525">
              <a:noFill/>
              <a:miter lim="800000"/>
              <a:headEnd/>
              <a:tailEnd/>
            </a:ln>
            <a:effectLst/>
          </p:spPr>
        </p:pic>
        <p:pic>
          <p:nvPicPr>
            <p:cNvPr id="2666"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590800" y="3810000"/>
              <a:ext cx="137160" cy="171450"/>
            </a:xfrm>
            <a:prstGeom prst="rect">
              <a:avLst/>
            </a:prstGeom>
            <a:noFill/>
            <a:ln w="9525">
              <a:noFill/>
              <a:miter lim="800000"/>
              <a:headEnd/>
              <a:tailEnd/>
            </a:ln>
            <a:effectLst/>
          </p:spPr>
        </p:pic>
        <p:pic>
          <p:nvPicPr>
            <p:cNvPr id="2667"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200400" y="4343400"/>
              <a:ext cx="137160" cy="171450"/>
            </a:xfrm>
            <a:prstGeom prst="rect">
              <a:avLst/>
            </a:prstGeom>
            <a:noFill/>
            <a:ln w="9525">
              <a:noFill/>
              <a:miter lim="800000"/>
              <a:headEnd/>
              <a:tailEnd/>
            </a:ln>
            <a:effectLst/>
          </p:spPr>
        </p:pic>
        <p:pic>
          <p:nvPicPr>
            <p:cNvPr id="2668"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743200" y="4876800"/>
              <a:ext cx="137160" cy="171450"/>
            </a:xfrm>
            <a:prstGeom prst="rect">
              <a:avLst/>
            </a:prstGeom>
            <a:noFill/>
            <a:ln w="9525">
              <a:noFill/>
              <a:miter lim="800000"/>
              <a:headEnd/>
              <a:tailEnd/>
            </a:ln>
            <a:effectLst/>
          </p:spPr>
        </p:pic>
        <p:pic>
          <p:nvPicPr>
            <p:cNvPr id="2669"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85800" y="3733800"/>
              <a:ext cx="137160" cy="171450"/>
            </a:xfrm>
            <a:prstGeom prst="rect">
              <a:avLst/>
            </a:prstGeom>
            <a:noFill/>
            <a:ln w="9525">
              <a:noFill/>
              <a:miter lim="800000"/>
              <a:headEnd/>
              <a:tailEnd/>
            </a:ln>
            <a:effectLst/>
          </p:spPr>
        </p:pic>
        <p:pic>
          <p:nvPicPr>
            <p:cNvPr id="2670"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752600" y="4724400"/>
              <a:ext cx="137160" cy="171450"/>
            </a:xfrm>
            <a:prstGeom prst="rect">
              <a:avLst/>
            </a:prstGeom>
            <a:noFill/>
            <a:ln w="9525">
              <a:noFill/>
              <a:miter lim="800000"/>
              <a:headEnd/>
              <a:tailEnd/>
            </a:ln>
            <a:effectLst/>
          </p:spPr>
        </p:pic>
        <p:pic>
          <p:nvPicPr>
            <p:cNvPr id="2671"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752600" y="3886200"/>
              <a:ext cx="137160" cy="171450"/>
            </a:xfrm>
            <a:prstGeom prst="rect">
              <a:avLst/>
            </a:prstGeom>
            <a:noFill/>
            <a:ln w="9525">
              <a:noFill/>
              <a:miter lim="800000"/>
              <a:headEnd/>
              <a:tailEnd/>
            </a:ln>
            <a:effectLst/>
          </p:spPr>
        </p:pic>
        <p:pic>
          <p:nvPicPr>
            <p:cNvPr id="2672"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276600" y="3276600"/>
              <a:ext cx="137160" cy="171450"/>
            </a:xfrm>
            <a:prstGeom prst="rect">
              <a:avLst/>
            </a:prstGeom>
            <a:noFill/>
            <a:ln w="9525">
              <a:noFill/>
              <a:miter lim="800000"/>
              <a:headEnd/>
              <a:tailEnd/>
            </a:ln>
            <a:effectLst/>
          </p:spPr>
        </p:pic>
        <p:pic>
          <p:nvPicPr>
            <p:cNvPr id="2673"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505200" y="4267200"/>
              <a:ext cx="137160" cy="171450"/>
            </a:xfrm>
            <a:prstGeom prst="rect">
              <a:avLst/>
            </a:prstGeom>
            <a:noFill/>
            <a:ln w="9525">
              <a:noFill/>
              <a:miter lim="800000"/>
              <a:headEnd/>
              <a:tailEnd/>
            </a:ln>
            <a:effectLst/>
          </p:spPr>
        </p:pic>
        <p:pic>
          <p:nvPicPr>
            <p:cNvPr id="2674"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200400" y="4800600"/>
              <a:ext cx="137160" cy="171450"/>
            </a:xfrm>
            <a:prstGeom prst="rect">
              <a:avLst/>
            </a:prstGeom>
            <a:noFill/>
            <a:ln w="9525">
              <a:noFill/>
              <a:miter lim="800000"/>
              <a:headEnd/>
              <a:tailEnd/>
            </a:ln>
            <a:effectLst/>
          </p:spPr>
        </p:pic>
        <p:pic>
          <p:nvPicPr>
            <p:cNvPr id="2675"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295400" y="2895600"/>
              <a:ext cx="137160" cy="171450"/>
            </a:xfrm>
            <a:prstGeom prst="rect">
              <a:avLst/>
            </a:prstGeom>
            <a:noFill/>
            <a:ln w="9525">
              <a:noFill/>
              <a:miter lim="800000"/>
              <a:headEnd/>
              <a:tailEnd/>
            </a:ln>
            <a:effectLst/>
          </p:spPr>
        </p:pic>
        <p:pic>
          <p:nvPicPr>
            <p:cNvPr id="2676"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057400" y="4267200"/>
              <a:ext cx="137160" cy="171450"/>
            </a:xfrm>
            <a:prstGeom prst="rect">
              <a:avLst/>
            </a:prstGeom>
            <a:noFill/>
            <a:ln w="9525">
              <a:noFill/>
              <a:miter lim="800000"/>
              <a:headEnd/>
              <a:tailEnd/>
            </a:ln>
            <a:effectLst/>
          </p:spPr>
        </p:pic>
        <p:pic>
          <p:nvPicPr>
            <p:cNvPr id="2677"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295400" y="3886200"/>
              <a:ext cx="137160" cy="171450"/>
            </a:xfrm>
            <a:prstGeom prst="rect">
              <a:avLst/>
            </a:prstGeom>
            <a:noFill/>
            <a:ln w="9525">
              <a:noFill/>
              <a:miter lim="800000"/>
              <a:headEnd/>
              <a:tailEnd/>
            </a:ln>
            <a:effectLst/>
          </p:spPr>
        </p:pic>
        <p:pic>
          <p:nvPicPr>
            <p:cNvPr id="2678"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286000" y="4648200"/>
              <a:ext cx="137160" cy="171450"/>
            </a:xfrm>
            <a:prstGeom prst="rect">
              <a:avLst/>
            </a:prstGeom>
            <a:noFill/>
            <a:ln w="9525">
              <a:noFill/>
              <a:miter lim="800000"/>
              <a:headEnd/>
              <a:tailEnd/>
            </a:ln>
            <a:effectLst/>
          </p:spPr>
        </p:pic>
        <p:pic>
          <p:nvPicPr>
            <p:cNvPr id="2679"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971800" y="5105400"/>
              <a:ext cx="137160" cy="171450"/>
            </a:xfrm>
            <a:prstGeom prst="rect">
              <a:avLst/>
            </a:prstGeom>
            <a:noFill/>
            <a:ln w="9525">
              <a:noFill/>
              <a:miter lim="800000"/>
              <a:headEnd/>
              <a:tailEnd/>
            </a:ln>
            <a:effectLst/>
          </p:spPr>
        </p:pic>
        <p:pic>
          <p:nvPicPr>
            <p:cNvPr id="2680"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514600" y="5638800"/>
              <a:ext cx="137160" cy="171450"/>
            </a:xfrm>
            <a:prstGeom prst="rect">
              <a:avLst/>
            </a:prstGeom>
            <a:noFill/>
            <a:ln w="9525">
              <a:noFill/>
              <a:miter lim="800000"/>
              <a:headEnd/>
              <a:tailEnd/>
            </a:ln>
            <a:effectLst/>
          </p:spPr>
        </p:pic>
        <p:pic>
          <p:nvPicPr>
            <p:cNvPr id="2681"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457200" y="4495800"/>
              <a:ext cx="137160" cy="171450"/>
            </a:xfrm>
            <a:prstGeom prst="rect">
              <a:avLst/>
            </a:prstGeom>
            <a:noFill/>
            <a:ln w="9525">
              <a:noFill/>
              <a:miter lim="800000"/>
              <a:headEnd/>
              <a:tailEnd/>
            </a:ln>
            <a:effectLst/>
          </p:spPr>
        </p:pic>
        <p:pic>
          <p:nvPicPr>
            <p:cNvPr id="2682"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524000" y="5486400"/>
              <a:ext cx="137160" cy="171450"/>
            </a:xfrm>
            <a:prstGeom prst="rect">
              <a:avLst/>
            </a:prstGeom>
            <a:noFill/>
            <a:ln w="9525">
              <a:noFill/>
              <a:miter lim="800000"/>
              <a:headEnd/>
              <a:tailEnd/>
            </a:ln>
            <a:effectLst/>
          </p:spPr>
        </p:pic>
        <p:pic>
          <p:nvPicPr>
            <p:cNvPr id="2683"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524000" y="4419600"/>
              <a:ext cx="137160" cy="171450"/>
            </a:xfrm>
            <a:prstGeom prst="rect">
              <a:avLst/>
            </a:prstGeom>
            <a:noFill/>
            <a:ln w="9525">
              <a:noFill/>
              <a:miter lim="800000"/>
              <a:headEnd/>
              <a:tailEnd/>
            </a:ln>
            <a:effectLst/>
          </p:spPr>
        </p:pic>
        <p:pic>
          <p:nvPicPr>
            <p:cNvPr id="2684"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514600" y="2743200"/>
              <a:ext cx="137160" cy="171450"/>
            </a:xfrm>
            <a:prstGeom prst="rect">
              <a:avLst/>
            </a:prstGeom>
            <a:noFill/>
            <a:ln w="9525">
              <a:noFill/>
              <a:miter lim="800000"/>
              <a:headEnd/>
              <a:tailEnd/>
            </a:ln>
            <a:effectLst/>
          </p:spPr>
        </p:pic>
        <p:pic>
          <p:nvPicPr>
            <p:cNvPr id="2685"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124200" y="2971800"/>
              <a:ext cx="137160" cy="171450"/>
            </a:xfrm>
            <a:prstGeom prst="rect">
              <a:avLst/>
            </a:prstGeom>
            <a:noFill/>
            <a:ln w="9525">
              <a:noFill/>
              <a:miter lim="800000"/>
              <a:headEnd/>
              <a:tailEnd/>
            </a:ln>
            <a:effectLst/>
          </p:spPr>
        </p:pic>
        <p:pic>
          <p:nvPicPr>
            <p:cNvPr id="2686"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667000" y="3505200"/>
              <a:ext cx="137160" cy="171450"/>
            </a:xfrm>
            <a:prstGeom prst="rect">
              <a:avLst/>
            </a:prstGeom>
            <a:noFill/>
            <a:ln w="9525">
              <a:noFill/>
              <a:miter lim="800000"/>
              <a:headEnd/>
              <a:tailEnd/>
            </a:ln>
            <a:effectLst/>
          </p:spPr>
        </p:pic>
        <p:pic>
          <p:nvPicPr>
            <p:cNvPr id="2687"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066800" y="3505200"/>
              <a:ext cx="137160" cy="171450"/>
            </a:xfrm>
            <a:prstGeom prst="rect">
              <a:avLst/>
            </a:prstGeom>
            <a:noFill/>
            <a:ln w="9525">
              <a:noFill/>
              <a:miter lim="800000"/>
              <a:headEnd/>
              <a:tailEnd/>
            </a:ln>
            <a:effectLst/>
          </p:spPr>
        </p:pic>
        <p:pic>
          <p:nvPicPr>
            <p:cNvPr id="2688"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524000" y="3352800"/>
              <a:ext cx="137160" cy="171450"/>
            </a:xfrm>
            <a:prstGeom prst="rect">
              <a:avLst/>
            </a:prstGeom>
            <a:noFill/>
            <a:ln w="9525">
              <a:noFill/>
              <a:miter lim="800000"/>
              <a:headEnd/>
              <a:tailEnd/>
            </a:ln>
            <a:effectLst/>
          </p:spPr>
        </p:pic>
        <p:pic>
          <p:nvPicPr>
            <p:cNvPr id="2689"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676400" y="2514600"/>
              <a:ext cx="137160" cy="171450"/>
            </a:xfrm>
            <a:prstGeom prst="rect">
              <a:avLst/>
            </a:prstGeom>
            <a:noFill/>
            <a:ln w="9525">
              <a:noFill/>
              <a:miter lim="800000"/>
              <a:headEnd/>
              <a:tailEnd/>
            </a:ln>
            <a:effectLst/>
          </p:spPr>
        </p:pic>
        <p:pic>
          <p:nvPicPr>
            <p:cNvPr id="2690"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219200" y="3276600"/>
              <a:ext cx="137160" cy="171450"/>
            </a:xfrm>
            <a:prstGeom prst="rect">
              <a:avLst/>
            </a:prstGeom>
            <a:noFill/>
            <a:ln w="9525">
              <a:noFill/>
              <a:miter lim="800000"/>
              <a:headEnd/>
              <a:tailEnd/>
            </a:ln>
            <a:effectLst/>
          </p:spPr>
        </p:pic>
        <p:pic>
          <p:nvPicPr>
            <p:cNvPr id="2691"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219200" y="4572000"/>
              <a:ext cx="137160" cy="171450"/>
            </a:xfrm>
            <a:prstGeom prst="rect">
              <a:avLst/>
            </a:prstGeom>
            <a:noFill/>
            <a:ln w="9525">
              <a:noFill/>
              <a:miter lim="800000"/>
              <a:headEnd/>
              <a:tailEnd/>
            </a:ln>
            <a:effectLst/>
          </p:spPr>
        </p:pic>
        <p:pic>
          <p:nvPicPr>
            <p:cNvPr id="2692"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905000" y="4495800"/>
              <a:ext cx="137160" cy="171450"/>
            </a:xfrm>
            <a:prstGeom prst="rect">
              <a:avLst/>
            </a:prstGeom>
            <a:noFill/>
            <a:ln w="9525">
              <a:noFill/>
              <a:miter lim="800000"/>
              <a:headEnd/>
              <a:tailEnd/>
            </a:ln>
            <a:effectLst/>
          </p:spPr>
        </p:pic>
        <p:pic>
          <p:nvPicPr>
            <p:cNvPr id="2693"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838200" y="4267200"/>
              <a:ext cx="137160" cy="171450"/>
            </a:xfrm>
            <a:prstGeom prst="rect">
              <a:avLst/>
            </a:prstGeom>
            <a:noFill/>
            <a:ln w="9525">
              <a:noFill/>
              <a:miter lim="800000"/>
              <a:headEnd/>
              <a:tailEnd/>
            </a:ln>
            <a:effectLst/>
          </p:spPr>
        </p:pic>
        <p:pic>
          <p:nvPicPr>
            <p:cNvPr id="2694"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447800" y="4800600"/>
              <a:ext cx="137160" cy="171450"/>
            </a:xfrm>
            <a:prstGeom prst="rect">
              <a:avLst/>
            </a:prstGeom>
            <a:noFill/>
            <a:ln w="9525">
              <a:noFill/>
              <a:miter lim="800000"/>
              <a:headEnd/>
              <a:tailEnd/>
            </a:ln>
            <a:effectLst/>
          </p:spPr>
        </p:pic>
        <p:pic>
          <p:nvPicPr>
            <p:cNvPr id="2695"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990600" y="5334000"/>
              <a:ext cx="137160" cy="171450"/>
            </a:xfrm>
            <a:prstGeom prst="rect">
              <a:avLst/>
            </a:prstGeom>
            <a:noFill/>
            <a:ln w="9525">
              <a:noFill/>
              <a:miter lim="800000"/>
              <a:headEnd/>
              <a:tailEnd/>
            </a:ln>
            <a:effectLst/>
          </p:spPr>
        </p:pic>
        <p:pic>
          <p:nvPicPr>
            <p:cNvPr id="2696"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590800" y="4495800"/>
              <a:ext cx="137160" cy="171450"/>
            </a:xfrm>
            <a:prstGeom prst="rect">
              <a:avLst/>
            </a:prstGeom>
            <a:noFill/>
            <a:ln w="9525">
              <a:noFill/>
              <a:miter lim="800000"/>
              <a:headEnd/>
              <a:tailEnd/>
            </a:ln>
            <a:effectLst/>
          </p:spPr>
        </p:pic>
        <p:pic>
          <p:nvPicPr>
            <p:cNvPr id="2697"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133600" y="5029200"/>
              <a:ext cx="137160" cy="171450"/>
            </a:xfrm>
            <a:prstGeom prst="rect">
              <a:avLst/>
            </a:prstGeom>
            <a:noFill/>
            <a:ln w="9525">
              <a:noFill/>
              <a:miter lim="800000"/>
              <a:headEnd/>
              <a:tailEnd/>
            </a:ln>
            <a:effectLst/>
          </p:spPr>
        </p:pic>
        <p:pic>
          <p:nvPicPr>
            <p:cNvPr id="2698"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743200" y="5334000"/>
              <a:ext cx="137160" cy="171450"/>
            </a:xfrm>
            <a:prstGeom prst="rect">
              <a:avLst/>
            </a:prstGeom>
            <a:noFill/>
            <a:ln w="9525">
              <a:noFill/>
              <a:miter lim="800000"/>
              <a:headEnd/>
              <a:tailEnd/>
            </a:ln>
            <a:effectLst/>
          </p:spPr>
        </p:pic>
        <p:pic>
          <p:nvPicPr>
            <p:cNvPr id="2699"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752600" y="4724400"/>
              <a:ext cx="137160" cy="171450"/>
            </a:xfrm>
            <a:prstGeom prst="rect">
              <a:avLst/>
            </a:prstGeom>
            <a:noFill/>
            <a:ln w="9525">
              <a:noFill/>
              <a:miter lim="800000"/>
              <a:headEnd/>
              <a:tailEnd/>
            </a:ln>
            <a:effectLst/>
          </p:spPr>
        </p:pic>
        <p:pic>
          <p:nvPicPr>
            <p:cNvPr id="2700"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362200" y="5257800"/>
              <a:ext cx="137160" cy="171450"/>
            </a:xfrm>
            <a:prstGeom prst="rect">
              <a:avLst/>
            </a:prstGeom>
            <a:noFill/>
            <a:ln w="9525">
              <a:noFill/>
              <a:miter lim="800000"/>
              <a:headEnd/>
              <a:tailEnd/>
            </a:ln>
            <a:effectLst/>
          </p:spPr>
        </p:pic>
        <p:pic>
          <p:nvPicPr>
            <p:cNvPr id="2701"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905000" y="5791200"/>
              <a:ext cx="137160" cy="171450"/>
            </a:xfrm>
            <a:prstGeom prst="rect">
              <a:avLst/>
            </a:prstGeom>
            <a:noFill/>
            <a:ln w="9525">
              <a:noFill/>
              <a:miter lim="800000"/>
              <a:headEnd/>
              <a:tailEnd/>
            </a:ln>
            <a:effectLst/>
          </p:spPr>
        </p:pic>
        <p:pic>
          <p:nvPicPr>
            <p:cNvPr id="2702"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743200" y="2667000"/>
              <a:ext cx="137160" cy="171450"/>
            </a:xfrm>
            <a:prstGeom prst="rect">
              <a:avLst/>
            </a:prstGeom>
            <a:noFill/>
            <a:ln w="9525">
              <a:noFill/>
              <a:miter lim="800000"/>
              <a:headEnd/>
              <a:tailEnd/>
            </a:ln>
            <a:effectLst/>
          </p:spPr>
        </p:pic>
        <p:pic>
          <p:nvPicPr>
            <p:cNvPr id="2703"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438400" y="3124200"/>
              <a:ext cx="137160" cy="171450"/>
            </a:xfrm>
            <a:prstGeom prst="rect">
              <a:avLst/>
            </a:prstGeom>
            <a:noFill/>
            <a:ln w="9525">
              <a:noFill/>
              <a:miter lim="800000"/>
              <a:headEnd/>
              <a:tailEnd/>
            </a:ln>
            <a:effectLst/>
          </p:spPr>
        </p:pic>
        <p:pic>
          <p:nvPicPr>
            <p:cNvPr id="2704"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286000" y="2895600"/>
              <a:ext cx="137160" cy="171450"/>
            </a:xfrm>
            <a:prstGeom prst="rect">
              <a:avLst/>
            </a:prstGeom>
            <a:noFill/>
            <a:ln w="9525">
              <a:noFill/>
              <a:miter lim="800000"/>
              <a:headEnd/>
              <a:tailEnd/>
            </a:ln>
            <a:effectLst/>
          </p:spPr>
        </p:pic>
        <p:pic>
          <p:nvPicPr>
            <p:cNvPr id="2705"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905000" y="2895600"/>
              <a:ext cx="137160" cy="171450"/>
            </a:xfrm>
            <a:prstGeom prst="rect">
              <a:avLst/>
            </a:prstGeom>
            <a:noFill/>
            <a:ln w="9525">
              <a:noFill/>
              <a:miter lim="800000"/>
              <a:headEnd/>
              <a:tailEnd/>
            </a:ln>
            <a:effectLst/>
          </p:spPr>
        </p:pic>
        <p:pic>
          <p:nvPicPr>
            <p:cNvPr id="2706"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971800" y="3429000"/>
              <a:ext cx="137160" cy="171450"/>
            </a:xfrm>
            <a:prstGeom prst="rect">
              <a:avLst/>
            </a:prstGeom>
            <a:noFill/>
            <a:ln w="9525">
              <a:noFill/>
              <a:miter lim="800000"/>
              <a:headEnd/>
              <a:tailEnd/>
            </a:ln>
            <a:effectLst/>
          </p:spPr>
        </p:pic>
        <p:pic>
          <p:nvPicPr>
            <p:cNvPr id="2707"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057400" y="3962400"/>
              <a:ext cx="137160" cy="171450"/>
            </a:xfrm>
            <a:prstGeom prst="rect">
              <a:avLst/>
            </a:prstGeom>
            <a:noFill/>
            <a:ln w="9525">
              <a:noFill/>
              <a:miter lim="800000"/>
              <a:headEnd/>
              <a:tailEnd/>
            </a:ln>
            <a:effectLst/>
          </p:spPr>
        </p:pic>
        <p:pic>
          <p:nvPicPr>
            <p:cNvPr id="2708"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752600" y="3505200"/>
              <a:ext cx="137160" cy="171450"/>
            </a:xfrm>
            <a:prstGeom prst="rect">
              <a:avLst/>
            </a:prstGeom>
            <a:noFill/>
            <a:ln w="9525">
              <a:noFill/>
              <a:miter lim="800000"/>
              <a:headEnd/>
              <a:tailEnd/>
            </a:ln>
            <a:effectLst/>
          </p:spPr>
        </p:pic>
        <p:pic>
          <p:nvPicPr>
            <p:cNvPr id="2709"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990600" y="4038600"/>
              <a:ext cx="137160" cy="171450"/>
            </a:xfrm>
            <a:prstGeom prst="rect">
              <a:avLst/>
            </a:prstGeom>
            <a:noFill/>
            <a:ln w="9525">
              <a:noFill/>
              <a:miter lim="800000"/>
              <a:headEnd/>
              <a:tailEnd/>
            </a:ln>
            <a:effectLst/>
          </p:spPr>
        </p:pic>
        <p:pic>
          <p:nvPicPr>
            <p:cNvPr id="2710"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447800" y="4114800"/>
              <a:ext cx="137160" cy="171450"/>
            </a:xfrm>
            <a:prstGeom prst="rect">
              <a:avLst/>
            </a:prstGeom>
            <a:noFill/>
            <a:ln w="9525">
              <a:noFill/>
              <a:miter lim="800000"/>
              <a:headEnd/>
              <a:tailEnd/>
            </a:ln>
            <a:effectLst/>
          </p:spPr>
        </p:pic>
        <p:pic>
          <p:nvPicPr>
            <p:cNvPr id="2711"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457200" y="3962400"/>
              <a:ext cx="137160" cy="171450"/>
            </a:xfrm>
            <a:prstGeom prst="rect">
              <a:avLst/>
            </a:prstGeom>
            <a:noFill/>
            <a:ln w="9525">
              <a:noFill/>
              <a:miter lim="800000"/>
              <a:headEnd/>
              <a:tailEnd/>
            </a:ln>
            <a:effectLst/>
          </p:spPr>
        </p:pic>
        <p:pic>
          <p:nvPicPr>
            <p:cNvPr id="2712"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828800" y="5257800"/>
              <a:ext cx="137160" cy="171450"/>
            </a:xfrm>
            <a:prstGeom prst="rect">
              <a:avLst/>
            </a:prstGeom>
            <a:noFill/>
            <a:ln w="9525">
              <a:noFill/>
              <a:miter lim="800000"/>
              <a:headEnd/>
              <a:tailEnd/>
            </a:ln>
            <a:effectLst/>
          </p:spPr>
        </p:pic>
        <p:pic>
          <p:nvPicPr>
            <p:cNvPr id="2713"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62000" y="4953000"/>
              <a:ext cx="137160" cy="171450"/>
            </a:xfrm>
            <a:prstGeom prst="rect">
              <a:avLst/>
            </a:prstGeom>
            <a:noFill/>
            <a:ln w="9525">
              <a:noFill/>
              <a:miter lim="800000"/>
              <a:headEnd/>
              <a:tailEnd/>
            </a:ln>
            <a:effectLst/>
          </p:spPr>
        </p:pic>
        <p:pic>
          <p:nvPicPr>
            <p:cNvPr id="2714"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048000" y="3733800"/>
              <a:ext cx="137160" cy="171450"/>
            </a:xfrm>
            <a:prstGeom prst="rect">
              <a:avLst/>
            </a:prstGeom>
            <a:noFill/>
            <a:ln w="9525">
              <a:noFill/>
              <a:miter lim="800000"/>
              <a:headEnd/>
              <a:tailEnd/>
            </a:ln>
            <a:effectLst/>
          </p:spPr>
        </p:pic>
        <p:pic>
          <p:nvPicPr>
            <p:cNvPr id="2715"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438400" y="4114800"/>
              <a:ext cx="137160" cy="171450"/>
            </a:xfrm>
            <a:prstGeom prst="rect">
              <a:avLst/>
            </a:prstGeom>
            <a:noFill/>
            <a:ln w="9525">
              <a:noFill/>
              <a:miter lim="800000"/>
              <a:headEnd/>
              <a:tailEnd/>
            </a:ln>
            <a:effectLst/>
          </p:spPr>
        </p:pic>
        <p:pic>
          <p:nvPicPr>
            <p:cNvPr id="2716"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819400" y="3962400"/>
              <a:ext cx="137160" cy="171450"/>
            </a:xfrm>
            <a:prstGeom prst="rect">
              <a:avLst/>
            </a:prstGeom>
            <a:noFill/>
            <a:ln w="9525">
              <a:noFill/>
              <a:miter lim="800000"/>
              <a:headEnd/>
              <a:tailEnd/>
            </a:ln>
            <a:effectLst/>
          </p:spPr>
        </p:pic>
        <p:pic>
          <p:nvPicPr>
            <p:cNvPr id="2717"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371600" y="2667000"/>
              <a:ext cx="137160" cy="171450"/>
            </a:xfrm>
            <a:prstGeom prst="rect">
              <a:avLst/>
            </a:prstGeom>
            <a:noFill/>
            <a:ln w="9525">
              <a:noFill/>
              <a:miter lim="800000"/>
              <a:headEnd/>
              <a:tailEnd/>
            </a:ln>
            <a:effectLst/>
          </p:spPr>
        </p:pic>
        <p:pic>
          <p:nvPicPr>
            <p:cNvPr id="2718"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200400" y="4038600"/>
              <a:ext cx="137160" cy="171450"/>
            </a:xfrm>
            <a:prstGeom prst="rect">
              <a:avLst/>
            </a:prstGeom>
            <a:noFill/>
            <a:ln w="9525">
              <a:noFill/>
              <a:miter lim="800000"/>
              <a:headEnd/>
              <a:tailEnd/>
            </a:ln>
            <a:effectLst/>
          </p:spPr>
        </p:pic>
        <p:pic>
          <p:nvPicPr>
            <p:cNvPr id="2719"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514600" y="4953000"/>
              <a:ext cx="137160" cy="171450"/>
            </a:xfrm>
            <a:prstGeom prst="rect">
              <a:avLst/>
            </a:prstGeom>
            <a:noFill/>
            <a:ln w="9525">
              <a:noFill/>
              <a:miter lim="800000"/>
              <a:headEnd/>
              <a:tailEnd/>
            </a:ln>
            <a:effectLst/>
          </p:spPr>
        </p:pic>
        <p:pic>
          <p:nvPicPr>
            <p:cNvPr id="2720"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505200" y="4648200"/>
              <a:ext cx="137160" cy="171450"/>
            </a:xfrm>
            <a:prstGeom prst="rect">
              <a:avLst/>
            </a:prstGeom>
            <a:noFill/>
            <a:ln w="9525">
              <a:noFill/>
              <a:miter lim="800000"/>
              <a:headEnd/>
              <a:tailEnd/>
            </a:ln>
            <a:effectLst/>
          </p:spPr>
        </p:pic>
        <p:pic>
          <p:nvPicPr>
            <p:cNvPr id="2721" name="Picture 2"/>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057400" y="2667000"/>
              <a:ext cx="137160" cy="171450"/>
            </a:xfrm>
            <a:prstGeom prst="rect">
              <a:avLst/>
            </a:prstGeom>
            <a:noFill/>
            <a:ln w="9525">
              <a:noFill/>
              <a:miter lim="800000"/>
              <a:headEnd/>
              <a:tailEnd/>
            </a:ln>
            <a:effectLst/>
          </p:spPr>
        </p:pic>
      </p:grpSp>
      <p:sp>
        <p:nvSpPr>
          <p:cNvPr id="2722" name="TextBox 2721"/>
          <p:cNvSpPr txBox="1"/>
          <p:nvPr/>
        </p:nvSpPr>
        <p:spPr>
          <a:xfrm>
            <a:off x="2397760" y="6055360"/>
            <a:ext cx="3052759" cy="461665"/>
          </a:xfrm>
          <a:prstGeom prst="rect">
            <a:avLst/>
          </a:prstGeom>
          <a:noFill/>
        </p:spPr>
        <p:txBody>
          <a:bodyPr wrap="none" rtlCol="0">
            <a:spAutoFit/>
          </a:bodyPr>
          <a:lstStyle/>
          <a:p>
            <a:r>
              <a:rPr lang="es-HN" sz="2400" dirty="0" smtClean="0"/>
              <a:t>Una partícula de arcilla</a:t>
            </a:r>
            <a:endParaRPr lang="es-HN" sz="2400" dirty="0"/>
          </a:p>
        </p:txBody>
      </p:sp>
      <p:cxnSp>
        <p:nvCxnSpPr>
          <p:cNvPr id="2724" name="Straight Arrow Connector 2723"/>
          <p:cNvCxnSpPr>
            <a:stCxn id="2722" idx="0"/>
            <a:endCxn id="2658" idx="5"/>
          </p:cNvCxnSpPr>
          <p:nvPr/>
        </p:nvCxnSpPr>
        <p:spPr bwMode="auto">
          <a:xfrm flipH="1" flipV="1">
            <a:off x="3348708" y="5558508"/>
            <a:ext cx="575432" cy="496852"/>
          </a:xfrm>
          <a:prstGeom prst="straightConnector1">
            <a:avLst/>
          </a:prstGeom>
          <a:noFill/>
          <a:ln w="12700" cap="flat" cmpd="sng" algn="ctr">
            <a:solidFill>
              <a:schemeClr val="bg2"/>
            </a:solidFill>
            <a:prstDash val="solid"/>
            <a:round/>
            <a:headEnd type="none" w="lg" len="med"/>
            <a:tailEnd type="arrow"/>
          </a:ln>
          <a:effectLst/>
        </p:spPr>
      </p:cxnSp>
      <p:cxnSp>
        <p:nvCxnSpPr>
          <p:cNvPr id="2726" name="Straight Arrow Connector 2725"/>
          <p:cNvCxnSpPr>
            <a:stCxn id="2722" idx="0"/>
            <a:endCxn id="4337" idx="4"/>
          </p:cNvCxnSpPr>
          <p:nvPr/>
        </p:nvCxnSpPr>
        <p:spPr bwMode="auto">
          <a:xfrm flipV="1">
            <a:off x="3924140" y="5148538"/>
            <a:ext cx="1367155" cy="906822"/>
          </a:xfrm>
          <a:prstGeom prst="straightConnector1">
            <a:avLst/>
          </a:prstGeom>
          <a:noFill/>
          <a:ln w="12700" cap="flat" cmpd="sng" algn="ctr">
            <a:solidFill>
              <a:schemeClr val="bg2"/>
            </a:solidFill>
            <a:prstDash val="solid"/>
            <a:round/>
            <a:headEnd type="none" w="lg" len="med"/>
            <a:tailEnd type="arrow"/>
          </a:ln>
          <a:effectLst/>
        </p:spPr>
      </p:cxnSp>
      <p:sp>
        <p:nvSpPr>
          <p:cNvPr id="2737" name="TextBox 2736"/>
          <p:cNvSpPr txBox="1"/>
          <p:nvPr/>
        </p:nvSpPr>
        <p:spPr>
          <a:xfrm>
            <a:off x="5397138" y="5643760"/>
            <a:ext cx="2072640" cy="461665"/>
          </a:xfrm>
          <a:prstGeom prst="rect">
            <a:avLst/>
          </a:prstGeom>
          <a:noFill/>
        </p:spPr>
        <p:txBody>
          <a:bodyPr wrap="square" rtlCol="0">
            <a:spAutoFit/>
          </a:bodyPr>
          <a:lstStyle/>
          <a:p>
            <a:r>
              <a:rPr lang="es-HN" sz="2400" dirty="0" smtClean="0"/>
              <a:t>Coagulante</a:t>
            </a:r>
            <a:endParaRPr lang="es-HN" sz="2400" dirty="0"/>
          </a:p>
        </p:txBody>
      </p:sp>
      <p:cxnSp>
        <p:nvCxnSpPr>
          <p:cNvPr id="2738" name="Straight Arrow Connector 2737"/>
          <p:cNvCxnSpPr>
            <a:stCxn id="2737" idx="0"/>
            <a:endCxn id="7608" idx="6"/>
          </p:cNvCxnSpPr>
          <p:nvPr/>
        </p:nvCxnSpPr>
        <p:spPr bwMode="auto">
          <a:xfrm flipV="1">
            <a:off x="6433458" y="4710688"/>
            <a:ext cx="584893" cy="933072"/>
          </a:xfrm>
          <a:prstGeom prst="straightConnector1">
            <a:avLst/>
          </a:prstGeom>
          <a:noFill/>
          <a:ln w="12700" cap="flat" cmpd="sng" algn="ctr">
            <a:solidFill>
              <a:schemeClr val="bg2"/>
            </a:solidFill>
            <a:prstDash val="solid"/>
            <a:round/>
            <a:headEnd type="none" w="lg" len="med"/>
            <a:tailEnd type="arrow"/>
          </a:ln>
          <a:effectLst/>
        </p:spPr>
      </p:cxnSp>
      <p:cxnSp>
        <p:nvCxnSpPr>
          <p:cNvPr id="2741" name="Straight Arrow Connector 2740"/>
          <p:cNvCxnSpPr>
            <a:stCxn id="2737" idx="0"/>
            <a:endCxn id="4440" idx="1"/>
          </p:cNvCxnSpPr>
          <p:nvPr/>
        </p:nvCxnSpPr>
        <p:spPr bwMode="auto">
          <a:xfrm flipH="1" flipV="1">
            <a:off x="5523876" y="4671650"/>
            <a:ext cx="909582" cy="972110"/>
          </a:xfrm>
          <a:prstGeom prst="straightConnector1">
            <a:avLst/>
          </a:prstGeom>
          <a:noFill/>
          <a:ln w="12700" cap="flat" cmpd="sng" algn="ctr">
            <a:solidFill>
              <a:schemeClr val="bg2"/>
            </a:solidFill>
            <a:prstDash val="solid"/>
            <a:round/>
            <a:headEnd type="none" w="lg" len="med"/>
            <a:tailEnd type="arrow"/>
          </a:ln>
          <a:effectLst/>
        </p:spPr>
      </p:cxnSp>
      <p:cxnSp>
        <p:nvCxnSpPr>
          <p:cNvPr id="4323" name="Straight Arrow Connector 4322"/>
          <p:cNvCxnSpPr>
            <a:stCxn id="2722" idx="1"/>
            <a:endCxn id="2658" idx="4"/>
          </p:cNvCxnSpPr>
          <p:nvPr/>
        </p:nvCxnSpPr>
        <p:spPr>
          <a:xfrm flipH="1" flipV="1">
            <a:off x="2087880" y="6080760"/>
            <a:ext cx="309880" cy="2054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29" name="Straight Arrow Connector 2728"/>
          <p:cNvCxnSpPr>
            <a:endCxn id="2737" idx="3"/>
          </p:cNvCxnSpPr>
          <p:nvPr/>
        </p:nvCxnSpPr>
        <p:spPr>
          <a:xfrm>
            <a:off x="6863411" y="5874592"/>
            <a:ext cx="606367"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32" name="Straight Arrow Connector 2731"/>
          <p:cNvCxnSpPr>
            <a:endCxn id="7527" idx="5"/>
          </p:cNvCxnSpPr>
          <p:nvPr/>
        </p:nvCxnSpPr>
        <p:spPr>
          <a:xfrm>
            <a:off x="6863411" y="5874593"/>
            <a:ext cx="924174" cy="43812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36" name="Straight Arrow Connector 2735"/>
          <p:cNvCxnSpPr>
            <a:endCxn id="7772" idx="4"/>
          </p:cNvCxnSpPr>
          <p:nvPr/>
        </p:nvCxnSpPr>
        <p:spPr>
          <a:xfrm flipV="1">
            <a:off x="6873709" y="5377684"/>
            <a:ext cx="555076" cy="49691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97474526"/>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9400" y="304800"/>
            <a:ext cx="3929358" cy="1143000"/>
          </a:xfrm>
        </p:spPr>
        <p:txBody>
          <a:bodyPr/>
          <a:lstStyle/>
          <a:p>
            <a:r>
              <a:rPr lang="es-HN" sz="3200" noProof="0" dirty="0" smtClean="0"/>
              <a:t>Más de 200,000 datos de floculación</a:t>
            </a:r>
            <a:endParaRPr lang="es-HN" sz="3200" noProof="0" dirty="0"/>
          </a:p>
        </p:txBody>
      </p:sp>
      <p:pic>
        <p:nvPicPr>
          <p:cNvPr id="112641" name="Picture 1" descr="C:\Users\kas444\Dropbox\Dissertation\Figures\RTvsDoseBoth.tif"/>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62000" y="1544914"/>
            <a:ext cx="7848600" cy="5313085"/>
          </a:xfrm>
          <a:prstGeom prst="rect">
            <a:avLst/>
          </a:prstGeom>
          <a:noFill/>
        </p:spPr>
      </p:pic>
      <p:sp>
        <p:nvSpPr>
          <p:cNvPr id="4" name="TextBox 3"/>
          <p:cNvSpPr txBox="1"/>
          <p:nvPr/>
        </p:nvSpPr>
        <p:spPr>
          <a:xfrm>
            <a:off x="7162800" y="6027003"/>
            <a:ext cx="1981200" cy="830997"/>
          </a:xfrm>
          <a:prstGeom prst="rect">
            <a:avLst/>
          </a:prstGeom>
          <a:noFill/>
        </p:spPr>
        <p:txBody>
          <a:bodyPr wrap="square" rtlCol="0">
            <a:spAutoFit/>
          </a:bodyPr>
          <a:lstStyle/>
          <a:p>
            <a:r>
              <a:rPr lang="es-HN" sz="1600" dirty="0" smtClean="0">
                <a:latin typeface="+mn-lt"/>
              </a:rPr>
              <a:t>Dr. Karen </a:t>
            </a:r>
            <a:r>
              <a:rPr lang="es-HN" sz="1600" dirty="0" err="1" smtClean="0">
                <a:latin typeface="+mn-lt"/>
              </a:rPr>
              <a:t>Swetland</a:t>
            </a:r>
            <a:r>
              <a:rPr lang="es-HN" sz="1600" dirty="0" smtClean="0">
                <a:latin typeface="+mn-lt"/>
              </a:rPr>
              <a:t>  investigación para  su disertación</a:t>
            </a:r>
          </a:p>
        </p:txBody>
      </p:sp>
      <p:pic>
        <p:nvPicPr>
          <p:cNvPr id="5" name="Picture 2" descr="M:\AguaClara Team Folders\Research and Development\LabFlocTeam\Spring 2010\Wiki\pictures apparatus\whole_setup.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153927" y="1"/>
            <a:ext cx="1990072" cy="1493331"/>
          </a:xfrm>
          <a:prstGeom prst="rect">
            <a:avLst/>
          </a:prstGeom>
          <a:noFill/>
        </p:spPr>
      </p:pic>
      <p:sp>
        <p:nvSpPr>
          <p:cNvPr id="6" name="TextBox 5"/>
          <p:cNvSpPr txBox="1"/>
          <p:nvPr/>
        </p:nvSpPr>
        <p:spPr>
          <a:xfrm>
            <a:off x="1403294" y="1481928"/>
            <a:ext cx="3200401" cy="369332"/>
          </a:xfrm>
          <a:prstGeom prst="rect">
            <a:avLst/>
          </a:prstGeom>
          <a:solidFill>
            <a:schemeClr val="bg1"/>
          </a:solidFill>
        </p:spPr>
        <p:txBody>
          <a:bodyPr wrap="square" rtlCol="0">
            <a:spAutoFit/>
          </a:bodyPr>
          <a:lstStyle/>
          <a:p>
            <a:r>
              <a:rPr lang="en-US" dirty="0" err="1" smtClean="0"/>
              <a:t>PACl</a:t>
            </a:r>
            <a:r>
              <a:rPr lang="en-US" dirty="0" smtClean="0"/>
              <a:t> - Poly Aluminum Chloride</a:t>
            </a:r>
            <a:endParaRPr lang="en-US" dirty="0"/>
          </a:p>
        </p:txBody>
      </p:sp>
      <p:sp>
        <p:nvSpPr>
          <p:cNvPr id="7" name="TextBox 6"/>
          <p:cNvSpPr txBox="1"/>
          <p:nvPr/>
        </p:nvSpPr>
        <p:spPr>
          <a:xfrm>
            <a:off x="5746694" y="1483416"/>
            <a:ext cx="2101906" cy="369332"/>
          </a:xfrm>
          <a:prstGeom prst="rect">
            <a:avLst/>
          </a:prstGeom>
          <a:solidFill>
            <a:schemeClr val="bg1"/>
          </a:solidFill>
        </p:spPr>
        <p:txBody>
          <a:bodyPr wrap="square" rtlCol="0">
            <a:spAutoFit/>
          </a:bodyPr>
          <a:lstStyle/>
          <a:p>
            <a:r>
              <a:rPr lang="es-HN" dirty="0" smtClean="0"/>
              <a:t>Sulfato</a:t>
            </a:r>
            <a:r>
              <a:rPr lang="en-US" dirty="0" smtClean="0"/>
              <a:t> de </a:t>
            </a:r>
            <a:r>
              <a:rPr lang="es-HN" dirty="0" smtClean="0"/>
              <a:t>aluminio</a:t>
            </a:r>
            <a:endParaRPr lang="es-HN" dirty="0"/>
          </a:p>
        </p:txBody>
      </p:sp>
    </p:spTree>
    <p:extLst>
      <p:ext uri="{BB962C8B-B14F-4D97-AF65-F5344CB8AC3E}">
        <p14:creationId xmlns:p14="http://schemas.microsoft.com/office/powerpoint/2010/main" val="4069381009"/>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304800"/>
            <a:ext cx="6137564" cy="1143000"/>
          </a:xfrm>
        </p:spPr>
        <p:txBody>
          <a:bodyPr/>
          <a:lstStyle/>
          <a:p>
            <a:r>
              <a:rPr lang="es-HN" sz="4000" noProof="0" dirty="0" smtClean="0"/>
              <a:t>Resultados sorprendentes</a:t>
            </a:r>
            <a:endParaRPr lang="es-HN" sz="4000" noProof="0" dirty="0"/>
          </a:p>
        </p:txBody>
      </p:sp>
      <p:pic>
        <p:nvPicPr>
          <p:cNvPr id="19458"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t="5953"/>
          <a:stretch/>
        </p:blipFill>
        <p:spPr bwMode="auto">
          <a:xfrm>
            <a:off x="3738073" y="1698170"/>
            <a:ext cx="3495440" cy="5159829"/>
          </a:xfrm>
          <a:prstGeom prst="rect">
            <a:avLst/>
          </a:prstGeom>
          <a:noFill/>
          <a:ln w="9525">
            <a:noFill/>
            <a:miter lim="800000"/>
            <a:headEnd/>
            <a:tailEnd/>
          </a:ln>
          <a:effectLst/>
        </p:spPr>
      </p:pic>
      <p:pic>
        <p:nvPicPr>
          <p:cNvPr id="19459" name="Picture 3"/>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t="5754"/>
          <a:stretch/>
        </p:blipFill>
        <p:spPr bwMode="auto">
          <a:xfrm>
            <a:off x="86745" y="1698170"/>
            <a:ext cx="3495440" cy="5170716"/>
          </a:xfrm>
          <a:prstGeom prst="rect">
            <a:avLst/>
          </a:prstGeom>
          <a:noFill/>
          <a:ln w="9525">
            <a:noFill/>
            <a:miter lim="800000"/>
            <a:headEnd/>
            <a:tailEnd/>
          </a:ln>
          <a:effectLst/>
        </p:spPr>
      </p:pic>
      <p:graphicFrame>
        <p:nvGraphicFramePr>
          <p:cNvPr id="1906689" name="Object 1"/>
          <p:cNvGraphicFramePr>
            <a:graphicFrameLocks noChangeAspect="1"/>
          </p:cNvGraphicFramePr>
          <p:nvPr>
            <p:extLst>
              <p:ext uri="{D42A27DB-BD31-4B8C-83A1-F6EECF244321}">
                <p14:modId xmlns:p14="http://schemas.microsoft.com/office/powerpoint/2010/main" val="3310568057"/>
              </p:ext>
            </p:extLst>
          </p:nvPr>
        </p:nvGraphicFramePr>
        <p:xfrm>
          <a:off x="5715146" y="3369852"/>
          <a:ext cx="3314554" cy="755834"/>
        </p:xfrm>
        <a:graphic>
          <a:graphicData uri="http://schemas.openxmlformats.org/presentationml/2006/ole">
            <mc:AlternateContent xmlns:mc="http://schemas.openxmlformats.org/markup-compatibility/2006">
              <mc:Choice xmlns:v="urn:schemas-microsoft-com:vml" Requires="v">
                <p:oleObj spid="_x0000_s1137" name="Equation" r:id="rId6" imgW="4749800" imgH="1079500" progId="Equation.DSMT4">
                  <p:embed/>
                </p:oleObj>
              </mc:Choice>
              <mc:Fallback>
                <p:oleObj name="Equation" r:id="rId6" imgW="4749800" imgH="1079500" progId="Equation.DSMT4">
                  <p:embed/>
                  <p:pic>
                    <p:nvPicPr>
                      <p:cNvPr id="0"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15146" y="3369852"/>
                        <a:ext cx="3314554" cy="755834"/>
                      </a:xfrm>
                      <a:prstGeom prst="rect">
                        <a:avLst/>
                      </a:prstGeom>
                      <a:solidFill>
                        <a:schemeClr val="bg1"/>
                      </a:solidFill>
                      <a:ln w="25400">
                        <a:solidFill>
                          <a:schemeClr val="accent1"/>
                        </a:solidFill>
                        <a:miter lim="800000"/>
                        <a:headEnd/>
                        <a:tailEnd/>
                      </a:ln>
                    </p:spPr>
                  </p:pic>
                </p:oleObj>
              </mc:Fallback>
            </mc:AlternateContent>
          </a:graphicData>
        </a:graphic>
      </p:graphicFrame>
      <p:sp>
        <p:nvSpPr>
          <p:cNvPr id="8" name="TextBox 7"/>
          <p:cNvSpPr txBox="1"/>
          <p:nvPr/>
        </p:nvSpPr>
        <p:spPr>
          <a:xfrm>
            <a:off x="457200" y="1457980"/>
            <a:ext cx="3200401" cy="369332"/>
          </a:xfrm>
          <a:prstGeom prst="rect">
            <a:avLst/>
          </a:prstGeom>
          <a:noFill/>
        </p:spPr>
        <p:txBody>
          <a:bodyPr wrap="square" rtlCol="0">
            <a:spAutoFit/>
          </a:bodyPr>
          <a:lstStyle/>
          <a:p>
            <a:r>
              <a:rPr lang="en-US" dirty="0" err="1" smtClean="0"/>
              <a:t>PACl</a:t>
            </a:r>
            <a:r>
              <a:rPr lang="en-US" dirty="0" smtClean="0"/>
              <a:t> - Poly Aluminum Chloride</a:t>
            </a:r>
            <a:endParaRPr lang="en-US" dirty="0"/>
          </a:p>
        </p:txBody>
      </p:sp>
      <p:sp>
        <p:nvSpPr>
          <p:cNvPr id="9" name="TextBox 8"/>
          <p:cNvSpPr txBox="1"/>
          <p:nvPr/>
        </p:nvSpPr>
        <p:spPr>
          <a:xfrm>
            <a:off x="4800600" y="1459468"/>
            <a:ext cx="2101906" cy="369332"/>
          </a:xfrm>
          <a:prstGeom prst="rect">
            <a:avLst/>
          </a:prstGeom>
          <a:noFill/>
        </p:spPr>
        <p:txBody>
          <a:bodyPr wrap="square" rtlCol="0">
            <a:spAutoFit/>
          </a:bodyPr>
          <a:lstStyle/>
          <a:p>
            <a:r>
              <a:rPr lang="es-HN" dirty="0" smtClean="0"/>
              <a:t>Sulfato</a:t>
            </a:r>
            <a:r>
              <a:rPr lang="en-US" dirty="0" smtClean="0"/>
              <a:t> de </a:t>
            </a:r>
            <a:r>
              <a:rPr lang="es-HN" dirty="0" smtClean="0"/>
              <a:t>aluminio</a:t>
            </a:r>
            <a:endParaRPr lang="es-HN" dirty="0"/>
          </a:p>
        </p:txBody>
      </p:sp>
      <p:sp>
        <p:nvSpPr>
          <p:cNvPr id="3" name="TextBox 2"/>
          <p:cNvSpPr txBox="1"/>
          <p:nvPr/>
        </p:nvSpPr>
        <p:spPr>
          <a:xfrm>
            <a:off x="6324600" y="4747736"/>
            <a:ext cx="2590800" cy="1754326"/>
          </a:xfrm>
          <a:prstGeom prst="rect">
            <a:avLst/>
          </a:prstGeom>
          <a:noFill/>
        </p:spPr>
        <p:txBody>
          <a:bodyPr wrap="square" rtlCol="0">
            <a:spAutoFit/>
          </a:bodyPr>
          <a:lstStyle/>
          <a:p>
            <a:r>
              <a:rPr lang="es-HN" dirty="0" smtClean="0">
                <a:latin typeface="+mn-lt"/>
              </a:rPr>
              <a:t>Para mejorar el comportamiento del </a:t>
            </a:r>
            <a:r>
              <a:rPr lang="es-HN" dirty="0" err="1" smtClean="0">
                <a:latin typeface="+mn-lt"/>
              </a:rPr>
              <a:t>floculador</a:t>
            </a:r>
            <a:r>
              <a:rPr lang="es-HN" dirty="0" smtClean="0">
                <a:latin typeface="+mn-lt"/>
              </a:rPr>
              <a:t> se requiere más flóculos pequeños. Como podríamos lograr eso?</a:t>
            </a:r>
          </a:p>
        </p:txBody>
      </p:sp>
    </p:spTree>
    <p:extLst>
      <p:ext uri="{BB962C8B-B14F-4D97-AF65-F5344CB8AC3E}">
        <p14:creationId xmlns:p14="http://schemas.microsoft.com/office/powerpoint/2010/main" val="319982222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HN" dirty="0" smtClean="0"/>
              <a:t>Datos muy preliminares de romper los flóculos</a:t>
            </a:r>
            <a:endParaRPr lang="es-HN" dirty="0"/>
          </a:p>
        </p:txBody>
      </p:sp>
      <p:graphicFrame>
        <p:nvGraphicFramePr>
          <p:cNvPr id="3" name="Chart 2"/>
          <p:cNvGraphicFramePr>
            <a:graphicFrameLocks/>
          </p:cNvGraphicFramePr>
          <p:nvPr>
            <p:extLst>
              <p:ext uri="{D42A27DB-BD31-4B8C-83A1-F6EECF244321}">
                <p14:modId xmlns:p14="http://schemas.microsoft.com/office/powerpoint/2010/main" val="3029965823"/>
              </p:ext>
            </p:extLst>
          </p:nvPr>
        </p:nvGraphicFramePr>
        <p:xfrm>
          <a:off x="1676400" y="2057400"/>
          <a:ext cx="5867400" cy="4267200"/>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p:cNvSpPr txBox="1"/>
          <p:nvPr/>
        </p:nvSpPr>
        <p:spPr>
          <a:xfrm>
            <a:off x="5334000" y="3354978"/>
            <a:ext cx="2260106" cy="369332"/>
          </a:xfrm>
          <a:prstGeom prst="rect">
            <a:avLst/>
          </a:prstGeom>
          <a:solidFill>
            <a:schemeClr val="bg1"/>
          </a:solidFill>
        </p:spPr>
        <p:txBody>
          <a:bodyPr wrap="none" rtlCol="0">
            <a:spAutoFit/>
          </a:bodyPr>
          <a:lstStyle/>
          <a:p>
            <a:r>
              <a:rPr lang="es-HN" dirty="0" smtClean="0">
                <a:latin typeface="+mn-lt"/>
              </a:rPr>
              <a:t>Con </a:t>
            </a:r>
            <a:r>
              <a:rPr lang="es-HN" dirty="0" smtClean="0"/>
              <a:t>rotura </a:t>
            </a:r>
            <a:r>
              <a:rPr lang="es-HN" dirty="0" smtClean="0">
                <a:latin typeface="+mn-lt"/>
              </a:rPr>
              <a:t>de flóculos</a:t>
            </a:r>
          </a:p>
        </p:txBody>
      </p:sp>
    </p:spTree>
    <p:extLst>
      <p:ext uri="{BB962C8B-B14F-4D97-AF65-F5344CB8AC3E}">
        <p14:creationId xmlns:p14="http://schemas.microsoft.com/office/powerpoint/2010/main" val="1656254672"/>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83841" name="Picture 1"/>
          <p:cNvPicPr>
            <a:picLocks noChangeAspect="1" noChangeArrowheads="1"/>
          </p:cNvPicPr>
          <p:nvPr/>
        </p:nvPicPr>
        <p:blipFill>
          <a:blip r:embed="rId3" cstate="email">
            <a:clrChange>
              <a:clrFrom>
                <a:srgbClr val="212830"/>
              </a:clrFrom>
              <a:clrTo>
                <a:srgbClr val="212830">
                  <a:alpha val="0"/>
                </a:srgbClr>
              </a:clrTo>
            </a:clrChange>
            <a:extLst>
              <a:ext uri="{28A0092B-C50C-407E-A947-70E740481C1C}">
                <a14:useLocalDpi xmlns:a14="http://schemas.microsoft.com/office/drawing/2010/main"/>
              </a:ext>
            </a:extLst>
          </a:blip>
          <a:srcRect/>
          <a:stretch>
            <a:fillRect/>
          </a:stretch>
        </p:blipFill>
        <p:spPr bwMode="auto">
          <a:xfrm>
            <a:off x="0" y="3204447"/>
            <a:ext cx="8942849" cy="3653554"/>
          </a:xfrm>
          <a:prstGeom prst="rect">
            <a:avLst/>
          </a:prstGeom>
          <a:noFill/>
          <a:ln w="9525">
            <a:noFill/>
            <a:miter lim="800000"/>
            <a:headEnd/>
            <a:tailEnd/>
          </a:ln>
        </p:spPr>
      </p:pic>
      <p:sp>
        <p:nvSpPr>
          <p:cNvPr id="65540" name="Rectangle 4"/>
          <p:cNvSpPr>
            <a:spLocks noGrp="1" noChangeArrowheads="1"/>
          </p:cNvSpPr>
          <p:nvPr>
            <p:ph type="title"/>
          </p:nvPr>
        </p:nvSpPr>
        <p:spPr>
          <a:xfrm>
            <a:off x="2667000" y="228600"/>
            <a:ext cx="3886200" cy="1143000"/>
          </a:xfrm>
          <a:effectLst/>
        </p:spPr>
        <p:txBody>
          <a:bodyPr/>
          <a:lstStyle/>
          <a:p>
            <a:r>
              <a:rPr lang="es-HN" dirty="0" err="1" smtClean="0"/>
              <a:t>Floculador</a:t>
            </a:r>
            <a:endParaRPr lang="es-HN" dirty="0"/>
          </a:p>
        </p:txBody>
      </p:sp>
      <p:sp>
        <p:nvSpPr>
          <p:cNvPr id="12" name="Line 6"/>
          <p:cNvSpPr>
            <a:spLocks noChangeShapeType="1"/>
          </p:cNvSpPr>
          <p:nvPr/>
        </p:nvSpPr>
        <p:spPr bwMode="auto">
          <a:xfrm>
            <a:off x="8480440" y="3472218"/>
            <a:ext cx="0" cy="1099782"/>
          </a:xfrm>
          <a:prstGeom prst="line">
            <a:avLst/>
          </a:prstGeom>
          <a:noFill/>
          <a:ln w="38100">
            <a:solidFill>
              <a:schemeClr val="tx1"/>
            </a:solidFill>
            <a:round/>
            <a:headEnd type="triangle" w="med" len="med"/>
            <a:tailEnd type="triangle" w="med" len="med"/>
          </a:ln>
          <a:effectLst/>
        </p:spPr>
        <p:txBody>
          <a:bodyPr wrap="square" anchor="ctr">
            <a:spAutoFit/>
          </a:bodyPr>
          <a:lstStyle/>
          <a:p>
            <a:endParaRPr lang="es-HN"/>
          </a:p>
        </p:txBody>
      </p:sp>
      <p:sp>
        <p:nvSpPr>
          <p:cNvPr id="13" name="Text Box 7"/>
          <p:cNvSpPr txBox="1">
            <a:spLocks noChangeArrowheads="1"/>
          </p:cNvSpPr>
          <p:nvPr/>
        </p:nvSpPr>
        <p:spPr bwMode="auto">
          <a:xfrm>
            <a:off x="8595900" y="3802720"/>
            <a:ext cx="426720" cy="400110"/>
          </a:xfrm>
          <a:prstGeom prst="rect">
            <a:avLst/>
          </a:prstGeom>
          <a:noFill/>
          <a:ln w="12700">
            <a:noFill/>
            <a:miter lim="800000"/>
            <a:headEnd type="none" w="lg" len="med"/>
            <a:tailEnd type="none" w="lg" len="med"/>
          </a:ln>
          <a:effectLst/>
        </p:spPr>
        <p:txBody>
          <a:bodyPr wrap="none">
            <a:spAutoFit/>
          </a:bodyPr>
          <a:lstStyle/>
          <a:p>
            <a:r>
              <a:rPr lang="es-HN" sz="2000" dirty="0"/>
              <a:t>W</a:t>
            </a:r>
          </a:p>
        </p:txBody>
      </p:sp>
      <p:sp>
        <p:nvSpPr>
          <p:cNvPr id="14" name="Line 30"/>
          <p:cNvSpPr>
            <a:spLocks noChangeShapeType="1"/>
          </p:cNvSpPr>
          <p:nvPr/>
        </p:nvSpPr>
        <p:spPr bwMode="auto">
          <a:xfrm rot="-5400000">
            <a:off x="7895788" y="3639687"/>
            <a:ext cx="0" cy="327759"/>
          </a:xfrm>
          <a:prstGeom prst="line">
            <a:avLst/>
          </a:prstGeom>
          <a:noFill/>
          <a:ln w="38100">
            <a:solidFill>
              <a:schemeClr val="tx1"/>
            </a:solidFill>
            <a:round/>
            <a:headEnd type="triangle" w="med" len="med"/>
            <a:tailEnd type="triangle" w="med" len="med"/>
          </a:ln>
          <a:effectLst/>
        </p:spPr>
        <p:txBody>
          <a:bodyPr wrap="square" anchor="ctr">
            <a:spAutoFit/>
          </a:bodyPr>
          <a:lstStyle/>
          <a:p>
            <a:endParaRPr lang="es-HN"/>
          </a:p>
        </p:txBody>
      </p:sp>
      <p:sp>
        <p:nvSpPr>
          <p:cNvPr id="15" name="Text Box 31"/>
          <p:cNvSpPr txBox="1">
            <a:spLocks noChangeArrowheads="1"/>
          </p:cNvSpPr>
          <p:nvPr/>
        </p:nvSpPr>
        <p:spPr bwMode="auto">
          <a:xfrm>
            <a:off x="7705838" y="3123526"/>
            <a:ext cx="394289" cy="523220"/>
          </a:xfrm>
          <a:prstGeom prst="rect">
            <a:avLst/>
          </a:prstGeom>
          <a:noFill/>
          <a:ln w="12700">
            <a:noFill/>
            <a:miter lim="800000"/>
            <a:headEnd type="none" w="lg" len="med"/>
            <a:tailEnd type="none" w="lg" len="med"/>
          </a:ln>
          <a:effectLst/>
        </p:spPr>
        <p:txBody>
          <a:bodyPr wrap="square">
            <a:spAutoFit/>
          </a:bodyPr>
          <a:lstStyle/>
          <a:p>
            <a:r>
              <a:rPr lang="es-HN" dirty="0"/>
              <a:t>S</a:t>
            </a:r>
          </a:p>
        </p:txBody>
      </p:sp>
      <p:sp>
        <p:nvSpPr>
          <p:cNvPr id="16" name="Line 32"/>
          <p:cNvSpPr>
            <a:spLocks noChangeShapeType="1"/>
          </p:cNvSpPr>
          <p:nvPr/>
        </p:nvSpPr>
        <p:spPr bwMode="auto">
          <a:xfrm rot="-5400000">
            <a:off x="4651021" y="1732257"/>
            <a:ext cx="0" cy="7910204"/>
          </a:xfrm>
          <a:prstGeom prst="line">
            <a:avLst/>
          </a:prstGeom>
          <a:noFill/>
          <a:ln w="38100">
            <a:solidFill>
              <a:schemeClr val="tx1"/>
            </a:solidFill>
            <a:round/>
            <a:headEnd type="triangle" w="med" len="med"/>
            <a:tailEnd type="triangle" w="med" len="med"/>
          </a:ln>
          <a:effectLst/>
        </p:spPr>
        <p:txBody>
          <a:bodyPr wrap="square" anchor="ctr">
            <a:spAutoFit/>
          </a:bodyPr>
          <a:lstStyle/>
          <a:p>
            <a:endParaRPr lang="es-HN"/>
          </a:p>
        </p:txBody>
      </p:sp>
      <p:sp>
        <p:nvSpPr>
          <p:cNvPr id="17" name="Text Box 33"/>
          <p:cNvSpPr txBox="1">
            <a:spLocks noChangeArrowheads="1"/>
          </p:cNvSpPr>
          <p:nvPr/>
        </p:nvSpPr>
        <p:spPr bwMode="auto">
          <a:xfrm>
            <a:off x="4228353" y="5729381"/>
            <a:ext cx="320675" cy="523220"/>
          </a:xfrm>
          <a:prstGeom prst="rect">
            <a:avLst/>
          </a:prstGeom>
          <a:noFill/>
          <a:ln w="12700">
            <a:noFill/>
            <a:miter lim="800000"/>
            <a:headEnd type="none" w="lg" len="med"/>
            <a:tailEnd type="none" w="lg" len="med"/>
          </a:ln>
          <a:effectLst/>
        </p:spPr>
        <p:txBody>
          <a:bodyPr>
            <a:spAutoFit/>
          </a:bodyPr>
          <a:lstStyle/>
          <a:p>
            <a:r>
              <a:rPr lang="es-HN" dirty="0"/>
              <a:t>L</a:t>
            </a:r>
          </a:p>
        </p:txBody>
      </p:sp>
      <p:sp>
        <p:nvSpPr>
          <p:cNvPr id="2" name="TextBox 1"/>
          <p:cNvSpPr txBox="1"/>
          <p:nvPr/>
        </p:nvSpPr>
        <p:spPr>
          <a:xfrm>
            <a:off x="580459" y="1502011"/>
            <a:ext cx="7899981" cy="1446550"/>
          </a:xfrm>
          <a:prstGeom prst="rect">
            <a:avLst/>
          </a:prstGeom>
          <a:noFill/>
        </p:spPr>
        <p:txBody>
          <a:bodyPr wrap="square" rtlCol="0">
            <a:spAutoFit/>
          </a:bodyPr>
          <a:lstStyle/>
          <a:p>
            <a:r>
              <a:rPr lang="es-HN" sz="4400" dirty="0" smtClean="0">
                <a:latin typeface="+mn-lt"/>
              </a:rPr>
              <a:t>Como podríamos cambiar el diseño dada la nueva teoría?</a:t>
            </a:r>
          </a:p>
        </p:txBody>
      </p:sp>
    </p:spTree>
    <p:extLst>
      <p:ext uri="{BB962C8B-B14F-4D97-AF65-F5344CB8AC3E}">
        <p14:creationId xmlns:p14="http://schemas.microsoft.com/office/powerpoint/2010/main" val="545569389"/>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sz="quarter"/>
          </p:nvPr>
        </p:nvSpPr>
        <p:spPr/>
        <p:txBody>
          <a:bodyPr/>
          <a:lstStyle/>
          <a:p>
            <a:r>
              <a:rPr lang="es-HN" dirty="0" smtClean="0"/>
              <a:t>Nuevas tecnologías: Dosificación</a:t>
            </a:r>
            <a:endParaRPr lang="es-HN" dirty="0"/>
          </a:p>
        </p:txBody>
      </p:sp>
    </p:spTree>
    <p:extLst>
      <p:ext uri="{BB962C8B-B14F-4D97-AF65-F5344CB8AC3E}">
        <p14:creationId xmlns:p14="http://schemas.microsoft.com/office/powerpoint/2010/main" val="2677683596"/>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401" name="Rectangle 194"/>
          <p:cNvSpPr>
            <a:spLocks noChangeArrowheads="1"/>
          </p:cNvSpPr>
          <p:nvPr/>
        </p:nvSpPr>
        <p:spPr bwMode="auto">
          <a:xfrm>
            <a:off x="4679949" y="2886074"/>
            <a:ext cx="209895" cy="4928616"/>
          </a:xfrm>
          <a:prstGeom prst="rect">
            <a:avLst/>
          </a:prstGeom>
          <a:noFill/>
          <a:ln w="28575" algn="ctr">
            <a:solidFill>
              <a:srgbClr val="000000"/>
            </a:solidFill>
            <a:round/>
            <a:headEnd type="none" w="lg" len="med"/>
            <a:tailEnd type="none" w="lg" len="med"/>
          </a:ln>
        </p:spPr>
        <p:txBody>
          <a:bodyPr wrap="square">
            <a:noAutofit/>
          </a:bodyPr>
          <a:lstStyle/>
          <a:p>
            <a:pPr eaLnBrk="0" hangingPunct="0">
              <a:spcBef>
                <a:spcPct val="50000"/>
              </a:spcBef>
            </a:pPr>
            <a:endParaRPr lang="es-HN" sz="2800">
              <a:latin typeface="Times New Roman" pitchFamily="18" charset="0"/>
            </a:endParaRPr>
          </a:p>
        </p:txBody>
      </p:sp>
      <p:sp>
        <p:nvSpPr>
          <p:cNvPr id="256" name="Rectangle 112"/>
          <p:cNvSpPr>
            <a:spLocks noChangeArrowheads="1"/>
          </p:cNvSpPr>
          <p:nvPr/>
        </p:nvSpPr>
        <p:spPr bwMode="auto">
          <a:xfrm>
            <a:off x="4685506" y="7271858"/>
            <a:ext cx="201189" cy="523875"/>
          </a:xfrm>
          <a:prstGeom prst="rect">
            <a:avLst/>
          </a:prstGeom>
          <a:solidFill>
            <a:schemeClr val="accent2">
              <a:lumMod val="50000"/>
            </a:schemeClr>
          </a:solidFill>
          <a:ln w="12700">
            <a:noFill/>
            <a:miter lim="800000"/>
            <a:headEnd type="none" w="lg" len="med"/>
            <a:tailEnd type="none" w="lg" len="med"/>
          </a:ln>
        </p:spPr>
        <p:txBody>
          <a:bodyPr wrap="square" anchor="ctr">
            <a:noAutofit/>
          </a:bodyPr>
          <a:lstStyle/>
          <a:p>
            <a:endParaRPr lang="es-HN"/>
          </a:p>
        </p:txBody>
      </p:sp>
      <p:sp>
        <p:nvSpPr>
          <p:cNvPr id="13399" name="Rectangle 112"/>
          <p:cNvSpPr>
            <a:spLocks noChangeArrowheads="1"/>
          </p:cNvSpPr>
          <p:nvPr/>
        </p:nvSpPr>
        <p:spPr bwMode="auto">
          <a:xfrm>
            <a:off x="6819106" y="6410155"/>
            <a:ext cx="646113" cy="523875"/>
          </a:xfrm>
          <a:prstGeom prst="rect">
            <a:avLst/>
          </a:prstGeom>
          <a:solidFill>
            <a:srgbClr val="8EAED2"/>
          </a:solidFill>
          <a:ln w="12700">
            <a:noFill/>
            <a:miter lim="800000"/>
            <a:headEnd type="none" w="lg" len="med"/>
            <a:tailEnd type="none" w="lg" len="med"/>
          </a:ln>
        </p:spPr>
        <p:txBody>
          <a:bodyPr anchor="ctr">
            <a:noAutofit/>
          </a:bodyPr>
          <a:lstStyle/>
          <a:p>
            <a:endParaRPr lang="es-HN"/>
          </a:p>
        </p:txBody>
      </p:sp>
      <p:sp>
        <p:nvSpPr>
          <p:cNvPr id="13314" name="Rectangle 185"/>
          <p:cNvSpPr>
            <a:spLocks noChangeArrowheads="1"/>
          </p:cNvSpPr>
          <p:nvPr/>
        </p:nvSpPr>
        <p:spPr bwMode="auto">
          <a:xfrm>
            <a:off x="6224169" y="4303713"/>
            <a:ext cx="3118239" cy="2073024"/>
          </a:xfrm>
          <a:prstGeom prst="rect">
            <a:avLst/>
          </a:prstGeom>
          <a:solidFill>
            <a:srgbClr val="8EAED2"/>
          </a:solidFill>
          <a:ln w="12700" algn="ctr">
            <a:solidFill>
              <a:schemeClr val="bg2"/>
            </a:solidFill>
            <a:round/>
            <a:headEnd type="none" w="lg" len="med"/>
            <a:tailEnd type="none" w="lg" len="med"/>
          </a:ln>
        </p:spPr>
        <p:txBody>
          <a:bodyPr>
            <a:noAutofit/>
          </a:bodyPr>
          <a:lstStyle/>
          <a:p>
            <a:pPr eaLnBrk="0" hangingPunct="0">
              <a:spcBef>
                <a:spcPct val="50000"/>
              </a:spcBef>
            </a:pPr>
            <a:endParaRPr lang="es-HN" sz="2800">
              <a:latin typeface="Times New Roman" pitchFamily="18" charset="0"/>
            </a:endParaRPr>
          </a:p>
        </p:txBody>
      </p:sp>
      <p:sp>
        <p:nvSpPr>
          <p:cNvPr id="13330" name="Line 117"/>
          <p:cNvSpPr>
            <a:spLocks noChangeShapeType="1"/>
          </p:cNvSpPr>
          <p:nvPr/>
        </p:nvSpPr>
        <p:spPr bwMode="auto">
          <a:xfrm>
            <a:off x="8197850" y="60381"/>
            <a:ext cx="0" cy="4183811"/>
          </a:xfrm>
          <a:prstGeom prst="line">
            <a:avLst/>
          </a:prstGeom>
          <a:noFill/>
          <a:ln w="12700">
            <a:solidFill>
              <a:schemeClr val="tx1"/>
            </a:solidFill>
            <a:round/>
            <a:headEnd type="none" w="lg" len="med"/>
            <a:tailEnd type="none" w="lg" len="med"/>
          </a:ln>
        </p:spPr>
        <p:txBody>
          <a:bodyPr wrap="square" anchor="ctr">
            <a:noAutofit/>
          </a:bodyPr>
          <a:lstStyle/>
          <a:p>
            <a:endParaRPr lang="es-HN"/>
          </a:p>
        </p:txBody>
      </p:sp>
      <p:sp>
        <p:nvSpPr>
          <p:cNvPr id="13331" name="Line 119"/>
          <p:cNvSpPr>
            <a:spLocks noChangeShapeType="1"/>
          </p:cNvSpPr>
          <p:nvPr/>
        </p:nvSpPr>
        <p:spPr bwMode="auto">
          <a:xfrm>
            <a:off x="1219200" y="3140075"/>
            <a:ext cx="3533775" cy="0"/>
          </a:xfrm>
          <a:prstGeom prst="line">
            <a:avLst/>
          </a:prstGeom>
          <a:noFill/>
          <a:ln w="12700">
            <a:solidFill>
              <a:schemeClr val="tx1"/>
            </a:solidFill>
            <a:prstDash val="dash"/>
            <a:round/>
            <a:headEnd type="none" w="lg" len="med"/>
            <a:tailEnd type="none" w="lg" len="med"/>
          </a:ln>
        </p:spPr>
        <p:txBody>
          <a:bodyPr wrap="square" anchor="ctr">
            <a:noAutofit/>
          </a:bodyPr>
          <a:lstStyle/>
          <a:p>
            <a:endParaRPr lang="es-HN"/>
          </a:p>
        </p:txBody>
      </p:sp>
      <p:sp>
        <p:nvSpPr>
          <p:cNvPr id="13333" name="Line 127"/>
          <p:cNvSpPr>
            <a:spLocks noChangeShapeType="1"/>
          </p:cNvSpPr>
          <p:nvPr/>
        </p:nvSpPr>
        <p:spPr bwMode="auto">
          <a:xfrm flipH="1">
            <a:off x="3678238" y="39688"/>
            <a:ext cx="4529137" cy="3746500"/>
          </a:xfrm>
          <a:prstGeom prst="line">
            <a:avLst/>
          </a:prstGeom>
          <a:noFill/>
          <a:ln w="76200">
            <a:solidFill>
              <a:srgbClr val="000000"/>
            </a:solidFill>
            <a:round/>
            <a:headEnd type="none" w="lg" len="med"/>
            <a:tailEnd type="none" w="lg" len="med"/>
          </a:ln>
        </p:spPr>
        <p:txBody>
          <a:bodyPr anchor="ctr">
            <a:noAutofit/>
          </a:bodyPr>
          <a:lstStyle/>
          <a:p>
            <a:endParaRPr lang="es-HN"/>
          </a:p>
        </p:txBody>
      </p:sp>
      <p:grpSp>
        <p:nvGrpSpPr>
          <p:cNvPr id="2" name="Group 265"/>
          <p:cNvGrpSpPr/>
          <p:nvPr/>
        </p:nvGrpSpPr>
        <p:grpSpPr>
          <a:xfrm>
            <a:off x="1295400" y="1988820"/>
            <a:ext cx="400050" cy="1154430"/>
            <a:chOff x="6858000" y="1988820"/>
            <a:chExt cx="400050" cy="1154430"/>
          </a:xfrm>
        </p:grpSpPr>
        <p:sp>
          <p:nvSpPr>
            <p:cNvPr id="13392" name="Line 198"/>
            <p:cNvSpPr>
              <a:spLocks noChangeShapeType="1"/>
            </p:cNvSpPr>
            <p:nvPr/>
          </p:nvSpPr>
          <p:spPr bwMode="auto">
            <a:xfrm flipH="1">
              <a:off x="7048500" y="1988820"/>
              <a:ext cx="0" cy="1154430"/>
            </a:xfrm>
            <a:prstGeom prst="line">
              <a:avLst/>
            </a:prstGeom>
            <a:noFill/>
            <a:ln w="12700">
              <a:solidFill>
                <a:schemeClr val="tx1"/>
              </a:solidFill>
              <a:round/>
              <a:headEnd type="triangle" w="med" len="med"/>
              <a:tailEnd type="triangle" w="med" len="med"/>
            </a:ln>
          </p:spPr>
          <p:txBody>
            <a:bodyPr wrap="square" anchor="ctr">
              <a:noAutofit/>
            </a:bodyPr>
            <a:lstStyle/>
            <a:p>
              <a:endParaRPr lang="es-HN"/>
            </a:p>
          </p:txBody>
        </p:sp>
        <p:sp>
          <p:nvSpPr>
            <p:cNvPr id="13393" name="Rectangle 199"/>
            <p:cNvSpPr>
              <a:spLocks noChangeArrowheads="1"/>
            </p:cNvSpPr>
            <p:nvPr/>
          </p:nvSpPr>
          <p:spPr bwMode="auto">
            <a:xfrm rot="-5400000">
              <a:off x="6873081" y="2354422"/>
              <a:ext cx="369887" cy="400050"/>
            </a:xfrm>
            <a:prstGeom prst="rect">
              <a:avLst/>
            </a:prstGeom>
            <a:solidFill>
              <a:schemeClr val="bg1"/>
            </a:solidFill>
            <a:ln w="12700">
              <a:noFill/>
              <a:miter lim="800000"/>
              <a:headEnd type="none" w="lg" len="med"/>
              <a:tailEnd type="none" w="lg" len="med"/>
            </a:ln>
          </p:spPr>
          <p:txBody>
            <a:bodyPr wrap="none">
              <a:noAutofit/>
            </a:bodyPr>
            <a:lstStyle/>
            <a:p>
              <a:r>
                <a:rPr lang="es-HN" sz="2000" b="1" smtClean="0"/>
                <a:t>H</a:t>
              </a:r>
              <a:endParaRPr lang="es-HN" sz="2000" b="1"/>
            </a:p>
          </p:txBody>
        </p:sp>
      </p:grpSp>
      <p:sp>
        <p:nvSpPr>
          <p:cNvPr id="13394" name="Rectangle 115"/>
          <p:cNvSpPr>
            <a:spLocks noChangeArrowheads="1"/>
          </p:cNvSpPr>
          <p:nvPr/>
        </p:nvSpPr>
        <p:spPr bwMode="auto">
          <a:xfrm>
            <a:off x="7786540" y="4149306"/>
            <a:ext cx="822622" cy="350748"/>
          </a:xfrm>
          <a:prstGeom prst="rect">
            <a:avLst/>
          </a:prstGeom>
          <a:solidFill>
            <a:srgbClr val="F14343"/>
          </a:solidFill>
          <a:ln w="12700">
            <a:solidFill>
              <a:schemeClr val="tx1"/>
            </a:solidFill>
            <a:miter lim="800000"/>
            <a:headEnd type="none" w="lg" len="med"/>
            <a:tailEnd type="none" w="lg" len="med"/>
          </a:ln>
        </p:spPr>
        <p:txBody>
          <a:bodyPr wrap="square" anchor="ctr">
            <a:noAutofit/>
          </a:bodyPr>
          <a:lstStyle/>
          <a:p>
            <a:endParaRPr lang="es-HN"/>
          </a:p>
        </p:txBody>
      </p:sp>
      <p:grpSp>
        <p:nvGrpSpPr>
          <p:cNvPr id="3" name="Group 214"/>
          <p:cNvGrpSpPr/>
          <p:nvPr/>
        </p:nvGrpSpPr>
        <p:grpSpPr>
          <a:xfrm>
            <a:off x="6472238" y="4264025"/>
            <a:ext cx="328612" cy="1816141"/>
            <a:chOff x="6472238" y="4264025"/>
            <a:chExt cx="328612" cy="2157413"/>
          </a:xfrm>
        </p:grpSpPr>
        <p:pic>
          <p:nvPicPr>
            <p:cNvPr id="13317" name="Picture 2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472238" y="4264025"/>
              <a:ext cx="130175" cy="2157413"/>
            </a:xfrm>
            <a:prstGeom prst="rect">
              <a:avLst/>
            </a:prstGeom>
            <a:noFill/>
            <a:ln w="12700">
              <a:noFill/>
              <a:miter lim="800000"/>
              <a:headEnd type="none" w="lg" len="med"/>
              <a:tailEnd type="none" w="lg" len="med"/>
            </a:ln>
          </p:spPr>
        </p:pic>
        <p:grpSp>
          <p:nvGrpSpPr>
            <p:cNvPr id="4" name="Group 24"/>
            <p:cNvGrpSpPr>
              <a:grpSpLocks/>
            </p:cNvGrpSpPr>
            <p:nvPr/>
          </p:nvGrpSpPr>
          <p:grpSpPr bwMode="auto">
            <a:xfrm>
              <a:off x="6646863" y="4275138"/>
              <a:ext cx="153987" cy="2084387"/>
              <a:chOff x="3703" y="1140"/>
              <a:chExt cx="144" cy="1959"/>
            </a:xfrm>
          </p:grpSpPr>
          <p:sp>
            <p:nvSpPr>
              <p:cNvPr id="13426" name="Line 25"/>
              <p:cNvSpPr>
                <a:spLocks noChangeShapeType="1"/>
              </p:cNvSpPr>
              <p:nvPr/>
            </p:nvSpPr>
            <p:spPr bwMode="auto">
              <a:xfrm flipV="1">
                <a:off x="3847" y="1524"/>
                <a:ext cx="0" cy="1575"/>
              </a:xfrm>
              <a:prstGeom prst="line">
                <a:avLst/>
              </a:prstGeom>
              <a:noFill/>
              <a:ln w="12700">
                <a:solidFill>
                  <a:schemeClr val="tx1"/>
                </a:solidFill>
                <a:round/>
                <a:headEnd type="none" w="lg" len="med"/>
                <a:tailEnd type="none" w="lg" len="med"/>
              </a:ln>
            </p:spPr>
            <p:txBody>
              <a:bodyPr anchor="ctr">
                <a:noAutofit/>
              </a:bodyPr>
              <a:lstStyle/>
              <a:p>
                <a:endParaRPr lang="es-HN"/>
              </a:p>
            </p:txBody>
          </p:sp>
          <p:sp>
            <p:nvSpPr>
              <p:cNvPr id="13427" name="Line 26"/>
              <p:cNvSpPr>
                <a:spLocks noChangeShapeType="1"/>
              </p:cNvSpPr>
              <p:nvPr/>
            </p:nvSpPr>
            <p:spPr bwMode="auto">
              <a:xfrm flipH="1">
                <a:off x="3703" y="2619"/>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28" name="Line 27"/>
              <p:cNvSpPr>
                <a:spLocks noChangeShapeType="1"/>
              </p:cNvSpPr>
              <p:nvPr/>
            </p:nvSpPr>
            <p:spPr bwMode="auto">
              <a:xfrm flipH="1">
                <a:off x="3703" y="2523"/>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29" name="Line 28"/>
              <p:cNvSpPr>
                <a:spLocks noChangeShapeType="1"/>
              </p:cNvSpPr>
              <p:nvPr/>
            </p:nvSpPr>
            <p:spPr bwMode="auto">
              <a:xfrm flipH="1">
                <a:off x="3703" y="2427"/>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30" name="Line 29"/>
              <p:cNvSpPr>
                <a:spLocks noChangeShapeType="1"/>
              </p:cNvSpPr>
              <p:nvPr/>
            </p:nvSpPr>
            <p:spPr bwMode="auto">
              <a:xfrm flipH="1">
                <a:off x="3703" y="2331"/>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31" name="Line 30"/>
              <p:cNvSpPr>
                <a:spLocks noChangeShapeType="1"/>
              </p:cNvSpPr>
              <p:nvPr/>
            </p:nvSpPr>
            <p:spPr bwMode="auto">
              <a:xfrm flipH="1">
                <a:off x="3703" y="2235"/>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32" name="Line 31"/>
              <p:cNvSpPr>
                <a:spLocks noChangeShapeType="1"/>
              </p:cNvSpPr>
              <p:nvPr/>
            </p:nvSpPr>
            <p:spPr bwMode="auto">
              <a:xfrm flipH="1">
                <a:off x="3703" y="2139"/>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33" name="Line 32"/>
              <p:cNvSpPr>
                <a:spLocks noChangeShapeType="1"/>
              </p:cNvSpPr>
              <p:nvPr/>
            </p:nvSpPr>
            <p:spPr bwMode="auto">
              <a:xfrm flipH="1">
                <a:off x="3703" y="2043"/>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34" name="Line 33"/>
              <p:cNvSpPr>
                <a:spLocks noChangeShapeType="1"/>
              </p:cNvSpPr>
              <p:nvPr/>
            </p:nvSpPr>
            <p:spPr bwMode="auto">
              <a:xfrm flipH="1">
                <a:off x="3703" y="1947"/>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35" name="Line 34"/>
              <p:cNvSpPr>
                <a:spLocks noChangeShapeType="1"/>
              </p:cNvSpPr>
              <p:nvPr/>
            </p:nvSpPr>
            <p:spPr bwMode="auto">
              <a:xfrm flipH="1">
                <a:off x="3703" y="1851"/>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36" name="Line 35"/>
              <p:cNvSpPr>
                <a:spLocks noChangeShapeType="1"/>
              </p:cNvSpPr>
              <p:nvPr/>
            </p:nvSpPr>
            <p:spPr bwMode="auto">
              <a:xfrm flipH="1">
                <a:off x="3703" y="1755"/>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37" name="Line 36"/>
              <p:cNvSpPr>
                <a:spLocks noChangeShapeType="1"/>
              </p:cNvSpPr>
              <p:nvPr/>
            </p:nvSpPr>
            <p:spPr bwMode="auto">
              <a:xfrm flipH="1">
                <a:off x="3703" y="1659"/>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38" name="Line 37"/>
              <p:cNvSpPr>
                <a:spLocks noChangeShapeType="1"/>
              </p:cNvSpPr>
              <p:nvPr/>
            </p:nvSpPr>
            <p:spPr bwMode="auto">
              <a:xfrm flipH="1">
                <a:off x="3703" y="1563"/>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39" name="Line 38"/>
              <p:cNvSpPr>
                <a:spLocks noChangeShapeType="1"/>
              </p:cNvSpPr>
              <p:nvPr/>
            </p:nvSpPr>
            <p:spPr bwMode="auto">
              <a:xfrm flipH="1">
                <a:off x="3799" y="2571"/>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40" name="Line 39"/>
              <p:cNvSpPr>
                <a:spLocks noChangeShapeType="1"/>
              </p:cNvSpPr>
              <p:nvPr/>
            </p:nvSpPr>
            <p:spPr bwMode="auto">
              <a:xfrm flipH="1">
                <a:off x="3799" y="2475"/>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41" name="Line 40"/>
              <p:cNvSpPr>
                <a:spLocks noChangeShapeType="1"/>
              </p:cNvSpPr>
              <p:nvPr/>
            </p:nvSpPr>
            <p:spPr bwMode="auto">
              <a:xfrm flipH="1">
                <a:off x="3799" y="2379"/>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42" name="Line 41"/>
              <p:cNvSpPr>
                <a:spLocks noChangeShapeType="1"/>
              </p:cNvSpPr>
              <p:nvPr/>
            </p:nvSpPr>
            <p:spPr bwMode="auto">
              <a:xfrm flipH="1">
                <a:off x="3799" y="2283"/>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43" name="Line 42"/>
              <p:cNvSpPr>
                <a:spLocks noChangeShapeType="1"/>
              </p:cNvSpPr>
              <p:nvPr/>
            </p:nvSpPr>
            <p:spPr bwMode="auto">
              <a:xfrm flipH="1">
                <a:off x="3799" y="2187"/>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44" name="Line 43"/>
              <p:cNvSpPr>
                <a:spLocks noChangeShapeType="1"/>
              </p:cNvSpPr>
              <p:nvPr/>
            </p:nvSpPr>
            <p:spPr bwMode="auto">
              <a:xfrm flipH="1">
                <a:off x="3799" y="2091"/>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45" name="Line 44"/>
              <p:cNvSpPr>
                <a:spLocks noChangeShapeType="1"/>
              </p:cNvSpPr>
              <p:nvPr/>
            </p:nvSpPr>
            <p:spPr bwMode="auto">
              <a:xfrm flipH="1">
                <a:off x="3799" y="1995"/>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46" name="Line 45"/>
              <p:cNvSpPr>
                <a:spLocks noChangeShapeType="1"/>
              </p:cNvSpPr>
              <p:nvPr/>
            </p:nvSpPr>
            <p:spPr bwMode="auto">
              <a:xfrm flipH="1">
                <a:off x="3799" y="1899"/>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47" name="Line 46"/>
              <p:cNvSpPr>
                <a:spLocks noChangeShapeType="1"/>
              </p:cNvSpPr>
              <p:nvPr/>
            </p:nvSpPr>
            <p:spPr bwMode="auto">
              <a:xfrm flipH="1">
                <a:off x="3799" y="1803"/>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48" name="Line 47"/>
              <p:cNvSpPr>
                <a:spLocks noChangeShapeType="1"/>
              </p:cNvSpPr>
              <p:nvPr/>
            </p:nvSpPr>
            <p:spPr bwMode="auto">
              <a:xfrm flipH="1">
                <a:off x="3799" y="1707"/>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49" name="Line 48"/>
              <p:cNvSpPr>
                <a:spLocks noChangeShapeType="1"/>
              </p:cNvSpPr>
              <p:nvPr/>
            </p:nvSpPr>
            <p:spPr bwMode="auto">
              <a:xfrm flipH="1">
                <a:off x="3799" y="1611"/>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50" name="Line 49"/>
              <p:cNvSpPr>
                <a:spLocks noChangeShapeType="1"/>
              </p:cNvSpPr>
              <p:nvPr/>
            </p:nvSpPr>
            <p:spPr bwMode="auto">
              <a:xfrm flipV="1">
                <a:off x="3847" y="1140"/>
                <a:ext cx="0" cy="1104"/>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51" name="Line 50"/>
              <p:cNvSpPr>
                <a:spLocks noChangeShapeType="1"/>
              </p:cNvSpPr>
              <p:nvPr/>
            </p:nvSpPr>
            <p:spPr bwMode="auto">
              <a:xfrm flipH="1">
                <a:off x="3703" y="2235"/>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52" name="Line 51"/>
              <p:cNvSpPr>
                <a:spLocks noChangeShapeType="1"/>
              </p:cNvSpPr>
              <p:nvPr/>
            </p:nvSpPr>
            <p:spPr bwMode="auto">
              <a:xfrm flipH="1">
                <a:off x="3703" y="2139"/>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53" name="Line 52"/>
              <p:cNvSpPr>
                <a:spLocks noChangeShapeType="1"/>
              </p:cNvSpPr>
              <p:nvPr/>
            </p:nvSpPr>
            <p:spPr bwMode="auto">
              <a:xfrm flipH="1">
                <a:off x="3703" y="2043"/>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54" name="Line 53"/>
              <p:cNvSpPr>
                <a:spLocks noChangeShapeType="1"/>
              </p:cNvSpPr>
              <p:nvPr/>
            </p:nvSpPr>
            <p:spPr bwMode="auto">
              <a:xfrm flipH="1">
                <a:off x="3703" y="1947"/>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55" name="Line 54"/>
              <p:cNvSpPr>
                <a:spLocks noChangeShapeType="1"/>
              </p:cNvSpPr>
              <p:nvPr/>
            </p:nvSpPr>
            <p:spPr bwMode="auto">
              <a:xfrm flipH="1">
                <a:off x="3703" y="1851"/>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56" name="Line 55"/>
              <p:cNvSpPr>
                <a:spLocks noChangeShapeType="1"/>
              </p:cNvSpPr>
              <p:nvPr/>
            </p:nvSpPr>
            <p:spPr bwMode="auto">
              <a:xfrm flipH="1">
                <a:off x="3703" y="1755"/>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57" name="Line 56"/>
              <p:cNvSpPr>
                <a:spLocks noChangeShapeType="1"/>
              </p:cNvSpPr>
              <p:nvPr/>
            </p:nvSpPr>
            <p:spPr bwMode="auto">
              <a:xfrm flipH="1">
                <a:off x="3703" y="1659"/>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58" name="Line 57"/>
              <p:cNvSpPr>
                <a:spLocks noChangeShapeType="1"/>
              </p:cNvSpPr>
              <p:nvPr/>
            </p:nvSpPr>
            <p:spPr bwMode="auto">
              <a:xfrm flipH="1">
                <a:off x="3703" y="1563"/>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59" name="Line 58"/>
              <p:cNvSpPr>
                <a:spLocks noChangeShapeType="1"/>
              </p:cNvSpPr>
              <p:nvPr/>
            </p:nvSpPr>
            <p:spPr bwMode="auto">
              <a:xfrm flipH="1">
                <a:off x="3703" y="1467"/>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60" name="Line 59"/>
              <p:cNvSpPr>
                <a:spLocks noChangeShapeType="1"/>
              </p:cNvSpPr>
              <p:nvPr/>
            </p:nvSpPr>
            <p:spPr bwMode="auto">
              <a:xfrm flipH="1">
                <a:off x="3703" y="1371"/>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61" name="Line 60"/>
              <p:cNvSpPr>
                <a:spLocks noChangeShapeType="1"/>
              </p:cNvSpPr>
              <p:nvPr/>
            </p:nvSpPr>
            <p:spPr bwMode="auto">
              <a:xfrm flipH="1">
                <a:off x="3703" y="1275"/>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62" name="Line 61"/>
              <p:cNvSpPr>
                <a:spLocks noChangeShapeType="1"/>
              </p:cNvSpPr>
              <p:nvPr/>
            </p:nvSpPr>
            <p:spPr bwMode="auto">
              <a:xfrm flipH="1">
                <a:off x="3703" y="1179"/>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63" name="Line 62"/>
              <p:cNvSpPr>
                <a:spLocks noChangeShapeType="1"/>
              </p:cNvSpPr>
              <p:nvPr/>
            </p:nvSpPr>
            <p:spPr bwMode="auto">
              <a:xfrm flipH="1">
                <a:off x="3799" y="2187"/>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64" name="Line 63"/>
              <p:cNvSpPr>
                <a:spLocks noChangeShapeType="1"/>
              </p:cNvSpPr>
              <p:nvPr/>
            </p:nvSpPr>
            <p:spPr bwMode="auto">
              <a:xfrm flipH="1">
                <a:off x="3799" y="2091"/>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65" name="Line 64"/>
              <p:cNvSpPr>
                <a:spLocks noChangeShapeType="1"/>
              </p:cNvSpPr>
              <p:nvPr/>
            </p:nvSpPr>
            <p:spPr bwMode="auto">
              <a:xfrm flipH="1">
                <a:off x="3799" y="1995"/>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66" name="Line 65"/>
              <p:cNvSpPr>
                <a:spLocks noChangeShapeType="1"/>
              </p:cNvSpPr>
              <p:nvPr/>
            </p:nvSpPr>
            <p:spPr bwMode="auto">
              <a:xfrm flipH="1">
                <a:off x="3799" y="1899"/>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67" name="Line 66"/>
              <p:cNvSpPr>
                <a:spLocks noChangeShapeType="1"/>
              </p:cNvSpPr>
              <p:nvPr/>
            </p:nvSpPr>
            <p:spPr bwMode="auto">
              <a:xfrm flipH="1">
                <a:off x="3799" y="1803"/>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68" name="Line 67"/>
              <p:cNvSpPr>
                <a:spLocks noChangeShapeType="1"/>
              </p:cNvSpPr>
              <p:nvPr/>
            </p:nvSpPr>
            <p:spPr bwMode="auto">
              <a:xfrm flipH="1">
                <a:off x="3799" y="1707"/>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69" name="Line 68"/>
              <p:cNvSpPr>
                <a:spLocks noChangeShapeType="1"/>
              </p:cNvSpPr>
              <p:nvPr/>
            </p:nvSpPr>
            <p:spPr bwMode="auto">
              <a:xfrm flipH="1">
                <a:off x="3799" y="1611"/>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70" name="Line 69"/>
              <p:cNvSpPr>
                <a:spLocks noChangeShapeType="1"/>
              </p:cNvSpPr>
              <p:nvPr/>
            </p:nvSpPr>
            <p:spPr bwMode="auto">
              <a:xfrm flipH="1">
                <a:off x="3799" y="1515"/>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71" name="Line 70"/>
              <p:cNvSpPr>
                <a:spLocks noChangeShapeType="1"/>
              </p:cNvSpPr>
              <p:nvPr/>
            </p:nvSpPr>
            <p:spPr bwMode="auto">
              <a:xfrm flipH="1">
                <a:off x="3799" y="1419"/>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72" name="Line 71"/>
              <p:cNvSpPr>
                <a:spLocks noChangeShapeType="1"/>
              </p:cNvSpPr>
              <p:nvPr/>
            </p:nvSpPr>
            <p:spPr bwMode="auto">
              <a:xfrm flipH="1">
                <a:off x="3799" y="1323"/>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73" name="Line 72"/>
              <p:cNvSpPr>
                <a:spLocks noChangeShapeType="1"/>
              </p:cNvSpPr>
              <p:nvPr/>
            </p:nvSpPr>
            <p:spPr bwMode="auto">
              <a:xfrm flipH="1">
                <a:off x="3799" y="1227"/>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74" name="Line 73"/>
              <p:cNvSpPr>
                <a:spLocks noChangeShapeType="1"/>
              </p:cNvSpPr>
              <p:nvPr/>
            </p:nvSpPr>
            <p:spPr bwMode="auto">
              <a:xfrm flipH="1">
                <a:off x="3703" y="3099"/>
                <a:ext cx="144" cy="0"/>
              </a:xfrm>
              <a:prstGeom prst="line">
                <a:avLst/>
              </a:prstGeom>
              <a:noFill/>
              <a:ln w="12700">
                <a:solidFill>
                  <a:schemeClr val="tx1"/>
                </a:solidFill>
                <a:round/>
                <a:headEnd type="none" w="lg" len="med"/>
                <a:tailEnd type="none" w="lg" len="med"/>
              </a:ln>
            </p:spPr>
            <p:txBody>
              <a:bodyPr anchor="ctr">
                <a:noAutofit/>
              </a:bodyPr>
              <a:lstStyle/>
              <a:p>
                <a:endParaRPr lang="es-HN"/>
              </a:p>
            </p:txBody>
          </p:sp>
          <p:sp>
            <p:nvSpPr>
              <p:cNvPr id="13475" name="Line 74"/>
              <p:cNvSpPr>
                <a:spLocks noChangeShapeType="1"/>
              </p:cNvSpPr>
              <p:nvPr/>
            </p:nvSpPr>
            <p:spPr bwMode="auto">
              <a:xfrm flipH="1">
                <a:off x="3703" y="3003"/>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76" name="Line 75"/>
              <p:cNvSpPr>
                <a:spLocks noChangeShapeType="1"/>
              </p:cNvSpPr>
              <p:nvPr/>
            </p:nvSpPr>
            <p:spPr bwMode="auto">
              <a:xfrm flipH="1">
                <a:off x="3703" y="2907"/>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77" name="Line 76"/>
              <p:cNvSpPr>
                <a:spLocks noChangeShapeType="1"/>
              </p:cNvSpPr>
              <p:nvPr/>
            </p:nvSpPr>
            <p:spPr bwMode="auto">
              <a:xfrm flipH="1">
                <a:off x="3703" y="2811"/>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78" name="Line 77"/>
              <p:cNvSpPr>
                <a:spLocks noChangeShapeType="1"/>
              </p:cNvSpPr>
              <p:nvPr/>
            </p:nvSpPr>
            <p:spPr bwMode="auto">
              <a:xfrm flipH="1">
                <a:off x="3703" y="2715"/>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79" name="Line 78"/>
              <p:cNvSpPr>
                <a:spLocks noChangeShapeType="1"/>
              </p:cNvSpPr>
              <p:nvPr/>
            </p:nvSpPr>
            <p:spPr bwMode="auto">
              <a:xfrm flipH="1">
                <a:off x="3799" y="3051"/>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80" name="Line 79"/>
              <p:cNvSpPr>
                <a:spLocks noChangeShapeType="1"/>
              </p:cNvSpPr>
              <p:nvPr/>
            </p:nvSpPr>
            <p:spPr bwMode="auto">
              <a:xfrm flipH="1">
                <a:off x="3799" y="2955"/>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81" name="Line 80"/>
              <p:cNvSpPr>
                <a:spLocks noChangeShapeType="1"/>
              </p:cNvSpPr>
              <p:nvPr/>
            </p:nvSpPr>
            <p:spPr bwMode="auto">
              <a:xfrm flipH="1">
                <a:off x="3799" y="2859"/>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82" name="Line 81"/>
              <p:cNvSpPr>
                <a:spLocks noChangeShapeType="1"/>
              </p:cNvSpPr>
              <p:nvPr/>
            </p:nvSpPr>
            <p:spPr bwMode="auto">
              <a:xfrm flipH="1">
                <a:off x="3799" y="2763"/>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83" name="Line 82"/>
              <p:cNvSpPr>
                <a:spLocks noChangeShapeType="1"/>
              </p:cNvSpPr>
              <p:nvPr/>
            </p:nvSpPr>
            <p:spPr bwMode="auto">
              <a:xfrm flipH="1">
                <a:off x="3799" y="2667"/>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grpSp>
      </p:grpSp>
      <p:grpSp>
        <p:nvGrpSpPr>
          <p:cNvPr id="5" name="Group 83"/>
          <p:cNvGrpSpPr>
            <a:grpSpLocks/>
          </p:cNvGrpSpPr>
          <p:nvPr/>
        </p:nvGrpSpPr>
        <p:grpSpPr bwMode="auto">
          <a:xfrm>
            <a:off x="6827838" y="5943775"/>
            <a:ext cx="620712" cy="88900"/>
            <a:chOff x="4147" y="3703"/>
            <a:chExt cx="391" cy="56"/>
          </a:xfrm>
        </p:grpSpPr>
        <p:sp>
          <p:nvSpPr>
            <p:cNvPr id="13421" name="Oval 84"/>
            <p:cNvSpPr>
              <a:spLocks noChangeArrowheads="1"/>
            </p:cNvSpPr>
            <p:nvPr/>
          </p:nvSpPr>
          <p:spPr bwMode="auto">
            <a:xfrm>
              <a:off x="4147" y="3703"/>
              <a:ext cx="56" cy="56"/>
            </a:xfrm>
            <a:prstGeom prst="ellips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22" name="Oval 85"/>
            <p:cNvSpPr>
              <a:spLocks noChangeArrowheads="1"/>
            </p:cNvSpPr>
            <p:nvPr/>
          </p:nvSpPr>
          <p:spPr bwMode="auto">
            <a:xfrm>
              <a:off x="4230" y="3703"/>
              <a:ext cx="56" cy="56"/>
            </a:xfrm>
            <a:prstGeom prst="ellips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23" name="Oval 86"/>
            <p:cNvSpPr>
              <a:spLocks noChangeArrowheads="1"/>
            </p:cNvSpPr>
            <p:nvPr/>
          </p:nvSpPr>
          <p:spPr bwMode="auto">
            <a:xfrm>
              <a:off x="4314" y="3703"/>
              <a:ext cx="56" cy="56"/>
            </a:xfrm>
            <a:prstGeom prst="ellips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24" name="Oval 87"/>
            <p:cNvSpPr>
              <a:spLocks noChangeArrowheads="1"/>
            </p:cNvSpPr>
            <p:nvPr/>
          </p:nvSpPr>
          <p:spPr bwMode="auto">
            <a:xfrm>
              <a:off x="4398" y="3703"/>
              <a:ext cx="56" cy="56"/>
            </a:xfrm>
            <a:prstGeom prst="ellips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25" name="Oval 88"/>
            <p:cNvSpPr>
              <a:spLocks noChangeArrowheads="1"/>
            </p:cNvSpPr>
            <p:nvPr/>
          </p:nvSpPr>
          <p:spPr bwMode="auto">
            <a:xfrm>
              <a:off x="4482" y="3703"/>
              <a:ext cx="56" cy="56"/>
            </a:xfrm>
            <a:prstGeom prst="ellipse">
              <a:avLst/>
            </a:prstGeom>
            <a:noFill/>
            <a:ln w="12700">
              <a:solidFill>
                <a:schemeClr val="tx1"/>
              </a:solidFill>
              <a:round/>
              <a:headEnd type="none" w="lg" len="med"/>
              <a:tailEnd type="none" w="lg" len="med"/>
            </a:ln>
          </p:spPr>
          <p:txBody>
            <a:bodyPr wrap="none" anchor="ctr">
              <a:noAutofit/>
            </a:bodyPr>
            <a:lstStyle/>
            <a:p>
              <a:endParaRPr lang="es-HN"/>
            </a:p>
          </p:txBody>
        </p:sp>
      </p:grpSp>
      <p:grpSp>
        <p:nvGrpSpPr>
          <p:cNvPr id="6" name="Group 89"/>
          <p:cNvGrpSpPr>
            <a:grpSpLocks/>
          </p:cNvGrpSpPr>
          <p:nvPr/>
        </p:nvGrpSpPr>
        <p:grpSpPr bwMode="auto">
          <a:xfrm>
            <a:off x="6961188" y="5778497"/>
            <a:ext cx="355600" cy="88900"/>
            <a:chOff x="4235" y="3596"/>
            <a:chExt cx="224" cy="56"/>
          </a:xfrm>
        </p:grpSpPr>
        <p:sp>
          <p:nvSpPr>
            <p:cNvPr id="13418" name="Oval 90"/>
            <p:cNvSpPr>
              <a:spLocks noChangeArrowheads="1"/>
            </p:cNvSpPr>
            <p:nvPr/>
          </p:nvSpPr>
          <p:spPr bwMode="auto">
            <a:xfrm>
              <a:off x="4235" y="3596"/>
              <a:ext cx="56" cy="56"/>
            </a:xfrm>
            <a:prstGeom prst="ellips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19" name="Oval 91"/>
            <p:cNvSpPr>
              <a:spLocks noChangeArrowheads="1"/>
            </p:cNvSpPr>
            <p:nvPr/>
          </p:nvSpPr>
          <p:spPr bwMode="auto">
            <a:xfrm>
              <a:off x="4319" y="3596"/>
              <a:ext cx="56" cy="56"/>
            </a:xfrm>
            <a:prstGeom prst="ellips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20" name="Oval 92"/>
            <p:cNvSpPr>
              <a:spLocks noChangeArrowheads="1"/>
            </p:cNvSpPr>
            <p:nvPr/>
          </p:nvSpPr>
          <p:spPr bwMode="auto">
            <a:xfrm>
              <a:off x="4403" y="3596"/>
              <a:ext cx="56" cy="56"/>
            </a:xfrm>
            <a:prstGeom prst="ellipse">
              <a:avLst/>
            </a:prstGeom>
            <a:noFill/>
            <a:ln w="12700">
              <a:solidFill>
                <a:schemeClr val="tx1"/>
              </a:solidFill>
              <a:round/>
              <a:headEnd type="none" w="lg" len="med"/>
              <a:tailEnd type="none" w="lg" len="med"/>
            </a:ln>
          </p:spPr>
          <p:txBody>
            <a:bodyPr wrap="none" anchor="ctr">
              <a:noAutofit/>
            </a:bodyPr>
            <a:lstStyle/>
            <a:p>
              <a:endParaRPr lang="es-HN"/>
            </a:p>
          </p:txBody>
        </p:sp>
      </p:grpSp>
      <p:grpSp>
        <p:nvGrpSpPr>
          <p:cNvPr id="7" name="Group 93"/>
          <p:cNvGrpSpPr>
            <a:grpSpLocks/>
          </p:cNvGrpSpPr>
          <p:nvPr/>
        </p:nvGrpSpPr>
        <p:grpSpPr bwMode="auto">
          <a:xfrm>
            <a:off x="6961188" y="5613221"/>
            <a:ext cx="355600" cy="88900"/>
            <a:chOff x="4233" y="3461"/>
            <a:chExt cx="224" cy="56"/>
          </a:xfrm>
        </p:grpSpPr>
        <p:sp>
          <p:nvSpPr>
            <p:cNvPr id="13415" name="Oval 94"/>
            <p:cNvSpPr>
              <a:spLocks noChangeArrowheads="1"/>
            </p:cNvSpPr>
            <p:nvPr/>
          </p:nvSpPr>
          <p:spPr bwMode="auto">
            <a:xfrm>
              <a:off x="4233" y="3461"/>
              <a:ext cx="56" cy="56"/>
            </a:xfrm>
            <a:prstGeom prst="ellips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16" name="Oval 95"/>
            <p:cNvSpPr>
              <a:spLocks noChangeArrowheads="1"/>
            </p:cNvSpPr>
            <p:nvPr/>
          </p:nvSpPr>
          <p:spPr bwMode="auto">
            <a:xfrm>
              <a:off x="4317" y="3461"/>
              <a:ext cx="56" cy="56"/>
            </a:xfrm>
            <a:prstGeom prst="ellips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17" name="Oval 96"/>
            <p:cNvSpPr>
              <a:spLocks noChangeArrowheads="1"/>
            </p:cNvSpPr>
            <p:nvPr/>
          </p:nvSpPr>
          <p:spPr bwMode="auto">
            <a:xfrm>
              <a:off x="4401" y="3461"/>
              <a:ext cx="56" cy="56"/>
            </a:xfrm>
            <a:prstGeom prst="ellipse">
              <a:avLst/>
            </a:prstGeom>
            <a:noFill/>
            <a:ln w="12700">
              <a:solidFill>
                <a:schemeClr val="tx1"/>
              </a:solidFill>
              <a:round/>
              <a:headEnd type="none" w="lg" len="med"/>
              <a:tailEnd type="none" w="lg" len="med"/>
            </a:ln>
          </p:spPr>
          <p:txBody>
            <a:bodyPr wrap="none" anchor="ctr">
              <a:noAutofit/>
            </a:bodyPr>
            <a:lstStyle/>
            <a:p>
              <a:endParaRPr lang="es-HN"/>
            </a:p>
          </p:txBody>
        </p:sp>
      </p:grpSp>
      <p:grpSp>
        <p:nvGrpSpPr>
          <p:cNvPr id="8" name="Group 97"/>
          <p:cNvGrpSpPr>
            <a:grpSpLocks/>
          </p:cNvGrpSpPr>
          <p:nvPr/>
        </p:nvGrpSpPr>
        <p:grpSpPr bwMode="auto">
          <a:xfrm>
            <a:off x="7026275" y="5447945"/>
            <a:ext cx="222250" cy="88900"/>
            <a:chOff x="4231" y="3326"/>
            <a:chExt cx="140" cy="56"/>
          </a:xfrm>
        </p:grpSpPr>
        <p:sp>
          <p:nvSpPr>
            <p:cNvPr id="13413" name="Oval 98"/>
            <p:cNvSpPr>
              <a:spLocks noChangeArrowheads="1"/>
            </p:cNvSpPr>
            <p:nvPr/>
          </p:nvSpPr>
          <p:spPr bwMode="auto">
            <a:xfrm>
              <a:off x="4231" y="3326"/>
              <a:ext cx="56" cy="56"/>
            </a:xfrm>
            <a:prstGeom prst="ellips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14" name="Oval 99"/>
            <p:cNvSpPr>
              <a:spLocks noChangeArrowheads="1"/>
            </p:cNvSpPr>
            <p:nvPr/>
          </p:nvSpPr>
          <p:spPr bwMode="auto">
            <a:xfrm>
              <a:off x="4315" y="3326"/>
              <a:ext cx="56" cy="56"/>
            </a:xfrm>
            <a:prstGeom prst="ellipse">
              <a:avLst/>
            </a:prstGeom>
            <a:noFill/>
            <a:ln w="12700">
              <a:solidFill>
                <a:schemeClr val="tx1"/>
              </a:solidFill>
              <a:round/>
              <a:headEnd type="none" w="lg" len="med"/>
              <a:tailEnd type="none" w="lg" len="med"/>
            </a:ln>
          </p:spPr>
          <p:txBody>
            <a:bodyPr wrap="none" anchor="ctr">
              <a:noAutofit/>
            </a:bodyPr>
            <a:lstStyle/>
            <a:p>
              <a:endParaRPr lang="es-HN"/>
            </a:p>
          </p:txBody>
        </p:sp>
      </p:grpSp>
      <p:grpSp>
        <p:nvGrpSpPr>
          <p:cNvPr id="9" name="Group 100"/>
          <p:cNvGrpSpPr>
            <a:grpSpLocks/>
          </p:cNvGrpSpPr>
          <p:nvPr/>
        </p:nvGrpSpPr>
        <p:grpSpPr bwMode="auto">
          <a:xfrm>
            <a:off x="7026275" y="5282669"/>
            <a:ext cx="222250" cy="88900"/>
            <a:chOff x="4229" y="3191"/>
            <a:chExt cx="140" cy="56"/>
          </a:xfrm>
        </p:grpSpPr>
        <p:sp>
          <p:nvSpPr>
            <p:cNvPr id="13411" name="Oval 101"/>
            <p:cNvSpPr>
              <a:spLocks noChangeArrowheads="1"/>
            </p:cNvSpPr>
            <p:nvPr/>
          </p:nvSpPr>
          <p:spPr bwMode="auto">
            <a:xfrm>
              <a:off x="4229" y="3191"/>
              <a:ext cx="56" cy="56"/>
            </a:xfrm>
            <a:prstGeom prst="ellips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12" name="Oval 102"/>
            <p:cNvSpPr>
              <a:spLocks noChangeArrowheads="1"/>
            </p:cNvSpPr>
            <p:nvPr/>
          </p:nvSpPr>
          <p:spPr bwMode="auto">
            <a:xfrm>
              <a:off x="4313" y="3191"/>
              <a:ext cx="56" cy="56"/>
            </a:xfrm>
            <a:prstGeom prst="ellipse">
              <a:avLst/>
            </a:prstGeom>
            <a:noFill/>
            <a:ln w="12700">
              <a:solidFill>
                <a:schemeClr val="tx1"/>
              </a:solidFill>
              <a:round/>
              <a:headEnd type="none" w="lg" len="med"/>
              <a:tailEnd type="none" w="lg" len="med"/>
            </a:ln>
          </p:spPr>
          <p:txBody>
            <a:bodyPr wrap="none" anchor="ctr">
              <a:noAutofit/>
            </a:bodyPr>
            <a:lstStyle/>
            <a:p>
              <a:endParaRPr lang="es-HN"/>
            </a:p>
          </p:txBody>
        </p:sp>
      </p:grpSp>
      <p:grpSp>
        <p:nvGrpSpPr>
          <p:cNvPr id="10" name="Group 103"/>
          <p:cNvGrpSpPr>
            <a:grpSpLocks/>
          </p:cNvGrpSpPr>
          <p:nvPr/>
        </p:nvGrpSpPr>
        <p:grpSpPr bwMode="auto">
          <a:xfrm>
            <a:off x="7026275" y="5117393"/>
            <a:ext cx="222250" cy="88900"/>
            <a:chOff x="4227" y="3056"/>
            <a:chExt cx="140" cy="56"/>
          </a:xfrm>
        </p:grpSpPr>
        <p:sp>
          <p:nvSpPr>
            <p:cNvPr id="13409" name="Oval 104"/>
            <p:cNvSpPr>
              <a:spLocks noChangeArrowheads="1"/>
            </p:cNvSpPr>
            <p:nvPr/>
          </p:nvSpPr>
          <p:spPr bwMode="auto">
            <a:xfrm>
              <a:off x="4227" y="3056"/>
              <a:ext cx="56" cy="56"/>
            </a:xfrm>
            <a:prstGeom prst="ellipse">
              <a:avLst/>
            </a:prstGeom>
            <a:noFill/>
            <a:ln w="12700">
              <a:solidFill>
                <a:schemeClr val="tx1"/>
              </a:solidFill>
              <a:round/>
              <a:headEnd type="none" w="lg" len="med"/>
              <a:tailEnd type="none" w="lg" len="med"/>
            </a:ln>
          </p:spPr>
          <p:txBody>
            <a:bodyPr wrap="none" anchor="ctr">
              <a:noAutofit/>
            </a:bodyPr>
            <a:lstStyle/>
            <a:p>
              <a:endParaRPr lang="es-HN"/>
            </a:p>
          </p:txBody>
        </p:sp>
        <p:sp>
          <p:nvSpPr>
            <p:cNvPr id="13410" name="Oval 105"/>
            <p:cNvSpPr>
              <a:spLocks noChangeArrowheads="1"/>
            </p:cNvSpPr>
            <p:nvPr/>
          </p:nvSpPr>
          <p:spPr bwMode="auto">
            <a:xfrm>
              <a:off x="4311" y="3056"/>
              <a:ext cx="56" cy="56"/>
            </a:xfrm>
            <a:prstGeom prst="ellipse">
              <a:avLst/>
            </a:prstGeom>
            <a:noFill/>
            <a:ln w="12700">
              <a:solidFill>
                <a:schemeClr val="tx1"/>
              </a:solidFill>
              <a:round/>
              <a:headEnd type="none" w="lg" len="med"/>
              <a:tailEnd type="none" w="lg" len="med"/>
            </a:ln>
          </p:spPr>
          <p:txBody>
            <a:bodyPr wrap="none" anchor="ctr">
              <a:noAutofit/>
            </a:bodyPr>
            <a:lstStyle/>
            <a:p>
              <a:endParaRPr lang="es-HN"/>
            </a:p>
          </p:txBody>
        </p:sp>
      </p:grpSp>
      <p:sp>
        <p:nvSpPr>
          <p:cNvPr id="13325" name="Oval 106"/>
          <p:cNvSpPr>
            <a:spLocks noChangeArrowheads="1"/>
          </p:cNvSpPr>
          <p:nvPr/>
        </p:nvSpPr>
        <p:spPr bwMode="auto">
          <a:xfrm>
            <a:off x="7092950" y="4952117"/>
            <a:ext cx="88900" cy="88900"/>
          </a:xfrm>
          <a:prstGeom prst="ellips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26" name="Oval 107"/>
          <p:cNvSpPr>
            <a:spLocks noChangeArrowheads="1"/>
          </p:cNvSpPr>
          <p:nvPr/>
        </p:nvSpPr>
        <p:spPr bwMode="auto">
          <a:xfrm>
            <a:off x="7092950" y="4786841"/>
            <a:ext cx="88900" cy="88900"/>
          </a:xfrm>
          <a:prstGeom prst="ellips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27" name="Oval 108"/>
          <p:cNvSpPr>
            <a:spLocks noChangeArrowheads="1"/>
          </p:cNvSpPr>
          <p:nvPr/>
        </p:nvSpPr>
        <p:spPr bwMode="auto">
          <a:xfrm>
            <a:off x="7092950" y="4621565"/>
            <a:ext cx="88900" cy="88900"/>
          </a:xfrm>
          <a:prstGeom prst="ellips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28" name="Oval 109"/>
          <p:cNvSpPr>
            <a:spLocks noChangeArrowheads="1"/>
          </p:cNvSpPr>
          <p:nvPr/>
        </p:nvSpPr>
        <p:spPr bwMode="auto">
          <a:xfrm>
            <a:off x="7092950" y="4456289"/>
            <a:ext cx="88900" cy="88900"/>
          </a:xfrm>
          <a:prstGeom prst="ellips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29" name="Oval 110"/>
          <p:cNvSpPr>
            <a:spLocks noChangeArrowheads="1"/>
          </p:cNvSpPr>
          <p:nvPr/>
        </p:nvSpPr>
        <p:spPr bwMode="auto">
          <a:xfrm>
            <a:off x="7092950" y="4291013"/>
            <a:ext cx="88900" cy="88900"/>
          </a:xfrm>
          <a:prstGeom prst="ellipse">
            <a:avLst/>
          </a:prstGeom>
          <a:noFill/>
          <a:ln w="12700">
            <a:solidFill>
              <a:schemeClr val="tx1"/>
            </a:solidFill>
            <a:round/>
            <a:headEnd type="none" w="lg" len="med"/>
            <a:tailEnd type="none" w="lg" len="med"/>
          </a:ln>
        </p:spPr>
        <p:txBody>
          <a:bodyPr wrap="none" anchor="ctr">
            <a:noAutofit/>
          </a:bodyPr>
          <a:lstStyle/>
          <a:p>
            <a:endParaRPr lang="es-HN"/>
          </a:p>
        </p:txBody>
      </p:sp>
      <p:grpSp>
        <p:nvGrpSpPr>
          <p:cNvPr id="11" name="Group 254"/>
          <p:cNvGrpSpPr/>
          <p:nvPr/>
        </p:nvGrpSpPr>
        <p:grpSpPr>
          <a:xfrm>
            <a:off x="6810375" y="3333750"/>
            <a:ext cx="663575" cy="4556125"/>
            <a:chOff x="6810375" y="3333750"/>
            <a:chExt cx="663575" cy="4556125"/>
          </a:xfrm>
        </p:grpSpPr>
        <p:sp>
          <p:nvSpPr>
            <p:cNvPr id="13407" name="Line 6"/>
            <p:cNvSpPr>
              <a:spLocks noChangeShapeType="1"/>
            </p:cNvSpPr>
            <p:nvPr/>
          </p:nvSpPr>
          <p:spPr bwMode="auto">
            <a:xfrm flipV="1">
              <a:off x="7473950" y="3333750"/>
              <a:ext cx="0" cy="4540628"/>
            </a:xfrm>
            <a:prstGeom prst="line">
              <a:avLst/>
            </a:prstGeom>
            <a:noFill/>
            <a:ln w="28575">
              <a:solidFill>
                <a:schemeClr val="tx1"/>
              </a:solidFill>
              <a:round/>
              <a:headEnd type="none" w="lg" len="med"/>
              <a:tailEnd type="none" w="lg" len="med"/>
            </a:ln>
          </p:spPr>
          <p:txBody>
            <a:bodyPr anchor="ctr">
              <a:noAutofit/>
            </a:bodyPr>
            <a:lstStyle/>
            <a:p>
              <a:endParaRPr lang="es-HN"/>
            </a:p>
          </p:txBody>
        </p:sp>
        <p:sp>
          <p:nvSpPr>
            <p:cNvPr id="13408" name="Line 7"/>
            <p:cNvSpPr>
              <a:spLocks noChangeShapeType="1"/>
            </p:cNvSpPr>
            <p:nvPr/>
          </p:nvSpPr>
          <p:spPr bwMode="auto">
            <a:xfrm flipV="1">
              <a:off x="6810375" y="3333750"/>
              <a:ext cx="0" cy="4556125"/>
            </a:xfrm>
            <a:prstGeom prst="line">
              <a:avLst/>
            </a:prstGeom>
            <a:noFill/>
            <a:ln w="28575">
              <a:solidFill>
                <a:schemeClr val="tx1"/>
              </a:solidFill>
              <a:round/>
              <a:headEnd type="none" w="lg" len="med"/>
              <a:tailEnd type="none" w="lg" len="med"/>
            </a:ln>
          </p:spPr>
          <p:txBody>
            <a:bodyPr anchor="ctr">
              <a:noAutofit/>
            </a:bodyPr>
            <a:lstStyle/>
            <a:p>
              <a:endParaRPr lang="es-HN"/>
            </a:p>
          </p:txBody>
        </p:sp>
      </p:grpSp>
      <p:sp>
        <p:nvSpPr>
          <p:cNvPr id="13403" name="Line 118"/>
          <p:cNvSpPr>
            <a:spLocks noChangeShapeType="1"/>
          </p:cNvSpPr>
          <p:nvPr/>
        </p:nvSpPr>
        <p:spPr bwMode="auto">
          <a:xfrm flipV="1">
            <a:off x="6191250" y="2038350"/>
            <a:ext cx="0" cy="1695450"/>
          </a:xfrm>
          <a:prstGeom prst="line">
            <a:avLst/>
          </a:prstGeom>
          <a:noFill/>
          <a:ln w="76200">
            <a:solidFill>
              <a:srgbClr val="000000"/>
            </a:solidFill>
            <a:round/>
            <a:headEnd type="none" w="lg" len="med"/>
            <a:tailEnd type="none" w="lg" len="med"/>
          </a:ln>
        </p:spPr>
        <p:txBody>
          <a:bodyPr wrap="square" anchor="ctr">
            <a:noAutofit/>
          </a:bodyPr>
          <a:lstStyle/>
          <a:p>
            <a:endParaRPr lang="es-HN"/>
          </a:p>
        </p:txBody>
      </p:sp>
      <p:sp>
        <p:nvSpPr>
          <p:cNvPr id="13404" name="Line 118"/>
          <p:cNvSpPr>
            <a:spLocks noChangeShapeType="1"/>
          </p:cNvSpPr>
          <p:nvPr/>
        </p:nvSpPr>
        <p:spPr bwMode="auto">
          <a:xfrm flipV="1">
            <a:off x="6191250" y="1733550"/>
            <a:ext cx="0" cy="2305050"/>
          </a:xfrm>
          <a:prstGeom prst="line">
            <a:avLst/>
          </a:prstGeom>
          <a:noFill/>
          <a:ln w="76200">
            <a:solidFill>
              <a:srgbClr val="000000"/>
            </a:solidFill>
            <a:round/>
            <a:headEnd type="none" w="lg" len="med"/>
            <a:tailEnd type="none" w="lg" len="med"/>
          </a:ln>
        </p:spPr>
        <p:txBody>
          <a:bodyPr anchor="ctr">
            <a:noAutofit/>
          </a:bodyPr>
          <a:lstStyle/>
          <a:p>
            <a:endParaRPr lang="es-HN"/>
          </a:p>
        </p:txBody>
      </p:sp>
      <p:grpSp>
        <p:nvGrpSpPr>
          <p:cNvPr id="12" name="Group 184"/>
          <p:cNvGrpSpPr/>
          <p:nvPr/>
        </p:nvGrpSpPr>
        <p:grpSpPr>
          <a:xfrm>
            <a:off x="2957513" y="1573213"/>
            <a:ext cx="3281362" cy="2192337"/>
            <a:chOff x="881063" y="1573213"/>
            <a:chExt cx="3281362" cy="2192337"/>
          </a:xfrm>
        </p:grpSpPr>
        <p:sp>
          <p:nvSpPr>
            <p:cNvPr id="13334" name="Line 130"/>
            <p:cNvSpPr>
              <a:spLocks noChangeShapeType="1"/>
            </p:cNvSpPr>
            <p:nvPr/>
          </p:nvSpPr>
          <p:spPr bwMode="auto">
            <a:xfrm rot="3052331" flipH="1">
              <a:off x="1994694" y="316150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35" name="Line 131"/>
            <p:cNvSpPr>
              <a:spLocks noChangeShapeType="1"/>
            </p:cNvSpPr>
            <p:nvPr/>
          </p:nvSpPr>
          <p:spPr bwMode="auto">
            <a:xfrm rot="3052331" flipH="1">
              <a:off x="2115344" y="306308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36" name="Line 132"/>
            <p:cNvSpPr>
              <a:spLocks noChangeShapeType="1"/>
            </p:cNvSpPr>
            <p:nvPr/>
          </p:nvSpPr>
          <p:spPr bwMode="auto">
            <a:xfrm rot="3052331" flipH="1">
              <a:off x="2235994" y="296465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37" name="Line 133"/>
            <p:cNvSpPr>
              <a:spLocks noChangeShapeType="1"/>
            </p:cNvSpPr>
            <p:nvPr/>
          </p:nvSpPr>
          <p:spPr bwMode="auto">
            <a:xfrm rot="3052331" flipH="1">
              <a:off x="2356644" y="286623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38" name="Line 134"/>
            <p:cNvSpPr>
              <a:spLocks noChangeShapeType="1"/>
            </p:cNvSpPr>
            <p:nvPr/>
          </p:nvSpPr>
          <p:spPr bwMode="auto">
            <a:xfrm rot="3052331" flipH="1">
              <a:off x="2478881" y="276780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39" name="Line 135"/>
            <p:cNvSpPr>
              <a:spLocks noChangeShapeType="1"/>
            </p:cNvSpPr>
            <p:nvPr/>
          </p:nvSpPr>
          <p:spPr bwMode="auto">
            <a:xfrm rot="3052331" flipH="1">
              <a:off x="2599531" y="266938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40" name="Line 136"/>
            <p:cNvSpPr>
              <a:spLocks noChangeShapeType="1"/>
            </p:cNvSpPr>
            <p:nvPr/>
          </p:nvSpPr>
          <p:spPr bwMode="auto">
            <a:xfrm rot="3052331" flipH="1">
              <a:off x="2720181" y="257095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41" name="Line 137"/>
            <p:cNvSpPr>
              <a:spLocks noChangeShapeType="1"/>
            </p:cNvSpPr>
            <p:nvPr/>
          </p:nvSpPr>
          <p:spPr bwMode="auto">
            <a:xfrm rot="3052331" flipH="1">
              <a:off x="2842419" y="247253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42" name="Line 138"/>
            <p:cNvSpPr>
              <a:spLocks noChangeShapeType="1"/>
            </p:cNvSpPr>
            <p:nvPr/>
          </p:nvSpPr>
          <p:spPr bwMode="auto">
            <a:xfrm rot="3052331" flipH="1">
              <a:off x="2963069" y="237410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43" name="Line 139"/>
            <p:cNvSpPr>
              <a:spLocks noChangeShapeType="1"/>
            </p:cNvSpPr>
            <p:nvPr/>
          </p:nvSpPr>
          <p:spPr bwMode="auto">
            <a:xfrm rot="3052331" flipH="1">
              <a:off x="3083719" y="227568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44" name="Line 140"/>
            <p:cNvSpPr>
              <a:spLocks noChangeShapeType="1"/>
            </p:cNvSpPr>
            <p:nvPr/>
          </p:nvSpPr>
          <p:spPr bwMode="auto">
            <a:xfrm rot="3052331" flipH="1">
              <a:off x="3205956" y="217725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45" name="Line 141"/>
            <p:cNvSpPr>
              <a:spLocks noChangeShapeType="1"/>
            </p:cNvSpPr>
            <p:nvPr/>
          </p:nvSpPr>
          <p:spPr bwMode="auto">
            <a:xfrm rot="3052331" flipH="1">
              <a:off x="3326606" y="207883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46" name="Line 142"/>
            <p:cNvSpPr>
              <a:spLocks noChangeShapeType="1"/>
            </p:cNvSpPr>
            <p:nvPr/>
          </p:nvSpPr>
          <p:spPr bwMode="auto">
            <a:xfrm rot="3052331" flipH="1">
              <a:off x="2177256" y="3171032"/>
              <a:ext cx="74613"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47" name="Line 143"/>
            <p:cNvSpPr>
              <a:spLocks noChangeShapeType="1"/>
            </p:cNvSpPr>
            <p:nvPr/>
          </p:nvSpPr>
          <p:spPr bwMode="auto">
            <a:xfrm rot="3052331" flipH="1">
              <a:off x="2297906" y="3072607"/>
              <a:ext cx="74613"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48" name="Line 144"/>
            <p:cNvSpPr>
              <a:spLocks noChangeShapeType="1"/>
            </p:cNvSpPr>
            <p:nvPr/>
          </p:nvSpPr>
          <p:spPr bwMode="auto">
            <a:xfrm rot="3052331" flipH="1">
              <a:off x="2418556" y="2974182"/>
              <a:ext cx="74613"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49" name="Line 145"/>
            <p:cNvSpPr>
              <a:spLocks noChangeShapeType="1"/>
            </p:cNvSpPr>
            <p:nvPr/>
          </p:nvSpPr>
          <p:spPr bwMode="auto">
            <a:xfrm rot="3052331" flipH="1">
              <a:off x="2540794" y="2874169"/>
              <a:ext cx="74612"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50" name="Line 146"/>
            <p:cNvSpPr>
              <a:spLocks noChangeShapeType="1"/>
            </p:cNvSpPr>
            <p:nvPr/>
          </p:nvSpPr>
          <p:spPr bwMode="auto">
            <a:xfrm rot="3052331" flipH="1">
              <a:off x="2661443" y="2777332"/>
              <a:ext cx="74613"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51" name="Line 147"/>
            <p:cNvSpPr>
              <a:spLocks noChangeShapeType="1"/>
            </p:cNvSpPr>
            <p:nvPr/>
          </p:nvSpPr>
          <p:spPr bwMode="auto">
            <a:xfrm rot="3052331" flipH="1">
              <a:off x="2782093" y="2678907"/>
              <a:ext cx="74613"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52" name="Line 148"/>
            <p:cNvSpPr>
              <a:spLocks noChangeShapeType="1"/>
            </p:cNvSpPr>
            <p:nvPr/>
          </p:nvSpPr>
          <p:spPr bwMode="auto">
            <a:xfrm rot="3052331" flipH="1">
              <a:off x="2902743" y="2580482"/>
              <a:ext cx="74613"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53" name="Line 149"/>
            <p:cNvSpPr>
              <a:spLocks noChangeShapeType="1"/>
            </p:cNvSpPr>
            <p:nvPr/>
          </p:nvSpPr>
          <p:spPr bwMode="auto">
            <a:xfrm rot="3052331" flipH="1">
              <a:off x="3023394" y="2480469"/>
              <a:ext cx="74612"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54" name="Line 150"/>
            <p:cNvSpPr>
              <a:spLocks noChangeShapeType="1"/>
            </p:cNvSpPr>
            <p:nvPr/>
          </p:nvSpPr>
          <p:spPr bwMode="auto">
            <a:xfrm rot="3052331" flipH="1">
              <a:off x="3144044" y="2382044"/>
              <a:ext cx="74612"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55" name="Line 151"/>
            <p:cNvSpPr>
              <a:spLocks noChangeShapeType="1"/>
            </p:cNvSpPr>
            <p:nvPr/>
          </p:nvSpPr>
          <p:spPr bwMode="auto">
            <a:xfrm rot="3052331" flipH="1">
              <a:off x="3266281" y="2285207"/>
              <a:ext cx="74613"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56" name="Line 152"/>
            <p:cNvSpPr>
              <a:spLocks noChangeShapeType="1"/>
            </p:cNvSpPr>
            <p:nvPr/>
          </p:nvSpPr>
          <p:spPr bwMode="auto">
            <a:xfrm rot="3052331" flipH="1">
              <a:off x="3386932" y="2185194"/>
              <a:ext cx="74612"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57" name="Line 154"/>
            <p:cNvSpPr>
              <a:spLocks noChangeShapeType="1"/>
            </p:cNvSpPr>
            <p:nvPr/>
          </p:nvSpPr>
          <p:spPr bwMode="auto">
            <a:xfrm rot="3052331" flipH="1">
              <a:off x="2478881" y="276780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58" name="Line 155"/>
            <p:cNvSpPr>
              <a:spLocks noChangeShapeType="1"/>
            </p:cNvSpPr>
            <p:nvPr/>
          </p:nvSpPr>
          <p:spPr bwMode="auto">
            <a:xfrm rot="3052331" flipH="1">
              <a:off x="2599531" y="266938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59" name="Line 156"/>
            <p:cNvSpPr>
              <a:spLocks noChangeShapeType="1"/>
            </p:cNvSpPr>
            <p:nvPr/>
          </p:nvSpPr>
          <p:spPr bwMode="auto">
            <a:xfrm rot="3052331" flipH="1">
              <a:off x="2720181" y="257095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60" name="Line 157"/>
            <p:cNvSpPr>
              <a:spLocks noChangeShapeType="1"/>
            </p:cNvSpPr>
            <p:nvPr/>
          </p:nvSpPr>
          <p:spPr bwMode="auto">
            <a:xfrm rot="3052331" flipH="1">
              <a:off x="2842419" y="247253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61" name="Line 158"/>
            <p:cNvSpPr>
              <a:spLocks noChangeShapeType="1"/>
            </p:cNvSpPr>
            <p:nvPr/>
          </p:nvSpPr>
          <p:spPr bwMode="auto">
            <a:xfrm rot="3052331" flipH="1">
              <a:off x="2963069" y="237410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62" name="Line 159"/>
            <p:cNvSpPr>
              <a:spLocks noChangeShapeType="1"/>
            </p:cNvSpPr>
            <p:nvPr/>
          </p:nvSpPr>
          <p:spPr bwMode="auto">
            <a:xfrm rot="3052331" flipH="1">
              <a:off x="3083719" y="2275682"/>
              <a:ext cx="223837" cy="0"/>
            </a:xfrm>
            <a:prstGeom prst="line">
              <a:avLst/>
            </a:prstGeom>
            <a:noFill/>
            <a:ln w="12700">
              <a:solidFill>
                <a:schemeClr val="tx1"/>
              </a:solidFill>
              <a:round/>
              <a:headEnd type="none" w="lg" len="med"/>
              <a:tailEnd type="none" w="lg" len="med"/>
            </a:ln>
          </p:spPr>
          <p:txBody>
            <a:bodyPr anchor="ctr">
              <a:noAutofit/>
            </a:bodyPr>
            <a:lstStyle/>
            <a:p>
              <a:endParaRPr lang="es-HN"/>
            </a:p>
          </p:txBody>
        </p:sp>
        <p:sp>
          <p:nvSpPr>
            <p:cNvPr id="13363" name="Line 160"/>
            <p:cNvSpPr>
              <a:spLocks noChangeShapeType="1"/>
            </p:cNvSpPr>
            <p:nvPr/>
          </p:nvSpPr>
          <p:spPr bwMode="auto">
            <a:xfrm rot="3052331" flipH="1">
              <a:off x="3205956" y="217725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64" name="Line 161"/>
            <p:cNvSpPr>
              <a:spLocks noChangeShapeType="1"/>
            </p:cNvSpPr>
            <p:nvPr/>
          </p:nvSpPr>
          <p:spPr bwMode="auto">
            <a:xfrm rot="3052331" flipH="1">
              <a:off x="3326606" y="207883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65" name="Line 162"/>
            <p:cNvSpPr>
              <a:spLocks noChangeShapeType="1"/>
            </p:cNvSpPr>
            <p:nvPr/>
          </p:nvSpPr>
          <p:spPr bwMode="auto">
            <a:xfrm rot="3052331" flipH="1">
              <a:off x="3447256" y="198040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66" name="Line 163"/>
            <p:cNvSpPr>
              <a:spLocks noChangeShapeType="1"/>
            </p:cNvSpPr>
            <p:nvPr/>
          </p:nvSpPr>
          <p:spPr bwMode="auto">
            <a:xfrm rot="3052331" flipH="1">
              <a:off x="3567906" y="188198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67" name="Line 164"/>
            <p:cNvSpPr>
              <a:spLocks noChangeShapeType="1"/>
            </p:cNvSpPr>
            <p:nvPr/>
          </p:nvSpPr>
          <p:spPr bwMode="auto">
            <a:xfrm rot="3052331" flipH="1">
              <a:off x="3690144" y="178355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68" name="Line 165"/>
            <p:cNvSpPr>
              <a:spLocks noChangeShapeType="1"/>
            </p:cNvSpPr>
            <p:nvPr/>
          </p:nvSpPr>
          <p:spPr bwMode="auto">
            <a:xfrm rot="3052331" flipH="1">
              <a:off x="3810794" y="168513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69" name="Line 166"/>
            <p:cNvSpPr>
              <a:spLocks noChangeShapeType="1"/>
            </p:cNvSpPr>
            <p:nvPr/>
          </p:nvSpPr>
          <p:spPr bwMode="auto">
            <a:xfrm rot="3052331" flipH="1">
              <a:off x="2661443" y="2777332"/>
              <a:ext cx="74613"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70" name="Line 167"/>
            <p:cNvSpPr>
              <a:spLocks noChangeShapeType="1"/>
            </p:cNvSpPr>
            <p:nvPr/>
          </p:nvSpPr>
          <p:spPr bwMode="auto">
            <a:xfrm rot="3052331" flipH="1">
              <a:off x="2782093" y="2678907"/>
              <a:ext cx="74613"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71" name="Line 168"/>
            <p:cNvSpPr>
              <a:spLocks noChangeShapeType="1"/>
            </p:cNvSpPr>
            <p:nvPr/>
          </p:nvSpPr>
          <p:spPr bwMode="auto">
            <a:xfrm rot="3052331" flipH="1">
              <a:off x="2902743" y="2580482"/>
              <a:ext cx="74613"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72" name="Line 169"/>
            <p:cNvSpPr>
              <a:spLocks noChangeShapeType="1"/>
            </p:cNvSpPr>
            <p:nvPr/>
          </p:nvSpPr>
          <p:spPr bwMode="auto">
            <a:xfrm rot="3052331" flipH="1">
              <a:off x="3023394" y="2480469"/>
              <a:ext cx="74612"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73" name="Line 170"/>
            <p:cNvSpPr>
              <a:spLocks noChangeShapeType="1"/>
            </p:cNvSpPr>
            <p:nvPr/>
          </p:nvSpPr>
          <p:spPr bwMode="auto">
            <a:xfrm rot="3052331" flipH="1">
              <a:off x="3144044" y="2382044"/>
              <a:ext cx="74612"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74" name="Line 171"/>
            <p:cNvSpPr>
              <a:spLocks noChangeShapeType="1"/>
            </p:cNvSpPr>
            <p:nvPr/>
          </p:nvSpPr>
          <p:spPr bwMode="auto">
            <a:xfrm rot="3052331" flipH="1">
              <a:off x="3266281" y="2285207"/>
              <a:ext cx="74613"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75" name="Line 172"/>
            <p:cNvSpPr>
              <a:spLocks noChangeShapeType="1"/>
            </p:cNvSpPr>
            <p:nvPr/>
          </p:nvSpPr>
          <p:spPr bwMode="auto">
            <a:xfrm rot="3052331" flipH="1">
              <a:off x="3386932" y="2185194"/>
              <a:ext cx="74612"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76" name="Line 173"/>
            <p:cNvSpPr>
              <a:spLocks noChangeShapeType="1"/>
            </p:cNvSpPr>
            <p:nvPr/>
          </p:nvSpPr>
          <p:spPr bwMode="auto">
            <a:xfrm rot="3052331" flipH="1">
              <a:off x="3507582" y="2086769"/>
              <a:ext cx="74612"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77" name="Line 174"/>
            <p:cNvSpPr>
              <a:spLocks noChangeShapeType="1"/>
            </p:cNvSpPr>
            <p:nvPr/>
          </p:nvSpPr>
          <p:spPr bwMode="auto">
            <a:xfrm rot="3052331" flipH="1">
              <a:off x="3628232" y="1988344"/>
              <a:ext cx="74612"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78" name="Line 175"/>
            <p:cNvSpPr>
              <a:spLocks noChangeShapeType="1"/>
            </p:cNvSpPr>
            <p:nvPr/>
          </p:nvSpPr>
          <p:spPr bwMode="auto">
            <a:xfrm rot="3052331" flipH="1">
              <a:off x="3750469" y="1889919"/>
              <a:ext cx="74612"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79" name="Line 176"/>
            <p:cNvSpPr>
              <a:spLocks noChangeShapeType="1"/>
            </p:cNvSpPr>
            <p:nvPr/>
          </p:nvSpPr>
          <p:spPr bwMode="auto">
            <a:xfrm rot="3052331" flipH="1">
              <a:off x="3871119" y="1791494"/>
              <a:ext cx="74612"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80" name="Line 177"/>
            <p:cNvSpPr>
              <a:spLocks noChangeShapeType="1"/>
            </p:cNvSpPr>
            <p:nvPr/>
          </p:nvSpPr>
          <p:spPr bwMode="auto">
            <a:xfrm rot="3052331" flipH="1">
              <a:off x="1388269" y="3653632"/>
              <a:ext cx="223837" cy="0"/>
            </a:xfrm>
            <a:prstGeom prst="line">
              <a:avLst/>
            </a:prstGeom>
            <a:noFill/>
            <a:ln w="12700">
              <a:solidFill>
                <a:schemeClr val="tx1"/>
              </a:solidFill>
              <a:round/>
              <a:headEnd type="none" w="lg" len="med"/>
              <a:tailEnd type="none" w="lg" len="med"/>
            </a:ln>
          </p:spPr>
          <p:txBody>
            <a:bodyPr anchor="ctr">
              <a:noAutofit/>
            </a:bodyPr>
            <a:lstStyle/>
            <a:p>
              <a:endParaRPr lang="es-HN"/>
            </a:p>
          </p:txBody>
        </p:sp>
        <p:sp>
          <p:nvSpPr>
            <p:cNvPr id="13381" name="Line 178"/>
            <p:cNvSpPr>
              <a:spLocks noChangeShapeType="1"/>
            </p:cNvSpPr>
            <p:nvPr/>
          </p:nvSpPr>
          <p:spPr bwMode="auto">
            <a:xfrm rot="3052331" flipH="1">
              <a:off x="1508919" y="3556794"/>
              <a:ext cx="223838"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82" name="Line 179"/>
            <p:cNvSpPr>
              <a:spLocks noChangeShapeType="1"/>
            </p:cNvSpPr>
            <p:nvPr/>
          </p:nvSpPr>
          <p:spPr bwMode="auto">
            <a:xfrm rot="3052331" flipH="1">
              <a:off x="1631156" y="345678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83" name="Line 180"/>
            <p:cNvSpPr>
              <a:spLocks noChangeShapeType="1"/>
            </p:cNvSpPr>
            <p:nvPr/>
          </p:nvSpPr>
          <p:spPr bwMode="auto">
            <a:xfrm rot="3052331" flipH="1">
              <a:off x="1751806" y="335835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84" name="Line 181"/>
            <p:cNvSpPr>
              <a:spLocks noChangeShapeType="1"/>
            </p:cNvSpPr>
            <p:nvPr/>
          </p:nvSpPr>
          <p:spPr bwMode="auto">
            <a:xfrm rot="3052331" flipH="1">
              <a:off x="1872456" y="325993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85" name="Line 182"/>
            <p:cNvSpPr>
              <a:spLocks noChangeShapeType="1"/>
            </p:cNvSpPr>
            <p:nvPr/>
          </p:nvSpPr>
          <p:spPr bwMode="auto">
            <a:xfrm rot="3052331" flipH="1">
              <a:off x="1570831" y="3663157"/>
              <a:ext cx="74613"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86" name="Line 183"/>
            <p:cNvSpPr>
              <a:spLocks noChangeShapeType="1"/>
            </p:cNvSpPr>
            <p:nvPr/>
          </p:nvSpPr>
          <p:spPr bwMode="auto">
            <a:xfrm rot="3052331" flipH="1">
              <a:off x="1691481" y="3564732"/>
              <a:ext cx="74613"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87" name="Line 184"/>
            <p:cNvSpPr>
              <a:spLocks noChangeShapeType="1"/>
            </p:cNvSpPr>
            <p:nvPr/>
          </p:nvSpPr>
          <p:spPr bwMode="auto">
            <a:xfrm rot="3052331" flipH="1">
              <a:off x="1813718" y="3466307"/>
              <a:ext cx="74613"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88" name="Line 185"/>
            <p:cNvSpPr>
              <a:spLocks noChangeShapeType="1"/>
            </p:cNvSpPr>
            <p:nvPr/>
          </p:nvSpPr>
          <p:spPr bwMode="auto">
            <a:xfrm rot="3052331" flipH="1">
              <a:off x="1934368" y="3367882"/>
              <a:ext cx="74613"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sp>
          <p:nvSpPr>
            <p:cNvPr id="13389" name="Line 186"/>
            <p:cNvSpPr>
              <a:spLocks noChangeShapeType="1"/>
            </p:cNvSpPr>
            <p:nvPr/>
          </p:nvSpPr>
          <p:spPr bwMode="auto">
            <a:xfrm rot="3052331" flipH="1">
              <a:off x="2055018" y="3269457"/>
              <a:ext cx="74613" cy="0"/>
            </a:xfrm>
            <a:prstGeom prst="line">
              <a:avLst/>
            </a:prstGeom>
            <a:noFill/>
            <a:ln w="12700">
              <a:solidFill>
                <a:schemeClr val="tx1"/>
              </a:solidFill>
              <a:round/>
              <a:headEnd type="none" w="lg" len="med"/>
              <a:tailEnd type="none" w="lg" len="med"/>
            </a:ln>
          </p:spPr>
          <p:txBody>
            <a:bodyPr wrap="none" anchor="ctr">
              <a:noAutofit/>
            </a:bodyPr>
            <a:lstStyle/>
            <a:p>
              <a:endParaRPr lang="es-HN"/>
            </a:p>
          </p:txBody>
        </p:sp>
        <p:pic>
          <p:nvPicPr>
            <p:cNvPr id="13390" name="Picture 187"/>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3021679">
              <a:off x="2389981" y="794545"/>
              <a:ext cx="263525" cy="3281362"/>
            </a:xfrm>
            <a:prstGeom prst="rect">
              <a:avLst/>
            </a:prstGeom>
            <a:noFill/>
            <a:ln w="12700">
              <a:noFill/>
              <a:miter lim="800000"/>
              <a:headEnd type="none" w="lg" len="med"/>
              <a:tailEnd type="none" w="lg" len="med"/>
            </a:ln>
          </p:spPr>
        </p:pic>
        <p:sp>
          <p:nvSpPr>
            <p:cNvPr id="13391" name="Oval 188"/>
            <p:cNvSpPr>
              <a:spLocks noChangeArrowheads="1"/>
            </p:cNvSpPr>
            <p:nvPr/>
          </p:nvSpPr>
          <p:spPr bwMode="auto">
            <a:xfrm>
              <a:off x="4040188" y="1685925"/>
              <a:ext cx="88900" cy="95250"/>
            </a:xfrm>
            <a:prstGeom prst="ellipse">
              <a:avLst/>
            </a:prstGeom>
            <a:solidFill>
              <a:schemeClr val="bg1"/>
            </a:solidFill>
            <a:ln w="12700">
              <a:solidFill>
                <a:schemeClr val="tx1"/>
              </a:solidFill>
              <a:round/>
              <a:headEnd type="none" w="lg" len="med"/>
              <a:tailEnd type="none" w="lg" len="med"/>
            </a:ln>
          </p:spPr>
          <p:txBody>
            <a:bodyPr anchor="ctr">
              <a:noAutofit/>
            </a:bodyPr>
            <a:lstStyle/>
            <a:p>
              <a:endParaRPr lang="es-HN"/>
            </a:p>
          </p:txBody>
        </p:sp>
        <p:sp>
          <p:nvSpPr>
            <p:cNvPr id="198" name="Rectangle 197"/>
            <p:cNvSpPr/>
            <p:nvPr/>
          </p:nvSpPr>
          <p:spPr bwMode="auto">
            <a:xfrm rot="19190903">
              <a:off x="2493963" y="2663825"/>
              <a:ext cx="557212" cy="228600"/>
            </a:xfrm>
            <a:prstGeom prst="rect">
              <a:avLst/>
            </a:prstGeom>
            <a:solidFill>
              <a:schemeClr val="bg2">
                <a:lumMod val="65000"/>
              </a:schemeClr>
            </a:solidFill>
            <a:ln w="12700" cap="flat" cmpd="sng" algn="ctr">
              <a:solidFill>
                <a:srgbClr val="000000"/>
              </a:solidFill>
              <a:prstDash val="solid"/>
              <a:round/>
              <a:headEnd type="none" w="lg" len="med"/>
              <a:tailEnd type="none" w="lg" len="med"/>
            </a:ln>
            <a:effectLst/>
          </p:spPr>
          <p:txBody>
            <a:bodyPr>
              <a:noAutofit/>
            </a:bodyPr>
            <a:lstStyle/>
            <a:p>
              <a:pPr eaLnBrk="0" hangingPunct="0">
                <a:spcBef>
                  <a:spcPct val="50000"/>
                </a:spcBef>
                <a:defRPr/>
              </a:pPr>
              <a:endParaRPr lang="es-HN" sz="2800">
                <a:latin typeface="Times New Roman" pitchFamily="18" charset="0"/>
              </a:endParaRPr>
            </a:p>
          </p:txBody>
        </p:sp>
        <p:sp>
          <p:nvSpPr>
            <p:cNvPr id="13406" name="Oval 200"/>
            <p:cNvSpPr>
              <a:spLocks noChangeArrowheads="1"/>
            </p:cNvSpPr>
            <p:nvPr/>
          </p:nvSpPr>
          <p:spPr bwMode="auto">
            <a:xfrm>
              <a:off x="2819400" y="2590800"/>
              <a:ext cx="152400" cy="152400"/>
            </a:xfrm>
            <a:prstGeom prst="ellipse">
              <a:avLst/>
            </a:prstGeom>
            <a:solidFill>
              <a:srgbClr val="FF0000"/>
            </a:solidFill>
            <a:ln w="12700" algn="ctr">
              <a:solidFill>
                <a:srgbClr val="FF0000"/>
              </a:solidFill>
              <a:round/>
              <a:headEnd type="none" w="lg" len="med"/>
              <a:tailEnd type="none" w="lg" len="med"/>
            </a:ln>
          </p:spPr>
          <p:txBody>
            <a:bodyPr wrap="none" anchor="ctr">
              <a:noAutofit/>
            </a:bodyPr>
            <a:lstStyle/>
            <a:p>
              <a:endParaRPr lang="es-HN"/>
            </a:p>
          </p:txBody>
        </p:sp>
      </p:grpSp>
      <p:sp>
        <p:nvSpPr>
          <p:cNvPr id="191" name="AutoShape 10"/>
          <p:cNvSpPr>
            <a:spLocks noChangeArrowheads="1"/>
          </p:cNvSpPr>
          <p:nvPr/>
        </p:nvSpPr>
        <p:spPr bwMode="auto">
          <a:xfrm flipH="1">
            <a:off x="240999" y="1964423"/>
            <a:ext cx="514052" cy="237451"/>
          </a:xfrm>
          <a:prstGeom prst="roundRect">
            <a:avLst>
              <a:gd name="adj" fmla="val 16667"/>
            </a:avLst>
          </a:prstGeom>
          <a:solidFill>
            <a:schemeClr val="accent2">
              <a:lumMod val="50000"/>
            </a:schemeClr>
          </a:solidFill>
          <a:ln w="28575">
            <a:noFill/>
            <a:round/>
            <a:headEnd type="none" w="lg" len="med"/>
            <a:tailEnd type="none" w="lg" len="med"/>
          </a:ln>
        </p:spPr>
        <p:txBody>
          <a:bodyPr anchor="ctr">
            <a:noAutofit/>
          </a:bodyPr>
          <a:lstStyle/>
          <a:p>
            <a:endParaRPr lang="es-HN"/>
          </a:p>
        </p:txBody>
      </p:sp>
      <p:sp>
        <p:nvSpPr>
          <p:cNvPr id="192" name="Rectangle 11"/>
          <p:cNvSpPr>
            <a:spLocks noChangeArrowheads="1"/>
          </p:cNvSpPr>
          <p:nvPr/>
        </p:nvSpPr>
        <p:spPr bwMode="auto">
          <a:xfrm flipH="1">
            <a:off x="238155" y="1913530"/>
            <a:ext cx="514052" cy="85686"/>
          </a:xfrm>
          <a:prstGeom prst="rect">
            <a:avLst/>
          </a:prstGeom>
          <a:solidFill>
            <a:schemeClr val="bg1"/>
          </a:solidFill>
          <a:ln w="12700">
            <a:noFill/>
            <a:miter lim="800000"/>
            <a:headEnd type="none" w="lg" len="med"/>
            <a:tailEnd type="none" w="lg" len="med"/>
          </a:ln>
        </p:spPr>
        <p:txBody>
          <a:bodyPr wrap="none" anchor="ctr">
            <a:noAutofit/>
          </a:bodyPr>
          <a:lstStyle/>
          <a:p>
            <a:endParaRPr lang="es-HN"/>
          </a:p>
        </p:txBody>
      </p:sp>
      <p:sp>
        <p:nvSpPr>
          <p:cNvPr id="193" name="AutoShape 12"/>
          <p:cNvSpPr>
            <a:spLocks noChangeArrowheads="1"/>
          </p:cNvSpPr>
          <p:nvPr/>
        </p:nvSpPr>
        <p:spPr bwMode="auto">
          <a:xfrm flipH="1">
            <a:off x="240999" y="1622725"/>
            <a:ext cx="514052" cy="568762"/>
          </a:xfrm>
          <a:prstGeom prst="roundRect">
            <a:avLst>
              <a:gd name="adj" fmla="val 16667"/>
            </a:avLst>
          </a:prstGeom>
          <a:noFill/>
          <a:ln w="28575">
            <a:solidFill>
              <a:schemeClr val="tx1"/>
            </a:solidFill>
            <a:round/>
            <a:headEnd type="none" w="lg" len="med"/>
            <a:tailEnd type="none" w="lg" len="med"/>
          </a:ln>
        </p:spPr>
        <p:txBody>
          <a:bodyPr wrap="square" anchor="ctr">
            <a:noAutofit/>
          </a:bodyPr>
          <a:lstStyle/>
          <a:p>
            <a:endParaRPr lang="es-HN"/>
          </a:p>
        </p:txBody>
      </p:sp>
      <p:pic>
        <p:nvPicPr>
          <p:cNvPr id="194" name="Picture 13" descr="Product Picture"/>
          <p:cNvPicPr>
            <a:picLocks noChangeAspect="1" noChangeArrowheads="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flipH="1">
            <a:off x="469081" y="1629784"/>
            <a:ext cx="411010" cy="357798"/>
          </a:xfrm>
          <a:prstGeom prst="rect">
            <a:avLst/>
          </a:prstGeom>
          <a:noFill/>
          <a:ln w="9525">
            <a:noFill/>
            <a:miter lim="800000"/>
            <a:headEnd/>
            <a:tailEnd/>
          </a:ln>
        </p:spPr>
      </p:pic>
      <p:sp>
        <p:nvSpPr>
          <p:cNvPr id="195" name="Rectangle 14"/>
          <p:cNvSpPr>
            <a:spLocks noChangeArrowheads="1"/>
          </p:cNvSpPr>
          <p:nvPr/>
        </p:nvSpPr>
        <p:spPr bwMode="auto">
          <a:xfrm flipH="1">
            <a:off x="456345" y="1877579"/>
            <a:ext cx="42838" cy="114634"/>
          </a:xfrm>
          <a:prstGeom prst="rect">
            <a:avLst/>
          </a:prstGeom>
          <a:solidFill>
            <a:schemeClr val="accent1"/>
          </a:solidFill>
          <a:ln w="12700">
            <a:solidFill>
              <a:schemeClr val="tx1"/>
            </a:solidFill>
            <a:miter lim="800000"/>
            <a:headEnd type="none" w="lg" len="med"/>
            <a:tailEnd type="none" w="lg" len="med"/>
          </a:ln>
        </p:spPr>
        <p:txBody>
          <a:bodyPr wrap="none" anchor="ctr">
            <a:noAutofit/>
          </a:bodyPr>
          <a:lstStyle/>
          <a:p>
            <a:endParaRPr lang="es-HN"/>
          </a:p>
        </p:txBody>
      </p:sp>
      <p:sp>
        <p:nvSpPr>
          <p:cNvPr id="196" name="AutoShape 15"/>
          <p:cNvSpPr>
            <a:spLocks noChangeArrowheads="1"/>
          </p:cNvSpPr>
          <p:nvPr/>
        </p:nvSpPr>
        <p:spPr bwMode="auto">
          <a:xfrm rot="5400000" flipH="1">
            <a:off x="437814" y="1854440"/>
            <a:ext cx="113476" cy="302179"/>
          </a:xfrm>
          <a:prstGeom prst="roundRect">
            <a:avLst>
              <a:gd name="adj" fmla="val 16667"/>
            </a:avLst>
          </a:prstGeom>
          <a:solidFill>
            <a:schemeClr val="accent2"/>
          </a:solidFill>
          <a:ln w="12700">
            <a:solidFill>
              <a:schemeClr val="tx1"/>
            </a:solidFill>
            <a:round/>
            <a:headEnd type="none" w="lg" len="med"/>
            <a:tailEnd type="none" w="lg" len="med"/>
          </a:ln>
        </p:spPr>
        <p:txBody>
          <a:bodyPr anchor="ctr">
            <a:noAutofit/>
          </a:bodyPr>
          <a:lstStyle/>
          <a:p>
            <a:endParaRPr lang="es-HN"/>
          </a:p>
        </p:txBody>
      </p:sp>
      <p:grpSp>
        <p:nvGrpSpPr>
          <p:cNvPr id="13" name="Group 16"/>
          <p:cNvGrpSpPr>
            <a:grpSpLocks/>
          </p:cNvGrpSpPr>
          <p:nvPr/>
        </p:nvGrpSpPr>
        <p:grpSpPr bwMode="auto">
          <a:xfrm flipH="1">
            <a:off x="273469" y="1548965"/>
            <a:ext cx="453848" cy="85686"/>
            <a:chOff x="2282" y="276"/>
            <a:chExt cx="580" cy="111"/>
          </a:xfrm>
        </p:grpSpPr>
        <p:sp>
          <p:nvSpPr>
            <p:cNvPr id="203" name="Arc 17"/>
            <p:cNvSpPr>
              <a:spLocks/>
            </p:cNvSpPr>
            <p:nvPr/>
          </p:nvSpPr>
          <p:spPr bwMode="auto">
            <a:xfrm rot="10800000" flipH="1">
              <a:off x="2282" y="276"/>
              <a:ext cx="40" cy="111"/>
            </a:xfrm>
            <a:custGeom>
              <a:avLst/>
              <a:gdLst>
                <a:gd name="T0" fmla="*/ 0 w 21600"/>
                <a:gd name="T1" fmla="*/ 0 h 21600"/>
                <a:gd name="T2" fmla="*/ 40 w 21600"/>
                <a:gd name="T3" fmla="*/ 111 h 21600"/>
                <a:gd name="T4" fmla="*/ 0 w 21600"/>
                <a:gd name="T5" fmla="*/ 11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tx1"/>
              </a:solidFill>
              <a:round/>
              <a:headEnd type="none" w="lg" len="med"/>
              <a:tailEnd type="none" w="lg" len="med"/>
            </a:ln>
          </p:spPr>
          <p:txBody>
            <a:bodyPr anchor="ctr">
              <a:noAutofit/>
            </a:bodyPr>
            <a:lstStyle/>
            <a:p>
              <a:endParaRPr lang="es-HN"/>
            </a:p>
          </p:txBody>
        </p:sp>
        <p:sp>
          <p:nvSpPr>
            <p:cNvPr id="204" name="Arc 18"/>
            <p:cNvSpPr>
              <a:spLocks/>
            </p:cNvSpPr>
            <p:nvPr/>
          </p:nvSpPr>
          <p:spPr bwMode="auto">
            <a:xfrm rot="10800000">
              <a:off x="2823" y="276"/>
              <a:ext cx="39" cy="111"/>
            </a:xfrm>
            <a:custGeom>
              <a:avLst/>
              <a:gdLst>
                <a:gd name="T0" fmla="*/ 0 w 21600"/>
                <a:gd name="T1" fmla="*/ 0 h 21600"/>
                <a:gd name="T2" fmla="*/ 40 w 21600"/>
                <a:gd name="T3" fmla="*/ 111 h 21600"/>
                <a:gd name="T4" fmla="*/ 0 w 21600"/>
                <a:gd name="T5" fmla="*/ 11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tx1"/>
              </a:solidFill>
              <a:round/>
              <a:headEnd type="none" w="lg" len="med"/>
              <a:tailEnd type="none" w="lg" len="med"/>
            </a:ln>
          </p:spPr>
          <p:txBody>
            <a:bodyPr anchor="ctr">
              <a:noAutofit/>
            </a:bodyPr>
            <a:lstStyle/>
            <a:p>
              <a:endParaRPr lang="es-HN"/>
            </a:p>
          </p:txBody>
        </p:sp>
      </p:grpSp>
      <p:sp>
        <p:nvSpPr>
          <p:cNvPr id="199" name="AutoShape 19"/>
          <p:cNvSpPr>
            <a:spLocks noChangeArrowheads="1"/>
          </p:cNvSpPr>
          <p:nvPr/>
        </p:nvSpPr>
        <p:spPr bwMode="auto">
          <a:xfrm flipH="1" flipV="1">
            <a:off x="280363" y="1596862"/>
            <a:ext cx="446901" cy="92634"/>
          </a:xfrm>
          <a:custGeom>
            <a:avLst/>
            <a:gdLst>
              <a:gd name="T0" fmla="*/ 364 w 21600"/>
              <a:gd name="T1" fmla="*/ 40 h 21600"/>
              <a:gd name="T2" fmla="*/ 193 w 21600"/>
              <a:gd name="T3" fmla="*/ 80 h 21600"/>
              <a:gd name="T4" fmla="*/ 22 w 21600"/>
              <a:gd name="T5" fmla="*/ 40 h 21600"/>
              <a:gd name="T6" fmla="*/ 193 w 21600"/>
              <a:gd name="T7" fmla="*/ 0 h 21600"/>
              <a:gd name="T8" fmla="*/ 0 60000 65536"/>
              <a:gd name="T9" fmla="*/ 0 60000 65536"/>
              <a:gd name="T10" fmla="*/ 0 60000 65536"/>
              <a:gd name="T11" fmla="*/ 0 60000 65536"/>
              <a:gd name="T12" fmla="*/ 3022 w 21600"/>
              <a:gd name="T13" fmla="*/ 2970 h 21600"/>
              <a:gd name="T14" fmla="*/ 18578 w 21600"/>
              <a:gd name="T15" fmla="*/ 18630 h 21600"/>
            </a:gdLst>
            <a:ahLst/>
            <a:cxnLst>
              <a:cxn ang="T8">
                <a:pos x="T0" y="T1"/>
              </a:cxn>
              <a:cxn ang="T9">
                <a:pos x="T2" y="T3"/>
              </a:cxn>
              <a:cxn ang="T10">
                <a:pos x="T4" y="T5"/>
              </a:cxn>
              <a:cxn ang="T11">
                <a:pos x="T6" y="T7"/>
              </a:cxn>
            </a:cxnLst>
            <a:rect l="T12" t="T13" r="T14" b="T15"/>
            <a:pathLst>
              <a:path w="21600" h="21600">
                <a:moveTo>
                  <a:pt x="0" y="0"/>
                </a:moveTo>
                <a:lnTo>
                  <a:pt x="2435" y="21600"/>
                </a:lnTo>
                <a:lnTo>
                  <a:pt x="19165" y="21600"/>
                </a:lnTo>
                <a:lnTo>
                  <a:pt x="21600" y="0"/>
                </a:lnTo>
                <a:close/>
              </a:path>
            </a:pathLst>
          </a:custGeom>
          <a:solidFill>
            <a:schemeClr val="bg1"/>
          </a:solidFill>
          <a:ln w="12700">
            <a:solidFill>
              <a:schemeClr val="bg1"/>
            </a:solidFill>
            <a:miter lim="800000"/>
            <a:headEnd type="none" w="lg" len="med"/>
            <a:tailEnd type="none" w="lg" len="med"/>
          </a:ln>
        </p:spPr>
        <p:txBody>
          <a:bodyPr anchor="ctr">
            <a:noAutofit/>
          </a:bodyPr>
          <a:lstStyle/>
          <a:p>
            <a:endParaRPr lang="es-HN"/>
          </a:p>
        </p:txBody>
      </p:sp>
      <p:sp>
        <p:nvSpPr>
          <p:cNvPr id="201" name="Freeform 21"/>
          <p:cNvSpPr>
            <a:spLocks/>
          </p:cNvSpPr>
          <p:nvPr/>
        </p:nvSpPr>
        <p:spPr bwMode="auto">
          <a:xfrm flipH="1">
            <a:off x="276758" y="1504197"/>
            <a:ext cx="444848" cy="98240"/>
          </a:xfrm>
          <a:custGeom>
            <a:avLst/>
            <a:gdLst>
              <a:gd name="T0" fmla="*/ 0 w 288"/>
              <a:gd name="T1" fmla="*/ 144 h 144"/>
              <a:gd name="T2" fmla="*/ 0 w 288"/>
              <a:gd name="T3" fmla="*/ 0 h 144"/>
              <a:gd name="T4" fmla="*/ 288 w 288"/>
              <a:gd name="T5" fmla="*/ 0 h 144"/>
              <a:gd name="T6" fmla="*/ 288 w 288"/>
              <a:gd name="T7" fmla="*/ 144 h 144"/>
              <a:gd name="T8" fmla="*/ 0 60000 65536"/>
              <a:gd name="T9" fmla="*/ 0 60000 65536"/>
              <a:gd name="T10" fmla="*/ 0 60000 65536"/>
              <a:gd name="T11" fmla="*/ 0 60000 65536"/>
              <a:gd name="T12" fmla="*/ 0 w 288"/>
              <a:gd name="T13" fmla="*/ 0 h 144"/>
              <a:gd name="T14" fmla="*/ 288 w 288"/>
              <a:gd name="T15" fmla="*/ 144 h 144"/>
            </a:gdLst>
            <a:ahLst/>
            <a:cxnLst>
              <a:cxn ang="T8">
                <a:pos x="T0" y="T1"/>
              </a:cxn>
              <a:cxn ang="T9">
                <a:pos x="T2" y="T3"/>
              </a:cxn>
              <a:cxn ang="T10">
                <a:pos x="T4" y="T5"/>
              </a:cxn>
              <a:cxn ang="T11">
                <a:pos x="T6" y="T7"/>
              </a:cxn>
            </a:cxnLst>
            <a:rect l="T12" t="T13" r="T14" b="T15"/>
            <a:pathLst>
              <a:path w="288" h="144">
                <a:moveTo>
                  <a:pt x="0" y="144"/>
                </a:moveTo>
                <a:lnTo>
                  <a:pt x="0" y="0"/>
                </a:lnTo>
                <a:lnTo>
                  <a:pt x="288" y="0"/>
                </a:lnTo>
                <a:lnTo>
                  <a:pt x="288" y="144"/>
                </a:lnTo>
              </a:path>
            </a:pathLst>
          </a:custGeom>
          <a:noFill/>
          <a:ln w="28575">
            <a:solidFill>
              <a:schemeClr val="tx1"/>
            </a:solidFill>
            <a:round/>
            <a:headEnd type="none" w="lg" len="med"/>
            <a:tailEnd type="none" w="lg" len="med"/>
          </a:ln>
        </p:spPr>
        <p:txBody>
          <a:bodyPr anchor="ctr">
            <a:noAutofit/>
          </a:bodyPr>
          <a:lstStyle/>
          <a:p>
            <a:endParaRPr lang="es-HN"/>
          </a:p>
        </p:txBody>
      </p:sp>
      <p:sp>
        <p:nvSpPr>
          <p:cNvPr id="208" name="Freeform 207"/>
          <p:cNvSpPr/>
          <p:nvPr/>
        </p:nvSpPr>
        <p:spPr bwMode="auto">
          <a:xfrm>
            <a:off x="4931054" y="6788037"/>
            <a:ext cx="2223829" cy="1141794"/>
          </a:xfrm>
          <a:custGeom>
            <a:avLst/>
            <a:gdLst>
              <a:gd name="connsiteX0" fmla="*/ 0 w 5310835"/>
              <a:gd name="connsiteY0" fmla="*/ 0 h 621792"/>
              <a:gd name="connsiteX1" fmla="*/ 5310835 w 5310835"/>
              <a:gd name="connsiteY1" fmla="*/ 621792 h 621792"/>
              <a:gd name="connsiteX0" fmla="*/ 0 w 5310835"/>
              <a:gd name="connsiteY0" fmla="*/ 0 h 872947"/>
              <a:gd name="connsiteX1" fmla="*/ 5310835 w 5310835"/>
              <a:gd name="connsiteY1" fmla="*/ 621792 h 872947"/>
              <a:gd name="connsiteX0" fmla="*/ 0 w 5310835"/>
              <a:gd name="connsiteY0" fmla="*/ 0 h 1676060"/>
              <a:gd name="connsiteX1" fmla="*/ 5310835 w 5310835"/>
              <a:gd name="connsiteY1" fmla="*/ 621792 h 1676060"/>
              <a:gd name="connsiteX0" fmla="*/ 0 w 5010391"/>
              <a:gd name="connsiteY0" fmla="*/ 9224263 h 10900323"/>
              <a:gd name="connsiteX1" fmla="*/ 5010391 w 5010391"/>
              <a:gd name="connsiteY1" fmla="*/ 207266 h 10900323"/>
            </a:gdLst>
            <a:ahLst/>
            <a:cxnLst>
              <a:cxn ang="0">
                <a:pos x="connsiteX0" y="connsiteY0"/>
              </a:cxn>
              <a:cxn ang="0">
                <a:pos x="connsiteX1" y="connsiteY1"/>
              </a:cxn>
            </a:cxnLst>
            <a:rect l="l" t="t" r="r" b="b"/>
            <a:pathLst>
              <a:path w="5010391" h="10900323">
                <a:moveTo>
                  <a:pt x="0" y="9224263"/>
                </a:moveTo>
                <a:cubicBezTo>
                  <a:pt x="28543" y="10900323"/>
                  <a:pt x="3240113" y="2"/>
                  <a:pt x="5010391" y="207266"/>
                </a:cubicBezTo>
              </a:path>
            </a:pathLst>
          </a:custGeom>
          <a:noFill/>
          <a:ln w="38100" cap="flat" cmpd="sng" algn="ctr">
            <a:solidFill>
              <a:schemeClr val="tx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s-HN" sz="2800" b="0" i="0" u="none" strike="noStrike" cap="none" normalizeH="0" baseline="0" smtClean="0">
              <a:ln>
                <a:noFill/>
              </a:ln>
              <a:solidFill>
                <a:schemeClr val="tx1"/>
              </a:solidFill>
              <a:effectLst/>
              <a:latin typeface="Times New Roman" pitchFamily="18" charset="0"/>
            </a:endParaRPr>
          </a:p>
        </p:txBody>
      </p:sp>
      <p:sp>
        <p:nvSpPr>
          <p:cNvPr id="190" name="TextBox 189"/>
          <p:cNvSpPr txBox="1"/>
          <p:nvPr/>
        </p:nvSpPr>
        <p:spPr>
          <a:xfrm>
            <a:off x="1849173" y="4088130"/>
            <a:ext cx="1361377" cy="646331"/>
          </a:xfrm>
          <a:prstGeom prst="rect">
            <a:avLst/>
          </a:prstGeom>
          <a:noFill/>
        </p:spPr>
        <p:txBody>
          <a:bodyPr wrap="square" rtlCol="0">
            <a:spAutoFit/>
          </a:bodyPr>
          <a:lstStyle/>
          <a:p>
            <a:r>
              <a:rPr lang="es-HN" dirty="0" smtClean="0"/>
              <a:t>Cascada de coagulante</a:t>
            </a:r>
            <a:endParaRPr lang="es-HN" dirty="0"/>
          </a:p>
        </p:txBody>
      </p:sp>
      <p:cxnSp>
        <p:nvCxnSpPr>
          <p:cNvPr id="200" name="Straight Arrow Connector 199"/>
          <p:cNvCxnSpPr/>
          <p:nvPr/>
        </p:nvCxnSpPr>
        <p:spPr bwMode="auto">
          <a:xfrm flipV="1">
            <a:off x="3162300" y="4229101"/>
            <a:ext cx="1524000" cy="247649"/>
          </a:xfrm>
          <a:prstGeom prst="straightConnector1">
            <a:avLst/>
          </a:prstGeom>
          <a:solidFill>
            <a:schemeClr val="accent1"/>
          </a:solidFill>
          <a:ln w="12700" cap="flat" cmpd="sng" algn="ctr">
            <a:solidFill>
              <a:schemeClr val="tx1"/>
            </a:solidFill>
            <a:prstDash val="solid"/>
            <a:round/>
            <a:headEnd type="none" w="lg" len="med"/>
            <a:tailEnd type="arrow"/>
          </a:ln>
          <a:effectLst/>
        </p:spPr>
      </p:cxnSp>
      <p:sp>
        <p:nvSpPr>
          <p:cNvPr id="13332" name="Line 120"/>
          <p:cNvSpPr>
            <a:spLocks noChangeShapeType="1"/>
          </p:cNvSpPr>
          <p:nvPr/>
        </p:nvSpPr>
        <p:spPr bwMode="auto">
          <a:xfrm flipH="1">
            <a:off x="774497" y="2001203"/>
            <a:ext cx="968578" cy="0"/>
          </a:xfrm>
          <a:prstGeom prst="line">
            <a:avLst/>
          </a:prstGeom>
          <a:noFill/>
          <a:ln w="12700">
            <a:solidFill>
              <a:schemeClr val="tx1"/>
            </a:solidFill>
            <a:prstDash val="dash"/>
            <a:round/>
            <a:headEnd type="none" w="lg" len="med"/>
            <a:tailEnd type="none" w="lg" len="med"/>
          </a:ln>
        </p:spPr>
        <p:txBody>
          <a:bodyPr wrap="square" anchor="ctr">
            <a:noAutofit/>
          </a:bodyPr>
          <a:lstStyle/>
          <a:p>
            <a:endParaRPr lang="es-HN"/>
          </a:p>
        </p:txBody>
      </p:sp>
      <p:grpSp>
        <p:nvGrpSpPr>
          <p:cNvPr id="14" name="Group 196"/>
          <p:cNvGrpSpPr/>
          <p:nvPr/>
        </p:nvGrpSpPr>
        <p:grpSpPr>
          <a:xfrm>
            <a:off x="6158333" y="3280412"/>
            <a:ext cx="3253086" cy="3192577"/>
            <a:chOff x="4081882" y="3280412"/>
            <a:chExt cx="4638255" cy="3468369"/>
          </a:xfrm>
        </p:grpSpPr>
        <p:cxnSp>
          <p:nvCxnSpPr>
            <p:cNvPr id="206" name="Straight Connector 187"/>
            <p:cNvCxnSpPr>
              <a:cxnSpLocks noChangeShapeType="1"/>
            </p:cNvCxnSpPr>
            <p:nvPr/>
          </p:nvCxnSpPr>
          <p:spPr bwMode="auto">
            <a:xfrm rot="5400000">
              <a:off x="2370417" y="5005795"/>
              <a:ext cx="3461880" cy="11113"/>
            </a:xfrm>
            <a:prstGeom prst="line">
              <a:avLst/>
            </a:prstGeom>
            <a:noFill/>
            <a:ln w="254000" algn="ctr">
              <a:solidFill>
                <a:schemeClr val="bg1">
                  <a:lumMod val="50000"/>
                </a:schemeClr>
              </a:solidFill>
              <a:round/>
              <a:headEnd type="none" w="lg" len="med"/>
              <a:tailEnd type="none" w="lg" len="med"/>
            </a:ln>
          </p:spPr>
        </p:cxnSp>
        <p:cxnSp>
          <p:nvCxnSpPr>
            <p:cNvPr id="209" name="Straight Connector 189"/>
            <p:cNvCxnSpPr>
              <a:cxnSpLocks noChangeShapeType="1"/>
            </p:cNvCxnSpPr>
            <p:nvPr/>
          </p:nvCxnSpPr>
          <p:spPr bwMode="auto">
            <a:xfrm rot="5400000">
              <a:off x="6983641" y="5012284"/>
              <a:ext cx="3461880" cy="11113"/>
            </a:xfrm>
            <a:prstGeom prst="line">
              <a:avLst/>
            </a:prstGeom>
            <a:noFill/>
            <a:ln w="254000" algn="ctr">
              <a:solidFill>
                <a:schemeClr val="bg1">
                  <a:lumMod val="50000"/>
                </a:schemeClr>
              </a:solidFill>
              <a:round/>
              <a:headEnd type="none" w="lg" len="med"/>
              <a:tailEnd type="none" w="lg" len="med"/>
            </a:ln>
          </p:spPr>
        </p:cxnSp>
        <p:cxnSp>
          <p:nvCxnSpPr>
            <p:cNvPr id="210" name="Straight Connector 190"/>
            <p:cNvCxnSpPr>
              <a:cxnSpLocks noChangeShapeType="1"/>
            </p:cNvCxnSpPr>
            <p:nvPr/>
          </p:nvCxnSpPr>
          <p:spPr bwMode="auto">
            <a:xfrm rot="10800000">
              <a:off x="4081882" y="6617357"/>
              <a:ext cx="4635082" cy="12045"/>
            </a:xfrm>
            <a:prstGeom prst="line">
              <a:avLst/>
            </a:prstGeom>
            <a:noFill/>
            <a:ln w="254000" algn="ctr">
              <a:solidFill>
                <a:schemeClr val="bg1">
                  <a:lumMod val="50000"/>
                </a:schemeClr>
              </a:solidFill>
              <a:round/>
              <a:headEnd type="none" w="lg" len="med"/>
              <a:tailEnd type="none" w="lg" len="med"/>
            </a:ln>
          </p:spPr>
        </p:cxnSp>
      </p:grpSp>
      <p:sp>
        <p:nvSpPr>
          <p:cNvPr id="211" name="Trapezoid 210"/>
          <p:cNvSpPr/>
          <p:nvPr/>
        </p:nvSpPr>
        <p:spPr>
          <a:xfrm>
            <a:off x="3486150" y="3981450"/>
            <a:ext cx="533400" cy="213360"/>
          </a:xfrm>
          <a:prstGeom prst="trapezoid">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s-HN"/>
          </a:p>
        </p:txBody>
      </p:sp>
      <p:sp>
        <p:nvSpPr>
          <p:cNvPr id="212" name="Line 117"/>
          <p:cNvSpPr>
            <a:spLocks noChangeShapeType="1"/>
          </p:cNvSpPr>
          <p:nvPr/>
        </p:nvSpPr>
        <p:spPr bwMode="auto">
          <a:xfrm flipV="1">
            <a:off x="3743960" y="3778568"/>
            <a:ext cx="0" cy="267652"/>
          </a:xfrm>
          <a:prstGeom prst="line">
            <a:avLst/>
          </a:prstGeom>
          <a:noFill/>
          <a:ln w="12700">
            <a:solidFill>
              <a:schemeClr val="tx1"/>
            </a:solidFill>
            <a:round/>
            <a:headEnd type="none" w="lg" len="med"/>
            <a:tailEnd type="none" w="lg" len="med"/>
          </a:ln>
        </p:spPr>
        <p:txBody>
          <a:bodyPr wrap="square" anchor="ctr">
            <a:noAutofit/>
          </a:bodyPr>
          <a:lstStyle/>
          <a:p>
            <a:endParaRPr lang="es-HN"/>
          </a:p>
        </p:txBody>
      </p:sp>
      <p:grpSp>
        <p:nvGrpSpPr>
          <p:cNvPr id="15" name="Group 266"/>
          <p:cNvGrpSpPr/>
          <p:nvPr/>
        </p:nvGrpSpPr>
        <p:grpSpPr>
          <a:xfrm>
            <a:off x="450563" y="2180782"/>
            <a:ext cx="96456" cy="4339450"/>
            <a:chOff x="450563" y="2190307"/>
            <a:chExt cx="96456" cy="4339450"/>
          </a:xfrm>
        </p:grpSpPr>
        <p:sp>
          <p:nvSpPr>
            <p:cNvPr id="247" name="Rectangle 246"/>
            <p:cNvSpPr/>
            <p:nvPr/>
          </p:nvSpPr>
          <p:spPr bwMode="auto">
            <a:xfrm rot="5400000">
              <a:off x="-1670934" y="4311804"/>
              <a:ext cx="4339450" cy="96456"/>
            </a:xfrm>
            <a:prstGeom prst="rect">
              <a:avLst/>
            </a:prstGeom>
            <a:solidFill>
              <a:schemeClr val="accent2">
                <a:lumMod val="50000"/>
              </a:schemeClr>
            </a:solidFill>
            <a:ln w="12700" cap="flat" cmpd="sng" algn="ctr">
              <a:no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HN" sz="1800" b="0" i="0" u="none" strike="noStrike" cap="none" normalizeH="0" baseline="0" smtClean="0">
                <a:ln>
                  <a:noFill/>
                </a:ln>
                <a:solidFill>
                  <a:schemeClr val="tx1"/>
                </a:solidFill>
                <a:effectLst/>
                <a:latin typeface="Century Gothic" pitchFamily="34" charset="0"/>
                <a:cs typeface="Arial" charset="0"/>
              </a:endParaRPr>
            </a:p>
          </p:txBody>
        </p:sp>
        <p:cxnSp>
          <p:nvCxnSpPr>
            <p:cNvPr id="248" name="Straight Connector 247"/>
            <p:cNvCxnSpPr/>
            <p:nvPr/>
          </p:nvCxnSpPr>
          <p:spPr bwMode="auto">
            <a:xfrm rot="5400000">
              <a:off x="-1627126" y="4360032"/>
              <a:ext cx="4339450" cy="0"/>
            </a:xfrm>
            <a:prstGeom prst="line">
              <a:avLst/>
            </a:prstGeom>
            <a:solidFill>
              <a:schemeClr val="accent2">
                <a:lumMod val="50000"/>
              </a:schemeClr>
            </a:solidFill>
            <a:ln w="28575" cap="flat" cmpd="sng" algn="ctr">
              <a:solidFill>
                <a:schemeClr val="tx1"/>
              </a:solidFill>
              <a:prstDash val="solid"/>
              <a:round/>
              <a:headEnd type="none" w="lg" len="med"/>
              <a:tailEnd type="none" w="lg" len="med"/>
            </a:ln>
            <a:effectLst/>
          </p:spPr>
        </p:cxnSp>
        <p:cxnSp>
          <p:nvCxnSpPr>
            <p:cNvPr id="249" name="Straight Connector 248"/>
            <p:cNvCxnSpPr/>
            <p:nvPr/>
          </p:nvCxnSpPr>
          <p:spPr bwMode="auto">
            <a:xfrm rot="5400000">
              <a:off x="-1717160" y="4360032"/>
              <a:ext cx="4339450" cy="0"/>
            </a:xfrm>
            <a:prstGeom prst="line">
              <a:avLst/>
            </a:prstGeom>
            <a:solidFill>
              <a:schemeClr val="accent2">
                <a:lumMod val="50000"/>
              </a:schemeClr>
            </a:solidFill>
            <a:ln w="28575" cap="flat" cmpd="sng" algn="ctr">
              <a:solidFill>
                <a:schemeClr val="tx1"/>
              </a:solidFill>
              <a:prstDash val="solid"/>
              <a:round/>
              <a:headEnd type="none" w="lg" len="med"/>
              <a:tailEnd type="none" w="lg" len="med"/>
            </a:ln>
            <a:effectLst/>
          </p:spPr>
        </p:cxnSp>
      </p:grpSp>
      <p:grpSp>
        <p:nvGrpSpPr>
          <p:cNvPr id="16" name="Group 272"/>
          <p:cNvGrpSpPr/>
          <p:nvPr/>
        </p:nvGrpSpPr>
        <p:grpSpPr>
          <a:xfrm>
            <a:off x="4090416" y="3002541"/>
            <a:ext cx="613258" cy="3603762"/>
            <a:chOff x="4090416" y="3002541"/>
            <a:chExt cx="613258" cy="3603762"/>
          </a:xfrm>
        </p:grpSpPr>
        <p:sp>
          <p:nvSpPr>
            <p:cNvPr id="263" name="Freeform 262"/>
            <p:cNvSpPr/>
            <p:nvPr/>
          </p:nvSpPr>
          <p:spPr bwMode="auto">
            <a:xfrm>
              <a:off x="4090416" y="3002541"/>
              <a:ext cx="613258" cy="3603762"/>
            </a:xfrm>
            <a:custGeom>
              <a:avLst/>
              <a:gdLst>
                <a:gd name="connsiteX0" fmla="*/ 605942 w 693724"/>
                <a:gd name="connsiteY0" fmla="*/ 165811 h 4089197"/>
                <a:gd name="connsiteX1" fmla="*/ 86563 w 693724"/>
                <a:gd name="connsiteY1" fmla="*/ 1241146 h 4089197"/>
                <a:gd name="connsiteX2" fmla="*/ 86563 w 693724"/>
                <a:gd name="connsiteY2" fmla="*/ 3684423 h 4089197"/>
                <a:gd name="connsiteX3" fmla="*/ 159715 w 693724"/>
                <a:gd name="connsiteY3" fmla="*/ 3669792 h 4089197"/>
                <a:gd name="connsiteX4" fmla="*/ 188976 w 693724"/>
                <a:gd name="connsiteY4" fmla="*/ 1175309 h 4089197"/>
                <a:gd name="connsiteX5" fmla="*/ 613258 w 693724"/>
                <a:gd name="connsiteY5" fmla="*/ 246279 h 4089197"/>
                <a:gd name="connsiteX6" fmla="*/ 605942 w 693724"/>
                <a:gd name="connsiteY6" fmla="*/ 165811 h 4089197"/>
                <a:gd name="connsiteX0" fmla="*/ 605942 w 693724"/>
                <a:gd name="connsiteY0" fmla="*/ 165811 h 4089197"/>
                <a:gd name="connsiteX1" fmla="*/ 86563 w 693724"/>
                <a:gd name="connsiteY1" fmla="*/ 1241146 h 4089197"/>
                <a:gd name="connsiteX2" fmla="*/ 86563 w 693724"/>
                <a:gd name="connsiteY2" fmla="*/ 3684423 h 4089197"/>
                <a:gd name="connsiteX3" fmla="*/ 159715 w 693724"/>
                <a:gd name="connsiteY3" fmla="*/ 3669792 h 4089197"/>
                <a:gd name="connsiteX4" fmla="*/ 188976 w 693724"/>
                <a:gd name="connsiteY4" fmla="*/ 1175309 h 4089197"/>
                <a:gd name="connsiteX5" fmla="*/ 613258 w 693724"/>
                <a:gd name="connsiteY5" fmla="*/ 246279 h 4089197"/>
                <a:gd name="connsiteX6" fmla="*/ 605942 w 693724"/>
                <a:gd name="connsiteY6" fmla="*/ 165811 h 4089197"/>
                <a:gd name="connsiteX0" fmla="*/ 605942 w 693724"/>
                <a:gd name="connsiteY0" fmla="*/ 165811 h 4089197"/>
                <a:gd name="connsiteX1" fmla="*/ 86563 w 693724"/>
                <a:gd name="connsiteY1" fmla="*/ 1241146 h 4089197"/>
                <a:gd name="connsiteX2" fmla="*/ 86563 w 693724"/>
                <a:gd name="connsiteY2" fmla="*/ 3684423 h 4089197"/>
                <a:gd name="connsiteX3" fmla="*/ 159715 w 693724"/>
                <a:gd name="connsiteY3" fmla="*/ 3669792 h 4089197"/>
                <a:gd name="connsiteX4" fmla="*/ 188976 w 693724"/>
                <a:gd name="connsiteY4" fmla="*/ 1175309 h 4089197"/>
                <a:gd name="connsiteX5" fmla="*/ 613258 w 693724"/>
                <a:gd name="connsiteY5" fmla="*/ 246279 h 4089197"/>
                <a:gd name="connsiteX6" fmla="*/ 605942 w 693724"/>
                <a:gd name="connsiteY6" fmla="*/ 165811 h 4089197"/>
                <a:gd name="connsiteX0" fmla="*/ 605942 w 965328"/>
                <a:gd name="connsiteY0" fmla="*/ 84474 h 4007860"/>
                <a:gd name="connsiteX1" fmla="*/ 86563 w 965328"/>
                <a:gd name="connsiteY1" fmla="*/ 1159809 h 4007860"/>
                <a:gd name="connsiteX2" fmla="*/ 86563 w 965328"/>
                <a:gd name="connsiteY2" fmla="*/ 3603086 h 4007860"/>
                <a:gd name="connsiteX3" fmla="*/ 159715 w 965328"/>
                <a:gd name="connsiteY3" fmla="*/ 3588455 h 4007860"/>
                <a:gd name="connsiteX4" fmla="*/ 188976 w 965328"/>
                <a:gd name="connsiteY4" fmla="*/ 1093972 h 4007860"/>
                <a:gd name="connsiteX5" fmla="*/ 613258 w 965328"/>
                <a:gd name="connsiteY5" fmla="*/ 164942 h 4007860"/>
                <a:gd name="connsiteX6" fmla="*/ 605942 w 965328"/>
                <a:gd name="connsiteY6" fmla="*/ 84474 h 4007860"/>
                <a:gd name="connsiteX0" fmla="*/ 605942 w 613258"/>
                <a:gd name="connsiteY0" fmla="*/ 84474 h 4007860"/>
                <a:gd name="connsiteX1" fmla="*/ 86563 w 613258"/>
                <a:gd name="connsiteY1" fmla="*/ 1159809 h 4007860"/>
                <a:gd name="connsiteX2" fmla="*/ 86563 w 613258"/>
                <a:gd name="connsiteY2" fmla="*/ 3603086 h 4007860"/>
                <a:gd name="connsiteX3" fmla="*/ 159715 w 613258"/>
                <a:gd name="connsiteY3" fmla="*/ 3588455 h 4007860"/>
                <a:gd name="connsiteX4" fmla="*/ 188976 w 613258"/>
                <a:gd name="connsiteY4" fmla="*/ 1093972 h 4007860"/>
                <a:gd name="connsiteX5" fmla="*/ 613258 w 613258"/>
                <a:gd name="connsiteY5" fmla="*/ 164942 h 4007860"/>
                <a:gd name="connsiteX6" fmla="*/ 605942 w 613258"/>
                <a:gd name="connsiteY6" fmla="*/ 84474 h 4007860"/>
                <a:gd name="connsiteX0" fmla="*/ 605942 w 613258"/>
                <a:gd name="connsiteY0" fmla="*/ 84474 h 4007860"/>
                <a:gd name="connsiteX1" fmla="*/ 86563 w 613258"/>
                <a:gd name="connsiteY1" fmla="*/ 1159809 h 4007860"/>
                <a:gd name="connsiteX2" fmla="*/ 86563 w 613258"/>
                <a:gd name="connsiteY2" fmla="*/ 3603086 h 4007860"/>
                <a:gd name="connsiteX3" fmla="*/ 159715 w 613258"/>
                <a:gd name="connsiteY3" fmla="*/ 3588455 h 4007860"/>
                <a:gd name="connsiteX4" fmla="*/ 188976 w 613258"/>
                <a:gd name="connsiteY4" fmla="*/ 1093972 h 4007860"/>
                <a:gd name="connsiteX5" fmla="*/ 613258 w 613258"/>
                <a:gd name="connsiteY5" fmla="*/ 164942 h 4007860"/>
                <a:gd name="connsiteX6" fmla="*/ 605942 w 613258"/>
                <a:gd name="connsiteY6" fmla="*/ 84474 h 4007860"/>
                <a:gd name="connsiteX0" fmla="*/ 605942 w 613258"/>
                <a:gd name="connsiteY0" fmla="*/ 84474 h 4007860"/>
                <a:gd name="connsiteX1" fmla="*/ 86563 w 613258"/>
                <a:gd name="connsiteY1" fmla="*/ 1159809 h 4007860"/>
                <a:gd name="connsiteX2" fmla="*/ 86563 w 613258"/>
                <a:gd name="connsiteY2" fmla="*/ 3603086 h 4007860"/>
                <a:gd name="connsiteX3" fmla="*/ 159715 w 613258"/>
                <a:gd name="connsiteY3" fmla="*/ 3588455 h 4007860"/>
                <a:gd name="connsiteX4" fmla="*/ 188976 w 613258"/>
                <a:gd name="connsiteY4" fmla="*/ 1093972 h 4007860"/>
                <a:gd name="connsiteX5" fmla="*/ 613258 w 613258"/>
                <a:gd name="connsiteY5" fmla="*/ 164942 h 4007860"/>
                <a:gd name="connsiteX6" fmla="*/ 605942 w 613258"/>
                <a:gd name="connsiteY6" fmla="*/ 84474 h 4007860"/>
                <a:gd name="connsiteX0" fmla="*/ 605942 w 613258"/>
                <a:gd name="connsiteY0" fmla="*/ 84474 h 4007860"/>
                <a:gd name="connsiteX1" fmla="*/ 86563 w 613258"/>
                <a:gd name="connsiteY1" fmla="*/ 1159809 h 4007860"/>
                <a:gd name="connsiteX2" fmla="*/ 86563 w 613258"/>
                <a:gd name="connsiteY2" fmla="*/ 3603086 h 4007860"/>
                <a:gd name="connsiteX3" fmla="*/ 159715 w 613258"/>
                <a:gd name="connsiteY3" fmla="*/ 3588455 h 4007860"/>
                <a:gd name="connsiteX4" fmla="*/ 188976 w 613258"/>
                <a:gd name="connsiteY4" fmla="*/ 1093972 h 4007860"/>
                <a:gd name="connsiteX5" fmla="*/ 613258 w 613258"/>
                <a:gd name="connsiteY5" fmla="*/ 164942 h 4007860"/>
                <a:gd name="connsiteX6" fmla="*/ 605942 w 613258"/>
                <a:gd name="connsiteY6" fmla="*/ 84474 h 4007860"/>
                <a:gd name="connsiteX0" fmla="*/ 605942 w 613258"/>
                <a:gd name="connsiteY0" fmla="*/ 84474 h 3603762"/>
                <a:gd name="connsiteX1" fmla="*/ 86563 w 613258"/>
                <a:gd name="connsiteY1" fmla="*/ 1159809 h 3603762"/>
                <a:gd name="connsiteX2" fmla="*/ 86563 w 613258"/>
                <a:gd name="connsiteY2" fmla="*/ 3603086 h 3603762"/>
                <a:gd name="connsiteX3" fmla="*/ 159715 w 613258"/>
                <a:gd name="connsiteY3" fmla="*/ 3588455 h 3603762"/>
                <a:gd name="connsiteX4" fmla="*/ 188976 w 613258"/>
                <a:gd name="connsiteY4" fmla="*/ 1093972 h 3603762"/>
                <a:gd name="connsiteX5" fmla="*/ 613258 w 613258"/>
                <a:gd name="connsiteY5" fmla="*/ 164942 h 3603762"/>
                <a:gd name="connsiteX6" fmla="*/ 605942 w 613258"/>
                <a:gd name="connsiteY6" fmla="*/ 84474 h 3603762"/>
                <a:gd name="connsiteX0" fmla="*/ 605942 w 613258"/>
                <a:gd name="connsiteY0" fmla="*/ 84474 h 3603762"/>
                <a:gd name="connsiteX1" fmla="*/ 86563 w 613258"/>
                <a:gd name="connsiteY1" fmla="*/ 1159809 h 3603762"/>
                <a:gd name="connsiteX2" fmla="*/ 86563 w 613258"/>
                <a:gd name="connsiteY2" fmla="*/ 3603086 h 3603762"/>
                <a:gd name="connsiteX3" fmla="*/ 159715 w 613258"/>
                <a:gd name="connsiteY3" fmla="*/ 3588455 h 3603762"/>
                <a:gd name="connsiteX4" fmla="*/ 159715 w 613258"/>
                <a:gd name="connsiteY4" fmla="*/ 1174440 h 3603762"/>
                <a:gd name="connsiteX5" fmla="*/ 613258 w 613258"/>
                <a:gd name="connsiteY5" fmla="*/ 164942 h 3603762"/>
                <a:gd name="connsiteX6" fmla="*/ 605942 w 613258"/>
                <a:gd name="connsiteY6" fmla="*/ 84474 h 3603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3258" h="3603762">
                  <a:moveTo>
                    <a:pt x="605942" y="84474"/>
                  </a:moveTo>
                  <a:cubicBezTo>
                    <a:pt x="264663" y="195964"/>
                    <a:pt x="173126" y="573374"/>
                    <a:pt x="86563" y="1159809"/>
                  </a:cubicBezTo>
                  <a:cubicBezTo>
                    <a:pt x="0" y="1746244"/>
                    <a:pt x="74371" y="3198312"/>
                    <a:pt x="86563" y="3603086"/>
                  </a:cubicBezTo>
                  <a:cubicBezTo>
                    <a:pt x="144023" y="3591400"/>
                    <a:pt x="133592" y="3603762"/>
                    <a:pt x="159715" y="3588455"/>
                  </a:cubicBezTo>
                  <a:cubicBezTo>
                    <a:pt x="176784" y="3170269"/>
                    <a:pt x="84125" y="1745025"/>
                    <a:pt x="159715" y="1174440"/>
                  </a:cubicBezTo>
                  <a:cubicBezTo>
                    <a:pt x="235305" y="603855"/>
                    <a:pt x="372967" y="198609"/>
                    <a:pt x="613258" y="164942"/>
                  </a:cubicBezTo>
                  <a:cubicBezTo>
                    <a:pt x="600052" y="0"/>
                    <a:pt x="612243" y="126893"/>
                    <a:pt x="605942" y="84474"/>
                  </a:cubicBezTo>
                  <a:close/>
                </a:path>
              </a:pathLst>
            </a:custGeom>
            <a:solidFill>
              <a:schemeClr val="accent2">
                <a:lumMod val="50000"/>
              </a:schemeClr>
            </a:solidFill>
            <a:ln w="12700" cap="flat" cmpd="sng" algn="ctr">
              <a:no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HN" sz="1800" b="0" i="0" u="none" strike="noStrike" cap="none" normalizeH="0" baseline="0" smtClean="0">
                <a:ln>
                  <a:noFill/>
                </a:ln>
                <a:solidFill>
                  <a:schemeClr val="tx1"/>
                </a:solidFill>
                <a:effectLst/>
                <a:latin typeface="Century Gothic" pitchFamily="34" charset="0"/>
                <a:cs typeface="Arial" charset="0"/>
              </a:endParaRPr>
            </a:p>
          </p:txBody>
        </p:sp>
        <p:sp>
          <p:nvSpPr>
            <p:cNvPr id="258" name="Freeform 257"/>
            <p:cNvSpPr/>
            <p:nvPr/>
          </p:nvSpPr>
          <p:spPr bwMode="auto">
            <a:xfrm>
              <a:off x="4155453" y="3133725"/>
              <a:ext cx="547687" cy="3467100"/>
            </a:xfrm>
            <a:custGeom>
              <a:avLst/>
              <a:gdLst>
                <a:gd name="connsiteX0" fmla="*/ 61912 w 547687"/>
                <a:gd name="connsiteY0" fmla="*/ 3467100 h 3467100"/>
                <a:gd name="connsiteX1" fmla="*/ 80962 w 547687"/>
                <a:gd name="connsiteY1" fmla="*/ 876300 h 3467100"/>
                <a:gd name="connsiteX2" fmla="*/ 547687 w 547687"/>
                <a:gd name="connsiteY2" fmla="*/ 0 h 3467100"/>
                <a:gd name="connsiteX3" fmla="*/ 547687 w 547687"/>
                <a:gd name="connsiteY3" fmla="*/ 0 h 3467100"/>
                <a:gd name="connsiteX0" fmla="*/ 61912 w 632370"/>
                <a:gd name="connsiteY0" fmla="*/ 3604185 h 3604185"/>
                <a:gd name="connsiteX1" fmla="*/ 80962 w 632370"/>
                <a:gd name="connsiteY1" fmla="*/ 1013385 h 3604185"/>
                <a:gd name="connsiteX2" fmla="*/ 547687 w 632370"/>
                <a:gd name="connsiteY2" fmla="*/ 137085 h 3604185"/>
                <a:gd name="connsiteX3" fmla="*/ 589063 w 632370"/>
                <a:gd name="connsiteY3" fmla="*/ 190873 h 3604185"/>
                <a:gd name="connsiteX0" fmla="*/ 61912 w 547687"/>
                <a:gd name="connsiteY0" fmla="*/ 3467100 h 3467100"/>
                <a:gd name="connsiteX1" fmla="*/ 80962 w 547687"/>
                <a:gd name="connsiteY1" fmla="*/ 876300 h 3467100"/>
                <a:gd name="connsiteX2" fmla="*/ 547687 w 547687"/>
                <a:gd name="connsiteY2" fmla="*/ 0 h 3467100"/>
                <a:gd name="connsiteX0" fmla="*/ 61912 w 547687"/>
                <a:gd name="connsiteY0" fmla="*/ 3467100 h 3467100"/>
                <a:gd name="connsiteX1" fmla="*/ 80962 w 547687"/>
                <a:gd name="connsiteY1" fmla="*/ 876300 h 3467100"/>
                <a:gd name="connsiteX2" fmla="*/ 547687 w 547687"/>
                <a:gd name="connsiteY2" fmla="*/ 0 h 3467100"/>
                <a:gd name="connsiteX0" fmla="*/ 30956 w 516731"/>
                <a:gd name="connsiteY0" fmla="*/ 3467100 h 3467100"/>
                <a:gd name="connsiteX1" fmla="*/ 50006 w 516731"/>
                <a:gd name="connsiteY1" fmla="*/ 876300 h 3467100"/>
                <a:gd name="connsiteX2" fmla="*/ 516731 w 516731"/>
                <a:gd name="connsiteY2" fmla="*/ 0 h 3467100"/>
                <a:gd name="connsiteX0" fmla="*/ 61912 w 547687"/>
                <a:gd name="connsiteY0" fmla="*/ 3467100 h 3467100"/>
                <a:gd name="connsiteX1" fmla="*/ 80962 w 547687"/>
                <a:gd name="connsiteY1" fmla="*/ 876300 h 3467100"/>
                <a:gd name="connsiteX2" fmla="*/ 547687 w 547687"/>
                <a:gd name="connsiteY2" fmla="*/ 0 h 3467100"/>
              </a:gdLst>
              <a:ahLst/>
              <a:cxnLst>
                <a:cxn ang="0">
                  <a:pos x="connsiteX0" y="connsiteY0"/>
                </a:cxn>
                <a:cxn ang="0">
                  <a:pos x="connsiteX1" y="connsiteY1"/>
                </a:cxn>
                <a:cxn ang="0">
                  <a:pos x="connsiteX2" y="connsiteY2"/>
                </a:cxn>
              </a:cxnLst>
              <a:rect l="l" t="t" r="r" b="b"/>
              <a:pathLst>
                <a:path w="547687" h="3467100">
                  <a:moveTo>
                    <a:pt x="61912" y="3467100"/>
                  </a:moveTo>
                  <a:cubicBezTo>
                    <a:pt x="30956" y="2460625"/>
                    <a:pt x="0" y="1454150"/>
                    <a:pt x="80962" y="876300"/>
                  </a:cubicBezTo>
                  <a:cubicBezTo>
                    <a:pt x="161924" y="298450"/>
                    <a:pt x="359565" y="8821"/>
                    <a:pt x="547687" y="0"/>
                  </a:cubicBezTo>
                </a:path>
              </a:pathLst>
            </a:custGeom>
            <a:noFill/>
            <a:ln w="127000" cap="flat" cmpd="dbl" algn="ctr">
              <a:solidFill>
                <a:schemeClr val="tx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HN" sz="1800" b="0" i="0" u="none" strike="noStrike" cap="none" normalizeH="0" baseline="0" smtClean="0">
                <a:ln>
                  <a:noFill/>
                </a:ln>
                <a:solidFill>
                  <a:schemeClr val="tx1"/>
                </a:solidFill>
                <a:effectLst/>
                <a:latin typeface="Century Gothic" pitchFamily="34" charset="0"/>
                <a:cs typeface="Arial" charset="0"/>
              </a:endParaRPr>
            </a:p>
          </p:txBody>
        </p:sp>
      </p:grpSp>
      <p:sp>
        <p:nvSpPr>
          <p:cNvPr id="265" name="Freeform 264"/>
          <p:cNvSpPr/>
          <p:nvPr/>
        </p:nvSpPr>
        <p:spPr bwMode="auto">
          <a:xfrm>
            <a:off x="4686300" y="3152775"/>
            <a:ext cx="209550" cy="4105275"/>
          </a:xfrm>
          <a:custGeom>
            <a:avLst/>
            <a:gdLst>
              <a:gd name="connsiteX0" fmla="*/ 9525 w 192087"/>
              <a:gd name="connsiteY0" fmla="*/ 0 h 3114675"/>
              <a:gd name="connsiteX1" fmla="*/ 190500 w 192087"/>
              <a:gd name="connsiteY1" fmla="*/ 304800 h 3114675"/>
              <a:gd name="connsiteX2" fmla="*/ 0 w 192087"/>
              <a:gd name="connsiteY2" fmla="*/ 1000125 h 3114675"/>
              <a:gd name="connsiteX3" fmla="*/ 190500 w 192087"/>
              <a:gd name="connsiteY3" fmla="*/ 1571625 h 3114675"/>
              <a:gd name="connsiteX4" fmla="*/ 9525 w 192087"/>
              <a:gd name="connsiteY4" fmla="*/ 2362200 h 3114675"/>
              <a:gd name="connsiteX5" fmla="*/ 190500 w 192087"/>
              <a:gd name="connsiteY5" fmla="*/ 3114675 h 3114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87" h="3114675">
                <a:moveTo>
                  <a:pt x="9525" y="0"/>
                </a:moveTo>
                <a:cubicBezTo>
                  <a:pt x="100806" y="69056"/>
                  <a:pt x="192087" y="138113"/>
                  <a:pt x="190500" y="304800"/>
                </a:cubicBezTo>
                <a:cubicBezTo>
                  <a:pt x="188913" y="471487"/>
                  <a:pt x="0" y="788988"/>
                  <a:pt x="0" y="1000125"/>
                </a:cubicBezTo>
                <a:cubicBezTo>
                  <a:pt x="0" y="1211262"/>
                  <a:pt x="188913" y="1344613"/>
                  <a:pt x="190500" y="1571625"/>
                </a:cubicBezTo>
                <a:cubicBezTo>
                  <a:pt x="192087" y="1798637"/>
                  <a:pt x="9525" y="2105025"/>
                  <a:pt x="9525" y="2362200"/>
                </a:cubicBezTo>
                <a:cubicBezTo>
                  <a:pt x="9525" y="2619375"/>
                  <a:pt x="100012" y="2867025"/>
                  <a:pt x="190500" y="3114675"/>
                </a:cubicBezTo>
              </a:path>
            </a:pathLst>
          </a:custGeom>
          <a:noFill/>
          <a:ln w="38100" cap="flat" cmpd="sng" algn="ctr">
            <a:solidFill>
              <a:schemeClr val="accent6">
                <a:lumMod val="50000"/>
              </a:schemeClr>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HN" sz="1800" b="0" i="0" u="none" strike="noStrike" cap="none" normalizeH="0" baseline="0" smtClean="0">
              <a:ln>
                <a:noFill/>
              </a:ln>
              <a:solidFill>
                <a:schemeClr val="tx1"/>
              </a:solidFill>
              <a:effectLst/>
              <a:latin typeface="Century Gothic" pitchFamily="34" charset="0"/>
              <a:cs typeface="Arial" charset="0"/>
            </a:endParaRPr>
          </a:p>
        </p:txBody>
      </p:sp>
      <p:grpSp>
        <p:nvGrpSpPr>
          <p:cNvPr id="17" name="Group 236"/>
          <p:cNvGrpSpPr/>
          <p:nvPr/>
        </p:nvGrpSpPr>
        <p:grpSpPr>
          <a:xfrm>
            <a:off x="537882" y="6078071"/>
            <a:ext cx="3657600" cy="45719"/>
            <a:chOff x="537882" y="6078071"/>
            <a:chExt cx="3657600" cy="45719"/>
          </a:xfrm>
          <a:solidFill>
            <a:schemeClr val="accent2">
              <a:lumMod val="50000"/>
            </a:schemeClr>
          </a:solidFill>
        </p:grpSpPr>
        <p:sp>
          <p:nvSpPr>
            <p:cNvPr id="236" name="Rectangle 235"/>
            <p:cNvSpPr/>
            <p:nvPr/>
          </p:nvSpPr>
          <p:spPr bwMode="auto">
            <a:xfrm>
              <a:off x="537882" y="6078071"/>
              <a:ext cx="3657600" cy="45719"/>
            </a:xfrm>
            <a:prstGeom prst="rect">
              <a:avLst/>
            </a:prstGeom>
            <a:grpFill/>
            <a:ln w="12700" cap="flat" cmpd="sng" algn="ctr">
              <a:no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HN" sz="1800" b="0" i="0" u="none" strike="noStrike" cap="none" normalizeH="0" baseline="0" smtClean="0">
                <a:ln>
                  <a:noFill/>
                </a:ln>
                <a:solidFill>
                  <a:schemeClr val="tx1"/>
                </a:solidFill>
                <a:effectLst/>
                <a:latin typeface="Century Gothic" pitchFamily="34" charset="0"/>
                <a:cs typeface="Arial" charset="0"/>
              </a:endParaRPr>
            </a:p>
          </p:txBody>
        </p:sp>
        <p:cxnSp>
          <p:nvCxnSpPr>
            <p:cNvPr id="219" name="Straight Connector 218"/>
            <p:cNvCxnSpPr/>
            <p:nvPr/>
          </p:nvCxnSpPr>
          <p:spPr bwMode="auto">
            <a:xfrm>
              <a:off x="537882" y="6080166"/>
              <a:ext cx="3657600" cy="0"/>
            </a:xfrm>
            <a:prstGeom prst="line">
              <a:avLst/>
            </a:prstGeom>
            <a:grpFill/>
            <a:ln w="12700" cap="flat" cmpd="sng" algn="ctr">
              <a:solidFill>
                <a:schemeClr val="tx1"/>
              </a:solidFill>
              <a:prstDash val="solid"/>
              <a:round/>
              <a:headEnd type="none" w="lg" len="med"/>
              <a:tailEnd type="none" w="lg" len="med"/>
            </a:ln>
            <a:effectLst/>
          </p:spPr>
        </p:cxnSp>
        <p:cxnSp>
          <p:nvCxnSpPr>
            <p:cNvPr id="225" name="Straight Connector 224"/>
            <p:cNvCxnSpPr/>
            <p:nvPr/>
          </p:nvCxnSpPr>
          <p:spPr bwMode="auto">
            <a:xfrm>
              <a:off x="537882" y="6122841"/>
              <a:ext cx="3657600" cy="0"/>
            </a:xfrm>
            <a:prstGeom prst="line">
              <a:avLst/>
            </a:prstGeom>
            <a:grpFill/>
            <a:ln w="12700" cap="flat" cmpd="sng" algn="ctr">
              <a:solidFill>
                <a:schemeClr val="tx1"/>
              </a:solidFill>
              <a:prstDash val="solid"/>
              <a:round/>
              <a:headEnd type="none" w="lg" len="med"/>
              <a:tailEnd type="none" w="lg" len="med"/>
            </a:ln>
            <a:effectLst/>
          </p:spPr>
        </p:cxnSp>
      </p:grpSp>
      <p:grpSp>
        <p:nvGrpSpPr>
          <p:cNvPr id="18" name="Group 237"/>
          <p:cNvGrpSpPr/>
          <p:nvPr/>
        </p:nvGrpSpPr>
        <p:grpSpPr>
          <a:xfrm>
            <a:off x="537882" y="6230471"/>
            <a:ext cx="3657600" cy="45719"/>
            <a:chOff x="537882" y="6078071"/>
            <a:chExt cx="3657600" cy="45719"/>
          </a:xfrm>
          <a:solidFill>
            <a:schemeClr val="accent2">
              <a:lumMod val="50000"/>
            </a:schemeClr>
          </a:solidFill>
        </p:grpSpPr>
        <p:sp>
          <p:nvSpPr>
            <p:cNvPr id="239" name="Rectangle 238"/>
            <p:cNvSpPr/>
            <p:nvPr/>
          </p:nvSpPr>
          <p:spPr bwMode="auto">
            <a:xfrm>
              <a:off x="537882" y="6078071"/>
              <a:ext cx="3657600" cy="45719"/>
            </a:xfrm>
            <a:prstGeom prst="rect">
              <a:avLst/>
            </a:prstGeom>
            <a:grpFill/>
            <a:ln w="12700" cap="flat" cmpd="sng" algn="ctr">
              <a:no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HN" sz="1800" b="0" i="0" u="none" strike="noStrike" cap="none" normalizeH="0" baseline="0" smtClean="0">
                <a:ln>
                  <a:noFill/>
                </a:ln>
                <a:solidFill>
                  <a:schemeClr val="tx1"/>
                </a:solidFill>
                <a:effectLst/>
                <a:latin typeface="Century Gothic" pitchFamily="34" charset="0"/>
                <a:cs typeface="Arial" charset="0"/>
              </a:endParaRPr>
            </a:p>
          </p:txBody>
        </p:sp>
        <p:cxnSp>
          <p:nvCxnSpPr>
            <p:cNvPr id="240" name="Straight Connector 239"/>
            <p:cNvCxnSpPr/>
            <p:nvPr/>
          </p:nvCxnSpPr>
          <p:spPr bwMode="auto">
            <a:xfrm>
              <a:off x="537882" y="6080166"/>
              <a:ext cx="3657600" cy="0"/>
            </a:xfrm>
            <a:prstGeom prst="line">
              <a:avLst/>
            </a:prstGeom>
            <a:grpFill/>
            <a:ln w="12700" cap="flat" cmpd="sng" algn="ctr">
              <a:solidFill>
                <a:schemeClr val="tx1"/>
              </a:solidFill>
              <a:prstDash val="solid"/>
              <a:round/>
              <a:headEnd type="none" w="lg" len="med"/>
              <a:tailEnd type="none" w="lg" len="med"/>
            </a:ln>
            <a:effectLst/>
          </p:spPr>
        </p:cxnSp>
        <p:cxnSp>
          <p:nvCxnSpPr>
            <p:cNvPr id="241" name="Straight Connector 240"/>
            <p:cNvCxnSpPr/>
            <p:nvPr/>
          </p:nvCxnSpPr>
          <p:spPr bwMode="auto">
            <a:xfrm>
              <a:off x="537882" y="6122841"/>
              <a:ext cx="3657600" cy="0"/>
            </a:xfrm>
            <a:prstGeom prst="line">
              <a:avLst/>
            </a:prstGeom>
            <a:grpFill/>
            <a:ln w="12700" cap="flat" cmpd="sng" algn="ctr">
              <a:solidFill>
                <a:schemeClr val="tx1"/>
              </a:solidFill>
              <a:prstDash val="solid"/>
              <a:round/>
              <a:headEnd type="none" w="lg" len="med"/>
              <a:tailEnd type="none" w="lg" len="med"/>
            </a:ln>
            <a:effectLst/>
          </p:spPr>
        </p:cxnSp>
      </p:grpSp>
      <p:grpSp>
        <p:nvGrpSpPr>
          <p:cNvPr id="19" name="Group 241"/>
          <p:cNvGrpSpPr/>
          <p:nvPr/>
        </p:nvGrpSpPr>
        <p:grpSpPr>
          <a:xfrm>
            <a:off x="537882" y="6382871"/>
            <a:ext cx="3657600" cy="45719"/>
            <a:chOff x="537882" y="6078071"/>
            <a:chExt cx="3657600" cy="45719"/>
          </a:xfrm>
          <a:solidFill>
            <a:schemeClr val="accent2">
              <a:lumMod val="50000"/>
            </a:schemeClr>
          </a:solidFill>
        </p:grpSpPr>
        <p:sp>
          <p:nvSpPr>
            <p:cNvPr id="243" name="Rectangle 242"/>
            <p:cNvSpPr/>
            <p:nvPr/>
          </p:nvSpPr>
          <p:spPr bwMode="auto">
            <a:xfrm>
              <a:off x="537882" y="6078071"/>
              <a:ext cx="3657600" cy="45719"/>
            </a:xfrm>
            <a:prstGeom prst="rect">
              <a:avLst/>
            </a:prstGeom>
            <a:grpFill/>
            <a:ln w="12700" cap="flat" cmpd="sng" algn="ctr">
              <a:no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HN" sz="1800" b="0" i="0" u="none" strike="noStrike" cap="none" normalizeH="0" baseline="0" smtClean="0">
                <a:ln>
                  <a:noFill/>
                </a:ln>
                <a:solidFill>
                  <a:schemeClr val="tx1"/>
                </a:solidFill>
                <a:effectLst/>
                <a:latin typeface="Century Gothic" pitchFamily="34" charset="0"/>
                <a:cs typeface="Arial" charset="0"/>
              </a:endParaRPr>
            </a:p>
          </p:txBody>
        </p:sp>
        <p:cxnSp>
          <p:nvCxnSpPr>
            <p:cNvPr id="244" name="Straight Connector 243"/>
            <p:cNvCxnSpPr/>
            <p:nvPr/>
          </p:nvCxnSpPr>
          <p:spPr bwMode="auto">
            <a:xfrm>
              <a:off x="537882" y="6080166"/>
              <a:ext cx="3657600" cy="0"/>
            </a:xfrm>
            <a:prstGeom prst="line">
              <a:avLst/>
            </a:prstGeom>
            <a:grpFill/>
            <a:ln w="12700" cap="flat" cmpd="sng" algn="ctr">
              <a:solidFill>
                <a:schemeClr val="tx1"/>
              </a:solidFill>
              <a:prstDash val="solid"/>
              <a:round/>
              <a:headEnd type="none" w="lg" len="med"/>
              <a:tailEnd type="none" w="lg" len="med"/>
            </a:ln>
            <a:effectLst/>
          </p:spPr>
        </p:cxnSp>
        <p:cxnSp>
          <p:nvCxnSpPr>
            <p:cNvPr id="245" name="Straight Connector 244"/>
            <p:cNvCxnSpPr/>
            <p:nvPr/>
          </p:nvCxnSpPr>
          <p:spPr bwMode="auto">
            <a:xfrm>
              <a:off x="537882" y="6122841"/>
              <a:ext cx="3657600" cy="0"/>
            </a:xfrm>
            <a:prstGeom prst="line">
              <a:avLst/>
            </a:prstGeom>
            <a:grpFill/>
            <a:ln w="12700" cap="flat" cmpd="sng" algn="ctr">
              <a:solidFill>
                <a:schemeClr val="tx1"/>
              </a:solidFill>
              <a:prstDash val="solid"/>
              <a:round/>
              <a:headEnd type="none" w="lg" len="med"/>
              <a:tailEnd type="none" w="lg" len="med"/>
            </a:ln>
            <a:effectLst/>
          </p:spPr>
        </p:cxnSp>
      </p:grpSp>
      <p:sp>
        <p:nvSpPr>
          <p:cNvPr id="268" name="Flowchart: Collate 267"/>
          <p:cNvSpPr/>
          <p:nvPr/>
        </p:nvSpPr>
        <p:spPr bwMode="auto">
          <a:xfrm>
            <a:off x="419999" y="6521928"/>
            <a:ext cx="152400" cy="133350"/>
          </a:xfrm>
          <a:prstGeom prst="flowChartCollate">
            <a:avLst/>
          </a:prstGeom>
          <a:solidFill>
            <a:schemeClr val="accent1"/>
          </a:solidFill>
          <a:ln w="12700" cap="flat" cmpd="sng" algn="ctr">
            <a:solidFill>
              <a:schemeClr val="tx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HN" sz="1800" b="0" i="0" u="none" strike="noStrike" cap="none" normalizeH="0" baseline="0" smtClean="0">
              <a:ln>
                <a:noFill/>
              </a:ln>
              <a:solidFill>
                <a:schemeClr val="tx1"/>
              </a:solidFill>
              <a:effectLst/>
              <a:latin typeface="Century Gothic" pitchFamily="34" charset="0"/>
              <a:cs typeface="Arial" charset="0"/>
            </a:endParaRPr>
          </a:p>
        </p:txBody>
      </p:sp>
      <p:sp>
        <p:nvSpPr>
          <p:cNvPr id="269" name="Flowchart: Collate 268"/>
          <p:cNvSpPr/>
          <p:nvPr/>
        </p:nvSpPr>
        <p:spPr bwMode="auto">
          <a:xfrm>
            <a:off x="4142476" y="6589502"/>
            <a:ext cx="152400" cy="133350"/>
          </a:xfrm>
          <a:prstGeom prst="flowChartCollate">
            <a:avLst/>
          </a:prstGeom>
          <a:solidFill>
            <a:schemeClr val="accent1"/>
          </a:solidFill>
          <a:ln w="12700" cap="flat" cmpd="sng" algn="ctr">
            <a:solidFill>
              <a:schemeClr val="tx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HN" sz="1800" b="0" i="0" u="none" strike="noStrike" cap="none" normalizeH="0" baseline="0" smtClean="0">
              <a:ln>
                <a:noFill/>
              </a:ln>
              <a:solidFill>
                <a:schemeClr val="tx1"/>
              </a:solidFill>
              <a:effectLst/>
              <a:latin typeface="Century Gothic" pitchFamily="34" charset="0"/>
              <a:cs typeface="Arial" charset="0"/>
            </a:endParaRPr>
          </a:p>
        </p:txBody>
      </p:sp>
      <p:sp>
        <p:nvSpPr>
          <p:cNvPr id="270" name="Rounded Rectangle 269"/>
          <p:cNvSpPr/>
          <p:nvPr/>
        </p:nvSpPr>
        <p:spPr bwMode="auto">
          <a:xfrm>
            <a:off x="1733550" y="-228600"/>
            <a:ext cx="2476500" cy="1476375"/>
          </a:xfrm>
          <a:prstGeom prst="roundRect">
            <a:avLst/>
          </a:prstGeom>
          <a:solidFill>
            <a:schemeClr val="accent6">
              <a:lumMod val="50000"/>
            </a:schemeClr>
          </a:solidFill>
          <a:ln w="57150" cap="flat" cmpd="sng" algn="ctr">
            <a:solidFill>
              <a:schemeClr val="tx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HN" sz="1800" b="0" i="0" u="none" strike="noStrike" cap="none" normalizeH="0" baseline="0" smtClean="0">
              <a:ln>
                <a:noFill/>
              </a:ln>
              <a:solidFill>
                <a:schemeClr val="tx1"/>
              </a:solidFill>
              <a:effectLst/>
              <a:latin typeface="Century Gothic" pitchFamily="34" charset="0"/>
              <a:cs typeface="Arial" charset="0"/>
            </a:endParaRPr>
          </a:p>
        </p:txBody>
      </p:sp>
      <p:grpSp>
        <p:nvGrpSpPr>
          <p:cNvPr id="20" name="Group 273"/>
          <p:cNvGrpSpPr/>
          <p:nvPr/>
        </p:nvGrpSpPr>
        <p:grpSpPr>
          <a:xfrm rot="16200000" flipV="1">
            <a:off x="1572366" y="498478"/>
            <a:ext cx="666088" cy="2100882"/>
            <a:chOff x="4090416" y="3002541"/>
            <a:chExt cx="613258" cy="3603762"/>
          </a:xfrm>
        </p:grpSpPr>
        <p:sp>
          <p:nvSpPr>
            <p:cNvPr id="275" name="Freeform 274"/>
            <p:cNvSpPr/>
            <p:nvPr/>
          </p:nvSpPr>
          <p:spPr bwMode="auto">
            <a:xfrm>
              <a:off x="4090416" y="3002541"/>
              <a:ext cx="613258" cy="3603762"/>
            </a:xfrm>
            <a:custGeom>
              <a:avLst/>
              <a:gdLst>
                <a:gd name="connsiteX0" fmla="*/ 605942 w 693724"/>
                <a:gd name="connsiteY0" fmla="*/ 165811 h 4089197"/>
                <a:gd name="connsiteX1" fmla="*/ 86563 w 693724"/>
                <a:gd name="connsiteY1" fmla="*/ 1241146 h 4089197"/>
                <a:gd name="connsiteX2" fmla="*/ 86563 w 693724"/>
                <a:gd name="connsiteY2" fmla="*/ 3684423 h 4089197"/>
                <a:gd name="connsiteX3" fmla="*/ 159715 w 693724"/>
                <a:gd name="connsiteY3" fmla="*/ 3669792 h 4089197"/>
                <a:gd name="connsiteX4" fmla="*/ 188976 w 693724"/>
                <a:gd name="connsiteY4" fmla="*/ 1175309 h 4089197"/>
                <a:gd name="connsiteX5" fmla="*/ 613258 w 693724"/>
                <a:gd name="connsiteY5" fmla="*/ 246279 h 4089197"/>
                <a:gd name="connsiteX6" fmla="*/ 605942 w 693724"/>
                <a:gd name="connsiteY6" fmla="*/ 165811 h 4089197"/>
                <a:gd name="connsiteX0" fmla="*/ 605942 w 693724"/>
                <a:gd name="connsiteY0" fmla="*/ 165811 h 4089197"/>
                <a:gd name="connsiteX1" fmla="*/ 86563 w 693724"/>
                <a:gd name="connsiteY1" fmla="*/ 1241146 h 4089197"/>
                <a:gd name="connsiteX2" fmla="*/ 86563 w 693724"/>
                <a:gd name="connsiteY2" fmla="*/ 3684423 h 4089197"/>
                <a:gd name="connsiteX3" fmla="*/ 159715 w 693724"/>
                <a:gd name="connsiteY3" fmla="*/ 3669792 h 4089197"/>
                <a:gd name="connsiteX4" fmla="*/ 188976 w 693724"/>
                <a:gd name="connsiteY4" fmla="*/ 1175309 h 4089197"/>
                <a:gd name="connsiteX5" fmla="*/ 613258 w 693724"/>
                <a:gd name="connsiteY5" fmla="*/ 246279 h 4089197"/>
                <a:gd name="connsiteX6" fmla="*/ 605942 w 693724"/>
                <a:gd name="connsiteY6" fmla="*/ 165811 h 4089197"/>
                <a:gd name="connsiteX0" fmla="*/ 605942 w 693724"/>
                <a:gd name="connsiteY0" fmla="*/ 165811 h 4089197"/>
                <a:gd name="connsiteX1" fmla="*/ 86563 w 693724"/>
                <a:gd name="connsiteY1" fmla="*/ 1241146 h 4089197"/>
                <a:gd name="connsiteX2" fmla="*/ 86563 w 693724"/>
                <a:gd name="connsiteY2" fmla="*/ 3684423 h 4089197"/>
                <a:gd name="connsiteX3" fmla="*/ 159715 w 693724"/>
                <a:gd name="connsiteY3" fmla="*/ 3669792 h 4089197"/>
                <a:gd name="connsiteX4" fmla="*/ 188976 w 693724"/>
                <a:gd name="connsiteY4" fmla="*/ 1175309 h 4089197"/>
                <a:gd name="connsiteX5" fmla="*/ 613258 w 693724"/>
                <a:gd name="connsiteY5" fmla="*/ 246279 h 4089197"/>
                <a:gd name="connsiteX6" fmla="*/ 605942 w 693724"/>
                <a:gd name="connsiteY6" fmla="*/ 165811 h 4089197"/>
                <a:gd name="connsiteX0" fmla="*/ 605942 w 965328"/>
                <a:gd name="connsiteY0" fmla="*/ 84474 h 4007860"/>
                <a:gd name="connsiteX1" fmla="*/ 86563 w 965328"/>
                <a:gd name="connsiteY1" fmla="*/ 1159809 h 4007860"/>
                <a:gd name="connsiteX2" fmla="*/ 86563 w 965328"/>
                <a:gd name="connsiteY2" fmla="*/ 3603086 h 4007860"/>
                <a:gd name="connsiteX3" fmla="*/ 159715 w 965328"/>
                <a:gd name="connsiteY3" fmla="*/ 3588455 h 4007860"/>
                <a:gd name="connsiteX4" fmla="*/ 188976 w 965328"/>
                <a:gd name="connsiteY4" fmla="*/ 1093972 h 4007860"/>
                <a:gd name="connsiteX5" fmla="*/ 613258 w 965328"/>
                <a:gd name="connsiteY5" fmla="*/ 164942 h 4007860"/>
                <a:gd name="connsiteX6" fmla="*/ 605942 w 965328"/>
                <a:gd name="connsiteY6" fmla="*/ 84474 h 4007860"/>
                <a:gd name="connsiteX0" fmla="*/ 605942 w 613258"/>
                <a:gd name="connsiteY0" fmla="*/ 84474 h 4007860"/>
                <a:gd name="connsiteX1" fmla="*/ 86563 w 613258"/>
                <a:gd name="connsiteY1" fmla="*/ 1159809 h 4007860"/>
                <a:gd name="connsiteX2" fmla="*/ 86563 w 613258"/>
                <a:gd name="connsiteY2" fmla="*/ 3603086 h 4007860"/>
                <a:gd name="connsiteX3" fmla="*/ 159715 w 613258"/>
                <a:gd name="connsiteY3" fmla="*/ 3588455 h 4007860"/>
                <a:gd name="connsiteX4" fmla="*/ 188976 w 613258"/>
                <a:gd name="connsiteY4" fmla="*/ 1093972 h 4007860"/>
                <a:gd name="connsiteX5" fmla="*/ 613258 w 613258"/>
                <a:gd name="connsiteY5" fmla="*/ 164942 h 4007860"/>
                <a:gd name="connsiteX6" fmla="*/ 605942 w 613258"/>
                <a:gd name="connsiteY6" fmla="*/ 84474 h 4007860"/>
                <a:gd name="connsiteX0" fmla="*/ 605942 w 613258"/>
                <a:gd name="connsiteY0" fmla="*/ 84474 h 4007860"/>
                <a:gd name="connsiteX1" fmla="*/ 86563 w 613258"/>
                <a:gd name="connsiteY1" fmla="*/ 1159809 h 4007860"/>
                <a:gd name="connsiteX2" fmla="*/ 86563 w 613258"/>
                <a:gd name="connsiteY2" fmla="*/ 3603086 h 4007860"/>
                <a:gd name="connsiteX3" fmla="*/ 159715 w 613258"/>
                <a:gd name="connsiteY3" fmla="*/ 3588455 h 4007860"/>
                <a:gd name="connsiteX4" fmla="*/ 188976 w 613258"/>
                <a:gd name="connsiteY4" fmla="*/ 1093972 h 4007860"/>
                <a:gd name="connsiteX5" fmla="*/ 613258 w 613258"/>
                <a:gd name="connsiteY5" fmla="*/ 164942 h 4007860"/>
                <a:gd name="connsiteX6" fmla="*/ 605942 w 613258"/>
                <a:gd name="connsiteY6" fmla="*/ 84474 h 4007860"/>
                <a:gd name="connsiteX0" fmla="*/ 605942 w 613258"/>
                <a:gd name="connsiteY0" fmla="*/ 84474 h 4007860"/>
                <a:gd name="connsiteX1" fmla="*/ 86563 w 613258"/>
                <a:gd name="connsiteY1" fmla="*/ 1159809 h 4007860"/>
                <a:gd name="connsiteX2" fmla="*/ 86563 w 613258"/>
                <a:gd name="connsiteY2" fmla="*/ 3603086 h 4007860"/>
                <a:gd name="connsiteX3" fmla="*/ 159715 w 613258"/>
                <a:gd name="connsiteY3" fmla="*/ 3588455 h 4007860"/>
                <a:gd name="connsiteX4" fmla="*/ 188976 w 613258"/>
                <a:gd name="connsiteY4" fmla="*/ 1093972 h 4007860"/>
                <a:gd name="connsiteX5" fmla="*/ 613258 w 613258"/>
                <a:gd name="connsiteY5" fmla="*/ 164942 h 4007860"/>
                <a:gd name="connsiteX6" fmla="*/ 605942 w 613258"/>
                <a:gd name="connsiteY6" fmla="*/ 84474 h 4007860"/>
                <a:gd name="connsiteX0" fmla="*/ 605942 w 613258"/>
                <a:gd name="connsiteY0" fmla="*/ 84474 h 4007860"/>
                <a:gd name="connsiteX1" fmla="*/ 86563 w 613258"/>
                <a:gd name="connsiteY1" fmla="*/ 1159809 h 4007860"/>
                <a:gd name="connsiteX2" fmla="*/ 86563 w 613258"/>
                <a:gd name="connsiteY2" fmla="*/ 3603086 h 4007860"/>
                <a:gd name="connsiteX3" fmla="*/ 159715 w 613258"/>
                <a:gd name="connsiteY3" fmla="*/ 3588455 h 4007860"/>
                <a:gd name="connsiteX4" fmla="*/ 188976 w 613258"/>
                <a:gd name="connsiteY4" fmla="*/ 1093972 h 4007860"/>
                <a:gd name="connsiteX5" fmla="*/ 613258 w 613258"/>
                <a:gd name="connsiteY5" fmla="*/ 164942 h 4007860"/>
                <a:gd name="connsiteX6" fmla="*/ 605942 w 613258"/>
                <a:gd name="connsiteY6" fmla="*/ 84474 h 4007860"/>
                <a:gd name="connsiteX0" fmla="*/ 605942 w 613258"/>
                <a:gd name="connsiteY0" fmla="*/ 84474 h 3603762"/>
                <a:gd name="connsiteX1" fmla="*/ 86563 w 613258"/>
                <a:gd name="connsiteY1" fmla="*/ 1159809 h 3603762"/>
                <a:gd name="connsiteX2" fmla="*/ 86563 w 613258"/>
                <a:gd name="connsiteY2" fmla="*/ 3603086 h 3603762"/>
                <a:gd name="connsiteX3" fmla="*/ 159715 w 613258"/>
                <a:gd name="connsiteY3" fmla="*/ 3588455 h 3603762"/>
                <a:gd name="connsiteX4" fmla="*/ 188976 w 613258"/>
                <a:gd name="connsiteY4" fmla="*/ 1093972 h 3603762"/>
                <a:gd name="connsiteX5" fmla="*/ 613258 w 613258"/>
                <a:gd name="connsiteY5" fmla="*/ 164942 h 3603762"/>
                <a:gd name="connsiteX6" fmla="*/ 605942 w 613258"/>
                <a:gd name="connsiteY6" fmla="*/ 84474 h 3603762"/>
                <a:gd name="connsiteX0" fmla="*/ 605942 w 613258"/>
                <a:gd name="connsiteY0" fmla="*/ 84474 h 3603762"/>
                <a:gd name="connsiteX1" fmla="*/ 86563 w 613258"/>
                <a:gd name="connsiteY1" fmla="*/ 1159809 h 3603762"/>
                <a:gd name="connsiteX2" fmla="*/ 86563 w 613258"/>
                <a:gd name="connsiteY2" fmla="*/ 3603086 h 3603762"/>
                <a:gd name="connsiteX3" fmla="*/ 159715 w 613258"/>
                <a:gd name="connsiteY3" fmla="*/ 3588455 h 3603762"/>
                <a:gd name="connsiteX4" fmla="*/ 159715 w 613258"/>
                <a:gd name="connsiteY4" fmla="*/ 1174440 h 3603762"/>
                <a:gd name="connsiteX5" fmla="*/ 613258 w 613258"/>
                <a:gd name="connsiteY5" fmla="*/ 164942 h 3603762"/>
                <a:gd name="connsiteX6" fmla="*/ 605942 w 613258"/>
                <a:gd name="connsiteY6" fmla="*/ 84474 h 3603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3258" h="3603762">
                  <a:moveTo>
                    <a:pt x="605942" y="84474"/>
                  </a:moveTo>
                  <a:cubicBezTo>
                    <a:pt x="264663" y="195964"/>
                    <a:pt x="173126" y="573374"/>
                    <a:pt x="86563" y="1159809"/>
                  </a:cubicBezTo>
                  <a:cubicBezTo>
                    <a:pt x="0" y="1746244"/>
                    <a:pt x="74371" y="3198312"/>
                    <a:pt x="86563" y="3603086"/>
                  </a:cubicBezTo>
                  <a:cubicBezTo>
                    <a:pt x="144023" y="3591400"/>
                    <a:pt x="133592" y="3603762"/>
                    <a:pt x="159715" y="3588455"/>
                  </a:cubicBezTo>
                  <a:cubicBezTo>
                    <a:pt x="176784" y="3170269"/>
                    <a:pt x="84125" y="1745025"/>
                    <a:pt x="159715" y="1174440"/>
                  </a:cubicBezTo>
                  <a:cubicBezTo>
                    <a:pt x="235305" y="603855"/>
                    <a:pt x="372967" y="198609"/>
                    <a:pt x="613258" y="164942"/>
                  </a:cubicBezTo>
                  <a:cubicBezTo>
                    <a:pt x="600052" y="0"/>
                    <a:pt x="612243" y="126893"/>
                    <a:pt x="605942" y="84474"/>
                  </a:cubicBezTo>
                  <a:close/>
                </a:path>
              </a:pathLst>
            </a:custGeom>
            <a:solidFill>
              <a:schemeClr val="accent2">
                <a:lumMod val="50000"/>
              </a:schemeClr>
            </a:solidFill>
            <a:ln w="12700" cap="flat" cmpd="sng" algn="ctr">
              <a:no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HN" sz="1800" b="0" i="0" u="none" strike="noStrike" cap="none" normalizeH="0" baseline="0" smtClean="0">
                <a:ln>
                  <a:noFill/>
                </a:ln>
                <a:solidFill>
                  <a:schemeClr val="tx1"/>
                </a:solidFill>
                <a:effectLst/>
                <a:latin typeface="Century Gothic" pitchFamily="34" charset="0"/>
                <a:cs typeface="Arial" charset="0"/>
              </a:endParaRPr>
            </a:p>
          </p:txBody>
        </p:sp>
        <p:sp>
          <p:nvSpPr>
            <p:cNvPr id="276" name="Freeform 275"/>
            <p:cNvSpPr/>
            <p:nvPr/>
          </p:nvSpPr>
          <p:spPr bwMode="auto">
            <a:xfrm>
              <a:off x="4155453" y="3133725"/>
              <a:ext cx="547687" cy="3467100"/>
            </a:xfrm>
            <a:custGeom>
              <a:avLst/>
              <a:gdLst>
                <a:gd name="connsiteX0" fmla="*/ 61912 w 547687"/>
                <a:gd name="connsiteY0" fmla="*/ 3467100 h 3467100"/>
                <a:gd name="connsiteX1" fmla="*/ 80962 w 547687"/>
                <a:gd name="connsiteY1" fmla="*/ 876300 h 3467100"/>
                <a:gd name="connsiteX2" fmla="*/ 547687 w 547687"/>
                <a:gd name="connsiteY2" fmla="*/ 0 h 3467100"/>
                <a:gd name="connsiteX3" fmla="*/ 547687 w 547687"/>
                <a:gd name="connsiteY3" fmla="*/ 0 h 3467100"/>
                <a:gd name="connsiteX0" fmla="*/ 61912 w 632370"/>
                <a:gd name="connsiteY0" fmla="*/ 3604185 h 3604185"/>
                <a:gd name="connsiteX1" fmla="*/ 80962 w 632370"/>
                <a:gd name="connsiteY1" fmla="*/ 1013385 h 3604185"/>
                <a:gd name="connsiteX2" fmla="*/ 547687 w 632370"/>
                <a:gd name="connsiteY2" fmla="*/ 137085 h 3604185"/>
                <a:gd name="connsiteX3" fmla="*/ 589063 w 632370"/>
                <a:gd name="connsiteY3" fmla="*/ 190873 h 3604185"/>
                <a:gd name="connsiteX0" fmla="*/ 61912 w 547687"/>
                <a:gd name="connsiteY0" fmla="*/ 3467100 h 3467100"/>
                <a:gd name="connsiteX1" fmla="*/ 80962 w 547687"/>
                <a:gd name="connsiteY1" fmla="*/ 876300 h 3467100"/>
                <a:gd name="connsiteX2" fmla="*/ 547687 w 547687"/>
                <a:gd name="connsiteY2" fmla="*/ 0 h 3467100"/>
                <a:gd name="connsiteX0" fmla="*/ 61912 w 547687"/>
                <a:gd name="connsiteY0" fmla="*/ 3467100 h 3467100"/>
                <a:gd name="connsiteX1" fmla="*/ 80962 w 547687"/>
                <a:gd name="connsiteY1" fmla="*/ 876300 h 3467100"/>
                <a:gd name="connsiteX2" fmla="*/ 547687 w 547687"/>
                <a:gd name="connsiteY2" fmla="*/ 0 h 3467100"/>
                <a:gd name="connsiteX0" fmla="*/ 30956 w 516731"/>
                <a:gd name="connsiteY0" fmla="*/ 3467100 h 3467100"/>
                <a:gd name="connsiteX1" fmla="*/ 50006 w 516731"/>
                <a:gd name="connsiteY1" fmla="*/ 876300 h 3467100"/>
                <a:gd name="connsiteX2" fmla="*/ 516731 w 516731"/>
                <a:gd name="connsiteY2" fmla="*/ 0 h 3467100"/>
                <a:gd name="connsiteX0" fmla="*/ 61912 w 547687"/>
                <a:gd name="connsiteY0" fmla="*/ 3467100 h 3467100"/>
                <a:gd name="connsiteX1" fmla="*/ 80962 w 547687"/>
                <a:gd name="connsiteY1" fmla="*/ 876300 h 3467100"/>
                <a:gd name="connsiteX2" fmla="*/ 547687 w 547687"/>
                <a:gd name="connsiteY2" fmla="*/ 0 h 3467100"/>
              </a:gdLst>
              <a:ahLst/>
              <a:cxnLst>
                <a:cxn ang="0">
                  <a:pos x="connsiteX0" y="connsiteY0"/>
                </a:cxn>
                <a:cxn ang="0">
                  <a:pos x="connsiteX1" y="connsiteY1"/>
                </a:cxn>
                <a:cxn ang="0">
                  <a:pos x="connsiteX2" y="connsiteY2"/>
                </a:cxn>
              </a:cxnLst>
              <a:rect l="l" t="t" r="r" b="b"/>
              <a:pathLst>
                <a:path w="547687" h="3467100">
                  <a:moveTo>
                    <a:pt x="61912" y="3467100"/>
                  </a:moveTo>
                  <a:cubicBezTo>
                    <a:pt x="30956" y="2460625"/>
                    <a:pt x="0" y="1454150"/>
                    <a:pt x="80962" y="876300"/>
                  </a:cubicBezTo>
                  <a:cubicBezTo>
                    <a:pt x="161924" y="298450"/>
                    <a:pt x="359565" y="8821"/>
                    <a:pt x="547687" y="0"/>
                  </a:cubicBezTo>
                </a:path>
              </a:pathLst>
            </a:custGeom>
            <a:noFill/>
            <a:ln w="127000" cap="flat" cmpd="dbl" algn="ctr">
              <a:solidFill>
                <a:schemeClr val="tx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HN" sz="1800" b="0" i="0" u="none" strike="noStrike" cap="none" normalizeH="0" baseline="0" smtClean="0">
                <a:ln>
                  <a:noFill/>
                </a:ln>
                <a:solidFill>
                  <a:schemeClr val="tx1"/>
                </a:solidFill>
                <a:effectLst/>
                <a:latin typeface="Century Gothic" pitchFamily="34" charset="0"/>
                <a:cs typeface="Arial" charset="0"/>
              </a:endParaRPr>
            </a:p>
          </p:txBody>
        </p:sp>
      </p:grpSp>
      <p:sp>
        <p:nvSpPr>
          <p:cNvPr id="278" name="TextBox 277"/>
          <p:cNvSpPr txBox="1"/>
          <p:nvPr/>
        </p:nvSpPr>
        <p:spPr>
          <a:xfrm>
            <a:off x="1161752" y="5619750"/>
            <a:ext cx="2535535" cy="369332"/>
          </a:xfrm>
          <a:prstGeom prst="rect">
            <a:avLst/>
          </a:prstGeom>
          <a:noFill/>
        </p:spPr>
        <p:txBody>
          <a:bodyPr wrap="square" rtlCol="0">
            <a:spAutoFit/>
          </a:bodyPr>
          <a:lstStyle/>
          <a:p>
            <a:r>
              <a:rPr lang="es-HN" smtClean="0"/>
              <a:t>Tubos con flujo laminar</a:t>
            </a:r>
            <a:endParaRPr lang="es-HN"/>
          </a:p>
        </p:txBody>
      </p:sp>
      <p:sp>
        <p:nvSpPr>
          <p:cNvPr id="279" name="TextBox 278"/>
          <p:cNvSpPr txBox="1"/>
          <p:nvPr/>
        </p:nvSpPr>
        <p:spPr>
          <a:xfrm>
            <a:off x="1957049" y="218828"/>
            <a:ext cx="1981497" cy="590549"/>
          </a:xfrm>
          <a:prstGeom prst="rect">
            <a:avLst/>
          </a:prstGeom>
          <a:noFill/>
        </p:spPr>
        <p:txBody>
          <a:bodyPr wrap="square" rtlCol="0">
            <a:noAutofit/>
          </a:bodyPr>
          <a:lstStyle/>
          <a:p>
            <a:r>
              <a:rPr lang="es-HN" dirty="0" smtClean="0">
                <a:solidFill>
                  <a:schemeClr val="bg1"/>
                </a:solidFill>
              </a:rPr>
              <a:t>Tanque madre de coagulante</a:t>
            </a:r>
            <a:endParaRPr lang="es-HN" dirty="0">
              <a:solidFill>
                <a:schemeClr val="bg1"/>
              </a:solidFill>
            </a:endParaRPr>
          </a:p>
        </p:txBody>
      </p:sp>
      <p:sp>
        <p:nvSpPr>
          <p:cNvPr id="280" name="TextBox 279"/>
          <p:cNvSpPr txBox="1"/>
          <p:nvPr/>
        </p:nvSpPr>
        <p:spPr>
          <a:xfrm rot="19251893">
            <a:off x="6133803" y="762746"/>
            <a:ext cx="1181397" cy="369332"/>
          </a:xfrm>
          <a:prstGeom prst="rect">
            <a:avLst/>
          </a:prstGeom>
          <a:noFill/>
        </p:spPr>
        <p:txBody>
          <a:bodyPr wrap="square" rtlCol="0">
            <a:spAutoFit/>
          </a:bodyPr>
          <a:lstStyle/>
          <a:p>
            <a:r>
              <a:rPr lang="es-HN" smtClean="0"/>
              <a:t>Palanca</a:t>
            </a:r>
            <a:endParaRPr lang="es-HN"/>
          </a:p>
        </p:txBody>
      </p:sp>
      <p:sp>
        <p:nvSpPr>
          <p:cNvPr id="281" name="TextBox 280"/>
          <p:cNvSpPr txBox="1"/>
          <p:nvPr/>
        </p:nvSpPr>
        <p:spPr>
          <a:xfrm>
            <a:off x="6724353" y="3486151"/>
            <a:ext cx="857547" cy="369332"/>
          </a:xfrm>
          <a:prstGeom prst="rect">
            <a:avLst/>
          </a:prstGeom>
          <a:noFill/>
        </p:spPr>
        <p:txBody>
          <a:bodyPr wrap="square" rtlCol="0">
            <a:spAutoFit/>
          </a:bodyPr>
          <a:lstStyle/>
          <a:p>
            <a:r>
              <a:rPr lang="es-HN" sz="1800" smtClean="0"/>
              <a:t>LFOM</a:t>
            </a:r>
            <a:endParaRPr lang="es-HN" sz="1800"/>
          </a:p>
        </p:txBody>
      </p:sp>
      <p:sp>
        <p:nvSpPr>
          <p:cNvPr id="282" name="TextBox 281"/>
          <p:cNvSpPr txBox="1"/>
          <p:nvPr/>
        </p:nvSpPr>
        <p:spPr>
          <a:xfrm>
            <a:off x="7773838" y="4152901"/>
            <a:ext cx="912962" cy="338554"/>
          </a:xfrm>
          <a:prstGeom prst="rect">
            <a:avLst/>
          </a:prstGeom>
          <a:noFill/>
        </p:spPr>
        <p:txBody>
          <a:bodyPr wrap="square" rtlCol="0">
            <a:spAutoFit/>
          </a:bodyPr>
          <a:lstStyle/>
          <a:p>
            <a:r>
              <a:rPr lang="es-HN" sz="1600" dirty="0" smtClean="0"/>
              <a:t>Flotador</a:t>
            </a:r>
            <a:endParaRPr lang="es-HN" sz="1600" dirty="0"/>
          </a:p>
        </p:txBody>
      </p:sp>
      <p:sp>
        <p:nvSpPr>
          <p:cNvPr id="283" name="TextBox 282"/>
          <p:cNvSpPr txBox="1"/>
          <p:nvPr/>
        </p:nvSpPr>
        <p:spPr>
          <a:xfrm>
            <a:off x="0" y="304801"/>
            <a:ext cx="1695450" cy="646331"/>
          </a:xfrm>
          <a:prstGeom prst="rect">
            <a:avLst/>
          </a:prstGeom>
          <a:noFill/>
        </p:spPr>
        <p:txBody>
          <a:bodyPr wrap="square" rtlCol="0">
            <a:spAutoFit/>
          </a:bodyPr>
          <a:lstStyle/>
          <a:p>
            <a:r>
              <a:rPr lang="es-HN" smtClean="0"/>
              <a:t>Tanque con carga constante</a:t>
            </a:r>
            <a:endParaRPr lang="es-HN"/>
          </a:p>
        </p:txBody>
      </p:sp>
      <p:cxnSp>
        <p:nvCxnSpPr>
          <p:cNvPr id="284" name="Straight Arrow Connector 283"/>
          <p:cNvCxnSpPr>
            <a:endCxn id="201" idx="1"/>
          </p:cNvCxnSpPr>
          <p:nvPr/>
        </p:nvCxnSpPr>
        <p:spPr bwMode="auto">
          <a:xfrm flipH="1">
            <a:off x="721606" y="1200150"/>
            <a:ext cx="97544" cy="304047"/>
          </a:xfrm>
          <a:prstGeom prst="straightConnector1">
            <a:avLst/>
          </a:prstGeom>
          <a:solidFill>
            <a:schemeClr val="accent1"/>
          </a:solidFill>
          <a:ln w="12700" cap="flat" cmpd="sng" algn="ctr">
            <a:solidFill>
              <a:schemeClr val="tx1"/>
            </a:solidFill>
            <a:prstDash val="solid"/>
            <a:round/>
            <a:headEnd type="none" w="lg" len="med"/>
            <a:tailEnd type="arrow"/>
          </a:ln>
          <a:effectLst/>
        </p:spPr>
      </p:cxnSp>
      <p:sp>
        <p:nvSpPr>
          <p:cNvPr id="287" name="TextBox 286"/>
          <p:cNvSpPr txBox="1"/>
          <p:nvPr/>
        </p:nvSpPr>
        <p:spPr>
          <a:xfrm>
            <a:off x="781050" y="3257551"/>
            <a:ext cx="2038350" cy="369332"/>
          </a:xfrm>
          <a:prstGeom prst="rect">
            <a:avLst/>
          </a:prstGeom>
          <a:noFill/>
        </p:spPr>
        <p:txBody>
          <a:bodyPr wrap="square" rtlCol="0">
            <a:spAutoFit/>
          </a:bodyPr>
          <a:lstStyle/>
          <a:p>
            <a:r>
              <a:rPr lang="es-HN" dirty="0" smtClean="0"/>
              <a:t>Válvula flotadora</a:t>
            </a:r>
            <a:endParaRPr lang="es-HN" dirty="0"/>
          </a:p>
        </p:txBody>
      </p:sp>
      <p:cxnSp>
        <p:nvCxnSpPr>
          <p:cNvPr id="288" name="Straight Arrow Connector 287"/>
          <p:cNvCxnSpPr>
            <a:stCxn id="287" idx="1"/>
          </p:cNvCxnSpPr>
          <p:nvPr/>
        </p:nvCxnSpPr>
        <p:spPr bwMode="auto">
          <a:xfrm flipH="1" flipV="1">
            <a:off x="685800" y="1847851"/>
            <a:ext cx="95250" cy="1594366"/>
          </a:xfrm>
          <a:prstGeom prst="straightConnector1">
            <a:avLst/>
          </a:prstGeom>
          <a:solidFill>
            <a:schemeClr val="accent1"/>
          </a:solidFill>
          <a:ln w="12700" cap="flat" cmpd="sng" algn="ctr">
            <a:solidFill>
              <a:schemeClr val="tx1"/>
            </a:solidFill>
            <a:prstDash val="solid"/>
            <a:round/>
            <a:headEnd type="none" w="lg" len="med"/>
            <a:tailEnd type="arrow"/>
          </a:ln>
          <a:effectLst/>
        </p:spPr>
      </p:cxnSp>
      <p:sp>
        <p:nvSpPr>
          <p:cNvPr id="296" name="TextBox 295"/>
          <p:cNvSpPr txBox="1"/>
          <p:nvPr/>
        </p:nvSpPr>
        <p:spPr>
          <a:xfrm rot="19251893">
            <a:off x="3536216" y="1999496"/>
            <a:ext cx="1181397" cy="369332"/>
          </a:xfrm>
          <a:prstGeom prst="rect">
            <a:avLst/>
          </a:prstGeom>
          <a:noFill/>
        </p:spPr>
        <p:txBody>
          <a:bodyPr wrap="square" rtlCol="0">
            <a:spAutoFit/>
          </a:bodyPr>
          <a:lstStyle/>
          <a:p>
            <a:r>
              <a:rPr lang="es-HN" dirty="0" smtClean="0"/>
              <a:t>Deslizador</a:t>
            </a:r>
            <a:endParaRPr lang="es-HN" dirty="0"/>
          </a:p>
        </p:txBody>
      </p:sp>
      <p:sp>
        <p:nvSpPr>
          <p:cNvPr id="297" name="Rectangle 296"/>
          <p:cNvSpPr/>
          <p:nvPr/>
        </p:nvSpPr>
        <p:spPr bwMode="auto">
          <a:xfrm>
            <a:off x="1466850" y="-403741"/>
            <a:ext cx="184731" cy="369332"/>
          </a:xfrm>
          <a:prstGeom prst="rect">
            <a:avLst/>
          </a:prstGeom>
          <a:solidFill>
            <a:schemeClr val="bg1"/>
          </a:solidFill>
          <a:ln w="12700" cap="flat" cmpd="sng" algn="ctr">
            <a:no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HN" sz="1800" b="0" i="0" u="none" strike="noStrike" cap="none" normalizeH="0" baseline="0" smtClean="0">
              <a:ln>
                <a:noFill/>
              </a:ln>
              <a:solidFill>
                <a:schemeClr val="tx1"/>
              </a:solidFill>
              <a:effectLst/>
              <a:latin typeface="Century Gothic" pitchFamily="34" charset="0"/>
              <a:cs typeface="Arial" charset="0"/>
            </a:endParaRPr>
          </a:p>
        </p:txBody>
      </p:sp>
      <p:sp>
        <p:nvSpPr>
          <p:cNvPr id="298" name="TextBox 297"/>
          <p:cNvSpPr txBox="1"/>
          <p:nvPr/>
        </p:nvSpPr>
        <p:spPr>
          <a:xfrm>
            <a:off x="1098142" y="6412468"/>
            <a:ext cx="2145990" cy="369332"/>
          </a:xfrm>
          <a:prstGeom prst="rect">
            <a:avLst/>
          </a:prstGeom>
          <a:noFill/>
        </p:spPr>
        <p:txBody>
          <a:bodyPr wrap="square" rtlCol="0">
            <a:spAutoFit/>
          </a:bodyPr>
          <a:lstStyle/>
          <a:p>
            <a:r>
              <a:rPr lang="es-HN" dirty="0" smtClean="0"/>
              <a:t>Válvulas de purgar</a:t>
            </a:r>
            <a:endParaRPr lang="es-HN" dirty="0"/>
          </a:p>
        </p:txBody>
      </p:sp>
      <p:cxnSp>
        <p:nvCxnSpPr>
          <p:cNvPr id="299" name="Straight Arrow Connector 298"/>
          <p:cNvCxnSpPr>
            <a:stCxn id="298" idx="3"/>
            <a:endCxn id="269" idx="2"/>
          </p:cNvCxnSpPr>
          <p:nvPr/>
        </p:nvCxnSpPr>
        <p:spPr bwMode="auto">
          <a:xfrm>
            <a:off x="3244132" y="6597134"/>
            <a:ext cx="974544" cy="125718"/>
          </a:xfrm>
          <a:prstGeom prst="straightConnector1">
            <a:avLst/>
          </a:prstGeom>
          <a:solidFill>
            <a:schemeClr val="accent1"/>
          </a:solidFill>
          <a:ln w="12700" cap="flat" cmpd="sng" algn="ctr">
            <a:solidFill>
              <a:schemeClr val="tx1"/>
            </a:solidFill>
            <a:prstDash val="solid"/>
            <a:round/>
            <a:headEnd type="none" w="lg" len="med"/>
            <a:tailEnd type="arrow"/>
          </a:ln>
          <a:effectLst/>
        </p:spPr>
      </p:cxnSp>
      <p:cxnSp>
        <p:nvCxnSpPr>
          <p:cNvPr id="304" name="Straight Arrow Connector 303"/>
          <p:cNvCxnSpPr>
            <a:stCxn id="298" idx="1"/>
            <a:endCxn id="268" idx="2"/>
          </p:cNvCxnSpPr>
          <p:nvPr/>
        </p:nvCxnSpPr>
        <p:spPr bwMode="auto">
          <a:xfrm flipH="1">
            <a:off x="496199" y="6597134"/>
            <a:ext cx="601943" cy="58144"/>
          </a:xfrm>
          <a:prstGeom prst="straightConnector1">
            <a:avLst/>
          </a:prstGeom>
          <a:solidFill>
            <a:schemeClr val="accent1"/>
          </a:solidFill>
          <a:ln w="12700" cap="flat" cmpd="sng" algn="ctr">
            <a:solidFill>
              <a:schemeClr val="tx1"/>
            </a:solidFill>
            <a:prstDash val="solid"/>
            <a:round/>
            <a:headEnd type="none" w="lg" len="med"/>
            <a:tailEnd type="arrow"/>
          </a:ln>
          <a:effectLst/>
        </p:spPr>
      </p:cxnSp>
      <p:cxnSp>
        <p:nvCxnSpPr>
          <p:cNvPr id="307" name="Straight Arrow Connector 306"/>
          <p:cNvCxnSpPr>
            <a:stCxn id="296" idx="2"/>
            <a:endCxn id="198" idx="0"/>
          </p:cNvCxnSpPr>
          <p:nvPr/>
        </p:nvCxnSpPr>
        <p:spPr bwMode="auto">
          <a:xfrm>
            <a:off x="4243467" y="2327400"/>
            <a:ext cx="531850" cy="363361"/>
          </a:xfrm>
          <a:prstGeom prst="straightConnector1">
            <a:avLst/>
          </a:prstGeom>
          <a:solidFill>
            <a:schemeClr val="accent1"/>
          </a:solidFill>
          <a:ln w="12700" cap="flat" cmpd="sng" algn="ctr">
            <a:solidFill>
              <a:schemeClr val="tx1"/>
            </a:solidFill>
            <a:prstDash val="solid"/>
            <a:round/>
            <a:headEnd type="none" w="lg" len="med"/>
            <a:tailEnd type="arrow"/>
          </a:ln>
          <a:effectLst/>
        </p:spPr>
      </p:cxnSp>
      <p:sp>
        <p:nvSpPr>
          <p:cNvPr id="231" name="Rectangle 230"/>
          <p:cNvSpPr/>
          <p:nvPr/>
        </p:nvSpPr>
        <p:spPr bwMode="auto">
          <a:xfrm>
            <a:off x="469126" y="1310179"/>
            <a:ext cx="184731" cy="369332"/>
          </a:xfrm>
          <a:prstGeom prst="rect">
            <a:avLst/>
          </a:prstGeom>
          <a:solidFill>
            <a:schemeClr val="bg1"/>
          </a:solidFill>
          <a:ln w="12700" cap="flat" cmpd="sng" algn="ctr">
            <a:solidFill>
              <a:schemeClr val="bg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HN" sz="1800" b="0" i="0" u="none" strike="noStrike" cap="none" normalizeH="0" baseline="0" smtClean="0">
              <a:ln>
                <a:noFill/>
              </a:ln>
              <a:solidFill>
                <a:schemeClr val="tx1"/>
              </a:solidFill>
              <a:effectLst/>
              <a:latin typeface="Century Gothic" pitchFamily="34" charset="0"/>
              <a:cs typeface="Arial" charset="0"/>
            </a:endParaRPr>
          </a:p>
        </p:txBody>
      </p:sp>
    </p:spTree>
    <p:extLst>
      <p:ext uri="{BB962C8B-B14F-4D97-AF65-F5344CB8AC3E}">
        <p14:creationId xmlns:p14="http://schemas.microsoft.com/office/powerpoint/2010/main" val="2335051705"/>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401" name="Rectangle 194"/>
          <p:cNvSpPr>
            <a:spLocks noChangeArrowheads="1"/>
          </p:cNvSpPr>
          <p:nvPr/>
        </p:nvSpPr>
        <p:spPr bwMode="auto">
          <a:xfrm>
            <a:off x="5318273" y="2368514"/>
            <a:ext cx="209895" cy="4928616"/>
          </a:xfrm>
          <a:prstGeom prst="rect">
            <a:avLst/>
          </a:prstGeom>
          <a:noFill/>
          <a:ln w="28575" algn="ctr">
            <a:solidFill>
              <a:srgbClr val="000000"/>
            </a:solidFill>
            <a:round/>
            <a:headEnd type="none" w="lg" len="med"/>
            <a:tailEnd type="none" w="lg" len="med"/>
          </a:ln>
        </p:spPr>
        <p:txBody>
          <a:bodyPr wrap="square">
            <a:noAutofit/>
          </a:bodyPr>
          <a:lstStyle/>
          <a:p>
            <a:pPr>
              <a:spcBef>
                <a:spcPct val="50000"/>
              </a:spcBef>
            </a:pPr>
            <a:endParaRPr lang="es-HN">
              <a:solidFill>
                <a:srgbClr val="000000"/>
              </a:solidFill>
            </a:endParaRPr>
          </a:p>
        </p:txBody>
      </p:sp>
      <p:sp>
        <p:nvSpPr>
          <p:cNvPr id="256" name="Rectangle 112"/>
          <p:cNvSpPr>
            <a:spLocks noChangeArrowheads="1"/>
          </p:cNvSpPr>
          <p:nvPr/>
        </p:nvSpPr>
        <p:spPr bwMode="auto">
          <a:xfrm>
            <a:off x="5323830" y="6735248"/>
            <a:ext cx="201189" cy="523875"/>
          </a:xfrm>
          <a:prstGeom prst="rect">
            <a:avLst/>
          </a:prstGeom>
          <a:solidFill>
            <a:schemeClr val="accent2">
              <a:lumMod val="50000"/>
            </a:schemeClr>
          </a:solidFill>
          <a:ln w="12700">
            <a:noFill/>
            <a:miter lim="800000"/>
            <a:headEnd type="none" w="lg" len="med"/>
            <a:tailEnd type="none" w="lg" len="med"/>
          </a:ln>
        </p:spPr>
        <p:txBody>
          <a:bodyPr wrap="square" anchor="ctr">
            <a:noAutofit/>
          </a:bodyPr>
          <a:lstStyle/>
          <a:p>
            <a:endParaRPr lang="es-HN">
              <a:solidFill>
                <a:srgbClr val="000000"/>
              </a:solidFill>
            </a:endParaRPr>
          </a:p>
        </p:txBody>
      </p:sp>
      <p:sp>
        <p:nvSpPr>
          <p:cNvPr id="13399" name="Rectangle 112"/>
          <p:cNvSpPr>
            <a:spLocks noChangeArrowheads="1"/>
          </p:cNvSpPr>
          <p:nvPr/>
        </p:nvSpPr>
        <p:spPr bwMode="auto">
          <a:xfrm>
            <a:off x="6819106" y="6410155"/>
            <a:ext cx="646113" cy="523875"/>
          </a:xfrm>
          <a:prstGeom prst="rect">
            <a:avLst/>
          </a:prstGeom>
          <a:solidFill>
            <a:srgbClr val="8EAED2"/>
          </a:solidFill>
          <a:ln w="12700">
            <a:noFill/>
            <a:miter lim="800000"/>
            <a:headEnd type="none" w="lg" len="med"/>
            <a:tailEnd type="none" w="lg" len="med"/>
          </a:ln>
        </p:spPr>
        <p:txBody>
          <a:bodyPr anchor="ctr">
            <a:noAutofit/>
          </a:bodyPr>
          <a:lstStyle/>
          <a:p>
            <a:endParaRPr lang="es-HN">
              <a:solidFill>
                <a:srgbClr val="000000"/>
              </a:solidFill>
            </a:endParaRPr>
          </a:p>
        </p:txBody>
      </p:sp>
      <p:sp>
        <p:nvSpPr>
          <p:cNvPr id="13314" name="Rectangle 185"/>
          <p:cNvSpPr>
            <a:spLocks noChangeArrowheads="1"/>
          </p:cNvSpPr>
          <p:nvPr/>
        </p:nvSpPr>
        <p:spPr bwMode="auto">
          <a:xfrm>
            <a:off x="6224169" y="4303713"/>
            <a:ext cx="3144118" cy="2073024"/>
          </a:xfrm>
          <a:prstGeom prst="rect">
            <a:avLst/>
          </a:prstGeom>
          <a:solidFill>
            <a:srgbClr val="8EAED2"/>
          </a:solidFill>
          <a:ln w="12700" algn="ctr">
            <a:solidFill>
              <a:schemeClr val="bg2"/>
            </a:solidFill>
            <a:round/>
            <a:headEnd type="none" w="lg" len="med"/>
            <a:tailEnd type="none" w="lg" len="med"/>
          </a:ln>
        </p:spPr>
        <p:txBody>
          <a:bodyPr>
            <a:noAutofit/>
          </a:bodyPr>
          <a:lstStyle/>
          <a:p>
            <a:pPr>
              <a:spcBef>
                <a:spcPct val="50000"/>
              </a:spcBef>
            </a:pPr>
            <a:endParaRPr lang="es-HN">
              <a:solidFill>
                <a:srgbClr val="000000"/>
              </a:solidFill>
            </a:endParaRPr>
          </a:p>
        </p:txBody>
      </p:sp>
      <p:sp>
        <p:nvSpPr>
          <p:cNvPr id="13330" name="Line 117"/>
          <p:cNvSpPr>
            <a:spLocks noChangeShapeType="1"/>
          </p:cNvSpPr>
          <p:nvPr/>
        </p:nvSpPr>
        <p:spPr bwMode="auto">
          <a:xfrm>
            <a:off x="8197850" y="60381"/>
            <a:ext cx="0" cy="4183811"/>
          </a:xfrm>
          <a:prstGeom prst="line">
            <a:avLst/>
          </a:prstGeom>
          <a:noFill/>
          <a:ln w="12700">
            <a:solidFill>
              <a:schemeClr val="tx1"/>
            </a:solidFill>
            <a:round/>
            <a:headEnd type="none" w="lg" len="med"/>
            <a:tailEnd type="none" w="lg" len="med"/>
          </a:ln>
        </p:spPr>
        <p:txBody>
          <a:bodyPr wrap="square" anchor="ctr">
            <a:noAutofit/>
          </a:bodyPr>
          <a:lstStyle/>
          <a:p>
            <a:endParaRPr lang="es-HN">
              <a:solidFill>
                <a:srgbClr val="000000"/>
              </a:solidFill>
            </a:endParaRPr>
          </a:p>
        </p:txBody>
      </p:sp>
      <p:sp>
        <p:nvSpPr>
          <p:cNvPr id="13331" name="Line 119"/>
          <p:cNvSpPr>
            <a:spLocks noChangeShapeType="1"/>
          </p:cNvSpPr>
          <p:nvPr/>
        </p:nvSpPr>
        <p:spPr bwMode="auto">
          <a:xfrm>
            <a:off x="1354348" y="2674249"/>
            <a:ext cx="4019730" cy="0"/>
          </a:xfrm>
          <a:prstGeom prst="line">
            <a:avLst/>
          </a:prstGeom>
          <a:noFill/>
          <a:ln w="12700">
            <a:solidFill>
              <a:schemeClr val="tx1"/>
            </a:solidFill>
            <a:prstDash val="dash"/>
            <a:round/>
            <a:headEnd type="none" w="lg" len="med"/>
            <a:tailEnd type="none" w="lg" len="med"/>
          </a:ln>
        </p:spPr>
        <p:txBody>
          <a:bodyPr wrap="square" anchor="ctr">
            <a:noAutofit/>
          </a:bodyPr>
          <a:lstStyle/>
          <a:p>
            <a:endParaRPr lang="es-HN">
              <a:solidFill>
                <a:srgbClr val="000000"/>
              </a:solidFill>
            </a:endParaRPr>
          </a:p>
        </p:txBody>
      </p:sp>
      <p:sp>
        <p:nvSpPr>
          <p:cNvPr id="13333" name="Line 127"/>
          <p:cNvSpPr>
            <a:spLocks noChangeShapeType="1"/>
          </p:cNvSpPr>
          <p:nvPr/>
        </p:nvSpPr>
        <p:spPr bwMode="auto">
          <a:xfrm flipH="1">
            <a:off x="3678238" y="39688"/>
            <a:ext cx="4529137" cy="3746500"/>
          </a:xfrm>
          <a:prstGeom prst="line">
            <a:avLst/>
          </a:prstGeom>
          <a:noFill/>
          <a:ln w="76200">
            <a:solidFill>
              <a:srgbClr val="000000"/>
            </a:solidFill>
            <a:round/>
            <a:headEnd type="none" w="lg" len="med"/>
            <a:tailEnd type="none" w="lg" len="med"/>
          </a:ln>
        </p:spPr>
        <p:txBody>
          <a:bodyPr anchor="ctr">
            <a:noAutofit/>
          </a:bodyPr>
          <a:lstStyle/>
          <a:p>
            <a:endParaRPr lang="es-HN">
              <a:solidFill>
                <a:srgbClr val="000000"/>
              </a:solidFill>
            </a:endParaRPr>
          </a:p>
        </p:txBody>
      </p:sp>
      <p:sp>
        <p:nvSpPr>
          <p:cNvPr id="13392" name="Line 198"/>
          <p:cNvSpPr>
            <a:spLocks noChangeShapeType="1"/>
          </p:cNvSpPr>
          <p:nvPr/>
        </p:nvSpPr>
        <p:spPr bwMode="auto">
          <a:xfrm flipH="1">
            <a:off x="1485900" y="1988820"/>
            <a:ext cx="0" cy="685369"/>
          </a:xfrm>
          <a:prstGeom prst="line">
            <a:avLst/>
          </a:prstGeom>
          <a:noFill/>
          <a:ln w="12700">
            <a:solidFill>
              <a:schemeClr val="tx1"/>
            </a:solidFill>
            <a:round/>
            <a:headEnd type="triangle" w="med" len="med"/>
            <a:tailEnd type="triangle" w="med" len="med"/>
          </a:ln>
        </p:spPr>
        <p:txBody>
          <a:bodyPr wrap="square" anchor="ctr">
            <a:noAutofit/>
          </a:bodyPr>
          <a:lstStyle/>
          <a:p>
            <a:endParaRPr lang="es-HN">
              <a:solidFill>
                <a:srgbClr val="000000"/>
              </a:solidFill>
            </a:endParaRPr>
          </a:p>
        </p:txBody>
      </p:sp>
      <p:sp>
        <p:nvSpPr>
          <p:cNvPr id="13393" name="Rectangle 199"/>
          <p:cNvSpPr>
            <a:spLocks noChangeArrowheads="1"/>
          </p:cNvSpPr>
          <p:nvPr/>
        </p:nvSpPr>
        <p:spPr bwMode="auto">
          <a:xfrm rot="16200000">
            <a:off x="1341244" y="2155841"/>
            <a:ext cx="295073" cy="400110"/>
          </a:xfrm>
          <a:prstGeom prst="rect">
            <a:avLst/>
          </a:prstGeom>
          <a:solidFill>
            <a:schemeClr val="bg1"/>
          </a:solidFill>
          <a:ln w="12700">
            <a:noFill/>
            <a:miter lim="800000"/>
            <a:headEnd type="none" w="lg" len="med"/>
            <a:tailEnd type="none" w="lg" len="med"/>
          </a:ln>
        </p:spPr>
        <p:txBody>
          <a:bodyPr wrap="square">
            <a:noAutofit/>
          </a:bodyPr>
          <a:lstStyle/>
          <a:p>
            <a:r>
              <a:rPr lang="es-HN" sz="2000" b="1" smtClean="0">
                <a:solidFill>
                  <a:srgbClr val="000000"/>
                </a:solidFill>
              </a:rPr>
              <a:t>H</a:t>
            </a:r>
            <a:endParaRPr lang="es-HN" sz="2000" b="1">
              <a:solidFill>
                <a:srgbClr val="000000"/>
              </a:solidFill>
            </a:endParaRPr>
          </a:p>
        </p:txBody>
      </p:sp>
      <p:sp>
        <p:nvSpPr>
          <p:cNvPr id="13394" name="Rectangle 115"/>
          <p:cNvSpPr>
            <a:spLocks noChangeArrowheads="1"/>
          </p:cNvSpPr>
          <p:nvPr/>
        </p:nvSpPr>
        <p:spPr bwMode="auto">
          <a:xfrm>
            <a:off x="7786540" y="4149306"/>
            <a:ext cx="822622" cy="350748"/>
          </a:xfrm>
          <a:prstGeom prst="rect">
            <a:avLst/>
          </a:prstGeom>
          <a:solidFill>
            <a:srgbClr val="F14343"/>
          </a:solidFill>
          <a:ln w="12700">
            <a:solidFill>
              <a:schemeClr val="tx1"/>
            </a:solidFill>
            <a:miter lim="800000"/>
            <a:headEnd type="none" w="lg" len="med"/>
            <a:tailEnd type="none" w="lg" len="med"/>
          </a:ln>
        </p:spPr>
        <p:txBody>
          <a:bodyPr wrap="square" anchor="ctr">
            <a:noAutofit/>
          </a:bodyPr>
          <a:lstStyle/>
          <a:p>
            <a:endParaRPr lang="es-HN">
              <a:solidFill>
                <a:srgbClr val="000000"/>
              </a:solidFill>
            </a:endParaRPr>
          </a:p>
        </p:txBody>
      </p:sp>
      <p:grpSp>
        <p:nvGrpSpPr>
          <p:cNvPr id="2" name="Group 214"/>
          <p:cNvGrpSpPr/>
          <p:nvPr/>
        </p:nvGrpSpPr>
        <p:grpSpPr>
          <a:xfrm>
            <a:off x="6472238" y="4264025"/>
            <a:ext cx="328612" cy="1816141"/>
            <a:chOff x="6472238" y="4264025"/>
            <a:chExt cx="328612" cy="2157413"/>
          </a:xfrm>
        </p:grpSpPr>
        <p:pic>
          <p:nvPicPr>
            <p:cNvPr id="13317" name="Picture 2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472238" y="4264025"/>
              <a:ext cx="130175" cy="2157413"/>
            </a:xfrm>
            <a:prstGeom prst="rect">
              <a:avLst/>
            </a:prstGeom>
            <a:noFill/>
            <a:ln w="12700">
              <a:noFill/>
              <a:miter lim="800000"/>
              <a:headEnd type="none" w="lg" len="med"/>
              <a:tailEnd type="none" w="lg" len="med"/>
            </a:ln>
          </p:spPr>
        </p:pic>
        <p:grpSp>
          <p:nvGrpSpPr>
            <p:cNvPr id="3" name="Group 24"/>
            <p:cNvGrpSpPr>
              <a:grpSpLocks/>
            </p:cNvGrpSpPr>
            <p:nvPr/>
          </p:nvGrpSpPr>
          <p:grpSpPr bwMode="auto">
            <a:xfrm>
              <a:off x="6646863" y="4275138"/>
              <a:ext cx="153987" cy="2084387"/>
              <a:chOff x="3703" y="1140"/>
              <a:chExt cx="144" cy="1959"/>
            </a:xfrm>
          </p:grpSpPr>
          <p:sp>
            <p:nvSpPr>
              <p:cNvPr id="13426" name="Line 25"/>
              <p:cNvSpPr>
                <a:spLocks noChangeShapeType="1"/>
              </p:cNvSpPr>
              <p:nvPr/>
            </p:nvSpPr>
            <p:spPr bwMode="auto">
              <a:xfrm flipV="1">
                <a:off x="3847" y="1524"/>
                <a:ext cx="0" cy="1575"/>
              </a:xfrm>
              <a:prstGeom prst="line">
                <a:avLst/>
              </a:prstGeom>
              <a:noFill/>
              <a:ln w="12700">
                <a:solidFill>
                  <a:schemeClr val="tx1"/>
                </a:solidFill>
                <a:round/>
                <a:headEnd type="none" w="lg" len="med"/>
                <a:tailEnd type="none" w="lg" len="med"/>
              </a:ln>
            </p:spPr>
            <p:txBody>
              <a:bodyPr anchor="ctr">
                <a:noAutofit/>
              </a:bodyPr>
              <a:lstStyle/>
              <a:p>
                <a:endParaRPr lang="es-HN">
                  <a:solidFill>
                    <a:srgbClr val="000000"/>
                  </a:solidFill>
                </a:endParaRPr>
              </a:p>
            </p:txBody>
          </p:sp>
          <p:sp>
            <p:nvSpPr>
              <p:cNvPr id="13427" name="Line 26"/>
              <p:cNvSpPr>
                <a:spLocks noChangeShapeType="1"/>
              </p:cNvSpPr>
              <p:nvPr/>
            </p:nvSpPr>
            <p:spPr bwMode="auto">
              <a:xfrm flipH="1">
                <a:off x="3703" y="2619"/>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28" name="Line 27"/>
              <p:cNvSpPr>
                <a:spLocks noChangeShapeType="1"/>
              </p:cNvSpPr>
              <p:nvPr/>
            </p:nvSpPr>
            <p:spPr bwMode="auto">
              <a:xfrm flipH="1">
                <a:off x="3703" y="2523"/>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29" name="Line 28"/>
              <p:cNvSpPr>
                <a:spLocks noChangeShapeType="1"/>
              </p:cNvSpPr>
              <p:nvPr/>
            </p:nvSpPr>
            <p:spPr bwMode="auto">
              <a:xfrm flipH="1">
                <a:off x="3703" y="2427"/>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30" name="Line 29"/>
              <p:cNvSpPr>
                <a:spLocks noChangeShapeType="1"/>
              </p:cNvSpPr>
              <p:nvPr/>
            </p:nvSpPr>
            <p:spPr bwMode="auto">
              <a:xfrm flipH="1">
                <a:off x="3703" y="2331"/>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31" name="Line 30"/>
              <p:cNvSpPr>
                <a:spLocks noChangeShapeType="1"/>
              </p:cNvSpPr>
              <p:nvPr/>
            </p:nvSpPr>
            <p:spPr bwMode="auto">
              <a:xfrm flipH="1">
                <a:off x="3703" y="2235"/>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32" name="Line 31"/>
              <p:cNvSpPr>
                <a:spLocks noChangeShapeType="1"/>
              </p:cNvSpPr>
              <p:nvPr/>
            </p:nvSpPr>
            <p:spPr bwMode="auto">
              <a:xfrm flipH="1">
                <a:off x="3703" y="2139"/>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33" name="Line 32"/>
              <p:cNvSpPr>
                <a:spLocks noChangeShapeType="1"/>
              </p:cNvSpPr>
              <p:nvPr/>
            </p:nvSpPr>
            <p:spPr bwMode="auto">
              <a:xfrm flipH="1">
                <a:off x="3703" y="2043"/>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34" name="Line 33"/>
              <p:cNvSpPr>
                <a:spLocks noChangeShapeType="1"/>
              </p:cNvSpPr>
              <p:nvPr/>
            </p:nvSpPr>
            <p:spPr bwMode="auto">
              <a:xfrm flipH="1">
                <a:off x="3703" y="1947"/>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35" name="Line 34"/>
              <p:cNvSpPr>
                <a:spLocks noChangeShapeType="1"/>
              </p:cNvSpPr>
              <p:nvPr/>
            </p:nvSpPr>
            <p:spPr bwMode="auto">
              <a:xfrm flipH="1">
                <a:off x="3703" y="1851"/>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36" name="Line 35"/>
              <p:cNvSpPr>
                <a:spLocks noChangeShapeType="1"/>
              </p:cNvSpPr>
              <p:nvPr/>
            </p:nvSpPr>
            <p:spPr bwMode="auto">
              <a:xfrm flipH="1">
                <a:off x="3703" y="1755"/>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37" name="Line 36"/>
              <p:cNvSpPr>
                <a:spLocks noChangeShapeType="1"/>
              </p:cNvSpPr>
              <p:nvPr/>
            </p:nvSpPr>
            <p:spPr bwMode="auto">
              <a:xfrm flipH="1">
                <a:off x="3703" y="1659"/>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38" name="Line 37"/>
              <p:cNvSpPr>
                <a:spLocks noChangeShapeType="1"/>
              </p:cNvSpPr>
              <p:nvPr/>
            </p:nvSpPr>
            <p:spPr bwMode="auto">
              <a:xfrm flipH="1">
                <a:off x="3703" y="1563"/>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39" name="Line 38"/>
              <p:cNvSpPr>
                <a:spLocks noChangeShapeType="1"/>
              </p:cNvSpPr>
              <p:nvPr/>
            </p:nvSpPr>
            <p:spPr bwMode="auto">
              <a:xfrm flipH="1">
                <a:off x="3799" y="2571"/>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40" name="Line 39"/>
              <p:cNvSpPr>
                <a:spLocks noChangeShapeType="1"/>
              </p:cNvSpPr>
              <p:nvPr/>
            </p:nvSpPr>
            <p:spPr bwMode="auto">
              <a:xfrm flipH="1">
                <a:off x="3799" y="2475"/>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41" name="Line 40"/>
              <p:cNvSpPr>
                <a:spLocks noChangeShapeType="1"/>
              </p:cNvSpPr>
              <p:nvPr/>
            </p:nvSpPr>
            <p:spPr bwMode="auto">
              <a:xfrm flipH="1">
                <a:off x="3799" y="2379"/>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42" name="Line 41"/>
              <p:cNvSpPr>
                <a:spLocks noChangeShapeType="1"/>
              </p:cNvSpPr>
              <p:nvPr/>
            </p:nvSpPr>
            <p:spPr bwMode="auto">
              <a:xfrm flipH="1">
                <a:off x="3799" y="2283"/>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43" name="Line 42"/>
              <p:cNvSpPr>
                <a:spLocks noChangeShapeType="1"/>
              </p:cNvSpPr>
              <p:nvPr/>
            </p:nvSpPr>
            <p:spPr bwMode="auto">
              <a:xfrm flipH="1">
                <a:off x="3799" y="2187"/>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44" name="Line 43"/>
              <p:cNvSpPr>
                <a:spLocks noChangeShapeType="1"/>
              </p:cNvSpPr>
              <p:nvPr/>
            </p:nvSpPr>
            <p:spPr bwMode="auto">
              <a:xfrm flipH="1">
                <a:off x="3799" y="2091"/>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45" name="Line 44"/>
              <p:cNvSpPr>
                <a:spLocks noChangeShapeType="1"/>
              </p:cNvSpPr>
              <p:nvPr/>
            </p:nvSpPr>
            <p:spPr bwMode="auto">
              <a:xfrm flipH="1">
                <a:off x="3799" y="1995"/>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46" name="Line 45"/>
              <p:cNvSpPr>
                <a:spLocks noChangeShapeType="1"/>
              </p:cNvSpPr>
              <p:nvPr/>
            </p:nvSpPr>
            <p:spPr bwMode="auto">
              <a:xfrm flipH="1">
                <a:off x="3799" y="1899"/>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47" name="Line 46"/>
              <p:cNvSpPr>
                <a:spLocks noChangeShapeType="1"/>
              </p:cNvSpPr>
              <p:nvPr/>
            </p:nvSpPr>
            <p:spPr bwMode="auto">
              <a:xfrm flipH="1">
                <a:off x="3799" y="1803"/>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48" name="Line 47"/>
              <p:cNvSpPr>
                <a:spLocks noChangeShapeType="1"/>
              </p:cNvSpPr>
              <p:nvPr/>
            </p:nvSpPr>
            <p:spPr bwMode="auto">
              <a:xfrm flipH="1">
                <a:off x="3799" y="1707"/>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49" name="Line 48"/>
              <p:cNvSpPr>
                <a:spLocks noChangeShapeType="1"/>
              </p:cNvSpPr>
              <p:nvPr/>
            </p:nvSpPr>
            <p:spPr bwMode="auto">
              <a:xfrm flipH="1">
                <a:off x="3799" y="1611"/>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50" name="Line 49"/>
              <p:cNvSpPr>
                <a:spLocks noChangeShapeType="1"/>
              </p:cNvSpPr>
              <p:nvPr/>
            </p:nvSpPr>
            <p:spPr bwMode="auto">
              <a:xfrm flipV="1">
                <a:off x="3847" y="1140"/>
                <a:ext cx="0" cy="1104"/>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51" name="Line 50"/>
              <p:cNvSpPr>
                <a:spLocks noChangeShapeType="1"/>
              </p:cNvSpPr>
              <p:nvPr/>
            </p:nvSpPr>
            <p:spPr bwMode="auto">
              <a:xfrm flipH="1">
                <a:off x="3703" y="2235"/>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52" name="Line 51"/>
              <p:cNvSpPr>
                <a:spLocks noChangeShapeType="1"/>
              </p:cNvSpPr>
              <p:nvPr/>
            </p:nvSpPr>
            <p:spPr bwMode="auto">
              <a:xfrm flipH="1">
                <a:off x="3703" y="2139"/>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53" name="Line 52"/>
              <p:cNvSpPr>
                <a:spLocks noChangeShapeType="1"/>
              </p:cNvSpPr>
              <p:nvPr/>
            </p:nvSpPr>
            <p:spPr bwMode="auto">
              <a:xfrm flipH="1">
                <a:off x="3703" y="2043"/>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54" name="Line 53"/>
              <p:cNvSpPr>
                <a:spLocks noChangeShapeType="1"/>
              </p:cNvSpPr>
              <p:nvPr/>
            </p:nvSpPr>
            <p:spPr bwMode="auto">
              <a:xfrm flipH="1">
                <a:off x="3703" y="1947"/>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55" name="Line 54"/>
              <p:cNvSpPr>
                <a:spLocks noChangeShapeType="1"/>
              </p:cNvSpPr>
              <p:nvPr/>
            </p:nvSpPr>
            <p:spPr bwMode="auto">
              <a:xfrm flipH="1">
                <a:off x="3703" y="1851"/>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56" name="Line 55"/>
              <p:cNvSpPr>
                <a:spLocks noChangeShapeType="1"/>
              </p:cNvSpPr>
              <p:nvPr/>
            </p:nvSpPr>
            <p:spPr bwMode="auto">
              <a:xfrm flipH="1">
                <a:off x="3703" y="1755"/>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57" name="Line 56"/>
              <p:cNvSpPr>
                <a:spLocks noChangeShapeType="1"/>
              </p:cNvSpPr>
              <p:nvPr/>
            </p:nvSpPr>
            <p:spPr bwMode="auto">
              <a:xfrm flipH="1">
                <a:off x="3703" y="1659"/>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58" name="Line 57"/>
              <p:cNvSpPr>
                <a:spLocks noChangeShapeType="1"/>
              </p:cNvSpPr>
              <p:nvPr/>
            </p:nvSpPr>
            <p:spPr bwMode="auto">
              <a:xfrm flipH="1">
                <a:off x="3703" y="1563"/>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59" name="Line 58"/>
              <p:cNvSpPr>
                <a:spLocks noChangeShapeType="1"/>
              </p:cNvSpPr>
              <p:nvPr/>
            </p:nvSpPr>
            <p:spPr bwMode="auto">
              <a:xfrm flipH="1">
                <a:off x="3703" y="1467"/>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60" name="Line 59"/>
              <p:cNvSpPr>
                <a:spLocks noChangeShapeType="1"/>
              </p:cNvSpPr>
              <p:nvPr/>
            </p:nvSpPr>
            <p:spPr bwMode="auto">
              <a:xfrm flipH="1">
                <a:off x="3703" y="1371"/>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61" name="Line 60"/>
              <p:cNvSpPr>
                <a:spLocks noChangeShapeType="1"/>
              </p:cNvSpPr>
              <p:nvPr/>
            </p:nvSpPr>
            <p:spPr bwMode="auto">
              <a:xfrm flipH="1">
                <a:off x="3703" y="1275"/>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62" name="Line 61"/>
              <p:cNvSpPr>
                <a:spLocks noChangeShapeType="1"/>
              </p:cNvSpPr>
              <p:nvPr/>
            </p:nvSpPr>
            <p:spPr bwMode="auto">
              <a:xfrm flipH="1">
                <a:off x="3703" y="1179"/>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63" name="Line 62"/>
              <p:cNvSpPr>
                <a:spLocks noChangeShapeType="1"/>
              </p:cNvSpPr>
              <p:nvPr/>
            </p:nvSpPr>
            <p:spPr bwMode="auto">
              <a:xfrm flipH="1">
                <a:off x="3799" y="2187"/>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64" name="Line 63"/>
              <p:cNvSpPr>
                <a:spLocks noChangeShapeType="1"/>
              </p:cNvSpPr>
              <p:nvPr/>
            </p:nvSpPr>
            <p:spPr bwMode="auto">
              <a:xfrm flipH="1">
                <a:off x="3799" y="2091"/>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65" name="Line 64"/>
              <p:cNvSpPr>
                <a:spLocks noChangeShapeType="1"/>
              </p:cNvSpPr>
              <p:nvPr/>
            </p:nvSpPr>
            <p:spPr bwMode="auto">
              <a:xfrm flipH="1">
                <a:off x="3799" y="1995"/>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66" name="Line 65"/>
              <p:cNvSpPr>
                <a:spLocks noChangeShapeType="1"/>
              </p:cNvSpPr>
              <p:nvPr/>
            </p:nvSpPr>
            <p:spPr bwMode="auto">
              <a:xfrm flipH="1">
                <a:off x="3799" y="1899"/>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67" name="Line 66"/>
              <p:cNvSpPr>
                <a:spLocks noChangeShapeType="1"/>
              </p:cNvSpPr>
              <p:nvPr/>
            </p:nvSpPr>
            <p:spPr bwMode="auto">
              <a:xfrm flipH="1">
                <a:off x="3799" y="1803"/>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68" name="Line 67"/>
              <p:cNvSpPr>
                <a:spLocks noChangeShapeType="1"/>
              </p:cNvSpPr>
              <p:nvPr/>
            </p:nvSpPr>
            <p:spPr bwMode="auto">
              <a:xfrm flipH="1">
                <a:off x="3799" y="1707"/>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69" name="Line 68"/>
              <p:cNvSpPr>
                <a:spLocks noChangeShapeType="1"/>
              </p:cNvSpPr>
              <p:nvPr/>
            </p:nvSpPr>
            <p:spPr bwMode="auto">
              <a:xfrm flipH="1">
                <a:off x="3799" y="1611"/>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70" name="Line 69"/>
              <p:cNvSpPr>
                <a:spLocks noChangeShapeType="1"/>
              </p:cNvSpPr>
              <p:nvPr/>
            </p:nvSpPr>
            <p:spPr bwMode="auto">
              <a:xfrm flipH="1">
                <a:off x="3799" y="1515"/>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71" name="Line 70"/>
              <p:cNvSpPr>
                <a:spLocks noChangeShapeType="1"/>
              </p:cNvSpPr>
              <p:nvPr/>
            </p:nvSpPr>
            <p:spPr bwMode="auto">
              <a:xfrm flipH="1">
                <a:off x="3799" y="1419"/>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72" name="Line 71"/>
              <p:cNvSpPr>
                <a:spLocks noChangeShapeType="1"/>
              </p:cNvSpPr>
              <p:nvPr/>
            </p:nvSpPr>
            <p:spPr bwMode="auto">
              <a:xfrm flipH="1">
                <a:off x="3799" y="1323"/>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73" name="Line 72"/>
              <p:cNvSpPr>
                <a:spLocks noChangeShapeType="1"/>
              </p:cNvSpPr>
              <p:nvPr/>
            </p:nvSpPr>
            <p:spPr bwMode="auto">
              <a:xfrm flipH="1">
                <a:off x="3799" y="1227"/>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74" name="Line 73"/>
              <p:cNvSpPr>
                <a:spLocks noChangeShapeType="1"/>
              </p:cNvSpPr>
              <p:nvPr/>
            </p:nvSpPr>
            <p:spPr bwMode="auto">
              <a:xfrm flipH="1">
                <a:off x="3703" y="3099"/>
                <a:ext cx="144" cy="0"/>
              </a:xfrm>
              <a:prstGeom prst="line">
                <a:avLst/>
              </a:prstGeom>
              <a:noFill/>
              <a:ln w="12700">
                <a:solidFill>
                  <a:schemeClr val="tx1"/>
                </a:solidFill>
                <a:round/>
                <a:headEnd type="none" w="lg" len="med"/>
                <a:tailEnd type="none" w="lg" len="med"/>
              </a:ln>
            </p:spPr>
            <p:txBody>
              <a:bodyPr anchor="ctr">
                <a:noAutofit/>
              </a:bodyPr>
              <a:lstStyle/>
              <a:p>
                <a:endParaRPr lang="es-HN">
                  <a:solidFill>
                    <a:srgbClr val="000000"/>
                  </a:solidFill>
                </a:endParaRPr>
              </a:p>
            </p:txBody>
          </p:sp>
          <p:sp>
            <p:nvSpPr>
              <p:cNvPr id="13475" name="Line 74"/>
              <p:cNvSpPr>
                <a:spLocks noChangeShapeType="1"/>
              </p:cNvSpPr>
              <p:nvPr/>
            </p:nvSpPr>
            <p:spPr bwMode="auto">
              <a:xfrm flipH="1">
                <a:off x="3703" y="3003"/>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76" name="Line 75"/>
              <p:cNvSpPr>
                <a:spLocks noChangeShapeType="1"/>
              </p:cNvSpPr>
              <p:nvPr/>
            </p:nvSpPr>
            <p:spPr bwMode="auto">
              <a:xfrm flipH="1">
                <a:off x="3703" y="2907"/>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77" name="Line 76"/>
              <p:cNvSpPr>
                <a:spLocks noChangeShapeType="1"/>
              </p:cNvSpPr>
              <p:nvPr/>
            </p:nvSpPr>
            <p:spPr bwMode="auto">
              <a:xfrm flipH="1">
                <a:off x="3703" y="2811"/>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78" name="Line 77"/>
              <p:cNvSpPr>
                <a:spLocks noChangeShapeType="1"/>
              </p:cNvSpPr>
              <p:nvPr/>
            </p:nvSpPr>
            <p:spPr bwMode="auto">
              <a:xfrm flipH="1">
                <a:off x="3703" y="2715"/>
                <a:ext cx="144"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79" name="Line 78"/>
              <p:cNvSpPr>
                <a:spLocks noChangeShapeType="1"/>
              </p:cNvSpPr>
              <p:nvPr/>
            </p:nvSpPr>
            <p:spPr bwMode="auto">
              <a:xfrm flipH="1">
                <a:off x="3799" y="3051"/>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80" name="Line 79"/>
              <p:cNvSpPr>
                <a:spLocks noChangeShapeType="1"/>
              </p:cNvSpPr>
              <p:nvPr/>
            </p:nvSpPr>
            <p:spPr bwMode="auto">
              <a:xfrm flipH="1">
                <a:off x="3799" y="2955"/>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81" name="Line 80"/>
              <p:cNvSpPr>
                <a:spLocks noChangeShapeType="1"/>
              </p:cNvSpPr>
              <p:nvPr/>
            </p:nvSpPr>
            <p:spPr bwMode="auto">
              <a:xfrm flipH="1">
                <a:off x="3799" y="2859"/>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82" name="Line 81"/>
              <p:cNvSpPr>
                <a:spLocks noChangeShapeType="1"/>
              </p:cNvSpPr>
              <p:nvPr/>
            </p:nvSpPr>
            <p:spPr bwMode="auto">
              <a:xfrm flipH="1">
                <a:off x="3799" y="2763"/>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83" name="Line 82"/>
              <p:cNvSpPr>
                <a:spLocks noChangeShapeType="1"/>
              </p:cNvSpPr>
              <p:nvPr/>
            </p:nvSpPr>
            <p:spPr bwMode="auto">
              <a:xfrm flipH="1">
                <a:off x="3799" y="2667"/>
                <a:ext cx="48"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grpSp>
      </p:grpSp>
      <p:grpSp>
        <p:nvGrpSpPr>
          <p:cNvPr id="4" name="Group 83"/>
          <p:cNvGrpSpPr>
            <a:grpSpLocks/>
          </p:cNvGrpSpPr>
          <p:nvPr/>
        </p:nvGrpSpPr>
        <p:grpSpPr bwMode="auto">
          <a:xfrm>
            <a:off x="6827838" y="5943775"/>
            <a:ext cx="620712" cy="88900"/>
            <a:chOff x="4147" y="3703"/>
            <a:chExt cx="391" cy="56"/>
          </a:xfrm>
        </p:grpSpPr>
        <p:sp>
          <p:nvSpPr>
            <p:cNvPr id="13421" name="Oval 84"/>
            <p:cNvSpPr>
              <a:spLocks noChangeArrowheads="1"/>
            </p:cNvSpPr>
            <p:nvPr/>
          </p:nvSpPr>
          <p:spPr bwMode="auto">
            <a:xfrm>
              <a:off x="4147" y="3703"/>
              <a:ext cx="56" cy="56"/>
            </a:xfrm>
            <a:prstGeom prst="ellips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22" name="Oval 85"/>
            <p:cNvSpPr>
              <a:spLocks noChangeArrowheads="1"/>
            </p:cNvSpPr>
            <p:nvPr/>
          </p:nvSpPr>
          <p:spPr bwMode="auto">
            <a:xfrm>
              <a:off x="4230" y="3703"/>
              <a:ext cx="56" cy="56"/>
            </a:xfrm>
            <a:prstGeom prst="ellips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23" name="Oval 86"/>
            <p:cNvSpPr>
              <a:spLocks noChangeArrowheads="1"/>
            </p:cNvSpPr>
            <p:nvPr/>
          </p:nvSpPr>
          <p:spPr bwMode="auto">
            <a:xfrm>
              <a:off x="4314" y="3703"/>
              <a:ext cx="56" cy="56"/>
            </a:xfrm>
            <a:prstGeom prst="ellips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24" name="Oval 87"/>
            <p:cNvSpPr>
              <a:spLocks noChangeArrowheads="1"/>
            </p:cNvSpPr>
            <p:nvPr/>
          </p:nvSpPr>
          <p:spPr bwMode="auto">
            <a:xfrm>
              <a:off x="4398" y="3703"/>
              <a:ext cx="56" cy="56"/>
            </a:xfrm>
            <a:prstGeom prst="ellips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25" name="Oval 88"/>
            <p:cNvSpPr>
              <a:spLocks noChangeArrowheads="1"/>
            </p:cNvSpPr>
            <p:nvPr/>
          </p:nvSpPr>
          <p:spPr bwMode="auto">
            <a:xfrm>
              <a:off x="4482" y="3703"/>
              <a:ext cx="56" cy="56"/>
            </a:xfrm>
            <a:prstGeom prst="ellips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grpSp>
      <p:grpSp>
        <p:nvGrpSpPr>
          <p:cNvPr id="5" name="Group 89"/>
          <p:cNvGrpSpPr>
            <a:grpSpLocks/>
          </p:cNvGrpSpPr>
          <p:nvPr/>
        </p:nvGrpSpPr>
        <p:grpSpPr bwMode="auto">
          <a:xfrm>
            <a:off x="6961188" y="5778497"/>
            <a:ext cx="355600" cy="88900"/>
            <a:chOff x="4235" y="3596"/>
            <a:chExt cx="224" cy="56"/>
          </a:xfrm>
        </p:grpSpPr>
        <p:sp>
          <p:nvSpPr>
            <p:cNvPr id="13418" name="Oval 90"/>
            <p:cNvSpPr>
              <a:spLocks noChangeArrowheads="1"/>
            </p:cNvSpPr>
            <p:nvPr/>
          </p:nvSpPr>
          <p:spPr bwMode="auto">
            <a:xfrm>
              <a:off x="4235" y="3596"/>
              <a:ext cx="56" cy="56"/>
            </a:xfrm>
            <a:prstGeom prst="ellips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19" name="Oval 91"/>
            <p:cNvSpPr>
              <a:spLocks noChangeArrowheads="1"/>
            </p:cNvSpPr>
            <p:nvPr/>
          </p:nvSpPr>
          <p:spPr bwMode="auto">
            <a:xfrm>
              <a:off x="4319" y="3596"/>
              <a:ext cx="56" cy="56"/>
            </a:xfrm>
            <a:prstGeom prst="ellips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20" name="Oval 92"/>
            <p:cNvSpPr>
              <a:spLocks noChangeArrowheads="1"/>
            </p:cNvSpPr>
            <p:nvPr/>
          </p:nvSpPr>
          <p:spPr bwMode="auto">
            <a:xfrm>
              <a:off x="4403" y="3596"/>
              <a:ext cx="56" cy="56"/>
            </a:xfrm>
            <a:prstGeom prst="ellips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grpSp>
      <p:grpSp>
        <p:nvGrpSpPr>
          <p:cNvPr id="6" name="Group 93"/>
          <p:cNvGrpSpPr>
            <a:grpSpLocks/>
          </p:cNvGrpSpPr>
          <p:nvPr/>
        </p:nvGrpSpPr>
        <p:grpSpPr bwMode="auto">
          <a:xfrm>
            <a:off x="6961188" y="5613221"/>
            <a:ext cx="355600" cy="88900"/>
            <a:chOff x="4233" y="3461"/>
            <a:chExt cx="224" cy="56"/>
          </a:xfrm>
        </p:grpSpPr>
        <p:sp>
          <p:nvSpPr>
            <p:cNvPr id="13415" name="Oval 94"/>
            <p:cNvSpPr>
              <a:spLocks noChangeArrowheads="1"/>
            </p:cNvSpPr>
            <p:nvPr/>
          </p:nvSpPr>
          <p:spPr bwMode="auto">
            <a:xfrm>
              <a:off x="4233" y="3461"/>
              <a:ext cx="56" cy="56"/>
            </a:xfrm>
            <a:prstGeom prst="ellips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16" name="Oval 95"/>
            <p:cNvSpPr>
              <a:spLocks noChangeArrowheads="1"/>
            </p:cNvSpPr>
            <p:nvPr/>
          </p:nvSpPr>
          <p:spPr bwMode="auto">
            <a:xfrm>
              <a:off x="4317" y="3461"/>
              <a:ext cx="56" cy="56"/>
            </a:xfrm>
            <a:prstGeom prst="ellips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17" name="Oval 96"/>
            <p:cNvSpPr>
              <a:spLocks noChangeArrowheads="1"/>
            </p:cNvSpPr>
            <p:nvPr/>
          </p:nvSpPr>
          <p:spPr bwMode="auto">
            <a:xfrm>
              <a:off x="4401" y="3461"/>
              <a:ext cx="56" cy="56"/>
            </a:xfrm>
            <a:prstGeom prst="ellips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grpSp>
      <p:grpSp>
        <p:nvGrpSpPr>
          <p:cNvPr id="7" name="Group 97"/>
          <p:cNvGrpSpPr>
            <a:grpSpLocks/>
          </p:cNvGrpSpPr>
          <p:nvPr/>
        </p:nvGrpSpPr>
        <p:grpSpPr bwMode="auto">
          <a:xfrm>
            <a:off x="7026275" y="5447945"/>
            <a:ext cx="222250" cy="88900"/>
            <a:chOff x="4231" y="3326"/>
            <a:chExt cx="140" cy="56"/>
          </a:xfrm>
        </p:grpSpPr>
        <p:sp>
          <p:nvSpPr>
            <p:cNvPr id="13413" name="Oval 98"/>
            <p:cNvSpPr>
              <a:spLocks noChangeArrowheads="1"/>
            </p:cNvSpPr>
            <p:nvPr/>
          </p:nvSpPr>
          <p:spPr bwMode="auto">
            <a:xfrm>
              <a:off x="4231" y="3326"/>
              <a:ext cx="56" cy="56"/>
            </a:xfrm>
            <a:prstGeom prst="ellips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14" name="Oval 99"/>
            <p:cNvSpPr>
              <a:spLocks noChangeArrowheads="1"/>
            </p:cNvSpPr>
            <p:nvPr/>
          </p:nvSpPr>
          <p:spPr bwMode="auto">
            <a:xfrm>
              <a:off x="4315" y="3326"/>
              <a:ext cx="56" cy="56"/>
            </a:xfrm>
            <a:prstGeom prst="ellips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grpSp>
      <p:grpSp>
        <p:nvGrpSpPr>
          <p:cNvPr id="8" name="Group 100"/>
          <p:cNvGrpSpPr>
            <a:grpSpLocks/>
          </p:cNvGrpSpPr>
          <p:nvPr/>
        </p:nvGrpSpPr>
        <p:grpSpPr bwMode="auto">
          <a:xfrm>
            <a:off x="7026275" y="5282669"/>
            <a:ext cx="222250" cy="88900"/>
            <a:chOff x="4229" y="3191"/>
            <a:chExt cx="140" cy="56"/>
          </a:xfrm>
        </p:grpSpPr>
        <p:sp>
          <p:nvSpPr>
            <p:cNvPr id="13411" name="Oval 101"/>
            <p:cNvSpPr>
              <a:spLocks noChangeArrowheads="1"/>
            </p:cNvSpPr>
            <p:nvPr/>
          </p:nvSpPr>
          <p:spPr bwMode="auto">
            <a:xfrm>
              <a:off x="4229" y="3191"/>
              <a:ext cx="56" cy="56"/>
            </a:xfrm>
            <a:prstGeom prst="ellips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12" name="Oval 102"/>
            <p:cNvSpPr>
              <a:spLocks noChangeArrowheads="1"/>
            </p:cNvSpPr>
            <p:nvPr/>
          </p:nvSpPr>
          <p:spPr bwMode="auto">
            <a:xfrm>
              <a:off x="4313" y="3191"/>
              <a:ext cx="56" cy="56"/>
            </a:xfrm>
            <a:prstGeom prst="ellips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grpSp>
      <p:grpSp>
        <p:nvGrpSpPr>
          <p:cNvPr id="9" name="Group 103"/>
          <p:cNvGrpSpPr>
            <a:grpSpLocks/>
          </p:cNvGrpSpPr>
          <p:nvPr/>
        </p:nvGrpSpPr>
        <p:grpSpPr bwMode="auto">
          <a:xfrm>
            <a:off x="7026275" y="5117393"/>
            <a:ext cx="222250" cy="88900"/>
            <a:chOff x="4227" y="3056"/>
            <a:chExt cx="140" cy="56"/>
          </a:xfrm>
        </p:grpSpPr>
        <p:sp>
          <p:nvSpPr>
            <p:cNvPr id="13409" name="Oval 104"/>
            <p:cNvSpPr>
              <a:spLocks noChangeArrowheads="1"/>
            </p:cNvSpPr>
            <p:nvPr/>
          </p:nvSpPr>
          <p:spPr bwMode="auto">
            <a:xfrm>
              <a:off x="4227" y="3056"/>
              <a:ext cx="56" cy="56"/>
            </a:xfrm>
            <a:prstGeom prst="ellips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410" name="Oval 105"/>
            <p:cNvSpPr>
              <a:spLocks noChangeArrowheads="1"/>
            </p:cNvSpPr>
            <p:nvPr/>
          </p:nvSpPr>
          <p:spPr bwMode="auto">
            <a:xfrm>
              <a:off x="4311" y="3056"/>
              <a:ext cx="56" cy="56"/>
            </a:xfrm>
            <a:prstGeom prst="ellips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grpSp>
      <p:sp>
        <p:nvSpPr>
          <p:cNvPr id="13325" name="Oval 106"/>
          <p:cNvSpPr>
            <a:spLocks noChangeArrowheads="1"/>
          </p:cNvSpPr>
          <p:nvPr/>
        </p:nvSpPr>
        <p:spPr bwMode="auto">
          <a:xfrm>
            <a:off x="7092950" y="4952117"/>
            <a:ext cx="88900" cy="88900"/>
          </a:xfrm>
          <a:prstGeom prst="ellips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26" name="Oval 107"/>
          <p:cNvSpPr>
            <a:spLocks noChangeArrowheads="1"/>
          </p:cNvSpPr>
          <p:nvPr/>
        </p:nvSpPr>
        <p:spPr bwMode="auto">
          <a:xfrm>
            <a:off x="7092950" y="4786841"/>
            <a:ext cx="88900" cy="88900"/>
          </a:xfrm>
          <a:prstGeom prst="ellips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27" name="Oval 108"/>
          <p:cNvSpPr>
            <a:spLocks noChangeArrowheads="1"/>
          </p:cNvSpPr>
          <p:nvPr/>
        </p:nvSpPr>
        <p:spPr bwMode="auto">
          <a:xfrm>
            <a:off x="7092950" y="4621565"/>
            <a:ext cx="88900" cy="88900"/>
          </a:xfrm>
          <a:prstGeom prst="ellips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28" name="Oval 109"/>
          <p:cNvSpPr>
            <a:spLocks noChangeArrowheads="1"/>
          </p:cNvSpPr>
          <p:nvPr/>
        </p:nvSpPr>
        <p:spPr bwMode="auto">
          <a:xfrm>
            <a:off x="7092950" y="4456289"/>
            <a:ext cx="88900" cy="88900"/>
          </a:xfrm>
          <a:prstGeom prst="ellips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29" name="Oval 110"/>
          <p:cNvSpPr>
            <a:spLocks noChangeArrowheads="1"/>
          </p:cNvSpPr>
          <p:nvPr/>
        </p:nvSpPr>
        <p:spPr bwMode="auto">
          <a:xfrm>
            <a:off x="7092950" y="4291013"/>
            <a:ext cx="88900" cy="88900"/>
          </a:xfrm>
          <a:prstGeom prst="ellips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grpSp>
        <p:nvGrpSpPr>
          <p:cNvPr id="10" name="Group 254"/>
          <p:cNvGrpSpPr/>
          <p:nvPr/>
        </p:nvGrpSpPr>
        <p:grpSpPr>
          <a:xfrm>
            <a:off x="6810375" y="3333750"/>
            <a:ext cx="663575" cy="4556125"/>
            <a:chOff x="6810375" y="3333750"/>
            <a:chExt cx="663575" cy="4556125"/>
          </a:xfrm>
        </p:grpSpPr>
        <p:sp>
          <p:nvSpPr>
            <p:cNvPr id="13407" name="Line 6"/>
            <p:cNvSpPr>
              <a:spLocks noChangeShapeType="1"/>
            </p:cNvSpPr>
            <p:nvPr/>
          </p:nvSpPr>
          <p:spPr bwMode="auto">
            <a:xfrm flipV="1">
              <a:off x="7473950" y="3333750"/>
              <a:ext cx="0" cy="4540628"/>
            </a:xfrm>
            <a:prstGeom prst="line">
              <a:avLst/>
            </a:prstGeom>
            <a:noFill/>
            <a:ln w="28575">
              <a:solidFill>
                <a:schemeClr val="tx1"/>
              </a:solidFill>
              <a:round/>
              <a:headEnd type="none" w="lg" len="med"/>
              <a:tailEnd type="none" w="lg" len="med"/>
            </a:ln>
          </p:spPr>
          <p:txBody>
            <a:bodyPr anchor="ctr">
              <a:noAutofit/>
            </a:bodyPr>
            <a:lstStyle/>
            <a:p>
              <a:endParaRPr lang="es-HN">
                <a:solidFill>
                  <a:srgbClr val="000000"/>
                </a:solidFill>
              </a:endParaRPr>
            </a:p>
          </p:txBody>
        </p:sp>
        <p:sp>
          <p:nvSpPr>
            <p:cNvPr id="13408" name="Line 7"/>
            <p:cNvSpPr>
              <a:spLocks noChangeShapeType="1"/>
            </p:cNvSpPr>
            <p:nvPr/>
          </p:nvSpPr>
          <p:spPr bwMode="auto">
            <a:xfrm flipV="1">
              <a:off x="6810375" y="3333750"/>
              <a:ext cx="0" cy="4556125"/>
            </a:xfrm>
            <a:prstGeom prst="line">
              <a:avLst/>
            </a:prstGeom>
            <a:noFill/>
            <a:ln w="28575">
              <a:solidFill>
                <a:schemeClr val="tx1"/>
              </a:solidFill>
              <a:round/>
              <a:headEnd type="none" w="lg" len="med"/>
              <a:tailEnd type="none" w="lg" len="med"/>
            </a:ln>
          </p:spPr>
          <p:txBody>
            <a:bodyPr anchor="ctr">
              <a:noAutofit/>
            </a:bodyPr>
            <a:lstStyle/>
            <a:p>
              <a:endParaRPr lang="es-HN">
                <a:solidFill>
                  <a:srgbClr val="000000"/>
                </a:solidFill>
              </a:endParaRPr>
            </a:p>
          </p:txBody>
        </p:sp>
      </p:grpSp>
      <p:sp>
        <p:nvSpPr>
          <p:cNvPr id="13403" name="Line 118"/>
          <p:cNvSpPr>
            <a:spLocks noChangeShapeType="1"/>
          </p:cNvSpPr>
          <p:nvPr/>
        </p:nvSpPr>
        <p:spPr bwMode="auto">
          <a:xfrm flipV="1">
            <a:off x="6191250" y="2038350"/>
            <a:ext cx="0" cy="1695450"/>
          </a:xfrm>
          <a:prstGeom prst="line">
            <a:avLst/>
          </a:prstGeom>
          <a:noFill/>
          <a:ln w="76200">
            <a:solidFill>
              <a:srgbClr val="000000"/>
            </a:solidFill>
            <a:round/>
            <a:headEnd type="none" w="lg" len="med"/>
            <a:tailEnd type="none" w="lg" len="med"/>
          </a:ln>
        </p:spPr>
        <p:txBody>
          <a:bodyPr wrap="square" anchor="ctr">
            <a:noAutofit/>
          </a:bodyPr>
          <a:lstStyle/>
          <a:p>
            <a:endParaRPr lang="es-HN">
              <a:solidFill>
                <a:srgbClr val="000000"/>
              </a:solidFill>
            </a:endParaRPr>
          </a:p>
        </p:txBody>
      </p:sp>
      <p:sp>
        <p:nvSpPr>
          <p:cNvPr id="13404" name="Line 118"/>
          <p:cNvSpPr>
            <a:spLocks noChangeShapeType="1"/>
          </p:cNvSpPr>
          <p:nvPr/>
        </p:nvSpPr>
        <p:spPr bwMode="auto">
          <a:xfrm flipV="1">
            <a:off x="6191250" y="1733550"/>
            <a:ext cx="0" cy="2305050"/>
          </a:xfrm>
          <a:prstGeom prst="line">
            <a:avLst/>
          </a:prstGeom>
          <a:noFill/>
          <a:ln w="76200">
            <a:solidFill>
              <a:srgbClr val="000000"/>
            </a:solidFill>
            <a:round/>
            <a:headEnd type="none" w="lg" len="med"/>
            <a:tailEnd type="none" w="lg" len="med"/>
          </a:ln>
        </p:spPr>
        <p:txBody>
          <a:bodyPr anchor="ctr">
            <a:noAutofit/>
          </a:bodyPr>
          <a:lstStyle/>
          <a:p>
            <a:endParaRPr lang="es-HN">
              <a:solidFill>
                <a:srgbClr val="000000"/>
              </a:solidFill>
            </a:endParaRPr>
          </a:p>
        </p:txBody>
      </p:sp>
      <p:grpSp>
        <p:nvGrpSpPr>
          <p:cNvPr id="11" name="Group 184"/>
          <p:cNvGrpSpPr/>
          <p:nvPr/>
        </p:nvGrpSpPr>
        <p:grpSpPr>
          <a:xfrm>
            <a:off x="2957513" y="1573213"/>
            <a:ext cx="3281362" cy="2192337"/>
            <a:chOff x="881063" y="1573213"/>
            <a:chExt cx="3281362" cy="2192337"/>
          </a:xfrm>
        </p:grpSpPr>
        <p:sp>
          <p:nvSpPr>
            <p:cNvPr id="13334" name="Line 130"/>
            <p:cNvSpPr>
              <a:spLocks noChangeShapeType="1"/>
            </p:cNvSpPr>
            <p:nvPr/>
          </p:nvSpPr>
          <p:spPr bwMode="auto">
            <a:xfrm rot="3052331" flipH="1">
              <a:off x="1994694" y="316150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35" name="Line 131"/>
            <p:cNvSpPr>
              <a:spLocks noChangeShapeType="1"/>
            </p:cNvSpPr>
            <p:nvPr/>
          </p:nvSpPr>
          <p:spPr bwMode="auto">
            <a:xfrm rot="3052331" flipH="1">
              <a:off x="2115344" y="306308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36" name="Line 132"/>
            <p:cNvSpPr>
              <a:spLocks noChangeShapeType="1"/>
            </p:cNvSpPr>
            <p:nvPr/>
          </p:nvSpPr>
          <p:spPr bwMode="auto">
            <a:xfrm rot="3052331" flipH="1">
              <a:off x="2235994" y="296465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37" name="Line 133"/>
            <p:cNvSpPr>
              <a:spLocks noChangeShapeType="1"/>
            </p:cNvSpPr>
            <p:nvPr/>
          </p:nvSpPr>
          <p:spPr bwMode="auto">
            <a:xfrm rot="3052331" flipH="1">
              <a:off x="2356644" y="286623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38" name="Line 134"/>
            <p:cNvSpPr>
              <a:spLocks noChangeShapeType="1"/>
            </p:cNvSpPr>
            <p:nvPr/>
          </p:nvSpPr>
          <p:spPr bwMode="auto">
            <a:xfrm rot="3052331" flipH="1">
              <a:off x="2478881" y="276780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39" name="Line 135"/>
            <p:cNvSpPr>
              <a:spLocks noChangeShapeType="1"/>
            </p:cNvSpPr>
            <p:nvPr/>
          </p:nvSpPr>
          <p:spPr bwMode="auto">
            <a:xfrm rot="3052331" flipH="1">
              <a:off x="2599531" y="266938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40" name="Line 136"/>
            <p:cNvSpPr>
              <a:spLocks noChangeShapeType="1"/>
            </p:cNvSpPr>
            <p:nvPr/>
          </p:nvSpPr>
          <p:spPr bwMode="auto">
            <a:xfrm rot="3052331" flipH="1">
              <a:off x="2720181" y="257095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41" name="Line 137"/>
            <p:cNvSpPr>
              <a:spLocks noChangeShapeType="1"/>
            </p:cNvSpPr>
            <p:nvPr/>
          </p:nvSpPr>
          <p:spPr bwMode="auto">
            <a:xfrm rot="3052331" flipH="1">
              <a:off x="2842419" y="247253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42" name="Line 138"/>
            <p:cNvSpPr>
              <a:spLocks noChangeShapeType="1"/>
            </p:cNvSpPr>
            <p:nvPr/>
          </p:nvSpPr>
          <p:spPr bwMode="auto">
            <a:xfrm rot="3052331" flipH="1">
              <a:off x="2963069" y="237410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43" name="Line 139"/>
            <p:cNvSpPr>
              <a:spLocks noChangeShapeType="1"/>
            </p:cNvSpPr>
            <p:nvPr/>
          </p:nvSpPr>
          <p:spPr bwMode="auto">
            <a:xfrm rot="3052331" flipH="1">
              <a:off x="3083719" y="227568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44" name="Line 140"/>
            <p:cNvSpPr>
              <a:spLocks noChangeShapeType="1"/>
            </p:cNvSpPr>
            <p:nvPr/>
          </p:nvSpPr>
          <p:spPr bwMode="auto">
            <a:xfrm rot="3052331" flipH="1">
              <a:off x="3205956" y="217725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45" name="Line 141"/>
            <p:cNvSpPr>
              <a:spLocks noChangeShapeType="1"/>
            </p:cNvSpPr>
            <p:nvPr/>
          </p:nvSpPr>
          <p:spPr bwMode="auto">
            <a:xfrm rot="3052331" flipH="1">
              <a:off x="3326606" y="207883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46" name="Line 142"/>
            <p:cNvSpPr>
              <a:spLocks noChangeShapeType="1"/>
            </p:cNvSpPr>
            <p:nvPr/>
          </p:nvSpPr>
          <p:spPr bwMode="auto">
            <a:xfrm rot="3052331" flipH="1">
              <a:off x="2177256" y="3171032"/>
              <a:ext cx="74613"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47" name="Line 143"/>
            <p:cNvSpPr>
              <a:spLocks noChangeShapeType="1"/>
            </p:cNvSpPr>
            <p:nvPr/>
          </p:nvSpPr>
          <p:spPr bwMode="auto">
            <a:xfrm rot="3052331" flipH="1">
              <a:off x="2297906" y="3072607"/>
              <a:ext cx="74613"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48" name="Line 144"/>
            <p:cNvSpPr>
              <a:spLocks noChangeShapeType="1"/>
            </p:cNvSpPr>
            <p:nvPr/>
          </p:nvSpPr>
          <p:spPr bwMode="auto">
            <a:xfrm rot="3052331" flipH="1">
              <a:off x="2418556" y="2974182"/>
              <a:ext cx="74613"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49" name="Line 145"/>
            <p:cNvSpPr>
              <a:spLocks noChangeShapeType="1"/>
            </p:cNvSpPr>
            <p:nvPr/>
          </p:nvSpPr>
          <p:spPr bwMode="auto">
            <a:xfrm rot="3052331" flipH="1">
              <a:off x="2540794" y="2874169"/>
              <a:ext cx="74612"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50" name="Line 146"/>
            <p:cNvSpPr>
              <a:spLocks noChangeShapeType="1"/>
            </p:cNvSpPr>
            <p:nvPr/>
          </p:nvSpPr>
          <p:spPr bwMode="auto">
            <a:xfrm rot="3052331" flipH="1">
              <a:off x="2661443" y="2777332"/>
              <a:ext cx="74613"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51" name="Line 147"/>
            <p:cNvSpPr>
              <a:spLocks noChangeShapeType="1"/>
            </p:cNvSpPr>
            <p:nvPr/>
          </p:nvSpPr>
          <p:spPr bwMode="auto">
            <a:xfrm rot="3052331" flipH="1">
              <a:off x="2782093" y="2678907"/>
              <a:ext cx="74613"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52" name="Line 148"/>
            <p:cNvSpPr>
              <a:spLocks noChangeShapeType="1"/>
            </p:cNvSpPr>
            <p:nvPr/>
          </p:nvSpPr>
          <p:spPr bwMode="auto">
            <a:xfrm rot="3052331" flipH="1">
              <a:off x="2902743" y="2580482"/>
              <a:ext cx="74613"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53" name="Line 149"/>
            <p:cNvSpPr>
              <a:spLocks noChangeShapeType="1"/>
            </p:cNvSpPr>
            <p:nvPr/>
          </p:nvSpPr>
          <p:spPr bwMode="auto">
            <a:xfrm rot="3052331" flipH="1">
              <a:off x="3023394" y="2480469"/>
              <a:ext cx="74612"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54" name="Line 150"/>
            <p:cNvSpPr>
              <a:spLocks noChangeShapeType="1"/>
            </p:cNvSpPr>
            <p:nvPr/>
          </p:nvSpPr>
          <p:spPr bwMode="auto">
            <a:xfrm rot="3052331" flipH="1">
              <a:off x="3144044" y="2382044"/>
              <a:ext cx="74612"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55" name="Line 151"/>
            <p:cNvSpPr>
              <a:spLocks noChangeShapeType="1"/>
            </p:cNvSpPr>
            <p:nvPr/>
          </p:nvSpPr>
          <p:spPr bwMode="auto">
            <a:xfrm rot="3052331" flipH="1">
              <a:off x="3266281" y="2285207"/>
              <a:ext cx="74613"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56" name="Line 152"/>
            <p:cNvSpPr>
              <a:spLocks noChangeShapeType="1"/>
            </p:cNvSpPr>
            <p:nvPr/>
          </p:nvSpPr>
          <p:spPr bwMode="auto">
            <a:xfrm rot="3052331" flipH="1">
              <a:off x="3386932" y="2185194"/>
              <a:ext cx="74612"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57" name="Line 154"/>
            <p:cNvSpPr>
              <a:spLocks noChangeShapeType="1"/>
            </p:cNvSpPr>
            <p:nvPr/>
          </p:nvSpPr>
          <p:spPr bwMode="auto">
            <a:xfrm rot="3052331" flipH="1">
              <a:off x="2478881" y="276780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58" name="Line 155"/>
            <p:cNvSpPr>
              <a:spLocks noChangeShapeType="1"/>
            </p:cNvSpPr>
            <p:nvPr/>
          </p:nvSpPr>
          <p:spPr bwMode="auto">
            <a:xfrm rot="3052331" flipH="1">
              <a:off x="2599531" y="266938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59" name="Line 156"/>
            <p:cNvSpPr>
              <a:spLocks noChangeShapeType="1"/>
            </p:cNvSpPr>
            <p:nvPr/>
          </p:nvSpPr>
          <p:spPr bwMode="auto">
            <a:xfrm rot="3052331" flipH="1">
              <a:off x="2720181" y="257095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60" name="Line 157"/>
            <p:cNvSpPr>
              <a:spLocks noChangeShapeType="1"/>
            </p:cNvSpPr>
            <p:nvPr/>
          </p:nvSpPr>
          <p:spPr bwMode="auto">
            <a:xfrm rot="3052331" flipH="1">
              <a:off x="2842419" y="247253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61" name="Line 158"/>
            <p:cNvSpPr>
              <a:spLocks noChangeShapeType="1"/>
            </p:cNvSpPr>
            <p:nvPr/>
          </p:nvSpPr>
          <p:spPr bwMode="auto">
            <a:xfrm rot="3052331" flipH="1">
              <a:off x="2963069" y="237410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62" name="Line 159"/>
            <p:cNvSpPr>
              <a:spLocks noChangeShapeType="1"/>
            </p:cNvSpPr>
            <p:nvPr/>
          </p:nvSpPr>
          <p:spPr bwMode="auto">
            <a:xfrm rot="3052331" flipH="1">
              <a:off x="3083719" y="2275682"/>
              <a:ext cx="223837" cy="0"/>
            </a:xfrm>
            <a:prstGeom prst="line">
              <a:avLst/>
            </a:prstGeom>
            <a:noFill/>
            <a:ln w="12700">
              <a:solidFill>
                <a:schemeClr val="tx1"/>
              </a:solidFill>
              <a:round/>
              <a:headEnd type="none" w="lg" len="med"/>
              <a:tailEnd type="none" w="lg" len="med"/>
            </a:ln>
          </p:spPr>
          <p:txBody>
            <a:bodyPr anchor="ctr">
              <a:noAutofit/>
            </a:bodyPr>
            <a:lstStyle/>
            <a:p>
              <a:endParaRPr lang="es-HN">
                <a:solidFill>
                  <a:srgbClr val="000000"/>
                </a:solidFill>
              </a:endParaRPr>
            </a:p>
          </p:txBody>
        </p:sp>
        <p:sp>
          <p:nvSpPr>
            <p:cNvPr id="13363" name="Line 160"/>
            <p:cNvSpPr>
              <a:spLocks noChangeShapeType="1"/>
            </p:cNvSpPr>
            <p:nvPr/>
          </p:nvSpPr>
          <p:spPr bwMode="auto">
            <a:xfrm rot="3052331" flipH="1">
              <a:off x="3205956" y="217725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64" name="Line 161"/>
            <p:cNvSpPr>
              <a:spLocks noChangeShapeType="1"/>
            </p:cNvSpPr>
            <p:nvPr/>
          </p:nvSpPr>
          <p:spPr bwMode="auto">
            <a:xfrm rot="3052331" flipH="1">
              <a:off x="3326606" y="207883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65" name="Line 162"/>
            <p:cNvSpPr>
              <a:spLocks noChangeShapeType="1"/>
            </p:cNvSpPr>
            <p:nvPr/>
          </p:nvSpPr>
          <p:spPr bwMode="auto">
            <a:xfrm rot="3052331" flipH="1">
              <a:off x="3447256" y="198040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66" name="Line 163"/>
            <p:cNvSpPr>
              <a:spLocks noChangeShapeType="1"/>
            </p:cNvSpPr>
            <p:nvPr/>
          </p:nvSpPr>
          <p:spPr bwMode="auto">
            <a:xfrm rot="3052331" flipH="1">
              <a:off x="3567906" y="188198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67" name="Line 164"/>
            <p:cNvSpPr>
              <a:spLocks noChangeShapeType="1"/>
            </p:cNvSpPr>
            <p:nvPr/>
          </p:nvSpPr>
          <p:spPr bwMode="auto">
            <a:xfrm rot="3052331" flipH="1">
              <a:off x="3690144" y="178355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68" name="Line 165"/>
            <p:cNvSpPr>
              <a:spLocks noChangeShapeType="1"/>
            </p:cNvSpPr>
            <p:nvPr/>
          </p:nvSpPr>
          <p:spPr bwMode="auto">
            <a:xfrm rot="3052331" flipH="1">
              <a:off x="3810794" y="168513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69" name="Line 166"/>
            <p:cNvSpPr>
              <a:spLocks noChangeShapeType="1"/>
            </p:cNvSpPr>
            <p:nvPr/>
          </p:nvSpPr>
          <p:spPr bwMode="auto">
            <a:xfrm rot="3052331" flipH="1">
              <a:off x="2661443" y="2777332"/>
              <a:ext cx="74613"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70" name="Line 167"/>
            <p:cNvSpPr>
              <a:spLocks noChangeShapeType="1"/>
            </p:cNvSpPr>
            <p:nvPr/>
          </p:nvSpPr>
          <p:spPr bwMode="auto">
            <a:xfrm rot="3052331" flipH="1">
              <a:off x="2782093" y="2678907"/>
              <a:ext cx="74613"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71" name="Line 168"/>
            <p:cNvSpPr>
              <a:spLocks noChangeShapeType="1"/>
            </p:cNvSpPr>
            <p:nvPr/>
          </p:nvSpPr>
          <p:spPr bwMode="auto">
            <a:xfrm rot="3052331" flipH="1">
              <a:off x="2902743" y="2580482"/>
              <a:ext cx="74613"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72" name="Line 169"/>
            <p:cNvSpPr>
              <a:spLocks noChangeShapeType="1"/>
            </p:cNvSpPr>
            <p:nvPr/>
          </p:nvSpPr>
          <p:spPr bwMode="auto">
            <a:xfrm rot="3052331" flipH="1">
              <a:off x="3023394" y="2480469"/>
              <a:ext cx="74612"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73" name="Line 170"/>
            <p:cNvSpPr>
              <a:spLocks noChangeShapeType="1"/>
            </p:cNvSpPr>
            <p:nvPr/>
          </p:nvSpPr>
          <p:spPr bwMode="auto">
            <a:xfrm rot="3052331" flipH="1">
              <a:off x="3144044" y="2382044"/>
              <a:ext cx="74612"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74" name="Line 171"/>
            <p:cNvSpPr>
              <a:spLocks noChangeShapeType="1"/>
            </p:cNvSpPr>
            <p:nvPr/>
          </p:nvSpPr>
          <p:spPr bwMode="auto">
            <a:xfrm rot="3052331" flipH="1">
              <a:off x="3266281" y="2285207"/>
              <a:ext cx="74613"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75" name="Line 172"/>
            <p:cNvSpPr>
              <a:spLocks noChangeShapeType="1"/>
            </p:cNvSpPr>
            <p:nvPr/>
          </p:nvSpPr>
          <p:spPr bwMode="auto">
            <a:xfrm rot="3052331" flipH="1">
              <a:off x="3386932" y="2185194"/>
              <a:ext cx="74612"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76" name="Line 173"/>
            <p:cNvSpPr>
              <a:spLocks noChangeShapeType="1"/>
            </p:cNvSpPr>
            <p:nvPr/>
          </p:nvSpPr>
          <p:spPr bwMode="auto">
            <a:xfrm rot="3052331" flipH="1">
              <a:off x="3507582" y="2086769"/>
              <a:ext cx="74612"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77" name="Line 174"/>
            <p:cNvSpPr>
              <a:spLocks noChangeShapeType="1"/>
            </p:cNvSpPr>
            <p:nvPr/>
          </p:nvSpPr>
          <p:spPr bwMode="auto">
            <a:xfrm rot="3052331" flipH="1">
              <a:off x="3628232" y="1988344"/>
              <a:ext cx="74612"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78" name="Line 175"/>
            <p:cNvSpPr>
              <a:spLocks noChangeShapeType="1"/>
            </p:cNvSpPr>
            <p:nvPr/>
          </p:nvSpPr>
          <p:spPr bwMode="auto">
            <a:xfrm rot="3052331" flipH="1">
              <a:off x="3750469" y="1889919"/>
              <a:ext cx="74612"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79" name="Line 176"/>
            <p:cNvSpPr>
              <a:spLocks noChangeShapeType="1"/>
            </p:cNvSpPr>
            <p:nvPr/>
          </p:nvSpPr>
          <p:spPr bwMode="auto">
            <a:xfrm rot="3052331" flipH="1">
              <a:off x="3871119" y="1791494"/>
              <a:ext cx="74612"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80" name="Line 177"/>
            <p:cNvSpPr>
              <a:spLocks noChangeShapeType="1"/>
            </p:cNvSpPr>
            <p:nvPr/>
          </p:nvSpPr>
          <p:spPr bwMode="auto">
            <a:xfrm rot="3052331" flipH="1">
              <a:off x="1388269" y="3653632"/>
              <a:ext cx="223837" cy="0"/>
            </a:xfrm>
            <a:prstGeom prst="line">
              <a:avLst/>
            </a:prstGeom>
            <a:noFill/>
            <a:ln w="12700">
              <a:solidFill>
                <a:schemeClr val="tx1"/>
              </a:solidFill>
              <a:round/>
              <a:headEnd type="none" w="lg" len="med"/>
              <a:tailEnd type="none" w="lg" len="med"/>
            </a:ln>
          </p:spPr>
          <p:txBody>
            <a:bodyPr anchor="ctr">
              <a:noAutofit/>
            </a:bodyPr>
            <a:lstStyle/>
            <a:p>
              <a:endParaRPr lang="es-HN">
                <a:solidFill>
                  <a:srgbClr val="000000"/>
                </a:solidFill>
              </a:endParaRPr>
            </a:p>
          </p:txBody>
        </p:sp>
        <p:sp>
          <p:nvSpPr>
            <p:cNvPr id="13381" name="Line 178"/>
            <p:cNvSpPr>
              <a:spLocks noChangeShapeType="1"/>
            </p:cNvSpPr>
            <p:nvPr/>
          </p:nvSpPr>
          <p:spPr bwMode="auto">
            <a:xfrm rot="3052331" flipH="1">
              <a:off x="1508919" y="3556794"/>
              <a:ext cx="223838"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82" name="Line 179"/>
            <p:cNvSpPr>
              <a:spLocks noChangeShapeType="1"/>
            </p:cNvSpPr>
            <p:nvPr/>
          </p:nvSpPr>
          <p:spPr bwMode="auto">
            <a:xfrm rot="3052331" flipH="1">
              <a:off x="1631156" y="345678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83" name="Line 180"/>
            <p:cNvSpPr>
              <a:spLocks noChangeShapeType="1"/>
            </p:cNvSpPr>
            <p:nvPr/>
          </p:nvSpPr>
          <p:spPr bwMode="auto">
            <a:xfrm rot="3052331" flipH="1">
              <a:off x="1751806" y="335835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84" name="Line 181"/>
            <p:cNvSpPr>
              <a:spLocks noChangeShapeType="1"/>
            </p:cNvSpPr>
            <p:nvPr/>
          </p:nvSpPr>
          <p:spPr bwMode="auto">
            <a:xfrm rot="3052331" flipH="1">
              <a:off x="1872456" y="325993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85" name="Line 182"/>
            <p:cNvSpPr>
              <a:spLocks noChangeShapeType="1"/>
            </p:cNvSpPr>
            <p:nvPr/>
          </p:nvSpPr>
          <p:spPr bwMode="auto">
            <a:xfrm rot="3052331" flipH="1">
              <a:off x="1570831" y="3663157"/>
              <a:ext cx="74613"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86" name="Line 183"/>
            <p:cNvSpPr>
              <a:spLocks noChangeShapeType="1"/>
            </p:cNvSpPr>
            <p:nvPr/>
          </p:nvSpPr>
          <p:spPr bwMode="auto">
            <a:xfrm rot="3052331" flipH="1">
              <a:off x="1691481" y="3564732"/>
              <a:ext cx="74613"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87" name="Line 184"/>
            <p:cNvSpPr>
              <a:spLocks noChangeShapeType="1"/>
            </p:cNvSpPr>
            <p:nvPr/>
          </p:nvSpPr>
          <p:spPr bwMode="auto">
            <a:xfrm rot="3052331" flipH="1">
              <a:off x="1813718" y="3466307"/>
              <a:ext cx="74613"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88" name="Line 185"/>
            <p:cNvSpPr>
              <a:spLocks noChangeShapeType="1"/>
            </p:cNvSpPr>
            <p:nvPr/>
          </p:nvSpPr>
          <p:spPr bwMode="auto">
            <a:xfrm rot="3052331" flipH="1">
              <a:off x="1934368" y="3367882"/>
              <a:ext cx="74613"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sp>
          <p:nvSpPr>
            <p:cNvPr id="13389" name="Line 186"/>
            <p:cNvSpPr>
              <a:spLocks noChangeShapeType="1"/>
            </p:cNvSpPr>
            <p:nvPr/>
          </p:nvSpPr>
          <p:spPr bwMode="auto">
            <a:xfrm rot="3052331" flipH="1">
              <a:off x="2055018" y="3269457"/>
              <a:ext cx="74613" cy="0"/>
            </a:xfrm>
            <a:prstGeom prst="line">
              <a:avLst/>
            </a:prstGeom>
            <a:noFill/>
            <a:ln w="12700">
              <a:solidFill>
                <a:schemeClr val="tx1"/>
              </a:solidFill>
              <a:round/>
              <a:headEnd type="none" w="lg" len="med"/>
              <a:tailEnd type="none" w="lg" len="med"/>
            </a:ln>
          </p:spPr>
          <p:txBody>
            <a:bodyPr wrap="none" anchor="ctr">
              <a:noAutofit/>
            </a:bodyPr>
            <a:lstStyle/>
            <a:p>
              <a:endParaRPr lang="es-HN">
                <a:solidFill>
                  <a:srgbClr val="000000"/>
                </a:solidFill>
              </a:endParaRPr>
            </a:p>
          </p:txBody>
        </p:sp>
        <p:pic>
          <p:nvPicPr>
            <p:cNvPr id="13390" name="Picture 187"/>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3021679">
              <a:off x="2389981" y="794545"/>
              <a:ext cx="263525" cy="3281362"/>
            </a:xfrm>
            <a:prstGeom prst="rect">
              <a:avLst/>
            </a:prstGeom>
            <a:noFill/>
            <a:ln w="12700">
              <a:noFill/>
              <a:miter lim="800000"/>
              <a:headEnd type="none" w="lg" len="med"/>
              <a:tailEnd type="none" w="lg" len="med"/>
            </a:ln>
          </p:spPr>
        </p:pic>
        <p:sp>
          <p:nvSpPr>
            <p:cNvPr id="13391" name="Oval 188"/>
            <p:cNvSpPr>
              <a:spLocks noChangeArrowheads="1"/>
            </p:cNvSpPr>
            <p:nvPr/>
          </p:nvSpPr>
          <p:spPr bwMode="auto">
            <a:xfrm>
              <a:off x="4040188" y="1685925"/>
              <a:ext cx="88900" cy="95250"/>
            </a:xfrm>
            <a:prstGeom prst="ellipse">
              <a:avLst/>
            </a:prstGeom>
            <a:solidFill>
              <a:schemeClr val="bg1"/>
            </a:solidFill>
            <a:ln w="12700">
              <a:solidFill>
                <a:schemeClr val="tx1"/>
              </a:solidFill>
              <a:round/>
              <a:headEnd type="none" w="lg" len="med"/>
              <a:tailEnd type="none" w="lg" len="med"/>
            </a:ln>
          </p:spPr>
          <p:txBody>
            <a:bodyPr anchor="ctr">
              <a:noAutofit/>
            </a:bodyPr>
            <a:lstStyle/>
            <a:p>
              <a:endParaRPr lang="es-HN">
                <a:solidFill>
                  <a:srgbClr val="000000"/>
                </a:solidFill>
              </a:endParaRPr>
            </a:p>
          </p:txBody>
        </p:sp>
        <p:sp>
          <p:nvSpPr>
            <p:cNvPr id="198" name="Rectangle 197"/>
            <p:cNvSpPr/>
            <p:nvPr/>
          </p:nvSpPr>
          <p:spPr bwMode="auto">
            <a:xfrm rot="19190903">
              <a:off x="3166791" y="2094509"/>
              <a:ext cx="557212" cy="228600"/>
            </a:xfrm>
            <a:prstGeom prst="rect">
              <a:avLst/>
            </a:prstGeom>
            <a:solidFill>
              <a:schemeClr val="bg2">
                <a:lumMod val="65000"/>
              </a:schemeClr>
            </a:solidFill>
            <a:ln w="12700" cap="flat" cmpd="sng" algn="ctr">
              <a:solidFill>
                <a:srgbClr val="000000"/>
              </a:solidFill>
              <a:prstDash val="solid"/>
              <a:round/>
              <a:headEnd type="none" w="lg" len="med"/>
              <a:tailEnd type="none" w="lg" len="med"/>
            </a:ln>
            <a:effectLst/>
          </p:spPr>
          <p:txBody>
            <a:bodyPr>
              <a:noAutofit/>
            </a:bodyPr>
            <a:lstStyle/>
            <a:p>
              <a:pPr>
                <a:spcBef>
                  <a:spcPct val="50000"/>
                </a:spcBef>
                <a:defRPr/>
              </a:pPr>
              <a:endParaRPr lang="es-HN">
                <a:solidFill>
                  <a:srgbClr val="000000"/>
                </a:solidFill>
              </a:endParaRPr>
            </a:p>
          </p:txBody>
        </p:sp>
        <p:sp>
          <p:nvSpPr>
            <p:cNvPr id="13406" name="Oval 200"/>
            <p:cNvSpPr>
              <a:spLocks noChangeArrowheads="1"/>
            </p:cNvSpPr>
            <p:nvPr/>
          </p:nvSpPr>
          <p:spPr bwMode="auto">
            <a:xfrm>
              <a:off x="3492228" y="2021484"/>
              <a:ext cx="152400" cy="152400"/>
            </a:xfrm>
            <a:prstGeom prst="ellipse">
              <a:avLst/>
            </a:prstGeom>
            <a:solidFill>
              <a:srgbClr val="FF0000"/>
            </a:solidFill>
            <a:ln w="12700" algn="ctr">
              <a:solidFill>
                <a:srgbClr val="FF0000"/>
              </a:solidFill>
              <a:round/>
              <a:headEnd type="none" w="lg" len="med"/>
              <a:tailEnd type="none" w="lg" len="med"/>
            </a:ln>
          </p:spPr>
          <p:txBody>
            <a:bodyPr wrap="none" anchor="ctr">
              <a:noAutofit/>
            </a:bodyPr>
            <a:lstStyle/>
            <a:p>
              <a:endParaRPr lang="es-HN">
                <a:solidFill>
                  <a:srgbClr val="000000"/>
                </a:solidFill>
              </a:endParaRPr>
            </a:p>
          </p:txBody>
        </p:sp>
      </p:grpSp>
      <p:sp>
        <p:nvSpPr>
          <p:cNvPr id="191" name="AutoShape 10"/>
          <p:cNvSpPr>
            <a:spLocks noChangeArrowheads="1"/>
          </p:cNvSpPr>
          <p:nvPr/>
        </p:nvSpPr>
        <p:spPr bwMode="auto">
          <a:xfrm flipH="1">
            <a:off x="240999" y="1964423"/>
            <a:ext cx="514052" cy="237451"/>
          </a:xfrm>
          <a:prstGeom prst="roundRect">
            <a:avLst>
              <a:gd name="adj" fmla="val 16667"/>
            </a:avLst>
          </a:prstGeom>
          <a:solidFill>
            <a:schemeClr val="accent2">
              <a:lumMod val="50000"/>
            </a:schemeClr>
          </a:solidFill>
          <a:ln w="28575">
            <a:noFill/>
            <a:round/>
            <a:headEnd type="none" w="lg" len="med"/>
            <a:tailEnd type="none" w="lg" len="med"/>
          </a:ln>
        </p:spPr>
        <p:txBody>
          <a:bodyPr anchor="ctr">
            <a:noAutofit/>
          </a:bodyPr>
          <a:lstStyle/>
          <a:p>
            <a:endParaRPr lang="es-HN">
              <a:solidFill>
                <a:srgbClr val="000000"/>
              </a:solidFill>
            </a:endParaRPr>
          </a:p>
        </p:txBody>
      </p:sp>
      <p:sp>
        <p:nvSpPr>
          <p:cNvPr id="192" name="Rectangle 11"/>
          <p:cNvSpPr>
            <a:spLocks noChangeArrowheads="1"/>
          </p:cNvSpPr>
          <p:nvPr/>
        </p:nvSpPr>
        <p:spPr bwMode="auto">
          <a:xfrm flipH="1">
            <a:off x="238155" y="1913530"/>
            <a:ext cx="514052" cy="85686"/>
          </a:xfrm>
          <a:prstGeom prst="rect">
            <a:avLst/>
          </a:prstGeom>
          <a:solidFill>
            <a:schemeClr val="bg1"/>
          </a:solidFill>
          <a:ln w="12700">
            <a:noFill/>
            <a:miter lim="800000"/>
            <a:headEnd type="none" w="lg" len="med"/>
            <a:tailEnd type="none" w="lg" len="med"/>
          </a:ln>
        </p:spPr>
        <p:txBody>
          <a:bodyPr wrap="none" anchor="ctr">
            <a:noAutofit/>
          </a:bodyPr>
          <a:lstStyle/>
          <a:p>
            <a:endParaRPr lang="es-HN">
              <a:solidFill>
                <a:srgbClr val="000000"/>
              </a:solidFill>
            </a:endParaRPr>
          </a:p>
        </p:txBody>
      </p:sp>
      <p:sp>
        <p:nvSpPr>
          <p:cNvPr id="193" name="AutoShape 12"/>
          <p:cNvSpPr>
            <a:spLocks noChangeArrowheads="1"/>
          </p:cNvSpPr>
          <p:nvPr/>
        </p:nvSpPr>
        <p:spPr bwMode="auto">
          <a:xfrm flipH="1">
            <a:off x="240999" y="1622725"/>
            <a:ext cx="514052" cy="568762"/>
          </a:xfrm>
          <a:prstGeom prst="roundRect">
            <a:avLst>
              <a:gd name="adj" fmla="val 16667"/>
            </a:avLst>
          </a:prstGeom>
          <a:noFill/>
          <a:ln w="28575">
            <a:solidFill>
              <a:schemeClr val="tx1"/>
            </a:solidFill>
            <a:round/>
            <a:headEnd type="none" w="lg" len="med"/>
            <a:tailEnd type="none" w="lg" len="med"/>
          </a:ln>
        </p:spPr>
        <p:txBody>
          <a:bodyPr wrap="square" anchor="ctr">
            <a:noAutofit/>
          </a:bodyPr>
          <a:lstStyle/>
          <a:p>
            <a:endParaRPr lang="es-HN">
              <a:solidFill>
                <a:srgbClr val="000000"/>
              </a:solidFill>
            </a:endParaRPr>
          </a:p>
        </p:txBody>
      </p:sp>
      <p:pic>
        <p:nvPicPr>
          <p:cNvPr id="194" name="Picture 13" descr="Product Picture"/>
          <p:cNvPicPr>
            <a:picLocks noChangeAspect="1" noChangeArrowheads="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flipH="1">
            <a:off x="469081" y="1629784"/>
            <a:ext cx="411010" cy="357798"/>
          </a:xfrm>
          <a:prstGeom prst="rect">
            <a:avLst/>
          </a:prstGeom>
          <a:noFill/>
          <a:ln w="9525">
            <a:noFill/>
            <a:miter lim="800000"/>
            <a:headEnd/>
            <a:tailEnd/>
          </a:ln>
        </p:spPr>
      </p:pic>
      <p:sp>
        <p:nvSpPr>
          <p:cNvPr id="195" name="Rectangle 14"/>
          <p:cNvSpPr>
            <a:spLocks noChangeArrowheads="1"/>
          </p:cNvSpPr>
          <p:nvPr/>
        </p:nvSpPr>
        <p:spPr bwMode="auto">
          <a:xfrm flipH="1">
            <a:off x="456345" y="1877579"/>
            <a:ext cx="42838" cy="114634"/>
          </a:xfrm>
          <a:prstGeom prst="rect">
            <a:avLst/>
          </a:prstGeom>
          <a:solidFill>
            <a:schemeClr val="accent1"/>
          </a:solidFill>
          <a:ln w="12700">
            <a:solidFill>
              <a:schemeClr val="tx1"/>
            </a:solidFill>
            <a:miter lim="800000"/>
            <a:headEnd type="none" w="lg" len="med"/>
            <a:tailEnd type="none" w="lg" len="med"/>
          </a:ln>
        </p:spPr>
        <p:txBody>
          <a:bodyPr wrap="none" anchor="ctr">
            <a:noAutofit/>
          </a:bodyPr>
          <a:lstStyle/>
          <a:p>
            <a:endParaRPr lang="es-HN">
              <a:solidFill>
                <a:srgbClr val="000000"/>
              </a:solidFill>
            </a:endParaRPr>
          </a:p>
        </p:txBody>
      </p:sp>
      <p:sp>
        <p:nvSpPr>
          <p:cNvPr id="196" name="AutoShape 15"/>
          <p:cNvSpPr>
            <a:spLocks noChangeArrowheads="1"/>
          </p:cNvSpPr>
          <p:nvPr/>
        </p:nvSpPr>
        <p:spPr bwMode="auto">
          <a:xfrm rot="5400000" flipH="1">
            <a:off x="437814" y="1854440"/>
            <a:ext cx="113476" cy="302179"/>
          </a:xfrm>
          <a:prstGeom prst="roundRect">
            <a:avLst>
              <a:gd name="adj" fmla="val 16667"/>
            </a:avLst>
          </a:prstGeom>
          <a:solidFill>
            <a:schemeClr val="accent2"/>
          </a:solidFill>
          <a:ln w="12700">
            <a:solidFill>
              <a:schemeClr val="tx1"/>
            </a:solidFill>
            <a:round/>
            <a:headEnd type="none" w="lg" len="med"/>
            <a:tailEnd type="none" w="lg" len="med"/>
          </a:ln>
        </p:spPr>
        <p:txBody>
          <a:bodyPr anchor="ctr">
            <a:noAutofit/>
          </a:bodyPr>
          <a:lstStyle/>
          <a:p>
            <a:endParaRPr lang="es-HN">
              <a:solidFill>
                <a:srgbClr val="000000"/>
              </a:solidFill>
            </a:endParaRPr>
          </a:p>
        </p:txBody>
      </p:sp>
      <p:grpSp>
        <p:nvGrpSpPr>
          <p:cNvPr id="12" name="Group 16"/>
          <p:cNvGrpSpPr>
            <a:grpSpLocks/>
          </p:cNvGrpSpPr>
          <p:nvPr/>
        </p:nvGrpSpPr>
        <p:grpSpPr bwMode="auto">
          <a:xfrm flipH="1">
            <a:off x="273469" y="1548965"/>
            <a:ext cx="453848" cy="85686"/>
            <a:chOff x="2282" y="276"/>
            <a:chExt cx="580" cy="111"/>
          </a:xfrm>
        </p:grpSpPr>
        <p:sp>
          <p:nvSpPr>
            <p:cNvPr id="203" name="Arc 17"/>
            <p:cNvSpPr>
              <a:spLocks/>
            </p:cNvSpPr>
            <p:nvPr/>
          </p:nvSpPr>
          <p:spPr bwMode="auto">
            <a:xfrm rot="10800000" flipH="1">
              <a:off x="2282" y="276"/>
              <a:ext cx="40" cy="111"/>
            </a:xfrm>
            <a:custGeom>
              <a:avLst/>
              <a:gdLst>
                <a:gd name="T0" fmla="*/ 0 w 21600"/>
                <a:gd name="T1" fmla="*/ 0 h 21600"/>
                <a:gd name="T2" fmla="*/ 40 w 21600"/>
                <a:gd name="T3" fmla="*/ 111 h 21600"/>
                <a:gd name="T4" fmla="*/ 0 w 21600"/>
                <a:gd name="T5" fmla="*/ 11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tx1"/>
              </a:solidFill>
              <a:round/>
              <a:headEnd type="none" w="lg" len="med"/>
              <a:tailEnd type="none" w="lg" len="med"/>
            </a:ln>
          </p:spPr>
          <p:txBody>
            <a:bodyPr anchor="ctr">
              <a:noAutofit/>
            </a:bodyPr>
            <a:lstStyle/>
            <a:p>
              <a:endParaRPr lang="es-HN">
                <a:solidFill>
                  <a:srgbClr val="000000"/>
                </a:solidFill>
              </a:endParaRPr>
            </a:p>
          </p:txBody>
        </p:sp>
        <p:sp>
          <p:nvSpPr>
            <p:cNvPr id="204" name="Arc 18"/>
            <p:cNvSpPr>
              <a:spLocks/>
            </p:cNvSpPr>
            <p:nvPr/>
          </p:nvSpPr>
          <p:spPr bwMode="auto">
            <a:xfrm rot="10800000">
              <a:off x="2823" y="276"/>
              <a:ext cx="39" cy="111"/>
            </a:xfrm>
            <a:custGeom>
              <a:avLst/>
              <a:gdLst>
                <a:gd name="T0" fmla="*/ 0 w 21600"/>
                <a:gd name="T1" fmla="*/ 0 h 21600"/>
                <a:gd name="T2" fmla="*/ 40 w 21600"/>
                <a:gd name="T3" fmla="*/ 111 h 21600"/>
                <a:gd name="T4" fmla="*/ 0 w 21600"/>
                <a:gd name="T5" fmla="*/ 11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tx1"/>
              </a:solidFill>
              <a:round/>
              <a:headEnd type="none" w="lg" len="med"/>
              <a:tailEnd type="none" w="lg" len="med"/>
            </a:ln>
          </p:spPr>
          <p:txBody>
            <a:bodyPr anchor="ctr">
              <a:noAutofit/>
            </a:bodyPr>
            <a:lstStyle/>
            <a:p>
              <a:endParaRPr lang="es-HN">
                <a:solidFill>
                  <a:srgbClr val="000000"/>
                </a:solidFill>
              </a:endParaRPr>
            </a:p>
          </p:txBody>
        </p:sp>
      </p:grpSp>
      <p:sp>
        <p:nvSpPr>
          <p:cNvPr id="199" name="AutoShape 19"/>
          <p:cNvSpPr>
            <a:spLocks noChangeArrowheads="1"/>
          </p:cNvSpPr>
          <p:nvPr/>
        </p:nvSpPr>
        <p:spPr bwMode="auto">
          <a:xfrm flipH="1" flipV="1">
            <a:off x="280363" y="1596862"/>
            <a:ext cx="446901" cy="92634"/>
          </a:xfrm>
          <a:custGeom>
            <a:avLst/>
            <a:gdLst>
              <a:gd name="T0" fmla="*/ 364 w 21600"/>
              <a:gd name="T1" fmla="*/ 40 h 21600"/>
              <a:gd name="T2" fmla="*/ 193 w 21600"/>
              <a:gd name="T3" fmla="*/ 80 h 21600"/>
              <a:gd name="T4" fmla="*/ 22 w 21600"/>
              <a:gd name="T5" fmla="*/ 40 h 21600"/>
              <a:gd name="T6" fmla="*/ 193 w 21600"/>
              <a:gd name="T7" fmla="*/ 0 h 21600"/>
              <a:gd name="T8" fmla="*/ 0 60000 65536"/>
              <a:gd name="T9" fmla="*/ 0 60000 65536"/>
              <a:gd name="T10" fmla="*/ 0 60000 65536"/>
              <a:gd name="T11" fmla="*/ 0 60000 65536"/>
              <a:gd name="T12" fmla="*/ 3022 w 21600"/>
              <a:gd name="T13" fmla="*/ 2970 h 21600"/>
              <a:gd name="T14" fmla="*/ 18578 w 21600"/>
              <a:gd name="T15" fmla="*/ 18630 h 21600"/>
            </a:gdLst>
            <a:ahLst/>
            <a:cxnLst>
              <a:cxn ang="T8">
                <a:pos x="T0" y="T1"/>
              </a:cxn>
              <a:cxn ang="T9">
                <a:pos x="T2" y="T3"/>
              </a:cxn>
              <a:cxn ang="T10">
                <a:pos x="T4" y="T5"/>
              </a:cxn>
              <a:cxn ang="T11">
                <a:pos x="T6" y="T7"/>
              </a:cxn>
            </a:cxnLst>
            <a:rect l="T12" t="T13" r="T14" b="T15"/>
            <a:pathLst>
              <a:path w="21600" h="21600">
                <a:moveTo>
                  <a:pt x="0" y="0"/>
                </a:moveTo>
                <a:lnTo>
                  <a:pt x="2435" y="21600"/>
                </a:lnTo>
                <a:lnTo>
                  <a:pt x="19165" y="21600"/>
                </a:lnTo>
                <a:lnTo>
                  <a:pt x="21600" y="0"/>
                </a:lnTo>
                <a:close/>
              </a:path>
            </a:pathLst>
          </a:custGeom>
          <a:solidFill>
            <a:schemeClr val="bg1"/>
          </a:solidFill>
          <a:ln w="12700">
            <a:solidFill>
              <a:schemeClr val="bg1"/>
            </a:solidFill>
            <a:miter lim="800000"/>
            <a:headEnd type="none" w="lg" len="med"/>
            <a:tailEnd type="none" w="lg" len="med"/>
          </a:ln>
        </p:spPr>
        <p:txBody>
          <a:bodyPr anchor="ctr">
            <a:noAutofit/>
          </a:bodyPr>
          <a:lstStyle/>
          <a:p>
            <a:endParaRPr lang="es-HN">
              <a:solidFill>
                <a:srgbClr val="000000"/>
              </a:solidFill>
            </a:endParaRPr>
          </a:p>
        </p:txBody>
      </p:sp>
      <p:sp>
        <p:nvSpPr>
          <p:cNvPr id="201" name="Freeform 21"/>
          <p:cNvSpPr>
            <a:spLocks/>
          </p:cNvSpPr>
          <p:nvPr/>
        </p:nvSpPr>
        <p:spPr bwMode="auto">
          <a:xfrm flipH="1">
            <a:off x="276758" y="1504197"/>
            <a:ext cx="444848" cy="98240"/>
          </a:xfrm>
          <a:custGeom>
            <a:avLst/>
            <a:gdLst>
              <a:gd name="T0" fmla="*/ 0 w 288"/>
              <a:gd name="T1" fmla="*/ 144 h 144"/>
              <a:gd name="T2" fmla="*/ 0 w 288"/>
              <a:gd name="T3" fmla="*/ 0 h 144"/>
              <a:gd name="T4" fmla="*/ 288 w 288"/>
              <a:gd name="T5" fmla="*/ 0 h 144"/>
              <a:gd name="T6" fmla="*/ 288 w 288"/>
              <a:gd name="T7" fmla="*/ 144 h 144"/>
              <a:gd name="T8" fmla="*/ 0 60000 65536"/>
              <a:gd name="T9" fmla="*/ 0 60000 65536"/>
              <a:gd name="T10" fmla="*/ 0 60000 65536"/>
              <a:gd name="T11" fmla="*/ 0 60000 65536"/>
              <a:gd name="T12" fmla="*/ 0 w 288"/>
              <a:gd name="T13" fmla="*/ 0 h 144"/>
              <a:gd name="T14" fmla="*/ 288 w 288"/>
              <a:gd name="T15" fmla="*/ 144 h 144"/>
            </a:gdLst>
            <a:ahLst/>
            <a:cxnLst>
              <a:cxn ang="T8">
                <a:pos x="T0" y="T1"/>
              </a:cxn>
              <a:cxn ang="T9">
                <a:pos x="T2" y="T3"/>
              </a:cxn>
              <a:cxn ang="T10">
                <a:pos x="T4" y="T5"/>
              </a:cxn>
              <a:cxn ang="T11">
                <a:pos x="T6" y="T7"/>
              </a:cxn>
            </a:cxnLst>
            <a:rect l="T12" t="T13" r="T14" b="T15"/>
            <a:pathLst>
              <a:path w="288" h="144">
                <a:moveTo>
                  <a:pt x="0" y="144"/>
                </a:moveTo>
                <a:lnTo>
                  <a:pt x="0" y="0"/>
                </a:lnTo>
                <a:lnTo>
                  <a:pt x="288" y="0"/>
                </a:lnTo>
                <a:lnTo>
                  <a:pt x="288" y="144"/>
                </a:lnTo>
              </a:path>
            </a:pathLst>
          </a:custGeom>
          <a:noFill/>
          <a:ln w="28575">
            <a:solidFill>
              <a:schemeClr val="tx1"/>
            </a:solidFill>
            <a:round/>
            <a:headEnd type="none" w="lg" len="med"/>
            <a:tailEnd type="none" w="lg" len="med"/>
          </a:ln>
        </p:spPr>
        <p:txBody>
          <a:bodyPr anchor="ctr">
            <a:noAutofit/>
          </a:bodyPr>
          <a:lstStyle/>
          <a:p>
            <a:endParaRPr lang="es-HN">
              <a:solidFill>
                <a:srgbClr val="000000"/>
              </a:solidFill>
            </a:endParaRPr>
          </a:p>
        </p:txBody>
      </p:sp>
      <p:sp>
        <p:nvSpPr>
          <p:cNvPr id="208" name="Freeform 207"/>
          <p:cNvSpPr/>
          <p:nvPr/>
        </p:nvSpPr>
        <p:spPr bwMode="auto">
          <a:xfrm>
            <a:off x="5538518" y="6495237"/>
            <a:ext cx="1616365" cy="962299"/>
          </a:xfrm>
          <a:custGeom>
            <a:avLst/>
            <a:gdLst>
              <a:gd name="connsiteX0" fmla="*/ 0 w 5310835"/>
              <a:gd name="connsiteY0" fmla="*/ 0 h 621792"/>
              <a:gd name="connsiteX1" fmla="*/ 5310835 w 5310835"/>
              <a:gd name="connsiteY1" fmla="*/ 621792 h 621792"/>
              <a:gd name="connsiteX0" fmla="*/ 0 w 5310835"/>
              <a:gd name="connsiteY0" fmla="*/ 0 h 872947"/>
              <a:gd name="connsiteX1" fmla="*/ 5310835 w 5310835"/>
              <a:gd name="connsiteY1" fmla="*/ 621792 h 872947"/>
              <a:gd name="connsiteX0" fmla="*/ 0 w 5310835"/>
              <a:gd name="connsiteY0" fmla="*/ 0 h 1676060"/>
              <a:gd name="connsiteX1" fmla="*/ 5310835 w 5310835"/>
              <a:gd name="connsiteY1" fmla="*/ 621792 h 1676060"/>
              <a:gd name="connsiteX0" fmla="*/ 0 w 5015291"/>
              <a:gd name="connsiteY0" fmla="*/ 1321478 h 2997539"/>
              <a:gd name="connsiteX1" fmla="*/ 5015291 w 5015291"/>
              <a:gd name="connsiteY1" fmla="*/ 207263 h 2997539"/>
              <a:gd name="connsiteX0" fmla="*/ 0 w 5015291"/>
              <a:gd name="connsiteY0" fmla="*/ 1321480 h 1654591"/>
              <a:gd name="connsiteX1" fmla="*/ 5015291 w 5015291"/>
              <a:gd name="connsiteY1" fmla="*/ 207265 h 1654591"/>
            </a:gdLst>
            <a:ahLst/>
            <a:cxnLst>
              <a:cxn ang="0">
                <a:pos x="connsiteX0" y="connsiteY0"/>
              </a:cxn>
              <a:cxn ang="0">
                <a:pos x="connsiteX1" y="connsiteY1"/>
              </a:cxn>
            </a:cxnLst>
            <a:rect l="l" t="t" r="r" b="b"/>
            <a:pathLst>
              <a:path w="5015291" h="1654591">
                <a:moveTo>
                  <a:pt x="0" y="1321480"/>
                </a:moveTo>
                <a:cubicBezTo>
                  <a:pt x="2215566" y="1654592"/>
                  <a:pt x="3245013" y="1"/>
                  <a:pt x="5015291" y="207265"/>
                </a:cubicBezTo>
              </a:path>
            </a:pathLst>
          </a:custGeom>
          <a:noFill/>
          <a:ln w="38100" cap="flat" cmpd="sng" algn="ctr">
            <a:solidFill>
              <a:schemeClr val="tx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a:spcBef>
                <a:spcPct val="50000"/>
              </a:spcBef>
            </a:pPr>
            <a:endParaRPr lang="es-HN" smtClean="0">
              <a:solidFill>
                <a:srgbClr val="000000"/>
              </a:solidFill>
            </a:endParaRPr>
          </a:p>
        </p:txBody>
      </p:sp>
      <p:sp>
        <p:nvSpPr>
          <p:cNvPr id="13332" name="Line 120"/>
          <p:cNvSpPr>
            <a:spLocks noChangeShapeType="1"/>
          </p:cNvSpPr>
          <p:nvPr/>
        </p:nvSpPr>
        <p:spPr bwMode="auto">
          <a:xfrm flipH="1">
            <a:off x="774497" y="2001203"/>
            <a:ext cx="968578" cy="0"/>
          </a:xfrm>
          <a:prstGeom prst="line">
            <a:avLst/>
          </a:prstGeom>
          <a:noFill/>
          <a:ln w="12700">
            <a:solidFill>
              <a:schemeClr val="tx1"/>
            </a:solidFill>
            <a:prstDash val="dash"/>
            <a:round/>
            <a:headEnd type="none" w="lg" len="med"/>
            <a:tailEnd type="none" w="lg" len="med"/>
          </a:ln>
        </p:spPr>
        <p:txBody>
          <a:bodyPr wrap="square" anchor="ctr">
            <a:noAutofit/>
          </a:bodyPr>
          <a:lstStyle/>
          <a:p>
            <a:endParaRPr lang="es-HN">
              <a:solidFill>
                <a:srgbClr val="000000"/>
              </a:solidFill>
            </a:endParaRPr>
          </a:p>
        </p:txBody>
      </p:sp>
      <p:grpSp>
        <p:nvGrpSpPr>
          <p:cNvPr id="13" name="Group 196"/>
          <p:cNvGrpSpPr/>
          <p:nvPr/>
        </p:nvGrpSpPr>
        <p:grpSpPr>
          <a:xfrm>
            <a:off x="6158333" y="3280412"/>
            <a:ext cx="3287592" cy="3192577"/>
            <a:chOff x="4081882" y="3280412"/>
            <a:chExt cx="4638255" cy="3468369"/>
          </a:xfrm>
        </p:grpSpPr>
        <p:cxnSp>
          <p:nvCxnSpPr>
            <p:cNvPr id="206" name="Straight Connector 187"/>
            <p:cNvCxnSpPr>
              <a:cxnSpLocks noChangeShapeType="1"/>
            </p:cNvCxnSpPr>
            <p:nvPr/>
          </p:nvCxnSpPr>
          <p:spPr bwMode="auto">
            <a:xfrm rot="5400000">
              <a:off x="2370417" y="5005795"/>
              <a:ext cx="3461880" cy="11113"/>
            </a:xfrm>
            <a:prstGeom prst="line">
              <a:avLst/>
            </a:prstGeom>
            <a:noFill/>
            <a:ln w="254000" algn="ctr">
              <a:solidFill>
                <a:schemeClr val="bg1">
                  <a:lumMod val="50000"/>
                </a:schemeClr>
              </a:solidFill>
              <a:round/>
              <a:headEnd type="none" w="lg" len="med"/>
              <a:tailEnd type="none" w="lg" len="med"/>
            </a:ln>
          </p:spPr>
        </p:cxnSp>
        <p:cxnSp>
          <p:nvCxnSpPr>
            <p:cNvPr id="209" name="Straight Connector 189"/>
            <p:cNvCxnSpPr>
              <a:cxnSpLocks noChangeShapeType="1"/>
            </p:cNvCxnSpPr>
            <p:nvPr/>
          </p:nvCxnSpPr>
          <p:spPr bwMode="auto">
            <a:xfrm rot="5400000">
              <a:off x="6983641" y="5012284"/>
              <a:ext cx="3461880" cy="11113"/>
            </a:xfrm>
            <a:prstGeom prst="line">
              <a:avLst/>
            </a:prstGeom>
            <a:noFill/>
            <a:ln w="254000" algn="ctr">
              <a:solidFill>
                <a:schemeClr val="bg1">
                  <a:lumMod val="50000"/>
                </a:schemeClr>
              </a:solidFill>
              <a:round/>
              <a:headEnd type="none" w="lg" len="med"/>
              <a:tailEnd type="none" w="lg" len="med"/>
            </a:ln>
          </p:spPr>
        </p:cxnSp>
        <p:cxnSp>
          <p:nvCxnSpPr>
            <p:cNvPr id="210" name="Straight Connector 190"/>
            <p:cNvCxnSpPr>
              <a:cxnSpLocks noChangeShapeType="1"/>
            </p:cNvCxnSpPr>
            <p:nvPr/>
          </p:nvCxnSpPr>
          <p:spPr bwMode="auto">
            <a:xfrm rot="10800000">
              <a:off x="4081882" y="6617357"/>
              <a:ext cx="4635082" cy="12045"/>
            </a:xfrm>
            <a:prstGeom prst="line">
              <a:avLst/>
            </a:prstGeom>
            <a:noFill/>
            <a:ln w="254000" algn="ctr">
              <a:solidFill>
                <a:schemeClr val="bg1">
                  <a:lumMod val="50000"/>
                </a:schemeClr>
              </a:solidFill>
              <a:round/>
              <a:headEnd type="none" w="lg" len="med"/>
              <a:tailEnd type="none" w="lg" len="med"/>
            </a:ln>
          </p:spPr>
        </p:cxnSp>
      </p:grpSp>
      <p:sp>
        <p:nvSpPr>
          <p:cNvPr id="211" name="Trapezoid 210"/>
          <p:cNvSpPr/>
          <p:nvPr/>
        </p:nvSpPr>
        <p:spPr>
          <a:xfrm>
            <a:off x="3486150" y="3981450"/>
            <a:ext cx="533400" cy="213360"/>
          </a:xfrm>
          <a:prstGeom prst="trapezoid">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s-HN">
              <a:solidFill>
                <a:srgbClr val="FFFFFF"/>
              </a:solidFill>
            </a:endParaRPr>
          </a:p>
        </p:txBody>
      </p:sp>
      <p:sp>
        <p:nvSpPr>
          <p:cNvPr id="212" name="Line 117"/>
          <p:cNvSpPr>
            <a:spLocks noChangeShapeType="1"/>
          </p:cNvSpPr>
          <p:nvPr/>
        </p:nvSpPr>
        <p:spPr bwMode="auto">
          <a:xfrm flipV="1">
            <a:off x="3743960" y="3778568"/>
            <a:ext cx="0" cy="267652"/>
          </a:xfrm>
          <a:prstGeom prst="line">
            <a:avLst/>
          </a:prstGeom>
          <a:noFill/>
          <a:ln w="12700">
            <a:solidFill>
              <a:schemeClr val="tx1"/>
            </a:solidFill>
            <a:round/>
            <a:headEnd type="none" w="lg" len="med"/>
            <a:tailEnd type="none" w="lg" len="med"/>
          </a:ln>
        </p:spPr>
        <p:txBody>
          <a:bodyPr wrap="square" anchor="ctr">
            <a:noAutofit/>
          </a:bodyPr>
          <a:lstStyle/>
          <a:p>
            <a:endParaRPr lang="es-HN">
              <a:solidFill>
                <a:srgbClr val="000000"/>
              </a:solidFill>
            </a:endParaRPr>
          </a:p>
        </p:txBody>
      </p:sp>
      <p:grpSp>
        <p:nvGrpSpPr>
          <p:cNvPr id="14" name="Group 266"/>
          <p:cNvGrpSpPr/>
          <p:nvPr/>
        </p:nvGrpSpPr>
        <p:grpSpPr>
          <a:xfrm>
            <a:off x="450563" y="2180782"/>
            <a:ext cx="96456" cy="4339450"/>
            <a:chOff x="450563" y="2190307"/>
            <a:chExt cx="96456" cy="4339450"/>
          </a:xfrm>
        </p:grpSpPr>
        <p:sp>
          <p:nvSpPr>
            <p:cNvPr id="247" name="Rectangle 246"/>
            <p:cNvSpPr/>
            <p:nvPr/>
          </p:nvSpPr>
          <p:spPr bwMode="auto">
            <a:xfrm rot="5400000">
              <a:off x="-1670934" y="4311804"/>
              <a:ext cx="4339450" cy="96456"/>
            </a:xfrm>
            <a:prstGeom prst="rect">
              <a:avLst/>
            </a:prstGeom>
            <a:solidFill>
              <a:schemeClr val="accent2">
                <a:lumMod val="50000"/>
              </a:schemeClr>
            </a:solidFill>
            <a:ln w="12700" cap="flat" cmpd="sng" algn="ctr">
              <a:no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eaLnBrk="1" hangingPunct="1"/>
              <a:endParaRPr lang="es-HN" sz="1800" smtClean="0">
                <a:solidFill>
                  <a:srgbClr val="000000"/>
                </a:solidFill>
                <a:latin typeface="Century Gothic" pitchFamily="34" charset="0"/>
                <a:cs typeface="Arial" charset="0"/>
              </a:endParaRPr>
            </a:p>
          </p:txBody>
        </p:sp>
        <p:cxnSp>
          <p:nvCxnSpPr>
            <p:cNvPr id="248" name="Straight Connector 247"/>
            <p:cNvCxnSpPr/>
            <p:nvPr/>
          </p:nvCxnSpPr>
          <p:spPr bwMode="auto">
            <a:xfrm rot="5400000">
              <a:off x="-1627126" y="4360032"/>
              <a:ext cx="4339450" cy="0"/>
            </a:xfrm>
            <a:prstGeom prst="line">
              <a:avLst/>
            </a:prstGeom>
            <a:solidFill>
              <a:schemeClr val="accent2">
                <a:lumMod val="50000"/>
              </a:schemeClr>
            </a:solidFill>
            <a:ln w="28575" cap="flat" cmpd="sng" algn="ctr">
              <a:solidFill>
                <a:schemeClr val="tx1"/>
              </a:solidFill>
              <a:prstDash val="solid"/>
              <a:round/>
              <a:headEnd type="none" w="lg" len="med"/>
              <a:tailEnd type="none" w="lg" len="med"/>
            </a:ln>
            <a:effectLst/>
          </p:spPr>
        </p:cxnSp>
        <p:cxnSp>
          <p:nvCxnSpPr>
            <p:cNvPr id="249" name="Straight Connector 248"/>
            <p:cNvCxnSpPr/>
            <p:nvPr/>
          </p:nvCxnSpPr>
          <p:spPr bwMode="auto">
            <a:xfrm rot="5400000">
              <a:off x="-1717160" y="4360032"/>
              <a:ext cx="4339450" cy="0"/>
            </a:xfrm>
            <a:prstGeom prst="line">
              <a:avLst/>
            </a:prstGeom>
            <a:solidFill>
              <a:schemeClr val="accent2">
                <a:lumMod val="50000"/>
              </a:schemeClr>
            </a:solidFill>
            <a:ln w="28575" cap="flat" cmpd="sng" algn="ctr">
              <a:solidFill>
                <a:schemeClr val="tx1"/>
              </a:solidFill>
              <a:prstDash val="solid"/>
              <a:round/>
              <a:headEnd type="none" w="lg" len="med"/>
              <a:tailEnd type="none" w="lg" len="med"/>
            </a:ln>
            <a:effectLst/>
          </p:spPr>
        </p:cxnSp>
      </p:grpSp>
      <p:sp>
        <p:nvSpPr>
          <p:cNvPr id="263" name="Freeform 262"/>
          <p:cNvSpPr/>
          <p:nvPr/>
        </p:nvSpPr>
        <p:spPr bwMode="auto">
          <a:xfrm>
            <a:off x="4080295" y="2510287"/>
            <a:ext cx="1259455" cy="4166558"/>
          </a:xfrm>
          <a:custGeom>
            <a:avLst/>
            <a:gdLst>
              <a:gd name="connsiteX0" fmla="*/ 605942 w 693724"/>
              <a:gd name="connsiteY0" fmla="*/ 165811 h 4089197"/>
              <a:gd name="connsiteX1" fmla="*/ 86563 w 693724"/>
              <a:gd name="connsiteY1" fmla="*/ 1241146 h 4089197"/>
              <a:gd name="connsiteX2" fmla="*/ 86563 w 693724"/>
              <a:gd name="connsiteY2" fmla="*/ 3684423 h 4089197"/>
              <a:gd name="connsiteX3" fmla="*/ 159715 w 693724"/>
              <a:gd name="connsiteY3" fmla="*/ 3669792 h 4089197"/>
              <a:gd name="connsiteX4" fmla="*/ 188976 w 693724"/>
              <a:gd name="connsiteY4" fmla="*/ 1175309 h 4089197"/>
              <a:gd name="connsiteX5" fmla="*/ 613258 w 693724"/>
              <a:gd name="connsiteY5" fmla="*/ 246279 h 4089197"/>
              <a:gd name="connsiteX6" fmla="*/ 605942 w 693724"/>
              <a:gd name="connsiteY6" fmla="*/ 165811 h 4089197"/>
              <a:gd name="connsiteX0" fmla="*/ 605942 w 693724"/>
              <a:gd name="connsiteY0" fmla="*/ 165811 h 4089197"/>
              <a:gd name="connsiteX1" fmla="*/ 86563 w 693724"/>
              <a:gd name="connsiteY1" fmla="*/ 1241146 h 4089197"/>
              <a:gd name="connsiteX2" fmla="*/ 86563 w 693724"/>
              <a:gd name="connsiteY2" fmla="*/ 3684423 h 4089197"/>
              <a:gd name="connsiteX3" fmla="*/ 159715 w 693724"/>
              <a:gd name="connsiteY3" fmla="*/ 3669792 h 4089197"/>
              <a:gd name="connsiteX4" fmla="*/ 188976 w 693724"/>
              <a:gd name="connsiteY4" fmla="*/ 1175309 h 4089197"/>
              <a:gd name="connsiteX5" fmla="*/ 613258 w 693724"/>
              <a:gd name="connsiteY5" fmla="*/ 246279 h 4089197"/>
              <a:gd name="connsiteX6" fmla="*/ 605942 w 693724"/>
              <a:gd name="connsiteY6" fmla="*/ 165811 h 4089197"/>
              <a:gd name="connsiteX0" fmla="*/ 605942 w 693724"/>
              <a:gd name="connsiteY0" fmla="*/ 165811 h 4089197"/>
              <a:gd name="connsiteX1" fmla="*/ 86563 w 693724"/>
              <a:gd name="connsiteY1" fmla="*/ 1241146 h 4089197"/>
              <a:gd name="connsiteX2" fmla="*/ 86563 w 693724"/>
              <a:gd name="connsiteY2" fmla="*/ 3684423 h 4089197"/>
              <a:gd name="connsiteX3" fmla="*/ 159715 w 693724"/>
              <a:gd name="connsiteY3" fmla="*/ 3669792 h 4089197"/>
              <a:gd name="connsiteX4" fmla="*/ 188976 w 693724"/>
              <a:gd name="connsiteY4" fmla="*/ 1175309 h 4089197"/>
              <a:gd name="connsiteX5" fmla="*/ 613258 w 693724"/>
              <a:gd name="connsiteY5" fmla="*/ 246279 h 4089197"/>
              <a:gd name="connsiteX6" fmla="*/ 605942 w 693724"/>
              <a:gd name="connsiteY6" fmla="*/ 165811 h 4089197"/>
              <a:gd name="connsiteX0" fmla="*/ 605942 w 965328"/>
              <a:gd name="connsiteY0" fmla="*/ 84474 h 4007860"/>
              <a:gd name="connsiteX1" fmla="*/ 86563 w 965328"/>
              <a:gd name="connsiteY1" fmla="*/ 1159809 h 4007860"/>
              <a:gd name="connsiteX2" fmla="*/ 86563 w 965328"/>
              <a:gd name="connsiteY2" fmla="*/ 3603086 h 4007860"/>
              <a:gd name="connsiteX3" fmla="*/ 159715 w 965328"/>
              <a:gd name="connsiteY3" fmla="*/ 3588455 h 4007860"/>
              <a:gd name="connsiteX4" fmla="*/ 188976 w 965328"/>
              <a:gd name="connsiteY4" fmla="*/ 1093972 h 4007860"/>
              <a:gd name="connsiteX5" fmla="*/ 613258 w 965328"/>
              <a:gd name="connsiteY5" fmla="*/ 164942 h 4007860"/>
              <a:gd name="connsiteX6" fmla="*/ 605942 w 965328"/>
              <a:gd name="connsiteY6" fmla="*/ 84474 h 4007860"/>
              <a:gd name="connsiteX0" fmla="*/ 605942 w 613258"/>
              <a:gd name="connsiteY0" fmla="*/ 84474 h 4007860"/>
              <a:gd name="connsiteX1" fmla="*/ 86563 w 613258"/>
              <a:gd name="connsiteY1" fmla="*/ 1159809 h 4007860"/>
              <a:gd name="connsiteX2" fmla="*/ 86563 w 613258"/>
              <a:gd name="connsiteY2" fmla="*/ 3603086 h 4007860"/>
              <a:gd name="connsiteX3" fmla="*/ 159715 w 613258"/>
              <a:gd name="connsiteY3" fmla="*/ 3588455 h 4007860"/>
              <a:gd name="connsiteX4" fmla="*/ 188976 w 613258"/>
              <a:gd name="connsiteY4" fmla="*/ 1093972 h 4007860"/>
              <a:gd name="connsiteX5" fmla="*/ 613258 w 613258"/>
              <a:gd name="connsiteY5" fmla="*/ 164942 h 4007860"/>
              <a:gd name="connsiteX6" fmla="*/ 605942 w 613258"/>
              <a:gd name="connsiteY6" fmla="*/ 84474 h 4007860"/>
              <a:gd name="connsiteX0" fmla="*/ 605942 w 613258"/>
              <a:gd name="connsiteY0" fmla="*/ 84474 h 4007860"/>
              <a:gd name="connsiteX1" fmla="*/ 86563 w 613258"/>
              <a:gd name="connsiteY1" fmla="*/ 1159809 h 4007860"/>
              <a:gd name="connsiteX2" fmla="*/ 86563 w 613258"/>
              <a:gd name="connsiteY2" fmla="*/ 3603086 h 4007860"/>
              <a:gd name="connsiteX3" fmla="*/ 159715 w 613258"/>
              <a:gd name="connsiteY3" fmla="*/ 3588455 h 4007860"/>
              <a:gd name="connsiteX4" fmla="*/ 188976 w 613258"/>
              <a:gd name="connsiteY4" fmla="*/ 1093972 h 4007860"/>
              <a:gd name="connsiteX5" fmla="*/ 613258 w 613258"/>
              <a:gd name="connsiteY5" fmla="*/ 164942 h 4007860"/>
              <a:gd name="connsiteX6" fmla="*/ 605942 w 613258"/>
              <a:gd name="connsiteY6" fmla="*/ 84474 h 4007860"/>
              <a:gd name="connsiteX0" fmla="*/ 605942 w 613258"/>
              <a:gd name="connsiteY0" fmla="*/ 84474 h 4007860"/>
              <a:gd name="connsiteX1" fmla="*/ 86563 w 613258"/>
              <a:gd name="connsiteY1" fmla="*/ 1159809 h 4007860"/>
              <a:gd name="connsiteX2" fmla="*/ 86563 w 613258"/>
              <a:gd name="connsiteY2" fmla="*/ 3603086 h 4007860"/>
              <a:gd name="connsiteX3" fmla="*/ 159715 w 613258"/>
              <a:gd name="connsiteY3" fmla="*/ 3588455 h 4007860"/>
              <a:gd name="connsiteX4" fmla="*/ 188976 w 613258"/>
              <a:gd name="connsiteY4" fmla="*/ 1093972 h 4007860"/>
              <a:gd name="connsiteX5" fmla="*/ 613258 w 613258"/>
              <a:gd name="connsiteY5" fmla="*/ 164942 h 4007860"/>
              <a:gd name="connsiteX6" fmla="*/ 605942 w 613258"/>
              <a:gd name="connsiteY6" fmla="*/ 84474 h 4007860"/>
              <a:gd name="connsiteX0" fmla="*/ 605942 w 613258"/>
              <a:gd name="connsiteY0" fmla="*/ 84474 h 4007860"/>
              <a:gd name="connsiteX1" fmla="*/ 86563 w 613258"/>
              <a:gd name="connsiteY1" fmla="*/ 1159809 h 4007860"/>
              <a:gd name="connsiteX2" fmla="*/ 86563 w 613258"/>
              <a:gd name="connsiteY2" fmla="*/ 3603086 h 4007860"/>
              <a:gd name="connsiteX3" fmla="*/ 159715 w 613258"/>
              <a:gd name="connsiteY3" fmla="*/ 3588455 h 4007860"/>
              <a:gd name="connsiteX4" fmla="*/ 188976 w 613258"/>
              <a:gd name="connsiteY4" fmla="*/ 1093972 h 4007860"/>
              <a:gd name="connsiteX5" fmla="*/ 613258 w 613258"/>
              <a:gd name="connsiteY5" fmla="*/ 164942 h 4007860"/>
              <a:gd name="connsiteX6" fmla="*/ 605942 w 613258"/>
              <a:gd name="connsiteY6" fmla="*/ 84474 h 4007860"/>
              <a:gd name="connsiteX0" fmla="*/ 605942 w 613258"/>
              <a:gd name="connsiteY0" fmla="*/ 84474 h 3603762"/>
              <a:gd name="connsiteX1" fmla="*/ 86563 w 613258"/>
              <a:gd name="connsiteY1" fmla="*/ 1159809 h 3603762"/>
              <a:gd name="connsiteX2" fmla="*/ 86563 w 613258"/>
              <a:gd name="connsiteY2" fmla="*/ 3603086 h 3603762"/>
              <a:gd name="connsiteX3" fmla="*/ 159715 w 613258"/>
              <a:gd name="connsiteY3" fmla="*/ 3588455 h 3603762"/>
              <a:gd name="connsiteX4" fmla="*/ 188976 w 613258"/>
              <a:gd name="connsiteY4" fmla="*/ 1093972 h 3603762"/>
              <a:gd name="connsiteX5" fmla="*/ 613258 w 613258"/>
              <a:gd name="connsiteY5" fmla="*/ 164942 h 3603762"/>
              <a:gd name="connsiteX6" fmla="*/ 605942 w 613258"/>
              <a:gd name="connsiteY6" fmla="*/ 84474 h 3603762"/>
              <a:gd name="connsiteX0" fmla="*/ 605942 w 613258"/>
              <a:gd name="connsiteY0" fmla="*/ 84474 h 3603762"/>
              <a:gd name="connsiteX1" fmla="*/ 86563 w 613258"/>
              <a:gd name="connsiteY1" fmla="*/ 1159809 h 3603762"/>
              <a:gd name="connsiteX2" fmla="*/ 86563 w 613258"/>
              <a:gd name="connsiteY2" fmla="*/ 3603086 h 3603762"/>
              <a:gd name="connsiteX3" fmla="*/ 159715 w 613258"/>
              <a:gd name="connsiteY3" fmla="*/ 3588455 h 3603762"/>
              <a:gd name="connsiteX4" fmla="*/ 159715 w 613258"/>
              <a:gd name="connsiteY4" fmla="*/ 1174440 h 3603762"/>
              <a:gd name="connsiteX5" fmla="*/ 613258 w 613258"/>
              <a:gd name="connsiteY5" fmla="*/ 164942 h 3603762"/>
              <a:gd name="connsiteX6" fmla="*/ 605942 w 613258"/>
              <a:gd name="connsiteY6" fmla="*/ 84474 h 3603762"/>
              <a:gd name="connsiteX0" fmla="*/ 593995 w 601311"/>
              <a:gd name="connsiteY0" fmla="*/ 84474 h 3603762"/>
              <a:gd name="connsiteX1" fmla="*/ 86563 w 601311"/>
              <a:gd name="connsiteY1" fmla="*/ 1226960 h 3603762"/>
              <a:gd name="connsiteX2" fmla="*/ 74616 w 601311"/>
              <a:gd name="connsiteY2" fmla="*/ 3603086 h 3603762"/>
              <a:gd name="connsiteX3" fmla="*/ 147768 w 601311"/>
              <a:gd name="connsiteY3" fmla="*/ 3588455 h 3603762"/>
              <a:gd name="connsiteX4" fmla="*/ 147768 w 601311"/>
              <a:gd name="connsiteY4" fmla="*/ 1174440 h 3603762"/>
              <a:gd name="connsiteX5" fmla="*/ 601311 w 601311"/>
              <a:gd name="connsiteY5" fmla="*/ 164942 h 3603762"/>
              <a:gd name="connsiteX6" fmla="*/ 593995 w 601311"/>
              <a:gd name="connsiteY6" fmla="*/ 84474 h 3603762"/>
              <a:gd name="connsiteX0" fmla="*/ 574084 w 581400"/>
              <a:gd name="connsiteY0" fmla="*/ 84474 h 3603762"/>
              <a:gd name="connsiteX1" fmla="*/ 66652 w 581400"/>
              <a:gd name="connsiteY1" fmla="*/ 1226960 h 3603762"/>
              <a:gd name="connsiteX2" fmla="*/ 54705 w 581400"/>
              <a:gd name="connsiteY2" fmla="*/ 3603086 h 3603762"/>
              <a:gd name="connsiteX3" fmla="*/ 127857 w 581400"/>
              <a:gd name="connsiteY3" fmla="*/ 3588455 h 3603762"/>
              <a:gd name="connsiteX4" fmla="*/ 127857 w 581400"/>
              <a:gd name="connsiteY4" fmla="*/ 1174440 h 3603762"/>
              <a:gd name="connsiteX5" fmla="*/ 581400 w 581400"/>
              <a:gd name="connsiteY5" fmla="*/ 164942 h 3603762"/>
              <a:gd name="connsiteX6" fmla="*/ 574084 w 581400"/>
              <a:gd name="connsiteY6" fmla="*/ 84474 h 3603762"/>
              <a:gd name="connsiteX0" fmla="*/ 574084 w 581400"/>
              <a:gd name="connsiteY0" fmla="*/ 84474 h 3603762"/>
              <a:gd name="connsiteX1" fmla="*/ 66652 w 581400"/>
              <a:gd name="connsiteY1" fmla="*/ 1226960 h 3603762"/>
              <a:gd name="connsiteX2" fmla="*/ 78599 w 581400"/>
              <a:gd name="connsiteY2" fmla="*/ 3603086 h 3603762"/>
              <a:gd name="connsiteX3" fmla="*/ 127857 w 581400"/>
              <a:gd name="connsiteY3" fmla="*/ 3588455 h 3603762"/>
              <a:gd name="connsiteX4" fmla="*/ 127857 w 581400"/>
              <a:gd name="connsiteY4" fmla="*/ 1174440 h 3603762"/>
              <a:gd name="connsiteX5" fmla="*/ 581400 w 581400"/>
              <a:gd name="connsiteY5" fmla="*/ 164942 h 3603762"/>
              <a:gd name="connsiteX6" fmla="*/ 574084 w 581400"/>
              <a:gd name="connsiteY6" fmla="*/ 84474 h 3603762"/>
              <a:gd name="connsiteX0" fmla="*/ 574084 w 581400"/>
              <a:gd name="connsiteY0" fmla="*/ 84474 h 3603762"/>
              <a:gd name="connsiteX1" fmla="*/ 66652 w 581400"/>
              <a:gd name="connsiteY1" fmla="*/ 1226960 h 3603762"/>
              <a:gd name="connsiteX2" fmla="*/ 78599 w 581400"/>
              <a:gd name="connsiteY2" fmla="*/ 3603086 h 3603762"/>
              <a:gd name="connsiteX3" fmla="*/ 127857 w 581400"/>
              <a:gd name="connsiteY3" fmla="*/ 3588455 h 3603762"/>
              <a:gd name="connsiteX4" fmla="*/ 127857 w 581400"/>
              <a:gd name="connsiteY4" fmla="*/ 1174440 h 3603762"/>
              <a:gd name="connsiteX5" fmla="*/ 581400 w 581400"/>
              <a:gd name="connsiteY5" fmla="*/ 164942 h 3603762"/>
              <a:gd name="connsiteX6" fmla="*/ 574084 w 581400"/>
              <a:gd name="connsiteY6" fmla="*/ 84474 h 3603762"/>
              <a:gd name="connsiteX0" fmla="*/ 574084 w 581400"/>
              <a:gd name="connsiteY0" fmla="*/ 84474 h 3603762"/>
              <a:gd name="connsiteX1" fmla="*/ 66652 w 581400"/>
              <a:gd name="connsiteY1" fmla="*/ 1226960 h 3603762"/>
              <a:gd name="connsiteX2" fmla="*/ 78599 w 581400"/>
              <a:gd name="connsiteY2" fmla="*/ 3603086 h 3603762"/>
              <a:gd name="connsiteX3" fmla="*/ 127857 w 581400"/>
              <a:gd name="connsiteY3" fmla="*/ 3588455 h 3603762"/>
              <a:gd name="connsiteX4" fmla="*/ 119893 w 581400"/>
              <a:gd name="connsiteY4" fmla="*/ 1152056 h 3603762"/>
              <a:gd name="connsiteX5" fmla="*/ 581400 w 581400"/>
              <a:gd name="connsiteY5" fmla="*/ 164942 h 3603762"/>
              <a:gd name="connsiteX6" fmla="*/ 574084 w 581400"/>
              <a:gd name="connsiteY6" fmla="*/ 84474 h 3603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1400" h="3603762">
                <a:moveTo>
                  <a:pt x="574084" y="84474"/>
                </a:moveTo>
                <a:cubicBezTo>
                  <a:pt x="232805" y="195964"/>
                  <a:pt x="153215" y="640525"/>
                  <a:pt x="66652" y="1226960"/>
                </a:cubicBezTo>
                <a:cubicBezTo>
                  <a:pt x="0" y="1820857"/>
                  <a:pt x="66407" y="3198312"/>
                  <a:pt x="78599" y="3603086"/>
                </a:cubicBezTo>
                <a:cubicBezTo>
                  <a:pt x="136059" y="3591400"/>
                  <a:pt x="101734" y="3603762"/>
                  <a:pt x="127857" y="3588455"/>
                </a:cubicBezTo>
                <a:cubicBezTo>
                  <a:pt x="101122" y="3177731"/>
                  <a:pt x="44303" y="1722641"/>
                  <a:pt x="119893" y="1152056"/>
                </a:cubicBezTo>
                <a:cubicBezTo>
                  <a:pt x="195483" y="581471"/>
                  <a:pt x="341109" y="198609"/>
                  <a:pt x="581400" y="164942"/>
                </a:cubicBezTo>
                <a:cubicBezTo>
                  <a:pt x="568194" y="0"/>
                  <a:pt x="580385" y="126893"/>
                  <a:pt x="574084" y="84474"/>
                </a:cubicBezTo>
                <a:close/>
              </a:path>
            </a:pathLst>
          </a:custGeom>
          <a:solidFill>
            <a:schemeClr val="accent2">
              <a:lumMod val="50000"/>
            </a:schemeClr>
          </a:solidFill>
          <a:ln w="12700" cap="flat" cmpd="sng" algn="ctr">
            <a:no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eaLnBrk="1" hangingPunct="1"/>
            <a:endParaRPr lang="es-HN" sz="1800" smtClean="0">
              <a:solidFill>
                <a:srgbClr val="000000"/>
              </a:solidFill>
              <a:latin typeface="Century Gothic" pitchFamily="34" charset="0"/>
              <a:cs typeface="Arial" charset="0"/>
            </a:endParaRPr>
          </a:p>
        </p:txBody>
      </p:sp>
      <p:sp>
        <p:nvSpPr>
          <p:cNvPr id="258" name="Freeform 257"/>
          <p:cNvSpPr/>
          <p:nvPr/>
        </p:nvSpPr>
        <p:spPr bwMode="auto">
          <a:xfrm>
            <a:off x="4152169" y="2661958"/>
            <a:ext cx="1186424" cy="4008554"/>
          </a:xfrm>
          <a:custGeom>
            <a:avLst/>
            <a:gdLst>
              <a:gd name="connsiteX0" fmla="*/ 61912 w 547687"/>
              <a:gd name="connsiteY0" fmla="*/ 3467100 h 3467100"/>
              <a:gd name="connsiteX1" fmla="*/ 80962 w 547687"/>
              <a:gd name="connsiteY1" fmla="*/ 876300 h 3467100"/>
              <a:gd name="connsiteX2" fmla="*/ 547687 w 547687"/>
              <a:gd name="connsiteY2" fmla="*/ 0 h 3467100"/>
              <a:gd name="connsiteX3" fmla="*/ 547687 w 547687"/>
              <a:gd name="connsiteY3" fmla="*/ 0 h 3467100"/>
              <a:gd name="connsiteX0" fmla="*/ 61912 w 632370"/>
              <a:gd name="connsiteY0" fmla="*/ 3604185 h 3604185"/>
              <a:gd name="connsiteX1" fmla="*/ 80962 w 632370"/>
              <a:gd name="connsiteY1" fmla="*/ 1013385 h 3604185"/>
              <a:gd name="connsiteX2" fmla="*/ 547687 w 632370"/>
              <a:gd name="connsiteY2" fmla="*/ 137085 h 3604185"/>
              <a:gd name="connsiteX3" fmla="*/ 589063 w 632370"/>
              <a:gd name="connsiteY3" fmla="*/ 190873 h 3604185"/>
              <a:gd name="connsiteX0" fmla="*/ 61912 w 547687"/>
              <a:gd name="connsiteY0" fmla="*/ 3467100 h 3467100"/>
              <a:gd name="connsiteX1" fmla="*/ 80962 w 547687"/>
              <a:gd name="connsiteY1" fmla="*/ 876300 h 3467100"/>
              <a:gd name="connsiteX2" fmla="*/ 547687 w 547687"/>
              <a:gd name="connsiteY2" fmla="*/ 0 h 3467100"/>
              <a:gd name="connsiteX0" fmla="*/ 61912 w 547687"/>
              <a:gd name="connsiteY0" fmla="*/ 3467100 h 3467100"/>
              <a:gd name="connsiteX1" fmla="*/ 80962 w 547687"/>
              <a:gd name="connsiteY1" fmla="*/ 876300 h 3467100"/>
              <a:gd name="connsiteX2" fmla="*/ 547687 w 547687"/>
              <a:gd name="connsiteY2" fmla="*/ 0 h 3467100"/>
              <a:gd name="connsiteX0" fmla="*/ 30956 w 516731"/>
              <a:gd name="connsiteY0" fmla="*/ 3467100 h 3467100"/>
              <a:gd name="connsiteX1" fmla="*/ 50006 w 516731"/>
              <a:gd name="connsiteY1" fmla="*/ 876300 h 3467100"/>
              <a:gd name="connsiteX2" fmla="*/ 516731 w 516731"/>
              <a:gd name="connsiteY2" fmla="*/ 0 h 3467100"/>
              <a:gd name="connsiteX0" fmla="*/ 61912 w 547687"/>
              <a:gd name="connsiteY0" fmla="*/ 3467100 h 3467100"/>
              <a:gd name="connsiteX1" fmla="*/ 80962 w 547687"/>
              <a:gd name="connsiteY1" fmla="*/ 876300 h 3467100"/>
              <a:gd name="connsiteX2" fmla="*/ 547687 w 547687"/>
              <a:gd name="connsiteY2" fmla="*/ 0 h 3467100"/>
            </a:gdLst>
            <a:ahLst/>
            <a:cxnLst>
              <a:cxn ang="0">
                <a:pos x="connsiteX0" y="connsiteY0"/>
              </a:cxn>
              <a:cxn ang="0">
                <a:pos x="connsiteX1" y="connsiteY1"/>
              </a:cxn>
              <a:cxn ang="0">
                <a:pos x="connsiteX2" y="connsiteY2"/>
              </a:cxn>
            </a:cxnLst>
            <a:rect l="l" t="t" r="r" b="b"/>
            <a:pathLst>
              <a:path w="547687" h="3467100">
                <a:moveTo>
                  <a:pt x="61912" y="3467100"/>
                </a:moveTo>
                <a:cubicBezTo>
                  <a:pt x="30956" y="2460625"/>
                  <a:pt x="0" y="1454150"/>
                  <a:pt x="80962" y="876300"/>
                </a:cubicBezTo>
                <a:cubicBezTo>
                  <a:pt x="161924" y="298450"/>
                  <a:pt x="359565" y="8821"/>
                  <a:pt x="547687" y="0"/>
                </a:cubicBezTo>
              </a:path>
            </a:pathLst>
          </a:custGeom>
          <a:noFill/>
          <a:ln w="127000" cap="flat" cmpd="dbl" algn="ctr">
            <a:solidFill>
              <a:schemeClr val="tx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eaLnBrk="1" hangingPunct="1"/>
            <a:endParaRPr lang="es-HN" sz="1800" smtClean="0">
              <a:solidFill>
                <a:srgbClr val="000000"/>
              </a:solidFill>
              <a:latin typeface="Century Gothic" pitchFamily="34" charset="0"/>
              <a:cs typeface="Arial" charset="0"/>
            </a:endParaRPr>
          </a:p>
        </p:txBody>
      </p:sp>
      <p:sp>
        <p:nvSpPr>
          <p:cNvPr id="265" name="Freeform 264"/>
          <p:cNvSpPr/>
          <p:nvPr/>
        </p:nvSpPr>
        <p:spPr bwMode="auto">
          <a:xfrm>
            <a:off x="5324625" y="2692365"/>
            <a:ext cx="180826" cy="4222785"/>
          </a:xfrm>
          <a:custGeom>
            <a:avLst/>
            <a:gdLst>
              <a:gd name="connsiteX0" fmla="*/ 9525 w 192087"/>
              <a:gd name="connsiteY0" fmla="*/ 0 h 3114675"/>
              <a:gd name="connsiteX1" fmla="*/ 190500 w 192087"/>
              <a:gd name="connsiteY1" fmla="*/ 304800 h 3114675"/>
              <a:gd name="connsiteX2" fmla="*/ 0 w 192087"/>
              <a:gd name="connsiteY2" fmla="*/ 1000125 h 3114675"/>
              <a:gd name="connsiteX3" fmla="*/ 190500 w 192087"/>
              <a:gd name="connsiteY3" fmla="*/ 1571625 h 3114675"/>
              <a:gd name="connsiteX4" fmla="*/ 9525 w 192087"/>
              <a:gd name="connsiteY4" fmla="*/ 2362200 h 3114675"/>
              <a:gd name="connsiteX5" fmla="*/ 190500 w 192087"/>
              <a:gd name="connsiteY5" fmla="*/ 3114675 h 3114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87" h="3114675">
                <a:moveTo>
                  <a:pt x="9525" y="0"/>
                </a:moveTo>
                <a:cubicBezTo>
                  <a:pt x="100806" y="69056"/>
                  <a:pt x="192087" y="138113"/>
                  <a:pt x="190500" y="304800"/>
                </a:cubicBezTo>
                <a:cubicBezTo>
                  <a:pt x="188913" y="471487"/>
                  <a:pt x="0" y="788988"/>
                  <a:pt x="0" y="1000125"/>
                </a:cubicBezTo>
                <a:cubicBezTo>
                  <a:pt x="0" y="1211262"/>
                  <a:pt x="188913" y="1344613"/>
                  <a:pt x="190500" y="1571625"/>
                </a:cubicBezTo>
                <a:cubicBezTo>
                  <a:pt x="192087" y="1798637"/>
                  <a:pt x="9525" y="2105025"/>
                  <a:pt x="9525" y="2362200"/>
                </a:cubicBezTo>
                <a:cubicBezTo>
                  <a:pt x="9525" y="2619375"/>
                  <a:pt x="100012" y="2867025"/>
                  <a:pt x="190500" y="3114675"/>
                </a:cubicBezTo>
              </a:path>
            </a:pathLst>
          </a:custGeom>
          <a:noFill/>
          <a:ln w="38100" cap="flat" cmpd="sng" algn="ctr">
            <a:solidFill>
              <a:schemeClr val="accent6">
                <a:lumMod val="50000"/>
              </a:schemeClr>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eaLnBrk="1" hangingPunct="1"/>
            <a:endParaRPr lang="es-HN" sz="1800" smtClean="0">
              <a:solidFill>
                <a:srgbClr val="000000"/>
              </a:solidFill>
              <a:latin typeface="Century Gothic" pitchFamily="34" charset="0"/>
              <a:cs typeface="Arial" charset="0"/>
            </a:endParaRPr>
          </a:p>
        </p:txBody>
      </p:sp>
      <p:grpSp>
        <p:nvGrpSpPr>
          <p:cNvPr id="15" name="Group 236"/>
          <p:cNvGrpSpPr/>
          <p:nvPr/>
        </p:nvGrpSpPr>
        <p:grpSpPr>
          <a:xfrm>
            <a:off x="537882" y="6078071"/>
            <a:ext cx="3657600" cy="45719"/>
            <a:chOff x="537882" y="6078071"/>
            <a:chExt cx="3657600" cy="45719"/>
          </a:xfrm>
          <a:solidFill>
            <a:schemeClr val="accent2">
              <a:lumMod val="50000"/>
            </a:schemeClr>
          </a:solidFill>
        </p:grpSpPr>
        <p:sp>
          <p:nvSpPr>
            <p:cNvPr id="236" name="Rectangle 235"/>
            <p:cNvSpPr/>
            <p:nvPr/>
          </p:nvSpPr>
          <p:spPr bwMode="auto">
            <a:xfrm>
              <a:off x="537882" y="6078071"/>
              <a:ext cx="3657600" cy="45719"/>
            </a:xfrm>
            <a:prstGeom prst="rect">
              <a:avLst/>
            </a:prstGeom>
            <a:grpFill/>
            <a:ln w="12700" cap="flat" cmpd="sng" algn="ctr">
              <a:no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eaLnBrk="1" hangingPunct="1"/>
              <a:endParaRPr lang="es-HN" sz="1800" smtClean="0">
                <a:solidFill>
                  <a:srgbClr val="000000"/>
                </a:solidFill>
                <a:latin typeface="Century Gothic" pitchFamily="34" charset="0"/>
                <a:cs typeface="Arial" charset="0"/>
              </a:endParaRPr>
            </a:p>
          </p:txBody>
        </p:sp>
        <p:cxnSp>
          <p:nvCxnSpPr>
            <p:cNvPr id="219" name="Straight Connector 218"/>
            <p:cNvCxnSpPr/>
            <p:nvPr/>
          </p:nvCxnSpPr>
          <p:spPr bwMode="auto">
            <a:xfrm>
              <a:off x="537882" y="6080166"/>
              <a:ext cx="3657600" cy="0"/>
            </a:xfrm>
            <a:prstGeom prst="line">
              <a:avLst/>
            </a:prstGeom>
            <a:grpFill/>
            <a:ln w="12700" cap="flat" cmpd="sng" algn="ctr">
              <a:solidFill>
                <a:schemeClr val="tx1"/>
              </a:solidFill>
              <a:prstDash val="solid"/>
              <a:round/>
              <a:headEnd type="none" w="lg" len="med"/>
              <a:tailEnd type="none" w="lg" len="med"/>
            </a:ln>
            <a:effectLst/>
          </p:spPr>
        </p:cxnSp>
        <p:cxnSp>
          <p:nvCxnSpPr>
            <p:cNvPr id="225" name="Straight Connector 224"/>
            <p:cNvCxnSpPr/>
            <p:nvPr/>
          </p:nvCxnSpPr>
          <p:spPr bwMode="auto">
            <a:xfrm>
              <a:off x="537882" y="6122841"/>
              <a:ext cx="3657600" cy="0"/>
            </a:xfrm>
            <a:prstGeom prst="line">
              <a:avLst/>
            </a:prstGeom>
            <a:grpFill/>
            <a:ln w="12700" cap="flat" cmpd="sng" algn="ctr">
              <a:solidFill>
                <a:schemeClr val="tx1"/>
              </a:solidFill>
              <a:prstDash val="solid"/>
              <a:round/>
              <a:headEnd type="none" w="lg" len="med"/>
              <a:tailEnd type="none" w="lg" len="med"/>
            </a:ln>
            <a:effectLst/>
          </p:spPr>
        </p:cxnSp>
      </p:grpSp>
      <p:grpSp>
        <p:nvGrpSpPr>
          <p:cNvPr id="16" name="Group 237"/>
          <p:cNvGrpSpPr/>
          <p:nvPr/>
        </p:nvGrpSpPr>
        <p:grpSpPr>
          <a:xfrm>
            <a:off x="537882" y="6230471"/>
            <a:ext cx="3657600" cy="45719"/>
            <a:chOff x="537882" y="6078071"/>
            <a:chExt cx="3657600" cy="45719"/>
          </a:xfrm>
          <a:solidFill>
            <a:schemeClr val="accent2">
              <a:lumMod val="50000"/>
            </a:schemeClr>
          </a:solidFill>
        </p:grpSpPr>
        <p:sp>
          <p:nvSpPr>
            <p:cNvPr id="239" name="Rectangle 238"/>
            <p:cNvSpPr/>
            <p:nvPr/>
          </p:nvSpPr>
          <p:spPr bwMode="auto">
            <a:xfrm>
              <a:off x="537882" y="6078071"/>
              <a:ext cx="3657600" cy="45719"/>
            </a:xfrm>
            <a:prstGeom prst="rect">
              <a:avLst/>
            </a:prstGeom>
            <a:grpFill/>
            <a:ln w="12700" cap="flat" cmpd="sng" algn="ctr">
              <a:no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eaLnBrk="1" hangingPunct="1"/>
              <a:endParaRPr lang="es-HN" sz="1800" smtClean="0">
                <a:solidFill>
                  <a:srgbClr val="000000"/>
                </a:solidFill>
                <a:latin typeface="Century Gothic" pitchFamily="34" charset="0"/>
                <a:cs typeface="Arial" charset="0"/>
              </a:endParaRPr>
            </a:p>
          </p:txBody>
        </p:sp>
        <p:cxnSp>
          <p:nvCxnSpPr>
            <p:cNvPr id="240" name="Straight Connector 239"/>
            <p:cNvCxnSpPr/>
            <p:nvPr/>
          </p:nvCxnSpPr>
          <p:spPr bwMode="auto">
            <a:xfrm>
              <a:off x="537882" y="6080166"/>
              <a:ext cx="3657600" cy="0"/>
            </a:xfrm>
            <a:prstGeom prst="line">
              <a:avLst/>
            </a:prstGeom>
            <a:grpFill/>
            <a:ln w="12700" cap="flat" cmpd="sng" algn="ctr">
              <a:solidFill>
                <a:schemeClr val="tx1"/>
              </a:solidFill>
              <a:prstDash val="solid"/>
              <a:round/>
              <a:headEnd type="none" w="lg" len="med"/>
              <a:tailEnd type="none" w="lg" len="med"/>
            </a:ln>
            <a:effectLst/>
          </p:spPr>
        </p:cxnSp>
        <p:cxnSp>
          <p:nvCxnSpPr>
            <p:cNvPr id="241" name="Straight Connector 240"/>
            <p:cNvCxnSpPr/>
            <p:nvPr/>
          </p:nvCxnSpPr>
          <p:spPr bwMode="auto">
            <a:xfrm>
              <a:off x="537882" y="6122841"/>
              <a:ext cx="3657600" cy="0"/>
            </a:xfrm>
            <a:prstGeom prst="line">
              <a:avLst/>
            </a:prstGeom>
            <a:grpFill/>
            <a:ln w="12700" cap="flat" cmpd="sng" algn="ctr">
              <a:solidFill>
                <a:schemeClr val="tx1"/>
              </a:solidFill>
              <a:prstDash val="solid"/>
              <a:round/>
              <a:headEnd type="none" w="lg" len="med"/>
              <a:tailEnd type="none" w="lg" len="med"/>
            </a:ln>
            <a:effectLst/>
          </p:spPr>
        </p:cxnSp>
      </p:grpSp>
      <p:grpSp>
        <p:nvGrpSpPr>
          <p:cNvPr id="17" name="Group 241"/>
          <p:cNvGrpSpPr/>
          <p:nvPr/>
        </p:nvGrpSpPr>
        <p:grpSpPr>
          <a:xfrm>
            <a:off x="537882" y="6382871"/>
            <a:ext cx="3657600" cy="45719"/>
            <a:chOff x="537882" y="6078071"/>
            <a:chExt cx="3657600" cy="45719"/>
          </a:xfrm>
          <a:solidFill>
            <a:schemeClr val="accent2">
              <a:lumMod val="50000"/>
            </a:schemeClr>
          </a:solidFill>
        </p:grpSpPr>
        <p:sp>
          <p:nvSpPr>
            <p:cNvPr id="243" name="Rectangle 242"/>
            <p:cNvSpPr/>
            <p:nvPr/>
          </p:nvSpPr>
          <p:spPr bwMode="auto">
            <a:xfrm>
              <a:off x="537882" y="6078071"/>
              <a:ext cx="3657600" cy="45719"/>
            </a:xfrm>
            <a:prstGeom prst="rect">
              <a:avLst/>
            </a:prstGeom>
            <a:grpFill/>
            <a:ln w="12700" cap="flat" cmpd="sng" algn="ctr">
              <a:no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eaLnBrk="1" hangingPunct="1"/>
              <a:endParaRPr lang="es-HN" sz="1800" smtClean="0">
                <a:solidFill>
                  <a:srgbClr val="000000"/>
                </a:solidFill>
                <a:latin typeface="Century Gothic" pitchFamily="34" charset="0"/>
                <a:cs typeface="Arial" charset="0"/>
              </a:endParaRPr>
            </a:p>
          </p:txBody>
        </p:sp>
        <p:cxnSp>
          <p:nvCxnSpPr>
            <p:cNvPr id="244" name="Straight Connector 243"/>
            <p:cNvCxnSpPr/>
            <p:nvPr/>
          </p:nvCxnSpPr>
          <p:spPr bwMode="auto">
            <a:xfrm>
              <a:off x="537882" y="6080166"/>
              <a:ext cx="3657600" cy="0"/>
            </a:xfrm>
            <a:prstGeom prst="line">
              <a:avLst/>
            </a:prstGeom>
            <a:grpFill/>
            <a:ln w="12700" cap="flat" cmpd="sng" algn="ctr">
              <a:solidFill>
                <a:schemeClr val="tx1"/>
              </a:solidFill>
              <a:prstDash val="solid"/>
              <a:round/>
              <a:headEnd type="none" w="lg" len="med"/>
              <a:tailEnd type="none" w="lg" len="med"/>
            </a:ln>
            <a:effectLst/>
          </p:spPr>
        </p:cxnSp>
        <p:cxnSp>
          <p:nvCxnSpPr>
            <p:cNvPr id="245" name="Straight Connector 244"/>
            <p:cNvCxnSpPr/>
            <p:nvPr/>
          </p:nvCxnSpPr>
          <p:spPr bwMode="auto">
            <a:xfrm>
              <a:off x="537882" y="6122841"/>
              <a:ext cx="3657600" cy="0"/>
            </a:xfrm>
            <a:prstGeom prst="line">
              <a:avLst/>
            </a:prstGeom>
            <a:grpFill/>
            <a:ln w="12700" cap="flat" cmpd="sng" algn="ctr">
              <a:solidFill>
                <a:schemeClr val="tx1"/>
              </a:solidFill>
              <a:prstDash val="solid"/>
              <a:round/>
              <a:headEnd type="none" w="lg" len="med"/>
              <a:tailEnd type="none" w="lg" len="med"/>
            </a:ln>
            <a:effectLst/>
          </p:spPr>
        </p:cxnSp>
      </p:grpSp>
      <p:sp>
        <p:nvSpPr>
          <p:cNvPr id="268" name="Flowchart: Collate 267"/>
          <p:cNvSpPr/>
          <p:nvPr/>
        </p:nvSpPr>
        <p:spPr bwMode="auto">
          <a:xfrm>
            <a:off x="419999" y="6521928"/>
            <a:ext cx="152400" cy="133350"/>
          </a:xfrm>
          <a:prstGeom prst="flowChartCollate">
            <a:avLst/>
          </a:prstGeom>
          <a:solidFill>
            <a:schemeClr val="accent1"/>
          </a:solidFill>
          <a:ln w="12700" cap="flat" cmpd="sng" algn="ctr">
            <a:solidFill>
              <a:schemeClr val="tx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eaLnBrk="1" hangingPunct="1"/>
            <a:endParaRPr lang="es-HN" sz="1800" smtClean="0">
              <a:solidFill>
                <a:srgbClr val="000000"/>
              </a:solidFill>
              <a:latin typeface="Century Gothic" pitchFamily="34" charset="0"/>
              <a:cs typeface="Arial" charset="0"/>
            </a:endParaRPr>
          </a:p>
        </p:txBody>
      </p:sp>
      <p:sp>
        <p:nvSpPr>
          <p:cNvPr id="269" name="Flowchart: Collate 268"/>
          <p:cNvSpPr/>
          <p:nvPr/>
        </p:nvSpPr>
        <p:spPr bwMode="auto">
          <a:xfrm>
            <a:off x="4142476" y="6589502"/>
            <a:ext cx="152400" cy="133350"/>
          </a:xfrm>
          <a:prstGeom prst="flowChartCollate">
            <a:avLst/>
          </a:prstGeom>
          <a:solidFill>
            <a:schemeClr val="accent1"/>
          </a:solidFill>
          <a:ln w="12700" cap="flat" cmpd="sng" algn="ctr">
            <a:solidFill>
              <a:schemeClr val="tx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eaLnBrk="1" hangingPunct="1"/>
            <a:endParaRPr lang="es-HN" sz="1800" smtClean="0">
              <a:solidFill>
                <a:srgbClr val="000000"/>
              </a:solidFill>
              <a:latin typeface="Century Gothic" pitchFamily="34" charset="0"/>
              <a:cs typeface="Arial" charset="0"/>
            </a:endParaRPr>
          </a:p>
        </p:txBody>
      </p:sp>
      <p:sp>
        <p:nvSpPr>
          <p:cNvPr id="270" name="Rounded Rectangle 269"/>
          <p:cNvSpPr/>
          <p:nvPr/>
        </p:nvSpPr>
        <p:spPr bwMode="auto">
          <a:xfrm>
            <a:off x="1733550" y="-228600"/>
            <a:ext cx="2476500" cy="1476375"/>
          </a:xfrm>
          <a:prstGeom prst="roundRect">
            <a:avLst/>
          </a:prstGeom>
          <a:solidFill>
            <a:schemeClr val="accent6">
              <a:lumMod val="50000"/>
            </a:schemeClr>
          </a:solidFill>
          <a:ln w="57150" cap="flat" cmpd="sng" algn="ctr">
            <a:solidFill>
              <a:schemeClr val="tx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eaLnBrk="1" hangingPunct="1"/>
            <a:endParaRPr lang="es-HN" sz="1800" smtClean="0">
              <a:solidFill>
                <a:srgbClr val="000000"/>
              </a:solidFill>
              <a:latin typeface="Century Gothic" pitchFamily="34" charset="0"/>
              <a:cs typeface="Arial" charset="0"/>
            </a:endParaRPr>
          </a:p>
        </p:txBody>
      </p:sp>
      <p:grpSp>
        <p:nvGrpSpPr>
          <p:cNvPr id="18" name="Group 273"/>
          <p:cNvGrpSpPr/>
          <p:nvPr/>
        </p:nvGrpSpPr>
        <p:grpSpPr>
          <a:xfrm rot="16200000" flipV="1">
            <a:off x="1572366" y="498478"/>
            <a:ext cx="666088" cy="2100882"/>
            <a:chOff x="4090416" y="3002541"/>
            <a:chExt cx="613258" cy="3603762"/>
          </a:xfrm>
        </p:grpSpPr>
        <p:sp>
          <p:nvSpPr>
            <p:cNvPr id="275" name="Freeform 274"/>
            <p:cNvSpPr/>
            <p:nvPr/>
          </p:nvSpPr>
          <p:spPr bwMode="auto">
            <a:xfrm>
              <a:off x="4090416" y="3002541"/>
              <a:ext cx="613258" cy="3603762"/>
            </a:xfrm>
            <a:custGeom>
              <a:avLst/>
              <a:gdLst>
                <a:gd name="connsiteX0" fmla="*/ 605942 w 693724"/>
                <a:gd name="connsiteY0" fmla="*/ 165811 h 4089197"/>
                <a:gd name="connsiteX1" fmla="*/ 86563 w 693724"/>
                <a:gd name="connsiteY1" fmla="*/ 1241146 h 4089197"/>
                <a:gd name="connsiteX2" fmla="*/ 86563 w 693724"/>
                <a:gd name="connsiteY2" fmla="*/ 3684423 h 4089197"/>
                <a:gd name="connsiteX3" fmla="*/ 159715 w 693724"/>
                <a:gd name="connsiteY3" fmla="*/ 3669792 h 4089197"/>
                <a:gd name="connsiteX4" fmla="*/ 188976 w 693724"/>
                <a:gd name="connsiteY4" fmla="*/ 1175309 h 4089197"/>
                <a:gd name="connsiteX5" fmla="*/ 613258 w 693724"/>
                <a:gd name="connsiteY5" fmla="*/ 246279 h 4089197"/>
                <a:gd name="connsiteX6" fmla="*/ 605942 w 693724"/>
                <a:gd name="connsiteY6" fmla="*/ 165811 h 4089197"/>
                <a:gd name="connsiteX0" fmla="*/ 605942 w 693724"/>
                <a:gd name="connsiteY0" fmla="*/ 165811 h 4089197"/>
                <a:gd name="connsiteX1" fmla="*/ 86563 w 693724"/>
                <a:gd name="connsiteY1" fmla="*/ 1241146 h 4089197"/>
                <a:gd name="connsiteX2" fmla="*/ 86563 w 693724"/>
                <a:gd name="connsiteY2" fmla="*/ 3684423 h 4089197"/>
                <a:gd name="connsiteX3" fmla="*/ 159715 w 693724"/>
                <a:gd name="connsiteY3" fmla="*/ 3669792 h 4089197"/>
                <a:gd name="connsiteX4" fmla="*/ 188976 w 693724"/>
                <a:gd name="connsiteY4" fmla="*/ 1175309 h 4089197"/>
                <a:gd name="connsiteX5" fmla="*/ 613258 w 693724"/>
                <a:gd name="connsiteY5" fmla="*/ 246279 h 4089197"/>
                <a:gd name="connsiteX6" fmla="*/ 605942 w 693724"/>
                <a:gd name="connsiteY6" fmla="*/ 165811 h 4089197"/>
                <a:gd name="connsiteX0" fmla="*/ 605942 w 693724"/>
                <a:gd name="connsiteY0" fmla="*/ 165811 h 4089197"/>
                <a:gd name="connsiteX1" fmla="*/ 86563 w 693724"/>
                <a:gd name="connsiteY1" fmla="*/ 1241146 h 4089197"/>
                <a:gd name="connsiteX2" fmla="*/ 86563 w 693724"/>
                <a:gd name="connsiteY2" fmla="*/ 3684423 h 4089197"/>
                <a:gd name="connsiteX3" fmla="*/ 159715 w 693724"/>
                <a:gd name="connsiteY3" fmla="*/ 3669792 h 4089197"/>
                <a:gd name="connsiteX4" fmla="*/ 188976 w 693724"/>
                <a:gd name="connsiteY4" fmla="*/ 1175309 h 4089197"/>
                <a:gd name="connsiteX5" fmla="*/ 613258 w 693724"/>
                <a:gd name="connsiteY5" fmla="*/ 246279 h 4089197"/>
                <a:gd name="connsiteX6" fmla="*/ 605942 w 693724"/>
                <a:gd name="connsiteY6" fmla="*/ 165811 h 4089197"/>
                <a:gd name="connsiteX0" fmla="*/ 605942 w 965328"/>
                <a:gd name="connsiteY0" fmla="*/ 84474 h 4007860"/>
                <a:gd name="connsiteX1" fmla="*/ 86563 w 965328"/>
                <a:gd name="connsiteY1" fmla="*/ 1159809 h 4007860"/>
                <a:gd name="connsiteX2" fmla="*/ 86563 w 965328"/>
                <a:gd name="connsiteY2" fmla="*/ 3603086 h 4007860"/>
                <a:gd name="connsiteX3" fmla="*/ 159715 w 965328"/>
                <a:gd name="connsiteY3" fmla="*/ 3588455 h 4007860"/>
                <a:gd name="connsiteX4" fmla="*/ 188976 w 965328"/>
                <a:gd name="connsiteY4" fmla="*/ 1093972 h 4007860"/>
                <a:gd name="connsiteX5" fmla="*/ 613258 w 965328"/>
                <a:gd name="connsiteY5" fmla="*/ 164942 h 4007860"/>
                <a:gd name="connsiteX6" fmla="*/ 605942 w 965328"/>
                <a:gd name="connsiteY6" fmla="*/ 84474 h 4007860"/>
                <a:gd name="connsiteX0" fmla="*/ 605942 w 613258"/>
                <a:gd name="connsiteY0" fmla="*/ 84474 h 4007860"/>
                <a:gd name="connsiteX1" fmla="*/ 86563 w 613258"/>
                <a:gd name="connsiteY1" fmla="*/ 1159809 h 4007860"/>
                <a:gd name="connsiteX2" fmla="*/ 86563 w 613258"/>
                <a:gd name="connsiteY2" fmla="*/ 3603086 h 4007860"/>
                <a:gd name="connsiteX3" fmla="*/ 159715 w 613258"/>
                <a:gd name="connsiteY3" fmla="*/ 3588455 h 4007860"/>
                <a:gd name="connsiteX4" fmla="*/ 188976 w 613258"/>
                <a:gd name="connsiteY4" fmla="*/ 1093972 h 4007860"/>
                <a:gd name="connsiteX5" fmla="*/ 613258 w 613258"/>
                <a:gd name="connsiteY5" fmla="*/ 164942 h 4007860"/>
                <a:gd name="connsiteX6" fmla="*/ 605942 w 613258"/>
                <a:gd name="connsiteY6" fmla="*/ 84474 h 4007860"/>
                <a:gd name="connsiteX0" fmla="*/ 605942 w 613258"/>
                <a:gd name="connsiteY0" fmla="*/ 84474 h 4007860"/>
                <a:gd name="connsiteX1" fmla="*/ 86563 w 613258"/>
                <a:gd name="connsiteY1" fmla="*/ 1159809 h 4007860"/>
                <a:gd name="connsiteX2" fmla="*/ 86563 w 613258"/>
                <a:gd name="connsiteY2" fmla="*/ 3603086 h 4007860"/>
                <a:gd name="connsiteX3" fmla="*/ 159715 w 613258"/>
                <a:gd name="connsiteY3" fmla="*/ 3588455 h 4007860"/>
                <a:gd name="connsiteX4" fmla="*/ 188976 w 613258"/>
                <a:gd name="connsiteY4" fmla="*/ 1093972 h 4007860"/>
                <a:gd name="connsiteX5" fmla="*/ 613258 w 613258"/>
                <a:gd name="connsiteY5" fmla="*/ 164942 h 4007860"/>
                <a:gd name="connsiteX6" fmla="*/ 605942 w 613258"/>
                <a:gd name="connsiteY6" fmla="*/ 84474 h 4007860"/>
                <a:gd name="connsiteX0" fmla="*/ 605942 w 613258"/>
                <a:gd name="connsiteY0" fmla="*/ 84474 h 4007860"/>
                <a:gd name="connsiteX1" fmla="*/ 86563 w 613258"/>
                <a:gd name="connsiteY1" fmla="*/ 1159809 h 4007860"/>
                <a:gd name="connsiteX2" fmla="*/ 86563 w 613258"/>
                <a:gd name="connsiteY2" fmla="*/ 3603086 h 4007860"/>
                <a:gd name="connsiteX3" fmla="*/ 159715 w 613258"/>
                <a:gd name="connsiteY3" fmla="*/ 3588455 h 4007860"/>
                <a:gd name="connsiteX4" fmla="*/ 188976 w 613258"/>
                <a:gd name="connsiteY4" fmla="*/ 1093972 h 4007860"/>
                <a:gd name="connsiteX5" fmla="*/ 613258 w 613258"/>
                <a:gd name="connsiteY5" fmla="*/ 164942 h 4007860"/>
                <a:gd name="connsiteX6" fmla="*/ 605942 w 613258"/>
                <a:gd name="connsiteY6" fmla="*/ 84474 h 4007860"/>
                <a:gd name="connsiteX0" fmla="*/ 605942 w 613258"/>
                <a:gd name="connsiteY0" fmla="*/ 84474 h 4007860"/>
                <a:gd name="connsiteX1" fmla="*/ 86563 w 613258"/>
                <a:gd name="connsiteY1" fmla="*/ 1159809 h 4007860"/>
                <a:gd name="connsiteX2" fmla="*/ 86563 w 613258"/>
                <a:gd name="connsiteY2" fmla="*/ 3603086 h 4007860"/>
                <a:gd name="connsiteX3" fmla="*/ 159715 w 613258"/>
                <a:gd name="connsiteY3" fmla="*/ 3588455 h 4007860"/>
                <a:gd name="connsiteX4" fmla="*/ 188976 w 613258"/>
                <a:gd name="connsiteY4" fmla="*/ 1093972 h 4007860"/>
                <a:gd name="connsiteX5" fmla="*/ 613258 w 613258"/>
                <a:gd name="connsiteY5" fmla="*/ 164942 h 4007860"/>
                <a:gd name="connsiteX6" fmla="*/ 605942 w 613258"/>
                <a:gd name="connsiteY6" fmla="*/ 84474 h 4007860"/>
                <a:gd name="connsiteX0" fmla="*/ 605942 w 613258"/>
                <a:gd name="connsiteY0" fmla="*/ 84474 h 3603762"/>
                <a:gd name="connsiteX1" fmla="*/ 86563 w 613258"/>
                <a:gd name="connsiteY1" fmla="*/ 1159809 h 3603762"/>
                <a:gd name="connsiteX2" fmla="*/ 86563 w 613258"/>
                <a:gd name="connsiteY2" fmla="*/ 3603086 h 3603762"/>
                <a:gd name="connsiteX3" fmla="*/ 159715 w 613258"/>
                <a:gd name="connsiteY3" fmla="*/ 3588455 h 3603762"/>
                <a:gd name="connsiteX4" fmla="*/ 188976 w 613258"/>
                <a:gd name="connsiteY4" fmla="*/ 1093972 h 3603762"/>
                <a:gd name="connsiteX5" fmla="*/ 613258 w 613258"/>
                <a:gd name="connsiteY5" fmla="*/ 164942 h 3603762"/>
                <a:gd name="connsiteX6" fmla="*/ 605942 w 613258"/>
                <a:gd name="connsiteY6" fmla="*/ 84474 h 3603762"/>
                <a:gd name="connsiteX0" fmla="*/ 605942 w 613258"/>
                <a:gd name="connsiteY0" fmla="*/ 84474 h 3603762"/>
                <a:gd name="connsiteX1" fmla="*/ 86563 w 613258"/>
                <a:gd name="connsiteY1" fmla="*/ 1159809 h 3603762"/>
                <a:gd name="connsiteX2" fmla="*/ 86563 w 613258"/>
                <a:gd name="connsiteY2" fmla="*/ 3603086 h 3603762"/>
                <a:gd name="connsiteX3" fmla="*/ 159715 w 613258"/>
                <a:gd name="connsiteY3" fmla="*/ 3588455 h 3603762"/>
                <a:gd name="connsiteX4" fmla="*/ 159715 w 613258"/>
                <a:gd name="connsiteY4" fmla="*/ 1174440 h 3603762"/>
                <a:gd name="connsiteX5" fmla="*/ 613258 w 613258"/>
                <a:gd name="connsiteY5" fmla="*/ 164942 h 3603762"/>
                <a:gd name="connsiteX6" fmla="*/ 605942 w 613258"/>
                <a:gd name="connsiteY6" fmla="*/ 84474 h 3603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3258" h="3603762">
                  <a:moveTo>
                    <a:pt x="605942" y="84474"/>
                  </a:moveTo>
                  <a:cubicBezTo>
                    <a:pt x="264663" y="195964"/>
                    <a:pt x="173126" y="573374"/>
                    <a:pt x="86563" y="1159809"/>
                  </a:cubicBezTo>
                  <a:cubicBezTo>
                    <a:pt x="0" y="1746244"/>
                    <a:pt x="74371" y="3198312"/>
                    <a:pt x="86563" y="3603086"/>
                  </a:cubicBezTo>
                  <a:cubicBezTo>
                    <a:pt x="144023" y="3591400"/>
                    <a:pt x="133592" y="3603762"/>
                    <a:pt x="159715" y="3588455"/>
                  </a:cubicBezTo>
                  <a:cubicBezTo>
                    <a:pt x="176784" y="3170269"/>
                    <a:pt x="84125" y="1745025"/>
                    <a:pt x="159715" y="1174440"/>
                  </a:cubicBezTo>
                  <a:cubicBezTo>
                    <a:pt x="235305" y="603855"/>
                    <a:pt x="372967" y="198609"/>
                    <a:pt x="613258" y="164942"/>
                  </a:cubicBezTo>
                  <a:cubicBezTo>
                    <a:pt x="600052" y="0"/>
                    <a:pt x="612243" y="126893"/>
                    <a:pt x="605942" y="84474"/>
                  </a:cubicBezTo>
                  <a:close/>
                </a:path>
              </a:pathLst>
            </a:custGeom>
            <a:solidFill>
              <a:schemeClr val="accent2">
                <a:lumMod val="50000"/>
              </a:schemeClr>
            </a:solidFill>
            <a:ln w="12700" cap="flat" cmpd="sng" algn="ctr">
              <a:no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eaLnBrk="1" hangingPunct="1"/>
              <a:endParaRPr lang="es-HN" sz="1800" smtClean="0">
                <a:solidFill>
                  <a:srgbClr val="000000"/>
                </a:solidFill>
                <a:latin typeface="Century Gothic" pitchFamily="34" charset="0"/>
                <a:cs typeface="Arial" charset="0"/>
              </a:endParaRPr>
            </a:p>
          </p:txBody>
        </p:sp>
        <p:sp>
          <p:nvSpPr>
            <p:cNvPr id="276" name="Freeform 275"/>
            <p:cNvSpPr/>
            <p:nvPr/>
          </p:nvSpPr>
          <p:spPr bwMode="auto">
            <a:xfrm>
              <a:off x="4155453" y="3133725"/>
              <a:ext cx="547687" cy="3467100"/>
            </a:xfrm>
            <a:custGeom>
              <a:avLst/>
              <a:gdLst>
                <a:gd name="connsiteX0" fmla="*/ 61912 w 547687"/>
                <a:gd name="connsiteY0" fmla="*/ 3467100 h 3467100"/>
                <a:gd name="connsiteX1" fmla="*/ 80962 w 547687"/>
                <a:gd name="connsiteY1" fmla="*/ 876300 h 3467100"/>
                <a:gd name="connsiteX2" fmla="*/ 547687 w 547687"/>
                <a:gd name="connsiteY2" fmla="*/ 0 h 3467100"/>
                <a:gd name="connsiteX3" fmla="*/ 547687 w 547687"/>
                <a:gd name="connsiteY3" fmla="*/ 0 h 3467100"/>
                <a:gd name="connsiteX0" fmla="*/ 61912 w 632370"/>
                <a:gd name="connsiteY0" fmla="*/ 3604185 h 3604185"/>
                <a:gd name="connsiteX1" fmla="*/ 80962 w 632370"/>
                <a:gd name="connsiteY1" fmla="*/ 1013385 h 3604185"/>
                <a:gd name="connsiteX2" fmla="*/ 547687 w 632370"/>
                <a:gd name="connsiteY2" fmla="*/ 137085 h 3604185"/>
                <a:gd name="connsiteX3" fmla="*/ 589063 w 632370"/>
                <a:gd name="connsiteY3" fmla="*/ 190873 h 3604185"/>
                <a:gd name="connsiteX0" fmla="*/ 61912 w 547687"/>
                <a:gd name="connsiteY0" fmla="*/ 3467100 h 3467100"/>
                <a:gd name="connsiteX1" fmla="*/ 80962 w 547687"/>
                <a:gd name="connsiteY1" fmla="*/ 876300 h 3467100"/>
                <a:gd name="connsiteX2" fmla="*/ 547687 w 547687"/>
                <a:gd name="connsiteY2" fmla="*/ 0 h 3467100"/>
                <a:gd name="connsiteX0" fmla="*/ 61912 w 547687"/>
                <a:gd name="connsiteY0" fmla="*/ 3467100 h 3467100"/>
                <a:gd name="connsiteX1" fmla="*/ 80962 w 547687"/>
                <a:gd name="connsiteY1" fmla="*/ 876300 h 3467100"/>
                <a:gd name="connsiteX2" fmla="*/ 547687 w 547687"/>
                <a:gd name="connsiteY2" fmla="*/ 0 h 3467100"/>
                <a:gd name="connsiteX0" fmla="*/ 30956 w 516731"/>
                <a:gd name="connsiteY0" fmla="*/ 3467100 h 3467100"/>
                <a:gd name="connsiteX1" fmla="*/ 50006 w 516731"/>
                <a:gd name="connsiteY1" fmla="*/ 876300 h 3467100"/>
                <a:gd name="connsiteX2" fmla="*/ 516731 w 516731"/>
                <a:gd name="connsiteY2" fmla="*/ 0 h 3467100"/>
                <a:gd name="connsiteX0" fmla="*/ 61912 w 547687"/>
                <a:gd name="connsiteY0" fmla="*/ 3467100 h 3467100"/>
                <a:gd name="connsiteX1" fmla="*/ 80962 w 547687"/>
                <a:gd name="connsiteY1" fmla="*/ 876300 h 3467100"/>
                <a:gd name="connsiteX2" fmla="*/ 547687 w 547687"/>
                <a:gd name="connsiteY2" fmla="*/ 0 h 3467100"/>
              </a:gdLst>
              <a:ahLst/>
              <a:cxnLst>
                <a:cxn ang="0">
                  <a:pos x="connsiteX0" y="connsiteY0"/>
                </a:cxn>
                <a:cxn ang="0">
                  <a:pos x="connsiteX1" y="connsiteY1"/>
                </a:cxn>
                <a:cxn ang="0">
                  <a:pos x="connsiteX2" y="connsiteY2"/>
                </a:cxn>
              </a:cxnLst>
              <a:rect l="l" t="t" r="r" b="b"/>
              <a:pathLst>
                <a:path w="547687" h="3467100">
                  <a:moveTo>
                    <a:pt x="61912" y="3467100"/>
                  </a:moveTo>
                  <a:cubicBezTo>
                    <a:pt x="30956" y="2460625"/>
                    <a:pt x="0" y="1454150"/>
                    <a:pt x="80962" y="876300"/>
                  </a:cubicBezTo>
                  <a:cubicBezTo>
                    <a:pt x="161924" y="298450"/>
                    <a:pt x="359565" y="8821"/>
                    <a:pt x="547687" y="0"/>
                  </a:cubicBezTo>
                </a:path>
              </a:pathLst>
            </a:custGeom>
            <a:noFill/>
            <a:ln w="127000" cap="flat" cmpd="dbl" algn="ctr">
              <a:solidFill>
                <a:schemeClr val="tx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eaLnBrk="1" hangingPunct="1"/>
              <a:endParaRPr lang="es-HN" sz="1800" smtClean="0">
                <a:solidFill>
                  <a:srgbClr val="000000"/>
                </a:solidFill>
                <a:latin typeface="Century Gothic" pitchFamily="34" charset="0"/>
                <a:cs typeface="Arial" charset="0"/>
              </a:endParaRPr>
            </a:p>
          </p:txBody>
        </p:sp>
      </p:grpSp>
      <p:sp>
        <p:nvSpPr>
          <p:cNvPr id="215" name="TextBox 214"/>
          <p:cNvSpPr txBox="1"/>
          <p:nvPr/>
        </p:nvSpPr>
        <p:spPr>
          <a:xfrm>
            <a:off x="4554747" y="276046"/>
            <a:ext cx="2244525" cy="523220"/>
          </a:xfrm>
          <a:prstGeom prst="rect">
            <a:avLst/>
          </a:prstGeom>
          <a:noFill/>
        </p:spPr>
        <p:txBody>
          <a:bodyPr wrap="none" rtlCol="0">
            <a:noAutofit/>
          </a:bodyPr>
          <a:lstStyle/>
          <a:p>
            <a:r>
              <a:rPr lang="es-HN" sz="2400" dirty="0" smtClean="0"/>
              <a:t>Disminuir la dosis</a:t>
            </a:r>
            <a:endParaRPr lang="es-HN" sz="2400" dirty="0"/>
          </a:p>
        </p:txBody>
      </p:sp>
      <p:sp>
        <p:nvSpPr>
          <p:cNvPr id="216" name="Rectangle 215"/>
          <p:cNvSpPr/>
          <p:nvPr/>
        </p:nvSpPr>
        <p:spPr bwMode="auto">
          <a:xfrm>
            <a:off x="1466850" y="-403741"/>
            <a:ext cx="184731" cy="369332"/>
          </a:xfrm>
          <a:prstGeom prst="rect">
            <a:avLst/>
          </a:prstGeom>
          <a:solidFill>
            <a:schemeClr val="bg1"/>
          </a:solidFill>
          <a:ln w="12700" cap="flat" cmpd="sng" algn="ctr">
            <a:no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HN" sz="1800" b="0" i="0" u="none" strike="noStrike" cap="none" normalizeH="0" baseline="0" smtClean="0">
              <a:ln>
                <a:noFill/>
              </a:ln>
              <a:solidFill>
                <a:schemeClr val="tx1"/>
              </a:solidFill>
              <a:effectLst/>
              <a:latin typeface="Century Gothic" pitchFamily="34" charset="0"/>
              <a:cs typeface="Arial" charset="0"/>
            </a:endParaRPr>
          </a:p>
        </p:txBody>
      </p:sp>
      <p:sp>
        <p:nvSpPr>
          <p:cNvPr id="213" name="Rectangle 212"/>
          <p:cNvSpPr/>
          <p:nvPr/>
        </p:nvSpPr>
        <p:spPr bwMode="auto">
          <a:xfrm>
            <a:off x="469126" y="1310179"/>
            <a:ext cx="184731" cy="369332"/>
          </a:xfrm>
          <a:prstGeom prst="rect">
            <a:avLst/>
          </a:prstGeom>
          <a:solidFill>
            <a:schemeClr val="bg1"/>
          </a:solidFill>
          <a:ln w="12700" cap="flat" cmpd="sng" algn="ctr">
            <a:solidFill>
              <a:schemeClr val="bg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HN" sz="1800" b="0" i="0" u="none" strike="noStrike" cap="none" normalizeH="0" baseline="0" smtClean="0">
              <a:ln>
                <a:noFill/>
              </a:ln>
              <a:solidFill>
                <a:schemeClr val="tx1"/>
              </a:solidFill>
              <a:effectLst/>
              <a:latin typeface="Century Gothic" pitchFamily="34" charset="0"/>
              <a:cs typeface="Arial" charset="0"/>
            </a:endParaRPr>
          </a:p>
        </p:txBody>
      </p:sp>
    </p:spTree>
    <p:extLst>
      <p:ext uri="{BB962C8B-B14F-4D97-AF65-F5344CB8AC3E}">
        <p14:creationId xmlns:p14="http://schemas.microsoft.com/office/powerpoint/2010/main" val="630740627"/>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0" y="228600"/>
            <a:ext cx="6248400" cy="1143000"/>
          </a:xfrm>
        </p:spPr>
        <p:txBody>
          <a:bodyPr/>
          <a:lstStyle/>
          <a:p>
            <a:r>
              <a:rPr lang="es-HN" dirty="0" smtClean="0"/>
              <a:t>Recordando el Porqué</a:t>
            </a:r>
            <a:br>
              <a:rPr lang="es-HN" dirty="0" smtClean="0"/>
            </a:br>
            <a:r>
              <a:rPr lang="es-HN" dirty="0" smtClean="0"/>
              <a:t>¿</a:t>
            </a:r>
            <a:r>
              <a:rPr lang="es-HN" sz="4000" dirty="0"/>
              <a:t>Porqué estamos aquí hoy</a:t>
            </a:r>
            <a:r>
              <a:rPr lang="es-HN" sz="4000" dirty="0" smtClean="0"/>
              <a:t>?</a:t>
            </a:r>
            <a:endParaRPr lang="es-HN" dirty="0"/>
          </a:p>
        </p:txBody>
      </p:sp>
      <p:sp>
        <p:nvSpPr>
          <p:cNvPr id="3" name="Content Placeholder 2"/>
          <p:cNvSpPr>
            <a:spLocks noGrp="1"/>
          </p:cNvSpPr>
          <p:nvPr>
            <p:ph idx="1"/>
          </p:nvPr>
        </p:nvSpPr>
        <p:spPr>
          <a:xfrm>
            <a:off x="457200" y="1600200"/>
            <a:ext cx="8382000" cy="4525963"/>
          </a:xfrm>
        </p:spPr>
        <p:txBody>
          <a:bodyPr/>
          <a:lstStyle/>
          <a:p>
            <a:r>
              <a:rPr lang="es-HN" dirty="0" smtClean="0"/>
              <a:t>Es para ver tecnología de punta (¿pero </a:t>
            </a:r>
            <a:r>
              <a:rPr lang="es-HN" dirty="0"/>
              <a:t>porqué?)</a:t>
            </a:r>
            <a:endParaRPr lang="es-HN" dirty="0" smtClean="0"/>
          </a:p>
          <a:p>
            <a:r>
              <a:rPr lang="es-HN" dirty="0" smtClean="0"/>
              <a:t>Es por nuestro amor a los demás seres humanos y el deseo de verles disfrutando una vida sana</a:t>
            </a:r>
          </a:p>
          <a:p>
            <a:r>
              <a:rPr lang="es-HN" dirty="0" smtClean="0"/>
              <a:t>¿Cuál es el objetivo de la ingeniería ambiental?</a:t>
            </a:r>
          </a:p>
          <a:p>
            <a:pPr lvl="1"/>
            <a:r>
              <a:rPr lang="es-HN" dirty="0" smtClean="0"/>
              <a:t>Proteger los humanos de lo malo que </a:t>
            </a:r>
            <a:r>
              <a:rPr lang="es-HN" dirty="0"/>
              <a:t>esté </a:t>
            </a:r>
            <a:r>
              <a:rPr lang="es-HN" dirty="0" smtClean="0"/>
              <a:t>en el ambiente</a:t>
            </a:r>
          </a:p>
          <a:p>
            <a:pPr lvl="1"/>
            <a:r>
              <a:rPr lang="es-HN" dirty="0" smtClean="0"/>
              <a:t>Proteger el ambiente de lo malo que pueden hacer los humanos</a:t>
            </a:r>
          </a:p>
        </p:txBody>
      </p:sp>
    </p:spTree>
    <p:extLst>
      <p:ext uri="{BB962C8B-B14F-4D97-AF65-F5344CB8AC3E}">
        <p14:creationId xmlns:p14="http://schemas.microsoft.com/office/powerpoint/2010/main" val="240897662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 name="TextBox 214"/>
          <p:cNvSpPr txBox="1"/>
          <p:nvPr/>
        </p:nvSpPr>
        <p:spPr>
          <a:xfrm>
            <a:off x="4554747" y="276046"/>
            <a:ext cx="2125903" cy="523220"/>
          </a:xfrm>
          <a:prstGeom prst="rect">
            <a:avLst/>
          </a:prstGeom>
          <a:noFill/>
        </p:spPr>
        <p:txBody>
          <a:bodyPr wrap="none" rtlCol="0">
            <a:noAutofit/>
          </a:bodyPr>
          <a:lstStyle/>
          <a:p>
            <a:r>
              <a:rPr lang="es-HN" sz="2400" dirty="0" smtClean="0"/>
              <a:t>Aumentar la dosis</a:t>
            </a:r>
            <a:endParaRPr lang="es-HN" sz="2400" dirty="0"/>
          </a:p>
        </p:txBody>
      </p:sp>
      <p:grpSp>
        <p:nvGrpSpPr>
          <p:cNvPr id="2" name="Group 220"/>
          <p:cNvGrpSpPr/>
          <p:nvPr/>
        </p:nvGrpSpPr>
        <p:grpSpPr>
          <a:xfrm>
            <a:off x="249448" y="-471915"/>
            <a:ext cx="9199142" cy="8328025"/>
            <a:chOff x="238155" y="-438150"/>
            <a:chExt cx="9199142" cy="8328025"/>
          </a:xfrm>
        </p:grpSpPr>
        <p:sp>
          <p:nvSpPr>
            <p:cNvPr id="13401" name="Rectangle 194"/>
            <p:cNvSpPr>
              <a:spLocks noChangeArrowheads="1"/>
            </p:cNvSpPr>
            <p:nvPr/>
          </p:nvSpPr>
          <p:spPr bwMode="auto">
            <a:xfrm>
              <a:off x="4679949" y="2886074"/>
              <a:ext cx="209895" cy="4928616"/>
            </a:xfrm>
            <a:prstGeom prst="rect">
              <a:avLst/>
            </a:prstGeom>
            <a:noFill/>
            <a:ln w="28575" algn="ctr">
              <a:solidFill>
                <a:srgbClr val="000000"/>
              </a:solidFill>
              <a:round/>
              <a:headEnd type="none" w="lg" len="med"/>
              <a:tailEnd type="none" w="lg" len="med"/>
            </a:ln>
          </p:spPr>
          <p:txBody>
            <a:bodyPr wrap="square">
              <a:noAutofit/>
            </a:bodyPr>
            <a:lstStyle/>
            <a:p>
              <a:pPr>
                <a:spcBef>
                  <a:spcPct val="50000"/>
                </a:spcBef>
              </a:pPr>
              <a:endParaRPr lang="en-US">
                <a:solidFill>
                  <a:srgbClr val="000000"/>
                </a:solidFill>
              </a:endParaRPr>
            </a:p>
          </p:txBody>
        </p:sp>
        <p:sp>
          <p:nvSpPr>
            <p:cNvPr id="256" name="Rectangle 112"/>
            <p:cNvSpPr>
              <a:spLocks noChangeArrowheads="1"/>
            </p:cNvSpPr>
            <p:nvPr/>
          </p:nvSpPr>
          <p:spPr bwMode="auto">
            <a:xfrm>
              <a:off x="4685506" y="7290908"/>
              <a:ext cx="201189" cy="523875"/>
            </a:xfrm>
            <a:prstGeom prst="rect">
              <a:avLst/>
            </a:prstGeom>
            <a:solidFill>
              <a:schemeClr val="accent2">
                <a:lumMod val="50000"/>
              </a:schemeClr>
            </a:solidFill>
            <a:ln w="12700">
              <a:noFill/>
              <a:miter lim="800000"/>
              <a:headEnd type="none" w="lg" len="med"/>
              <a:tailEnd type="none" w="lg" len="med"/>
            </a:ln>
          </p:spPr>
          <p:txBody>
            <a:bodyPr wrap="square" anchor="ctr">
              <a:noAutofit/>
            </a:bodyPr>
            <a:lstStyle/>
            <a:p>
              <a:endParaRPr lang="en-US">
                <a:solidFill>
                  <a:srgbClr val="000000"/>
                </a:solidFill>
              </a:endParaRPr>
            </a:p>
          </p:txBody>
        </p:sp>
        <p:sp>
          <p:nvSpPr>
            <p:cNvPr id="13399" name="Rectangle 112"/>
            <p:cNvSpPr>
              <a:spLocks noChangeArrowheads="1"/>
            </p:cNvSpPr>
            <p:nvPr/>
          </p:nvSpPr>
          <p:spPr bwMode="auto">
            <a:xfrm>
              <a:off x="6819106" y="6410155"/>
              <a:ext cx="646113" cy="523875"/>
            </a:xfrm>
            <a:prstGeom prst="rect">
              <a:avLst/>
            </a:prstGeom>
            <a:solidFill>
              <a:srgbClr val="8EAED2"/>
            </a:solidFill>
            <a:ln w="12700">
              <a:noFill/>
              <a:miter lim="800000"/>
              <a:headEnd type="none" w="lg" len="med"/>
              <a:tailEnd type="none" w="lg" len="med"/>
            </a:ln>
          </p:spPr>
          <p:txBody>
            <a:bodyPr anchor="ctr">
              <a:noAutofit/>
            </a:bodyPr>
            <a:lstStyle/>
            <a:p>
              <a:endParaRPr lang="en-US">
                <a:solidFill>
                  <a:srgbClr val="000000"/>
                </a:solidFill>
              </a:endParaRPr>
            </a:p>
          </p:txBody>
        </p:sp>
        <p:sp>
          <p:nvSpPr>
            <p:cNvPr id="13314" name="Rectangle 185"/>
            <p:cNvSpPr>
              <a:spLocks noChangeArrowheads="1"/>
            </p:cNvSpPr>
            <p:nvPr/>
          </p:nvSpPr>
          <p:spPr bwMode="auto">
            <a:xfrm>
              <a:off x="6224169" y="4303713"/>
              <a:ext cx="3187250" cy="2073024"/>
            </a:xfrm>
            <a:prstGeom prst="rect">
              <a:avLst/>
            </a:prstGeom>
            <a:solidFill>
              <a:srgbClr val="8EAED2"/>
            </a:solidFill>
            <a:ln w="12700" algn="ctr">
              <a:solidFill>
                <a:schemeClr val="bg2"/>
              </a:solidFill>
              <a:round/>
              <a:headEnd type="none" w="lg" len="med"/>
              <a:tailEnd type="none" w="lg" len="med"/>
            </a:ln>
          </p:spPr>
          <p:txBody>
            <a:bodyPr>
              <a:noAutofit/>
            </a:bodyPr>
            <a:lstStyle/>
            <a:p>
              <a:pPr>
                <a:spcBef>
                  <a:spcPct val="50000"/>
                </a:spcBef>
              </a:pPr>
              <a:endParaRPr lang="en-US">
                <a:solidFill>
                  <a:srgbClr val="000000"/>
                </a:solidFill>
              </a:endParaRPr>
            </a:p>
          </p:txBody>
        </p:sp>
        <p:sp>
          <p:nvSpPr>
            <p:cNvPr id="13330" name="Line 117"/>
            <p:cNvSpPr>
              <a:spLocks noChangeShapeType="1"/>
            </p:cNvSpPr>
            <p:nvPr/>
          </p:nvSpPr>
          <p:spPr bwMode="auto">
            <a:xfrm>
              <a:off x="8197850" y="60381"/>
              <a:ext cx="0" cy="4183811"/>
            </a:xfrm>
            <a:prstGeom prst="line">
              <a:avLst/>
            </a:prstGeom>
            <a:noFill/>
            <a:ln w="12700">
              <a:solidFill>
                <a:schemeClr val="tx1"/>
              </a:solidFill>
              <a:round/>
              <a:headEnd type="none" w="lg" len="med"/>
              <a:tailEnd type="none" w="lg" len="med"/>
            </a:ln>
          </p:spPr>
          <p:txBody>
            <a:bodyPr wrap="square" anchor="ctr">
              <a:noAutofit/>
            </a:bodyPr>
            <a:lstStyle/>
            <a:p>
              <a:endParaRPr lang="en-US">
                <a:solidFill>
                  <a:srgbClr val="000000"/>
                </a:solidFill>
              </a:endParaRPr>
            </a:p>
          </p:txBody>
        </p:sp>
        <p:sp>
          <p:nvSpPr>
            <p:cNvPr id="13331" name="Line 119"/>
            <p:cNvSpPr>
              <a:spLocks noChangeShapeType="1"/>
            </p:cNvSpPr>
            <p:nvPr/>
          </p:nvSpPr>
          <p:spPr bwMode="auto">
            <a:xfrm>
              <a:off x="1219200" y="3140075"/>
              <a:ext cx="3533775" cy="0"/>
            </a:xfrm>
            <a:prstGeom prst="line">
              <a:avLst/>
            </a:prstGeom>
            <a:noFill/>
            <a:ln w="12700">
              <a:solidFill>
                <a:schemeClr val="tx1"/>
              </a:solidFill>
              <a:prstDash val="dash"/>
              <a:round/>
              <a:headEnd type="none" w="lg" len="med"/>
              <a:tailEnd type="none" w="lg" len="med"/>
            </a:ln>
          </p:spPr>
          <p:txBody>
            <a:bodyPr wrap="square" anchor="ctr">
              <a:noAutofit/>
            </a:bodyPr>
            <a:lstStyle/>
            <a:p>
              <a:endParaRPr lang="en-US">
                <a:solidFill>
                  <a:srgbClr val="000000"/>
                </a:solidFill>
              </a:endParaRPr>
            </a:p>
          </p:txBody>
        </p:sp>
        <p:sp>
          <p:nvSpPr>
            <p:cNvPr id="13333" name="Line 127"/>
            <p:cNvSpPr>
              <a:spLocks noChangeShapeType="1"/>
            </p:cNvSpPr>
            <p:nvPr/>
          </p:nvSpPr>
          <p:spPr bwMode="auto">
            <a:xfrm flipH="1">
              <a:off x="3678238" y="39688"/>
              <a:ext cx="4529137" cy="3746500"/>
            </a:xfrm>
            <a:prstGeom prst="line">
              <a:avLst/>
            </a:prstGeom>
            <a:noFill/>
            <a:ln w="76200">
              <a:solidFill>
                <a:srgbClr val="000000"/>
              </a:solidFill>
              <a:round/>
              <a:headEnd type="none" w="lg" len="med"/>
              <a:tailEnd type="none" w="lg" len="med"/>
            </a:ln>
          </p:spPr>
          <p:txBody>
            <a:bodyPr anchor="ctr">
              <a:noAutofit/>
            </a:bodyPr>
            <a:lstStyle/>
            <a:p>
              <a:endParaRPr lang="en-US">
                <a:solidFill>
                  <a:srgbClr val="000000"/>
                </a:solidFill>
              </a:endParaRPr>
            </a:p>
          </p:txBody>
        </p:sp>
        <p:grpSp>
          <p:nvGrpSpPr>
            <p:cNvPr id="3" name="Group 265"/>
            <p:cNvGrpSpPr/>
            <p:nvPr/>
          </p:nvGrpSpPr>
          <p:grpSpPr>
            <a:xfrm>
              <a:off x="1295400" y="1988820"/>
              <a:ext cx="400050" cy="1154430"/>
              <a:chOff x="6858000" y="1988820"/>
              <a:chExt cx="400050" cy="1154430"/>
            </a:xfrm>
          </p:grpSpPr>
          <p:sp>
            <p:nvSpPr>
              <p:cNvPr id="13392" name="Line 198"/>
              <p:cNvSpPr>
                <a:spLocks noChangeShapeType="1"/>
              </p:cNvSpPr>
              <p:nvPr/>
            </p:nvSpPr>
            <p:spPr bwMode="auto">
              <a:xfrm flipH="1">
                <a:off x="7048500" y="1988820"/>
                <a:ext cx="0" cy="1154430"/>
              </a:xfrm>
              <a:prstGeom prst="line">
                <a:avLst/>
              </a:prstGeom>
              <a:noFill/>
              <a:ln w="12700">
                <a:solidFill>
                  <a:schemeClr val="tx1"/>
                </a:solidFill>
                <a:round/>
                <a:headEnd type="triangle" w="med" len="med"/>
                <a:tailEnd type="triangle" w="med" len="med"/>
              </a:ln>
            </p:spPr>
            <p:txBody>
              <a:bodyPr wrap="square" anchor="ctr">
                <a:noAutofit/>
              </a:bodyPr>
              <a:lstStyle/>
              <a:p>
                <a:endParaRPr lang="en-US">
                  <a:solidFill>
                    <a:srgbClr val="000000"/>
                  </a:solidFill>
                </a:endParaRPr>
              </a:p>
            </p:txBody>
          </p:sp>
          <p:sp>
            <p:nvSpPr>
              <p:cNvPr id="13393" name="Rectangle 199"/>
              <p:cNvSpPr>
                <a:spLocks noChangeArrowheads="1"/>
              </p:cNvSpPr>
              <p:nvPr/>
            </p:nvSpPr>
            <p:spPr bwMode="auto">
              <a:xfrm rot="-5400000">
                <a:off x="6873081" y="2354422"/>
                <a:ext cx="369887" cy="400050"/>
              </a:xfrm>
              <a:prstGeom prst="rect">
                <a:avLst/>
              </a:prstGeom>
              <a:solidFill>
                <a:schemeClr val="bg1"/>
              </a:solidFill>
              <a:ln w="12700">
                <a:noFill/>
                <a:miter lim="800000"/>
                <a:headEnd type="none" w="lg" len="med"/>
                <a:tailEnd type="none" w="lg" len="med"/>
              </a:ln>
            </p:spPr>
            <p:txBody>
              <a:bodyPr wrap="none">
                <a:noAutofit/>
              </a:bodyPr>
              <a:lstStyle/>
              <a:p>
                <a:r>
                  <a:rPr lang="en-US" sz="2000" b="1">
                    <a:solidFill>
                      <a:srgbClr val="000000"/>
                    </a:solidFill>
                  </a:rPr>
                  <a:t>H</a:t>
                </a:r>
              </a:p>
            </p:txBody>
          </p:sp>
        </p:grpSp>
        <p:sp>
          <p:nvSpPr>
            <p:cNvPr id="13394" name="Rectangle 115"/>
            <p:cNvSpPr>
              <a:spLocks noChangeArrowheads="1"/>
            </p:cNvSpPr>
            <p:nvPr/>
          </p:nvSpPr>
          <p:spPr bwMode="auto">
            <a:xfrm>
              <a:off x="7786540" y="4149306"/>
              <a:ext cx="822622" cy="350748"/>
            </a:xfrm>
            <a:prstGeom prst="rect">
              <a:avLst/>
            </a:prstGeom>
            <a:solidFill>
              <a:srgbClr val="F14343"/>
            </a:solidFill>
            <a:ln w="12700">
              <a:solidFill>
                <a:schemeClr val="tx1"/>
              </a:solidFill>
              <a:miter lim="800000"/>
              <a:headEnd type="none" w="lg" len="med"/>
              <a:tailEnd type="none" w="lg" len="med"/>
            </a:ln>
          </p:spPr>
          <p:txBody>
            <a:bodyPr wrap="square" anchor="ctr">
              <a:noAutofit/>
            </a:bodyPr>
            <a:lstStyle/>
            <a:p>
              <a:endParaRPr lang="en-US">
                <a:solidFill>
                  <a:srgbClr val="000000"/>
                </a:solidFill>
              </a:endParaRPr>
            </a:p>
          </p:txBody>
        </p:sp>
        <p:grpSp>
          <p:nvGrpSpPr>
            <p:cNvPr id="4" name="Group 214"/>
            <p:cNvGrpSpPr/>
            <p:nvPr/>
          </p:nvGrpSpPr>
          <p:grpSpPr>
            <a:xfrm>
              <a:off x="6472238" y="4264025"/>
              <a:ext cx="328612" cy="1816141"/>
              <a:chOff x="6472238" y="4264025"/>
              <a:chExt cx="328612" cy="2157413"/>
            </a:xfrm>
          </p:grpSpPr>
          <p:pic>
            <p:nvPicPr>
              <p:cNvPr id="13317" name="Picture 2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472238" y="4264025"/>
                <a:ext cx="130175" cy="2157413"/>
              </a:xfrm>
              <a:prstGeom prst="rect">
                <a:avLst/>
              </a:prstGeom>
              <a:noFill/>
              <a:ln w="12700">
                <a:noFill/>
                <a:miter lim="800000"/>
                <a:headEnd type="none" w="lg" len="med"/>
                <a:tailEnd type="none" w="lg" len="med"/>
              </a:ln>
            </p:spPr>
          </p:pic>
          <p:grpSp>
            <p:nvGrpSpPr>
              <p:cNvPr id="5" name="Group 24"/>
              <p:cNvGrpSpPr>
                <a:grpSpLocks/>
              </p:cNvGrpSpPr>
              <p:nvPr/>
            </p:nvGrpSpPr>
            <p:grpSpPr bwMode="auto">
              <a:xfrm>
                <a:off x="6646863" y="4275138"/>
                <a:ext cx="153987" cy="2084387"/>
                <a:chOff x="3703" y="1140"/>
                <a:chExt cx="144" cy="1959"/>
              </a:xfrm>
            </p:grpSpPr>
            <p:sp>
              <p:nvSpPr>
                <p:cNvPr id="13426" name="Line 25"/>
                <p:cNvSpPr>
                  <a:spLocks noChangeShapeType="1"/>
                </p:cNvSpPr>
                <p:nvPr/>
              </p:nvSpPr>
              <p:spPr bwMode="auto">
                <a:xfrm flipV="1">
                  <a:off x="3847" y="1524"/>
                  <a:ext cx="0" cy="1575"/>
                </a:xfrm>
                <a:prstGeom prst="line">
                  <a:avLst/>
                </a:prstGeom>
                <a:noFill/>
                <a:ln w="12700">
                  <a:solidFill>
                    <a:schemeClr val="tx1"/>
                  </a:solidFill>
                  <a:round/>
                  <a:headEnd type="none" w="lg" len="med"/>
                  <a:tailEnd type="none" w="lg" len="med"/>
                </a:ln>
              </p:spPr>
              <p:txBody>
                <a:bodyPr anchor="ctr">
                  <a:noAutofit/>
                </a:bodyPr>
                <a:lstStyle/>
                <a:p>
                  <a:endParaRPr lang="en-US">
                    <a:solidFill>
                      <a:srgbClr val="000000"/>
                    </a:solidFill>
                  </a:endParaRPr>
                </a:p>
              </p:txBody>
            </p:sp>
            <p:sp>
              <p:nvSpPr>
                <p:cNvPr id="13427" name="Line 26"/>
                <p:cNvSpPr>
                  <a:spLocks noChangeShapeType="1"/>
                </p:cNvSpPr>
                <p:nvPr/>
              </p:nvSpPr>
              <p:spPr bwMode="auto">
                <a:xfrm flipH="1">
                  <a:off x="3703" y="2619"/>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28" name="Line 27"/>
                <p:cNvSpPr>
                  <a:spLocks noChangeShapeType="1"/>
                </p:cNvSpPr>
                <p:nvPr/>
              </p:nvSpPr>
              <p:spPr bwMode="auto">
                <a:xfrm flipH="1">
                  <a:off x="3703" y="2523"/>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29" name="Line 28"/>
                <p:cNvSpPr>
                  <a:spLocks noChangeShapeType="1"/>
                </p:cNvSpPr>
                <p:nvPr/>
              </p:nvSpPr>
              <p:spPr bwMode="auto">
                <a:xfrm flipH="1">
                  <a:off x="3703" y="2427"/>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30" name="Line 29"/>
                <p:cNvSpPr>
                  <a:spLocks noChangeShapeType="1"/>
                </p:cNvSpPr>
                <p:nvPr/>
              </p:nvSpPr>
              <p:spPr bwMode="auto">
                <a:xfrm flipH="1">
                  <a:off x="3703" y="2331"/>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31" name="Line 30"/>
                <p:cNvSpPr>
                  <a:spLocks noChangeShapeType="1"/>
                </p:cNvSpPr>
                <p:nvPr/>
              </p:nvSpPr>
              <p:spPr bwMode="auto">
                <a:xfrm flipH="1">
                  <a:off x="3703" y="2235"/>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32" name="Line 31"/>
                <p:cNvSpPr>
                  <a:spLocks noChangeShapeType="1"/>
                </p:cNvSpPr>
                <p:nvPr/>
              </p:nvSpPr>
              <p:spPr bwMode="auto">
                <a:xfrm flipH="1">
                  <a:off x="3703" y="2139"/>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33" name="Line 32"/>
                <p:cNvSpPr>
                  <a:spLocks noChangeShapeType="1"/>
                </p:cNvSpPr>
                <p:nvPr/>
              </p:nvSpPr>
              <p:spPr bwMode="auto">
                <a:xfrm flipH="1">
                  <a:off x="3703" y="2043"/>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34" name="Line 33"/>
                <p:cNvSpPr>
                  <a:spLocks noChangeShapeType="1"/>
                </p:cNvSpPr>
                <p:nvPr/>
              </p:nvSpPr>
              <p:spPr bwMode="auto">
                <a:xfrm flipH="1">
                  <a:off x="3703" y="1947"/>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35" name="Line 34"/>
                <p:cNvSpPr>
                  <a:spLocks noChangeShapeType="1"/>
                </p:cNvSpPr>
                <p:nvPr/>
              </p:nvSpPr>
              <p:spPr bwMode="auto">
                <a:xfrm flipH="1">
                  <a:off x="3703" y="1851"/>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36" name="Line 35"/>
                <p:cNvSpPr>
                  <a:spLocks noChangeShapeType="1"/>
                </p:cNvSpPr>
                <p:nvPr/>
              </p:nvSpPr>
              <p:spPr bwMode="auto">
                <a:xfrm flipH="1">
                  <a:off x="3703" y="1755"/>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37" name="Line 36"/>
                <p:cNvSpPr>
                  <a:spLocks noChangeShapeType="1"/>
                </p:cNvSpPr>
                <p:nvPr/>
              </p:nvSpPr>
              <p:spPr bwMode="auto">
                <a:xfrm flipH="1">
                  <a:off x="3703" y="1659"/>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38" name="Line 37"/>
                <p:cNvSpPr>
                  <a:spLocks noChangeShapeType="1"/>
                </p:cNvSpPr>
                <p:nvPr/>
              </p:nvSpPr>
              <p:spPr bwMode="auto">
                <a:xfrm flipH="1">
                  <a:off x="3703" y="1563"/>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39" name="Line 38"/>
                <p:cNvSpPr>
                  <a:spLocks noChangeShapeType="1"/>
                </p:cNvSpPr>
                <p:nvPr/>
              </p:nvSpPr>
              <p:spPr bwMode="auto">
                <a:xfrm flipH="1">
                  <a:off x="3799" y="2571"/>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40" name="Line 39"/>
                <p:cNvSpPr>
                  <a:spLocks noChangeShapeType="1"/>
                </p:cNvSpPr>
                <p:nvPr/>
              </p:nvSpPr>
              <p:spPr bwMode="auto">
                <a:xfrm flipH="1">
                  <a:off x="3799" y="2475"/>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41" name="Line 40"/>
                <p:cNvSpPr>
                  <a:spLocks noChangeShapeType="1"/>
                </p:cNvSpPr>
                <p:nvPr/>
              </p:nvSpPr>
              <p:spPr bwMode="auto">
                <a:xfrm flipH="1">
                  <a:off x="3799" y="2379"/>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42" name="Line 41"/>
                <p:cNvSpPr>
                  <a:spLocks noChangeShapeType="1"/>
                </p:cNvSpPr>
                <p:nvPr/>
              </p:nvSpPr>
              <p:spPr bwMode="auto">
                <a:xfrm flipH="1">
                  <a:off x="3799" y="2283"/>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43" name="Line 42"/>
                <p:cNvSpPr>
                  <a:spLocks noChangeShapeType="1"/>
                </p:cNvSpPr>
                <p:nvPr/>
              </p:nvSpPr>
              <p:spPr bwMode="auto">
                <a:xfrm flipH="1">
                  <a:off x="3799" y="2187"/>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44" name="Line 43"/>
                <p:cNvSpPr>
                  <a:spLocks noChangeShapeType="1"/>
                </p:cNvSpPr>
                <p:nvPr/>
              </p:nvSpPr>
              <p:spPr bwMode="auto">
                <a:xfrm flipH="1">
                  <a:off x="3799" y="2091"/>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45" name="Line 44"/>
                <p:cNvSpPr>
                  <a:spLocks noChangeShapeType="1"/>
                </p:cNvSpPr>
                <p:nvPr/>
              </p:nvSpPr>
              <p:spPr bwMode="auto">
                <a:xfrm flipH="1">
                  <a:off x="3799" y="1995"/>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46" name="Line 45"/>
                <p:cNvSpPr>
                  <a:spLocks noChangeShapeType="1"/>
                </p:cNvSpPr>
                <p:nvPr/>
              </p:nvSpPr>
              <p:spPr bwMode="auto">
                <a:xfrm flipH="1">
                  <a:off x="3799" y="1899"/>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47" name="Line 46"/>
                <p:cNvSpPr>
                  <a:spLocks noChangeShapeType="1"/>
                </p:cNvSpPr>
                <p:nvPr/>
              </p:nvSpPr>
              <p:spPr bwMode="auto">
                <a:xfrm flipH="1">
                  <a:off x="3799" y="1803"/>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48" name="Line 47"/>
                <p:cNvSpPr>
                  <a:spLocks noChangeShapeType="1"/>
                </p:cNvSpPr>
                <p:nvPr/>
              </p:nvSpPr>
              <p:spPr bwMode="auto">
                <a:xfrm flipH="1">
                  <a:off x="3799" y="1707"/>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49" name="Line 48"/>
                <p:cNvSpPr>
                  <a:spLocks noChangeShapeType="1"/>
                </p:cNvSpPr>
                <p:nvPr/>
              </p:nvSpPr>
              <p:spPr bwMode="auto">
                <a:xfrm flipH="1">
                  <a:off x="3799" y="1611"/>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50" name="Line 49"/>
                <p:cNvSpPr>
                  <a:spLocks noChangeShapeType="1"/>
                </p:cNvSpPr>
                <p:nvPr/>
              </p:nvSpPr>
              <p:spPr bwMode="auto">
                <a:xfrm flipV="1">
                  <a:off x="3847" y="1140"/>
                  <a:ext cx="0" cy="1104"/>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51" name="Line 50"/>
                <p:cNvSpPr>
                  <a:spLocks noChangeShapeType="1"/>
                </p:cNvSpPr>
                <p:nvPr/>
              </p:nvSpPr>
              <p:spPr bwMode="auto">
                <a:xfrm flipH="1">
                  <a:off x="3703" y="2235"/>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52" name="Line 51"/>
                <p:cNvSpPr>
                  <a:spLocks noChangeShapeType="1"/>
                </p:cNvSpPr>
                <p:nvPr/>
              </p:nvSpPr>
              <p:spPr bwMode="auto">
                <a:xfrm flipH="1">
                  <a:off x="3703" y="2139"/>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53" name="Line 52"/>
                <p:cNvSpPr>
                  <a:spLocks noChangeShapeType="1"/>
                </p:cNvSpPr>
                <p:nvPr/>
              </p:nvSpPr>
              <p:spPr bwMode="auto">
                <a:xfrm flipH="1">
                  <a:off x="3703" y="2043"/>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54" name="Line 53"/>
                <p:cNvSpPr>
                  <a:spLocks noChangeShapeType="1"/>
                </p:cNvSpPr>
                <p:nvPr/>
              </p:nvSpPr>
              <p:spPr bwMode="auto">
                <a:xfrm flipH="1">
                  <a:off x="3703" y="1947"/>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55" name="Line 54"/>
                <p:cNvSpPr>
                  <a:spLocks noChangeShapeType="1"/>
                </p:cNvSpPr>
                <p:nvPr/>
              </p:nvSpPr>
              <p:spPr bwMode="auto">
                <a:xfrm flipH="1">
                  <a:off x="3703" y="1851"/>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56" name="Line 55"/>
                <p:cNvSpPr>
                  <a:spLocks noChangeShapeType="1"/>
                </p:cNvSpPr>
                <p:nvPr/>
              </p:nvSpPr>
              <p:spPr bwMode="auto">
                <a:xfrm flipH="1">
                  <a:off x="3703" y="1755"/>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57" name="Line 56"/>
                <p:cNvSpPr>
                  <a:spLocks noChangeShapeType="1"/>
                </p:cNvSpPr>
                <p:nvPr/>
              </p:nvSpPr>
              <p:spPr bwMode="auto">
                <a:xfrm flipH="1">
                  <a:off x="3703" y="1659"/>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58" name="Line 57"/>
                <p:cNvSpPr>
                  <a:spLocks noChangeShapeType="1"/>
                </p:cNvSpPr>
                <p:nvPr/>
              </p:nvSpPr>
              <p:spPr bwMode="auto">
                <a:xfrm flipH="1">
                  <a:off x="3703" y="1563"/>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59" name="Line 58"/>
                <p:cNvSpPr>
                  <a:spLocks noChangeShapeType="1"/>
                </p:cNvSpPr>
                <p:nvPr/>
              </p:nvSpPr>
              <p:spPr bwMode="auto">
                <a:xfrm flipH="1">
                  <a:off x="3703" y="1467"/>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60" name="Line 59"/>
                <p:cNvSpPr>
                  <a:spLocks noChangeShapeType="1"/>
                </p:cNvSpPr>
                <p:nvPr/>
              </p:nvSpPr>
              <p:spPr bwMode="auto">
                <a:xfrm flipH="1">
                  <a:off x="3703" y="1371"/>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61" name="Line 60"/>
                <p:cNvSpPr>
                  <a:spLocks noChangeShapeType="1"/>
                </p:cNvSpPr>
                <p:nvPr/>
              </p:nvSpPr>
              <p:spPr bwMode="auto">
                <a:xfrm flipH="1">
                  <a:off x="3703" y="1275"/>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62" name="Line 61"/>
                <p:cNvSpPr>
                  <a:spLocks noChangeShapeType="1"/>
                </p:cNvSpPr>
                <p:nvPr/>
              </p:nvSpPr>
              <p:spPr bwMode="auto">
                <a:xfrm flipH="1">
                  <a:off x="3703" y="1179"/>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63" name="Line 62"/>
                <p:cNvSpPr>
                  <a:spLocks noChangeShapeType="1"/>
                </p:cNvSpPr>
                <p:nvPr/>
              </p:nvSpPr>
              <p:spPr bwMode="auto">
                <a:xfrm flipH="1">
                  <a:off x="3799" y="2187"/>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64" name="Line 63"/>
                <p:cNvSpPr>
                  <a:spLocks noChangeShapeType="1"/>
                </p:cNvSpPr>
                <p:nvPr/>
              </p:nvSpPr>
              <p:spPr bwMode="auto">
                <a:xfrm flipH="1">
                  <a:off x="3799" y="2091"/>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65" name="Line 64"/>
                <p:cNvSpPr>
                  <a:spLocks noChangeShapeType="1"/>
                </p:cNvSpPr>
                <p:nvPr/>
              </p:nvSpPr>
              <p:spPr bwMode="auto">
                <a:xfrm flipH="1">
                  <a:off x="3799" y="1995"/>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66" name="Line 65"/>
                <p:cNvSpPr>
                  <a:spLocks noChangeShapeType="1"/>
                </p:cNvSpPr>
                <p:nvPr/>
              </p:nvSpPr>
              <p:spPr bwMode="auto">
                <a:xfrm flipH="1">
                  <a:off x="3799" y="1899"/>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67" name="Line 66"/>
                <p:cNvSpPr>
                  <a:spLocks noChangeShapeType="1"/>
                </p:cNvSpPr>
                <p:nvPr/>
              </p:nvSpPr>
              <p:spPr bwMode="auto">
                <a:xfrm flipH="1">
                  <a:off x="3799" y="1803"/>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68" name="Line 67"/>
                <p:cNvSpPr>
                  <a:spLocks noChangeShapeType="1"/>
                </p:cNvSpPr>
                <p:nvPr/>
              </p:nvSpPr>
              <p:spPr bwMode="auto">
                <a:xfrm flipH="1">
                  <a:off x="3799" y="1707"/>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69" name="Line 68"/>
                <p:cNvSpPr>
                  <a:spLocks noChangeShapeType="1"/>
                </p:cNvSpPr>
                <p:nvPr/>
              </p:nvSpPr>
              <p:spPr bwMode="auto">
                <a:xfrm flipH="1">
                  <a:off x="3799" y="1611"/>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70" name="Line 69"/>
                <p:cNvSpPr>
                  <a:spLocks noChangeShapeType="1"/>
                </p:cNvSpPr>
                <p:nvPr/>
              </p:nvSpPr>
              <p:spPr bwMode="auto">
                <a:xfrm flipH="1">
                  <a:off x="3799" y="1515"/>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71" name="Line 70"/>
                <p:cNvSpPr>
                  <a:spLocks noChangeShapeType="1"/>
                </p:cNvSpPr>
                <p:nvPr/>
              </p:nvSpPr>
              <p:spPr bwMode="auto">
                <a:xfrm flipH="1">
                  <a:off x="3799" y="1419"/>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72" name="Line 71"/>
                <p:cNvSpPr>
                  <a:spLocks noChangeShapeType="1"/>
                </p:cNvSpPr>
                <p:nvPr/>
              </p:nvSpPr>
              <p:spPr bwMode="auto">
                <a:xfrm flipH="1">
                  <a:off x="3799" y="1323"/>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73" name="Line 72"/>
                <p:cNvSpPr>
                  <a:spLocks noChangeShapeType="1"/>
                </p:cNvSpPr>
                <p:nvPr/>
              </p:nvSpPr>
              <p:spPr bwMode="auto">
                <a:xfrm flipH="1">
                  <a:off x="3799" y="1227"/>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74" name="Line 73"/>
                <p:cNvSpPr>
                  <a:spLocks noChangeShapeType="1"/>
                </p:cNvSpPr>
                <p:nvPr/>
              </p:nvSpPr>
              <p:spPr bwMode="auto">
                <a:xfrm flipH="1">
                  <a:off x="3703" y="3099"/>
                  <a:ext cx="144" cy="0"/>
                </a:xfrm>
                <a:prstGeom prst="line">
                  <a:avLst/>
                </a:prstGeom>
                <a:noFill/>
                <a:ln w="12700">
                  <a:solidFill>
                    <a:schemeClr val="tx1"/>
                  </a:solidFill>
                  <a:round/>
                  <a:headEnd type="none" w="lg" len="med"/>
                  <a:tailEnd type="none" w="lg" len="med"/>
                </a:ln>
              </p:spPr>
              <p:txBody>
                <a:bodyPr anchor="ctr">
                  <a:noAutofit/>
                </a:bodyPr>
                <a:lstStyle/>
                <a:p>
                  <a:endParaRPr lang="en-US">
                    <a:solidFill>
                      <a:srgbClr val="000000"/>
                    </a:solidFill>
                  </a:endParaRPr>
                </a:p>
              </p:txBody>
            </p:sp>
            <p:sp>
              <p:nvSpPr>
                <p:cNvPr id="13475" name="Line 74"/>
                <p:cNvSpPr>
                  <a:spLocks noChangeShapeType="1"/>
                </p:cNvSpPr>
                <p:nvPr/>
              </p:nvSpPr>
              <p:spPr bwMode="auto">
                <a:xfrm flipH="1">
                  <a:off x="3703" y="3003"/>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76" name="Line 75"/>
                <p:cNvSpPr>
                  <a:spLocks noChangeShapeType="1"/>
                </p:cNvSpPr>
                <p:nvPr/>
              </p:nvSpPr>
              <p:spPr bwMode="auto">
                <a:xfrm flipH="1">
                  <a:off x="3703" y="2907"/>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77" name="Line 76"/>
                <p:cNvSpPr>
                  <a:spLocks noChangeShapeType="1"/>
                </p:cNvSpPr>
                <p:nvPr/>
              </p:nvSpPr>
              <p:spPr bwMode="auto">
                <a:xfrm flipH="1">
                  <a:off x="3703" y="2811"/>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78" name="Line 77"/>
                <p:cNvSpPr>
                  <a:spLocks noChangeShapeType="1"/>
                </p:cNvSpPr>
                <p:nvPr/>
              </p:nvSpPr>
              <p:spPr bwMode="auto">
                <a:xfrm flipH="1">
                  <a:off x="3703" y="2715"/>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79" name="Line 78"/>
                <p:cNvSpPr>
                  <a:spLocks noChangeShapeType="1"/>
                </p:cNvSpPr>
                <p:nvPr/>
              </p:nvSpPr>
              <p:spPr bwMode="auto">
                <a:xfrm flipH="1">
                  <a:off x="3799" y="3051"/>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80" name="Line 79"/>
                <p:cNvSpPr>
                  <a:spLocks noChangeShapeType="1"/>
                </p:cNvSpPr>
                <p:nvPr/>
              </p:nvSpPr>
              <p:spPr bwMode="auto">
                <a:xfrm flipH="1">
                  <a:off x="3799" y="2955"/>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81" name="Line 80"/>
                <p:cNvSpPr>
                  <a:spLocks noChangeShapeType="1"/>
                </p:cNvSpPr>
                <p:nvPr/>
              </p:nvSpPr>
              <p:spPr bwMode="auto">
                <a:xfrm flipH="1">
                  <a:off x="3799" y="2859"/>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82" name="Line 81"/>
                <p:cNvSpPr>
                  <a:spLocks noChangeShapeType="1"/>
                </p:cNvSpPr>
                <p:nvPr/>
              </p:nvSpPr>
              <p:spPr bwMode="auto">
                <a:xfrm flipH="1">
                  <a:off x="3799" y="2763"/>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83" name="Line 82"/>
                <p:cNvSpPr>
                  <a:spLocks noChangeShapeType="1"/>
                </p:cNvSpPr>
                <p:nvPr/>
              </p:nvSpPr>
              <p:spPr bwMode="auto">
                <a:xfrm flipH="1">
                  <a:off x="3799" y="2667"/>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grpSp>
        </p:grpSp>
        <p:grpSp>
          <p:nvGrpSpPr>
            <p:cNvPr id="6" name="Group 83"/>
            <p:cNvGrpSpPr>
              <a:grpSpLocks/>
            </p:cNvGrpSpPr>
            <p:nvPr/>
          </p:nvGrpSpPr>
          <p:grpSpPr bwMode="auto">
            <a:xfrm>
              <a:off x="6827838" y="5943775"/>
              <a:ext cx="620712" cy="88900"/>
              <a:chOff x="4147" y="3703"/>
              <a:chExt cx="391" cy="56"/>
            </a:xfrm>
          </p:grpSpPr>
          <p:sp>
            <p:nvSpPr>
              <p:cNvPr id="13421" name="Oval 84"/>
              <p:cNvSpPr>
                <a:spLocks noChangeArrowheads="1"/>
              </p:cNvSpPr>
              <p:nvPr/>
            </p:nvSpPr>
            <p:spPr bwMode="auto">
              <a:xfrm>
                <a:off x="4147" y="3703"/>
                <a:ext cx="56" cy="56"/>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22" name="Oval 85"/>
              <p:cNvSpPr>
                <a:spLocks noChangeArrowheads="1"/>
              </p:cNvSpPr>
              <p:nvPr/>
            </p:nvSpPr>
            <p:spPr bwMode="auto">
              <a:xfrm>
                <a:off x="4230" y="3703"/>
                <a:ext cx="56" cy="56"/>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23" name="Oval 86"/>
              <p:cNvSpPr>
                <a:spLocks noChangeArrowheads="1"/>
              </p:cNvSpPr>
              <p:nvPr/>
            </p:nvSpPr>
            <p:spPr bwMode="auto">
              <a:xfrm>
                <a:off x="4314" y="3703"/>
                <a:ext cx="56" cy="56"/>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24" name="Oval 87"/>
              <p:cNvSpPr>
                <a:spLocks noChangeArrowheads="1"/>
              </p:cNvSpPr>
              <p:nvPr/>
            </p:nvSpPr>
            <p:spPr bwMode="auto">
              <a:xfrm>
                <a:off x="4398" y="3703"/>
                <a:ext cx="56" cy="56"/>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25" name="Oval 88"/>
              <p:cNvSpPr>
                <a:spLocks noChangeArrowheads="1"/>
              </p:cNvSpPr>
              <p:nvPr/>
            </p:nvSpPr>
            <p:spPr bwMode="auto">
              <a:xfrm>
                <a:off x="4482" y="3703"/>
                <a:ext cx="56" cy="56"/>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grpSp>
        <p:grpSp>
          <p:nvGrpSpPr>
            <p:cNvPr id="7" name="Group 89"/>
            <p:cNvGrpSpPr>
              <a:grpSpLocks/>
            </p:cNvGrpSpPr>
            <p:nvPr/>
          </p:nvGrpSpPr>
          <p:grpSpPr bwMode="auto">
            <a:xfrm>
              <a:off x="6961188" y="5778497"/>
              <a:ext cx="355600" cy="88900"/>
              <a:chOff x="4235" y="3596"/>
              <a:chExt cx="224" cy="56"/>
            </a:xfrm>
          </p:grpSpPr>
          <p:sp>
            <p:nvSpPr>
              <p:cNvPr id="13418" name="Oval 90"/>
              <p:cNvSpPr>
                <a:spLocks noChangeArrowheads="1"/>
              </p:cNvSpPr>
              <p:nvPr/>
            </p:nvSpPr>
            <p:spPr bwMode="auto">
              <a:xfrm>
                <a:off x="4235" y="3596"/>
                <a:ext cx="56" cy="56"/>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19" name="Oval 91"/>
              <p:cNvSpPr>
                <a:spLocks noChangeArrowheads="1"/>
              </p:cNvSpPr>
              <p:nvPr/>
            </p:nvSpPr>
            <p:spPr bwMode="auto">
              <a:xfrm>
                <a:off x="4319" y="3596"/>
                <a:ext cx="56" cy="56"/>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20" name="Oval 92"/>
              <p:cNvSpPr>
                <a:spLocks noChangeArrowheads="1"/>
              </p:cNvSpPr>
              <p:nvPr/>
            </p:nvSpPr>
            <p:spPr bwMode="auto">
              <a:xfrm>
                <a:off x="4403" y="3596"/>
                <a:ext cx="56" cy="56"/>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grpSp>
        <p:grpSp>
          <p:nvGrpSpPr>
            <p:cNvPr id="8" name="Group 93"/>
            <p:cNvGrpSpPr>
              <a:grpSpLocks/>
            </p:cNvGrpSpPr>
            <p:nvPr/>
          </p:nvGrpSpPr>
          <p:grpSpPr bwMode="auto">
            <a:xfrm>
              <a:off x="6961188" y="5613221"/>
              <a:ext cx="355600" cy="88900"/>
              <a:chOff x="4233" y="3461"/>
              <a:chExt cx="224" cy="56"/>
            </a:xfrm>
          </p:grpSpPr>
          <p:sp>
            <p:nvSpPr>
              <p:cNvPr id="13415" name="Oval 94"/>
              <p:cNvSpPr>
                <a:spLocks noChangeArrowheads="1"/>
              </p:cNvSpPr>
              <p:nvPr/>
            </p:nvSpPr>
            <p:spPr bwMode="auto">
              <a:xfrm>
                <a:off x="4233" y="3461"/>
                <a:ext cx="56" cy="56"/>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16" name="Oval 95"/>
              <p:cNvSpPr>
                <a:spLocks noChangeArrowheads="1"/>
              </p:cNvSpPr>
              <p:nvPr/>
            </p:nvSpPr>
            <p:spPr bwMode="auto">
              <a:xfrm>
                <a:off x="4317" y="3461"/>
                <a:ext cx="56" cy="56"/>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17" name="Oval 96"/>
              <p:cNvSpPr>
                <a:spLocks noChangeArrowheads="1"/>
              </p:cNvSpPr>
              <p:nvPr/>
            </p:nvSpPr>
            <p:spPr bwMode="auto">
              <a:xfrm>
                <a:off x="4401" y="3461"/>
                <a:ext cx="56" cy="56"/>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grpSp>
        <p:grpSp>
          <p:nvGrpSpPr>
            <p:cNvPr id="9" name="Group 97"/>
            <p:cNvGrpSpPr>
              <a:grpSpLocks/>
            </p:cNvGrpSpPr>
            <p:nvPr/>
          </p:nvGrpSpPr>
          <p:grpSpPr bwMode="auto">
            <a:xfrm>
              <a:off x="7026275" y="5447945"/>
              <a:ext cx="222250" cy="88900"/>
              <a:chOff x="4231" y="3326"/>
              <a:chExt cx="140" cy="56"/>
            </a:xfrm>
          </p:grpSpPr>
          <p:sp>
            <p:nvSpPr>
              <p:cNvPr id="13413" name="Oval 98"/>
              <p:cNvSpPr>
                <a:spLocks noChangeArrowheads="1"/>
              </p:cNvSpPr>
              <p:nvPr/>
            </p:nvSpPr>
            <p:spPr bwMode="auto">
              <a:xfrm>
                <a:off x="4231" y="3326"/>
                <a:ext cx="56" cy="56"/>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14" name="Oval 99"/>
              <p:cNvSpPr>
                <a:spLocks noChangeArrowheads="1"/>
              </p:cNvSpPr>
              <p:nvPr/>
            </p:nvSpPr>
            <p:spPr bwMode="auto">
              <a:xfrm>
                <a:off x="4315" y="3326"/>
                <a:ext cx="56" cy="56"/>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grpSp>
        <p:grpSp>
          <p:nvGrpSpPr>
            <p:cNvPr id="10" name="Group 100"/>
            <p:cNvGrpSpPr>
              <a:grpSpLocks/>
            </p:cNvGrpSpPr>
            <p:nvPr/>
          </p:nvGrpSpPr>
          <p:grpSpPr bwMode="auto">
            <a:xfrm>
              <a:off x="7026275" y="5282669"/>
              <a:ext cx="222250" cy="88900"/>
              <a:chOff x="4229" y="3191"/>
              <a:chExt cx="140" cy="56"/>
            </a:xfrm>
          </p:grpSpPr>
          <p:sp>
            <p:nvSpPr>
              <p:cNvPr id="13411" name="Oval 101"/>
              <p:cNvSpPr>
                <a:spLocks noChangeArrowheads="1"/>
              </p:cNvSpPr>
              <p:nvPr/>
            </p:nvSpPr>
            <p:spPr bwMode="auto">
              <a:xfrm>
                <a:off x="4229" y="3191"/>
                <a:ext cx="56" cy="56"/>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12" name="Oval 102"/>
              <p:cNvSpPr>
                <a:spLocks noChangeArrowheads="1"/>
              </p:cNvSpPr>
              <p:nvPr/>
            </p:nvSpPr>
            <p:spPr bwMode="auto">
              <a:xfrm>
                <a:off x="4313" y="3191"/>
                <a:ext cx="56" cy="56"/>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grpSp>
        <p:grpSp>
          <p:nvGrpSpPr>
            <p:cNvPr id="11" name="Group 103"/>
            <p:cNvGrpSpPr>
              <a:grpSpLocks/>
            </p:cNvGrpSpPr>
            <p:nvPr/>
          </p:nvGrpSpPr>
          <p:grpSpPr bwMode="auto">
            <a:xfrm>
              <a:off x="7026275" y="5117393"/>
              <a:ext cx="222250" cy="88900"/>
              <a:chOff x="4227" y="3056"/>
              <a:chExt cx="140" cy="56"/>
            </a:xfrm>
          </p:grpSpPr>
          <p:sp>
            <p:nvSpPr>
              <p:cNvPr id="13409" name="Oval 104"/>
              <p:cNvSpPr>
                <a:spLocks noChangeArrowheads="1"/>
              </p:cNvSpPr>
              <p:nvPr/>
            </p:nvSpPr>
            <p:spPr bwMode="auto">
              <a:xfrm>
                <a:off x="4227" y="3056"/>
                <a:ext cx="56" cy="56"/>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10" name="Oval 105"/>
              <p:cNvSpPr>
                <a:spLocks noChangeArrowheads="1"/>
              </p:cNvSpPr>
              <p:nvPr/>
            </p:nvSpPr>
            <p:spPr bwMode="auto">
              <a:xfrm>
                <a:off x="4311" y="3056"/>
                <a:ext cx="56" cy="56"/>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grpSp>
        <p:sp>
          <p:nvSpPr>
            <p:cNvPr id="13325" name="Oval 106"/>
            <p:cNvSpPr>
              <a:spLocks noChangeArrowheads="1"/>
            </p:cNvSpPr>
            <p:nvPr/>
          </p:nvSpPr>
          <p:spPr bwMode="auto">
            <a:xfrm>
              <a:off x="7092950" y="4952117"/>
              <a:ext cx="88900" cy="88900"/>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26" name="Oval 107"/>
            <p:cNvSpPr>
              <a:spLocks noChangeArrowheads="1"/>
            </p:cNvSpPr>
            <p:nvPr/>
          </p:nvSpPr>
          <p:spPr bwMode="auto">
            <a:xfrm>
              <a:off x="7092950" y="4786841"/>
              <a:ext cx="88900" cy="88900"/>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27" name="Oval 108"/>
            <p:cNvSpPr>
              <a:spLocks noChangeArrowheads="1"/>
            </p:cNvSpPr>
            <p:nvPr/>
          </p:nvSpPr>
          <p:spPr bwMode="auto">
            <a:xfrm>
              <a:off x="7092950" y="4621565"/>
              <a:ext cx="88900" cy="88900"/>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28" name="Oval 109"/>
            <p:cNvSpPr>
              <a:spLocks noChangeArrowheads="1"/>
            </p:cNvSpPr>
            <p:nvPr/>
          </p:nvSpPr>
          <p:spPr bwMode="auto">
            <a:xfrm>
              <a:off x="7092950" y="4456289"/>
              <a:ext cx="88900" cy="88900"/>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29" name="Oval 110"/>
            <p:cNvSpPr>
              <a:spLocks noChangeArrowheads="1"/>
            </p:cNvSpPr>
            <p:nvPr/>
          </p:nvSpPr>
          <p:spPr bwMode="auto">
            <a:xfrm>
              <a:off x="7092950" y="4291013"/>
              <a:ext cx="88900" cy="88900"/>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grpSp>
          <p:nvGrpSpPr>
            <p:cNvPr id="12" name="Group 254"/>
            <p:cNvGrpSpPr/>
            <p:nvPr/>
          </p:nvGrpSpPr>
          <p:grpSpPr>
            <a:xfrm>
              <a:off x="6810375" y="3333750"/>
              <a:ext cx="663575" cy="4556125"/>
              <a:chOff x="6810375" y="3333750"/>
              <a:chExt cx="663575" cy="4556125"/>
            </a:xfrm>
          </p:grpSpPr>
          <p:sp>
            <p:nvSpPr>
              <p:cNvPr id="13407" name="Line 6"/>
              <p:cNvSpPr>
                <a:spLocks noChangeShapeType="1"/>
              </p:cNvSpPr>
              <p:nvPr/>
            </p:nvSpPr>
            <p:spPr bwMode="auto">
              <a:xfrm flipV="1">
                <a:off x="7473950" y="3333750"/>
                <a:ext cx="0" cy="4540628"/>
              </a:xfrm>
              <a:prstGeom prst="line">
                <a:avLst/>
              </a:prstGeom>
              <a:noFill/>
              <a:ln w="28575">
                <a:solidFill>
                  <a:schemeClr val="tx1"/>
                </a:solidFill>
                <a:round/>
                <a:headEnd type="none" w="lg" len="med"/>
                <a:tailEnd type="none" w="lg" len="med"/>
              </a:ln>
            </p:spPr>
            <p:txBody>
              <a:bodyPr anchor="ctr">
                <a:noAutofit/>
              </a:bodyPr>
              <a:lstStyle/>
              <a:p>
                <a:endParaRPr lang="en-US">
                  <a:solidFill>
                    <a:srgbClr val="000000"/>
                  </a:solidFill>
                </a:endParaRPr>
              </a:p>
            </p:txBody>
          </p:sp>
          <p:sp>
            <p:nvSpPr>
              <p:cNvPr id="13408" name="Line 7"/>
              <p:cNvSpPr>
                <a:spLocks noChangeShapeType="1"/>
              </p:cNvSpPr>
              <p:nvPr/>
            </p:nvSpPr>
            <p:spPr bwMode="auto">
              <a:xfrm flipV="1">
                <a:off x="6810375" y="3333750"/>
                <a:ext cx="0" cy="4556125"/>
              </a:xfrm>
              <a:prstGeom prst="line">
                <a:avLst/>
              </a:prstGeom>
              <a:noFill/>
              <a:ln w="28575">
                <a:solidFill>
                  <a:schemeClr val="tx1"/>
                </a:solidFill>
                <a:round/>
                <a:headEnd type="none" w="lg" len="med"/>
                <a:tailEnd type="none" w="lg" len="med"/>
              </a:ln>
            </p:spPr>
            <p:txBody>
              <a:bodyPr anchor="ctr">
                <a:noAutofit/>
              </a:bodyPr>
              <a:lstStyle/>
              <a:p>
                <a:endParaRPr lang="en-US">
                  <a:solidFill>
                    <a:srgbClr val="000000"/>
                  </a:solidFill>
                </a:endParaRPr>
              </a:p>
            </p:txBody>
          </p:sp>
        </p:grpSp>
        <p:sp>
          <p:nvSpPr>
            <p:cNvPr id="13403" name="Line 118"/>
            <p:cNvSpPr>
              <a:spLocks noChangeShapeType="1"/>
            </p:cNvSpPr>
            <p:nvPr/>
          </p:nvSpPr>
          <p:spPr bwMode="auto">
            <a:xfrm flipV="1">
              <a:off x="6191250" y="2038350"/>
              <a:ext cx="0" cy="1695450"/>
            </a:xfrm>
            <a:prstGeom prst="line">
              <a:avLst/>
            </a:prstGeom>
            <a:noFill/>
            <a:ln w="76200">
              <a:solidFill>
                <a:srgbClr val="000000"/>
              </a:solidFill>
              <a:round/>
              <a:headEnd type="none" w="lg" len="med"/>
              <a:tailEnd type="none" w="lg" len="med"/>
            </a:ln>
          </p:spPr>
          <p:txBody>
            <a:bodyPr wrap="square" anchor="ctr">
              <a:noAutofit/>
            </a:bodyPr>
            <a:lstStyle/>
            <a:p>
              <a:endParaRPr lang="en-US">
                <a:solidFill>
                  <a:srgbClr val="000000"/>
                </a:solidFill>
              </a:endParaRPr>
            </a:p>
          </p:txBody>
        </p:sp>
        <p:sp>
          <p:nvSpPr>
            <p:cNvPr id="13404" name="Line 118"/>
            <p:cNvSpPr>
              <a:spLocks noChangeShapeType="1"/>
            </p:cNvSpPr>
            <p:nvPr/>
          </p:nvSpPr>
          <p:spPr bwMode="auto">
            <a:xfrm flipV="1">
              <a:off x="6191250" y="1733550"/>
              <a:ext cx="0" cy="2305050"/>
            </a:xfrm>
            <a:prstGeom prst="line">
              <a:avLst/>
            </a:prstGeom>
            <a:noFill/>
            <a:ln w="76200">
              <a:solidFill>
                <a:srgbClr val="000000"/>
              </a:solidFill>
              <a:round/>
              <a:headEnd type="none" w="lg" len="med"/>
              <a:tailEnd type="none" w="lg" len="med"/>
            </a:ln>
          </p:spPr>
          <p:txBody>
            <a:bodyPr anchor="ctr">
              <a:noAutofit/>
            </a:bodyPr>
            <a:lstStyle/>
            <a:p>
              <a:endParaRPr lang="en-US">
                <a:solidFill>
                  <a:srgbClr val="000000"/>
                </a:solidFill>
              </a:endParaRPr>
            </a:p>
          </p:txBody>
        </p:sp>
        <p:grpSp>
          <p:nvGrpSpPr>
            <p:cNvPr id="13" name="Group 184"/>
            <p:cNvGrpSpPr/>
            <p:nvPr/>
          </p:nvGrpSpPr>
          <p:grpSpPr>
            <a:xfrm>
              <a:off x="2957513" y="1573213"/>
              <a:ext cx="3281362" cy="2192337"/>
              <a:chOff x="881063" y="1573213"/>
              <a:chExt cx="3281362" cy="2192337"/>
            </a:xfrm>
          </p:grpSpPr>
          <p:sp>
            <p:nvSpPr>
              <p:cNvPr id="13334" name="Line 130"/>
              <p:cNvSpPr>
                <a:spLocks noChangeShapeType="1"/>
              </p:cNvSpPr>
              <p:nvPr/>
            </p:nvSpPr>
            <p:spPr bwMode="auto">
              <a:xfrm rot="3052331" flipH="1">
                <a:off x="1994694" y="316150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35" name="Line 131"/>
              <p:cNvSpPr>
                <a:spLocks noChangeShapeType="1"/>
              </p:cNvSpPr>
              <p:nvPr/>
            </p:nvSpPr>
            <p:spPr bwMode="auto">
              <a:xfrm rot="3052331" flipH="1">
                <a:off x="2115344" y="306308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36" name="Line 132"/>
              <p:cNvSpPr>
                <a:spLocks noChangeShapeType="1"/>
              </p:cNvSpPr>
              <p:nvPr/>
            </p:nvSpPr>
            <p:spPr bwMode="auto">
              <a:xfrm rot="3052331" flipH="1">
                <a:off x="2235994" y="296465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37" name="Line 133"/>
              <p:cNvSpPr>
                <a:spLocks noChangeShapeType="1"/>
              </p:cNvSpPr>
              <p:nvPr/>
            </p:nvSpPr>
            <p:spPr bwMode="auto">
              <a:xfrm rot="3052331" flipH="1">
                <a:off x="2356644" y="286623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38" name="Line 134"/>
              <p:cNvSpPr>
                <a:spLocks noChangeShapeType="1"/>
              </p:cNvSpPr>
              <p:nvPr/>
            </p:nvSpPr>
            <p:spPr bwMode="auto">
              <a:xfrm rot="3052331" flipH="1">
                <a:off x="2478881" y="276780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39" name="Line 135"/>
              <p:cNvSpPr>
                <a:spLocks noChangeShapeType="1"/>
              </p:cNvSpPr>
              <p:nvPr/>
            </p:nvSpPr>
            <p:spPr bwMode="auto">
              <a:xfrm rot="3052331" flipH="1">
                <a:off x="2599531" y="266938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40" name="Line 136"/>
              <p:cNvSpPr>
                <a:spLocks noChangeShapeType="1"/>
              </p:cNvSpPr>
              <p:nvPr/>
            </p:nvSpPr>
            <p:spPr bwMode="auto">
              <a:xfrm rot="3052331" flipH="1">
                <a:off x="2720181" y="257095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41" name="Line 137"/>
              <p:cNvSpPr>
                <a:spLocks noChangeShapeType="1"/>
              </p:cNvSpPr>
              <p:nvPr/>
            </p:nvSpPr>
            <p:spPr bwMode="auto">
              <a:xfrm rot="3052331" flipH="1">
                <a:off x="2842419" y="247253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42" name="Line 138"/>
              <p:cNvSpPr>
                <a:spLocks noChangeShapeType="1"/>
              </p:cNvSpPr>
              <p:nvPr/>
            </p:nvSpPr>
            <p:spPr bwMode="auto">
              <a:xfrm rot="3052331" flipH="1">
                <a:off x="2963069" y="237410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43" name="Line 139"/>
              <p:cNvSpPr>
                <a:spLocks noChangeShapeType="1"/>
              </p:cNvSpPr>
              <p:nvPr/>
            </p:nvSpPr>
            <p:spPr bwMode="auto">
              <a:xfrm rot="3052331" flipH="1">
                <a:off x="3083719" y="227568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44" name="Line 140"/>
              <p:cNvSpPr>
                <a:spLocks noChangeShapeType="1"/>
              </p:cNvSpPr>
              <p:nvPr/>
            </p:nvSpPr>
            <p:spPr bwMode="auto">
              <a:xfrm rot="3052331" flipH="1">
                <a:off x="3205956" y="217725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45" name="Line 141"/>
              <p:cNvSpPr>
                <a:spLocks noChangeShapeType="1"/>
              </p:cNvSpPr>
              <p:nvPr/>
            </p:nvSpPr>
            <p:spPr bwMode="auto">
              <a:xfrm rot="3052331" flipH="1">
                <a:off x="3326606" y="207883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46" name="Line 142"/>
              <p:cNvSpPr>
                <a:spLocks noChangeShapeType="1"/>
              </p:cNvSpPr>
              <p:nvPr/>
            </p:nvSpPr>
            <p:spPr bwMode="auto">
              <a:xfrm rot="3052331" flipH="1">
                <a:off x="2177256" y="3171032"/>
                <a:ext cx="74613"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47" name="Line 143"/>
              <p:cNvSpPr>
                <a:spLocks noChangeShapeType="1"/>
              </p:cNvSpPr>
              <p:nvPr/>
            </p:nvSpPr>
            <p:spPr bwMode="auto">
              <a:xfrm rot="3052331" flipH="1">
                <a:off x="2297906" y="3072607"/>
                <a:ext cx="74613"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48" name="Line 144"/>
              <p:cNvSpPr>
                <a:spLocks noChangeShapeType="1"/>
              </p:cNvSpPr>
              <p:nvPr/>
            </p:nvSpPr>
            <p:spPr bwMode="auto">
              <a:xfrm rot="3052331" flipH="1">
                <a:off x="2418556" y="2974182"/>
                <a:ext cx="74613"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49" name="Line 145"/>
              <p:cNvSpPr>
                <a:spLocks noChangeShapeType="1"/>
              </p:cNvSpPr>
              <p:nvPr/>
            </p:nvSpPr>
            <p:spPr bwMode="auto">
              <a:xfrm rot="3052331" flipH="1">
                <a:off x="2540794" y="2874169"/>
                <a:ext cx="74612"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50" name="Line 146"/>
              <p:cNvSpPr>
                <a:spLocks noChangeShapeType="1"/>
              </p:cNvSpPr>
              <p:nvPr/>
            </p:nvSpPr>
            <p:spPr bwMode="auto">
              <a:xfrm rot="3052331" flipH="1">
                <a:off x="2661443" y="2777332"/>
                <a:ext cx="74613"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51" name="Line 147"/>
              <p:cNvSpPr>
                <a:spLocks noChangeShapeType="1"/>
              </p:cNvSpPr>
              <p:nvPr/>
            </p:nvSpPr>
            <p:spPr bwMode="auto">
              <a:xfrm rot="3052331" flipH="1">
                <a:off x="2782093" y="2678907"/>
                <a:ext cx="74613"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52" name="Line 148"/>
              <p:cNvSpPr>
                <a:spLocks noChangeShapeType="1"/>
              </p:cNvSpPr>
              <p:nvPr/>
            </p:nvSpPr>
            <p:spPr bwMode="auto">
              <a:xfrm rot="3052331" flipH="1">
                <a:off x="2902743" y="2580482"/>
                <a:ext cx="74613"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53" name="Line 149"/>
              <p:cNvSpPr>
                <a:spLocks noChangeShapeType="1"/>
              </p:cNvSpPr>
              <p:nvPr/>
            </p:nvSpPr>
            <p:spPr bwMode="auto">
              <a:xfrm rot="3052331" flipH="1">
                <a:off x="3023394" y="2480469"/>
                <a:ext cx="74612"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54" name="Line 150"/>
              <p:cNvSpPr>
                <a:spLocks noChangeShapeType="1"/>
              </p:cNvSpPr>
              <p:nvPr/>
            </p:nvSpPr>
            <p:spPr bwMode="auto">
              <a:xfrm rot="3052331" flipH="1">
                <a:off x="3144044" y="2382044"/>
                <a:ext cx="74612"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55" name="Line 151"/>
              <p:cNvSpPr>
                <a:spLocks noChangeShapeType="1"/>
              </p:cNvSpPr>
              <p:nvPr/>
            </p:nvSpPr>
            <p:spPr bwMode="auto">
              <a:xfrm rot="3052331" flipH="1">
                <a:off x="3266281" y="2285207"/>
                <a:ext cx="74613"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56" name="Line 152"/>
              <p:cNvSpPr>
                <a:spLocks noChangeShapeType="1"/>
              </p:cNvSpPr>
              <p:nvPr/>
            </p:nvSpPr>
            <p:spPr bwMode="auto">
              <a:xfrm rot="3052331" flipH="1">
                <a:off x="3386932" y="2185194"/>
                <a:ext cx="74612"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57" name="Line 154"/>
              <p:cNvSpPr>
                <a:spLocks noChangeShapeType="1"/>
              </p:cNvSpPr>
              <p:nvPr/>
            </p:nvSpPr>
            <p:spPr bwMode="auto">
              <a:xfrm rot="3052331" flipH="1">
                <a:off x="2478881" y="276780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58" name="Line 155"/>
              <p:cNvSpPr>
                <a:spLocks noChangeShapeType="1"/>
              </p:cNvSpPr>
              <p:nvPr/>
            </p:nvSpPr>
            <p:spPr bwMode="auto">
              <a:xfrm rot="3052331" flipH="1">
                <a:off x="2599531" y="266938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59" name="Line 156"/>
              <p:cNvSpPr>
                <a:spLocks noChangeShapeType="1"/>
              </p:cNvSpPr>
              <p:nvPr/>
            </p:nvSpPr>
            <p:spPr bwMode="auto">
              <a:xfrm rot="3052331" flipH="1">
                <a:off x="2720181" y="257095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60" name="Line 157"/>
              <p:cNvSpPr>
                <a:spLocks noChangeShapeType="1"/>
              </p:cNvSpPr>
              <p:nvPr/>
            </p:nvSpPr>
            <p:spPr bwMode="auto">
              <a:xfrm rot="3052331" flipH="1">
                <a:off x="2842419" y="247253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61" name="Line 158"/>
              <p:cNvSpPr>
                <a:spLocks noChangeShapeType="1"/>
              </p:cNvSpPr>
              <p:nvPr/>
            </p:nvSpPr>
            <p:spPr bwMode="auto">
              <a:xfrm rot="3052331" flipH="1">
                <a:off x="2963069" y="237410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62" name="Line 159"/>
              <p:cNvSpPr>
                <a:spLocks noChangeShapeType="1"/>
              </p:cNvSpPr>
              <p:nvPr/>
            </p:nvSpPr>
            <p:spPr bwMode="auto">
              <a:xfrm rot="3052331" flipH="1">
                <a:off x="3083719" y="2275682"/>
                <a:ext cx="223837" cy="0"/>
              </a:xfrm>
              <a:prstGeom prst="line">
                <a:avLst/>
              </a:prstGeom>
              <a:noFill/>
              <a:ln w="12700">
                <a:solidFill>
                  <a:schemeClr val="tx1"/>
                </a:solidFill>
                <a:round/>
                <a:headEnd type="none" w="lg" len="med"/>
                <a:tailEnd type="none" w="lg" len="med"/>
              </a:ln>
            </p:spPr>
            <p:txBody>
              <a:bodyPr anchor="ctr">
                <a:noAutofit/>
              </a:bodyPr>
              <a:lstStyle/>
              <a:p>
                <a:endParaRPr lang="en-US">
                  <a:solidFill>
                    <a:srgbClr val="000000"/>
                  </a:solidFill>
                </a:endParaRPr>
              </a:p>
            </p:txBody>
          </p:sp>
          <p:sp>
            <p:nvSpPr>
              <p:cNvPr id="13363" name="Line 160"/>
              <p:cNvSpPr>
                <a:spLocks noChangeShapeType="1"/>
              </p:cNvSpPr>
              <p:nvPr/>
            </p:nvSpPr>
            <p:spPr bwMode="auto">
              <a:xfrm rot="3052331" flipH="1">
                <a:off x="3205956" y="217725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64" name="Line 161"/>
              <p:cNvSpPr>
                <a:spLocks noChangeShapeType="1"/>
              </p:cNvSpPr>
              <p:nvPr/>
            </p:nvSpPr>
            <p:spPr bwMode="auto">
              <a:xfrm rot="3052331" flipH="1">
                <a:off x="3326606" y="207883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65" name="Line 162"/>
              <p:cNvSpPr>
                <a:spLocks noChangeShapeType="1"/>
              </p:cNvSpPr>
              <p:nvPr/>
            </p:nvSpPr>
            <p:spPr bwMode="auto">
              <a:xfrm rot="3052331" flipH="1">
                <a:off x="3447256" y="198040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66" name="Line 163"/>
              <p:cNvSpPr>
                <a:spLocks noChangeShapeType="1"/>
              </p:cNvSpPr>
              <p:nvPr/>
            </p:nvSpPr>
            <p:spPr bwMode="auto">
              <a:xfrm rot="3052331" flipH="1">
                <a:off x="3567906" y="188198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67" name="Line 164"/>
              <p:cNvSpPr>
                <a:spLocks noChangeShapeType="1"/>
              </p:cNvSpPr>
              <p:nvPr/>
            </p:nvSpPr>
            <p:spPr bwMode="auto">
              <a:xfrm rot="3052331" flipH="1">
                <a:off x="3690144" y="178355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68" name="Line 165"/>
              <p:cNvSpPr>
                <a:spLocks noChangeShapeType="1"/>
              </p:cNvSpPr>
              <p:nvPr/>
            </p:nvSpPr>
            <p:spPr bwMode="auto">
              <a:xfrm rot="3052331" flipH="1">
                <a:off x="3810794" y="168513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69" name="Line 166"/>
              <p:cNvSpPr>
                <a:spLocks noChangeShapeType="1"/>
              </p:cNvSpPr>
              <p:nvPr/>
            </p:nvSpPr>
            <p:spPr bwMode="auto">
              <a:xfrm rot="3052331" flipH="1">
                <a:off x="2661443" y="2777332"/>
                <a:ext cx="74613"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70" name="Line 167"/>
              <p:cNvSpPr>
                <a:spLocks noChangeShapeType="1"/>
              </p:cNvSpPr>
              <p:nvPr/>
            </p:nvSpPr>
            <p:spPr bwMode="auto">
              <a:xfrm rot="3052331" flipH="1">
                <a:off x="2782093" y="2678907"/>
                <a:ext cx="74613"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71" name="Line 168"/>
              <p:cNvSpPr>
                <a:spLocks noChangeShapeType="1"/>
              </p:cNvSpPr>
              <p:nvPr/>
            </p:nvSpPr>
            <p:spPr bwMode="auto">
              <a:xfrm rot="3052331" flipH="1">
                <a:off x="2902743" y="2580482"/>
                <a:ext cx="74613"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72" name="Line 169"/>
              <p:cNvSpPr>
                <a:spLocks noChangeShapeType="1"/>
              </p:cNvSpPr>
              <p:nvPr/>
            </p:nvSpPr>
            <p:spPr bwMode="auto">
              <a:xfrm rot="3052331" flipH="1">
                <a:off x="3023394" y="2480469"/>
                <a:ext cx="74612"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73" name="Line 170"/>
              <p:cNvSpPr>
                <a:spLocks noChangeShapeType="1"/>
              </p:cNvSpPr>
              <p:nvPr/>
            </p:nvSpPr>
            <p:spPr bwMode="auto">
              <a:xfrm rot="3052331" flipH="1">
                <a:off x="3144044" y="2382044"/>
                <a:ext cx="74612"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74" name="Line 171"/>
              <p:cNvSpPr>
                <a:spLocks noChangeShapeType="1"/>
              </p:cNvSpPr>
              <p:nvPr/>
            </p:nvSpPr>
            <p:spPr bwMode="auto">
              <a:xfrm rot="3052331" flipH="1">
                <a:off x="3266281" y="2285207"/>
                <a:ext cx="74613"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75" name="Line 172"/>
              <p:cNvSpPr>
                <a:spLocks noChangeShapeType="1"/>
              </p:cNvSpPr>
              <p:nvPr/>
            </p:nvSpPr>
            <p:spPr bwMode="auto">
              <a:xfrm rot="3052331" flipH="1">
                <a:off x="3386932" y="2185194"/>
                <a:ext cx="74612"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76" name="Line 173"/>
              <p:cNvSpPr>
                <a:spLocks noChangeShapeType="1"/>
              </p:cNvSpPr>
              <p:nvPr/>
            </p:nvSpPr>
            <p:spPr bwMode="auto">
              <a:xfrm rot="3052331" flipH="1">
                <a:off x="3507582" y="2086769"/>
                <a:ext cx="74612"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77" name="Line 174"/>
              <p:cNvSpPr>
                <a:spLocks noChangeShapeType="1"/>
              </p:cNvSpPr>
              <p:nvPr/>
            </p:nvSpPr>
            <p:spPr bwMode="auto">
              <a:xfrm rot="3052331" flipH="1">
                <a:off x="3628232" y="1988344"/>
                <a:ext cx="74612"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78" name="Line 175"/>
              <p:cNvSpPr>
                <a:spLocks noChangeShapeType="1"/>
              </p:cNvSpPr>
              <p:nvPr/>
            </p:nvSpPr>
            <p:spPr bwMode="auto">
              <a:xfrm rot="3052331" flipH="1">
                <a:off x="3750469" y="1889919"/>
                <a:ext cx="74612"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79" name="Line 176"/>
              <p:cNvSpPr>
                <a:spLocks noChangeShapeType="1"/>
              </p:cNvSpPr>
              <p:nvPr/>
            </p:nvSpPr>
            <p:spPr bwMode="auto">
              <a:xfrm rot="3052331" flipH="1">
                <a:off x="3871119" y="1791494"/>
                <a:ext cx="74612"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80" name="Line 177"/>
              <p:cNvSpPr>
                <a:spLocks noChangeShapeType="1"/>
              </p:cNvSpPr>
              <p:nvPr/>
            </p:nvSpPr>
            <p:spPr bwMode="auto">
              <a:xfrm rot="3052331" flipH="1">
                <a:off x="1388269" y="3653632"/>
                <a:ext cx="223837" cy="0"/>
              </a:xfrm>
              <a:prstGeom prst="line">
                <a:avLst/>
              </a:prstGeom>
              <a:noFill/>
              <a:ln w="12700">
                <a:solidFill>
                  <a:schemeClr val="tx1"/>
                </a:solidFill>
                <a:round/>
                <a:headEnd type="none" w="lg" len="med"/>
                <a:tailEnd type="none" w="lg" len="med"/>
              </a:ln>
            </p:spPr>
            <p:txBody>
              <a:bodyPr anchor="ctr">
                <a:noAutofit/>
              </a:bodyPr>
              <a:lstStyle/>
              <a:p>
                <a:endParaRPr lang="en-US">
                  <a:solidFill>
                    <a:srgbClr val="000000"/>
                  </a:solidFill>
                </a:endParaRPr>
              </a:p>
            </p:txBody>
          </p:sp>
          <p:sp>
            <p:nvSpPr>
              <p:cNvPr id="13381" name="Line 178"/>
              <p:cNvSpPr>
                <a:spLocks noChangeShapeType="1"/>
              </p:cNvSpPr>
              <p:nvPr/>
            </p:nvSpPr>
            <p:spPr bwMode="auto">
              <a:xfrm rot="3052331" flipH="1">
                <a:off x="1508919" y="3556794"/>
                <a:ext cx="22383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82" name="Line 179"/>
              <p:cNvSpPr>
                <a:spLocks noChangeShapeType="1"/>
              </p:cNvSpPr>
              <p:nvPr/>
            </p:nvSpPr>
            <p:spPr bwMode="auto">
              <a:xfrm rot="3052331" flipH="1">
                <a:off x="1631156" y="345678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83" name="Line 180"/>
              <p:cNvSpPr>
                <a:spLocks noChangeShapeType="1"/>
              </p:cNvSpPr>
              <p:nvPr/>
            </p:nvSpPr>
            <p:spPr bwMode="auto">
              <a:xfrm rot="3052331" flipH="1">
                <a:off x="1751806" y="335835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84" name="Line 181"/>
              <p:cNvSpPr>
                <a:spLocks noChangeShapeType="1"/>
              </p:cNvSpPr>
              <p:nvPr/>
            </p:nvSpPr>
            <p:spPr bwMode="auto">
              <a:xfrm rot="3052331" flipH="1">
                <a:off x="1872456" y="325993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85" name="Line 182"/>
              <p:cNvSpPr>
                <a:spLocks noChangeShapeType="1"/>
              </p:cNvSpPr>
              <p:nvPr/>
            </p:nvSpPr>
            <p:spPr bwMode="auto">
              <a:xfrm rot="3052331" flipH="1">
                <a:off x="1570831" y="3663157"/>
                <a:ext cx="74613"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86" name="Line 183"/>
              <p:cNvSpPr>
                <a:spLocks noChangeShapeType="1"/>
              </p:cNvSpPr>
              <p:nvPr/>
            </p:nvSpPr>
            <p:spPr bwMode="auto">
              <a:xfrm rot="3052331" flipH="1">
                <a:off x="1691481" y="3564732"/>
                <a:ext cx="74613"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87" name="Line 184"/>
              <p:cNvSpPr>
                <a:spLocks noChangeShapeType="1"/>
              </p:cNvSpPr>
              <p:nvPr/>
            </p:nvSpPr>
            <p:spPr bwMode="auto">
              <a:xfrm rot="3052331" flipH="1">
                <a:off x="1813718" y="3466307"/>
                <a:ext cx="74613"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88" name="Line 185"/>
              <p:cNvSpPr>
                <a:spLocks noChangeShapeType="1"/>
              </p:cNvSpPr>
              <p:nvPr/>
            </p:nvSpPr>
            <p:spPr bwMode="auto">
              <a:xfrm rot="3052331" flipH="1">
                <a:off x="1934368" y="3367882"/>
                <a:ext cx="74613"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89" name="Line 186"/>
              <p:cNvSpPr>
                <a:spLocks noChangeShapeType="1"/>
              </p:cNvSpPr>
              <p:nvPr/>
            </p:nvSpPr>
            <p:spPr bwMode="auto">
              <a:xfrm rot="3052331" flipH="1">
                <a:off x="2055018" y="3269457"/>
                <a:ext cx="74613"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pic>
            <p:nvPicPr>
              <p:cNvPr id="13390" name="Picture 187"/>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3021679">
                <a:off x="2389981" y="794545"/>
                <a:ext cx="263525" cy="3281362"/>
              </a:xfrm>
              <a:prstGeom prst="rect">
                <a:avLst/>
              </a:prstGeom>
              <a:noFill/>
              <a:ln w="12700">
                <a:noFill/>
                <a:miter lim="800000"/>
                <a:headEnd type="none" w="lg" len="med"/>
                <a:tailEnd type="none" w="lg" len="med"/>
              </a:ln>
            </p:spPr>
          </p:pic>
          <p:sp>
            <p:nvSpPr>
              <p:cNvPr id="13391" name="Oval 188"/>
              <p:cNvSpPr>
                <a:spLocks noChangeArrowheads="1"/>
              </p:cNvSpPr>
              <p:nvPr/>
            </p:nvSpPr>
            <p:spPr bwMode="auto">
              <a:xfrm>
                <a:off x="4040188" y="1685925"/>
                <a:ext cx="88900" cy="95250"/>
              </a:xfrm>
              <a:prstGeom prst="ellipse">
                <a:avLst/>
              </a:prstGeom>
              <a:solidFill>
                <a:schemeClr val="bg1"/>
              </a:solidFill>
              <a:ln w="12700">
                <a:solidFill>
                  <a:schemeClr val="tx1"/>
                </a:solidFill>
                <a:round/>
                <a:headEnd type="none" w="lg" len="med"/>
                <a:tailEnd type="none" w="lg" len="med"/>
              </a:ln>
            </p:spPr>
            <p:txBody>
              <a:bodyPr anchor="ctr">
                <a:noAutofit/>
              </a:bodyPr>
              <a:lstStyle/>
              <a:p>
                <a:endParaRPr lang="en-US">
                  <a:solidFill>
                    <a:srgbClr val="000000"/>
                  </a:solidFill>
                </a:endParaRPr>
              </a:p>
            </p:txBody>
          </p:sp>
          <p:sp>
            <p:nvSpPr>
              <p:cNvPr id="198" name="Rectangle 197"/>
              <p:cNvSpPr/>
              <p:nvPr/>
            </p:nvSpPr>
            <p:spPr bwMode="auto">
              <a:xfrm rot="19190903">
                <a:off x="2493963" y="2663825"/>
                <a:ext cx="557212" cy="228600"/>
              </a:xfrm>
              <a:prstGeom prst="rect">
                <a:avLst/>
              </a:prstGeom>
              <a:solidFill>
                <a:schemeClr val="bg2">
                  <a:lumMod val="65000"/>
                </a:schemeClr>
              </a:solidFill>
              <a:ln w="12700" cap="flat" cmpd="sng" algn="ctr">
                <a:solidFill>
                  <a:srgbClr val="000000"/>
                </a:solidFill>
                <a:prstDash val="solid"/>
                <a:round/>
                <a:headEnd type="none" w="lg" len="med"/>
                <a:tailEnd type="none" w="lg" len="med"/>
              </a:ln>
              <a:effectLst/>
            </p:spPr>
            <p:txBody>
              <a:bodyPr>
                <a:noAutofit/>
              </a:bodyPr>
              <a:lstStyle/>
              <a:p>
                <a:pPr>
                  <a:spcBef>
                    <a:spcPct val="50000"/>
                  </a:spcBef>
                  <a:defRPr/>
                </a:pPr>
                <a:endParaRPr lang="en-US">
                  <a:solidFill>
                    <a:srgbClr val="000000"/>
                  </a:solidFill>
                </a:endParaRPr>
              </a:p>
            </p:txBody>
          </p:sp>
          <p:sp>
            <p:nvSpPr>
              <p:cNvPr id="13406" name="Oval 200"/>
              <p:cNvSpPr>
                <a:spLocks noChangeArrowheads="1"/>
              </p:cNvSpPr>
              <p:nvPr/>
            </p:nvSpPr>
            <p:spPr bwMode="auto">
              <a:xfrm>
                <a:off x="2819400" y="2590800"/>
                <a:ext cx="152400" cy="152400"/>
              </a:xfrm>
              <a:prstGeom prst="ellipse">
                <a:avLst/>
              </a:prstGeom>
              <a:solidFill>
                <a:srgbClr val="FF0000"/>
              </a:solidFill>
              <a:ln w="12700" algn="ctr">
                <a:solidFill>
                  <a:srgbClr val="FF0000"/>
                </a:solidFill>
                <a:round/>
                <a:headEnd type="none" w="lg" len="med"/>
                <a:tailEnd type="none" w="lg" len="med"/>
              </a:ln>
            </p:spPr>
            <p:txBody>
              <a:bodyPr wrap="none" anchor="ctr">
                <a:noAutofit/>
              </a:bodyPr>
              <a:lstStyle/>
              <a:p>
                <a:endParaRPr lang="en-US">
                  <a:solidFill>
                    <a:srgbClr val="000000"/>
                  </a:solidFill>
                </a:endParaRPr>
              </a:p>
            </p:txBody>
          </p:sp>
        </p:grpSp>
        <p:sp>
          <p:nvSpPr>
            <p:cNvPr id="191" name="AutoShape 10"/>
            <p:cNvSpPr>
              <a:spLocks noChangeArrowheads="1"/>
            </p:cNvSpPr>
            <p:nvPr/>
          </p:nvSpPr>
          <p:spPr bwMode="auto">
            <a:xfrm flipH="1">
              <a:off x="240999" y="1964423"/>
              <a:ext cx="514052" cy="237451"/>
            </a:xfrm>
            <a:prstGeom prst="roundRect">
              <a:avLst>
                <a:gd name="adj" fmla="val 16667"/>
              </a:avLst>
            </a:prstGeom>
            <a:solidFill>
              <a:schemeClr val="accent2">
                <a:lumMod val="50000"/>
              </a:schemeClr>
            </a:solidFill>
            <a:ln w="28575">
              <a:noFill/>
              <a:round/>
              <a:headEnd type="none" w="lg" len="med"/>
              <a:tailEnd type="none" w="lg" len="med"/>
            </a:ln>
          </p:spPr>
          <p:txBody>
            <a:bodyPr anchor="ctr">
              <a:noAutofit/>
            </a:bodyPr>
            <a:lstStyle/>
            <a:p>
              <a:endParaRPr lang="en-US">
                <a:solidFill>
                  <a:srgbClr val="000000"/>
                </a:solidFill>
              </a:endParaRPr>
            </a:p>
          </p:txBody>
        </p:sp>
        <p:sp>
          <p:nvSpPr>
            <p:cNvPr id="192" name="Rectangle 11"/>
            <p:cNvSpPr>
              <a:spLocks noChangeArrowheads="1"/>
            </p:cNvSpPr>
            <p:nvPr/>
          </p:nvSpPr>
          <p:spPr bwMode="auto">
            <a:xfrm flipH="1">
              <a:off x="238155" y="1913530"/>
              <a:ext cx="514052" cy="85686"/>
            </a:xfrm>
            <a:prstGeom prst="rect">
              <a:avLst/>
            </a:prstGeom>
            <a:solidFill>
              <a:schemeClr val="bg1"/>
            </a:solidFill>
            <a:ln w="12700">
              <a:noFill/>
              <a:miter lim="800000"/>
              <a:headEnd type="none" w="lg" len="med"/>
              <a:tailEnd type="none" w="lg" len="med"/>
            </a:ln>
          </p:spPr>
          <p:txBody>
            <a:bodyPr wrap="none" anchor="ctr">
              <a:noAutofit/>
            </a:bodyPr>
            <a:lstStyle/>
            <a:p>
              <a:endParaRPr lang="en-US">
                <a:solidFill>
                  <a:srgbClr val="000000"/>
                </a:solidFill>
              </a:endParaRPr>
            </a:p>
          </p:txBody>
        </p:sp>
        <p:sp>
          <p:nvSpPr>
            <p:cNvPr id="193" name="AutoShape 12"/>
            <p:cNvSpPr>
              <a:spLocks noChangeArrowheads="1"/>
            </p:cNvSpPr>
            <p:nvPr/>
          </p:nvSpPr>
          <p:spPr bwMode="auto">
            <a:xfrm flipH="1">
              <a:off x="240999" y="1622725"/>
              <a:ext cx="514052" cy="568762"/>
            </a:xfrm>
            <a:prstGeom prst="roundRect">
              <a:avLst>
                <a:gd name="adj" fmla="val 16667"/>
              </a:avLst>
            </a:prstGeom>
            <a:noFill/>
            <a:ln w="28575">
              <a:solidFill>
                <a:schemeClr val="tx1"/>
              </a:solidFill>
              <a:round/>
              <a:headEnd type="none" w="lg" len="med"/>
              <a:tailEnd type="none" w="lg" len="med"/>
            </a:ln>
          </p:spPr>
          <p:txBody>
            <a:bodyPr wrap="square" anchor="ctr">
              <a:noAutofit/>
            </a:bodyPr>
            <a:lstStyle/>
            <a:p>
              <a:endParaRPr lang="en-US">
                <a:solidFill>
                  <a:srgbClr val="000000"/>
                </a:solidFill>
              </a:endParaRPr>
            </a:p>
          </p:txBody>
        </p:sp>
        <p:pic>
          <p:nvPicPr>
            <p:cNvPr id="194" name="Picture 13" descr="Product Picture"/>
            <p:cNvPicPr>
              <a:picLocks noChangeAspect="1" noChangeArrowheads="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flipH="1">
              <a:off x="469081" y="1629784"/>
              <a:ext cx="411010" cy="357798"/>
            </a:xfrm>
            <a:prstGeom prst="rect">
              <a:avLst/>
            </a:prstGeom>
            <a:noFill/>
            <a:ln w="9525">
              <a:noFill/>
              <a:miter lim="800000"/>
              <a:headEnd/>
              <a:tailEnd/>
            </a:ln>
          </p:spPr>
        </p:pic>
        <p:sp>
          <p:nvSpPr>
            <p:cNvPr id="195" name="Rectangle 14"/>
            <p:cNvSpPr>
              <a:spLocks noChangeArrowheads="1"/>
            </p:cNvSpPr>
            <p:nvPr/>
          </p:nvSpPr>
          <p:spPr bwMode="auto">
            <a:xfrm flipH="1">
              <a:off x="456345" y="1877579"/>
              <a:ext cx="42838" cy="114634"/>
            </a:xfrm>
            <a:prstGeom prst="rect">
              <a:avLst/>
            </a:prstGeom>
            <a:solidFill>
              <a:schemeClr val="accent1"/>
            </a:solidFill>
            <a:ln w="12700">
              <a:solidFill>
                <a:schemeClr val="tx1"/>
              </a:solidFill>
              <a:miter lim="800000"/>
              <a:headEnd type="none" w="lg" len="med"/>
              <a:tailEnd type="none" w="lg" len="med"/>
            </a:ln>
          </p:spPr>
          <p:txBody>
            <a:bodyPr wrap="none" anchor="ctr">
              <a:noAutofit/>
            </a:bodyPr>
            <a:lstStyle/>
            <a:p>
              <a:endParaRPr lang="en-US">
                <a:solidFill>
                  <a:srgbClr val="000000"/>
                </a:solidFill>
              </a:endParaRPr>
            </a:p>
          </p:txBody>
        </p:sp>
        <p:sp>
          <p:nvSpPr>
            <p:cNvPr id="196" name="AutoShape 15"/>
            <p:cNvSpPr>
              <a:spLocks noChangeArrowheads="1"/>
            </p:cNvSpPr>
            <p:nvPr/>
          </p:nvSpPr>
          <p:spPr bwMode="auto">
            <a:xfrm rot="5400000" flipH="1">
              <a:off x="437814" y="1854440"/>
              <a:ext cx="113476" cy="302179"/>
            </a:xfrm>
            <a:prstGeom prst="roundRect">
              <a:avLst>
                <a:gd name="adj" fmla="val 16667"/>
              </a:avLst>
            </a:prstGeom>
            <a:solidFill>
              <a:schemeClr val="accent2"/>
            </a:solidFill>
            <a:ln w="12700">
              <a:solidFill>
                <a:schemeClr val="tx1"/>
              </a:solidFill>
              <a:round/>
              <a:headEnd type="none" w="lg" len="med"/>
              <a:tailEnd type="none" w="lg" len="med"/>
            </a:ln>
          </p:spPr>
          <p:txBody>
            <a:bodyPr anchor="ctr">
              <a:noAutofit/>
            </a:bodyPr>
            <a:lstStyle/>
            <a:p>
              <a:endParaRPr lang="en-US">
                <a:solidFill>
                  <a:srgbClr val="000000"/>
                </a:solidFill>
              </a:endParaRPr>
            </a:p>
          </p:txBody>
        </p:sp>
        <p:grpSp>
          <p:nvGrpSpPr>
            <p:cNvPr id="14" name="Group 16"/>
            <p:cNvGrpSpPr>
              <a:grpSpLocks/>
            </p:cNvGrpSpPr>
            <p:nvPr/>
          </p:nvGrpSpPr>
          <p:grpSpPr bwMode="auto">
            <a:xfrm flipH="1">
              <a:off x="273469" y="1548965"/>
              <a:ext cx="453848" cy="85686"/>
              <a:chOff x="2282" y="276"/>
              <a:chExt cx="580" cy="111"/>
            </a:xfrm>
          </p:grpSpPr>
          <p:sp>
            <p:nvSpPr>
              <p:cNvPr id="203" name="Arc 17"/>
              <p:cNvSpPr>
                <a:spLocks/>
              </p:cNvSpPr>
              <p:nvPr/>
            </p:nvSpPr>
            <p:spPr bwMode="auto">
              <a:xfrm rot="10800000" flipH="1">
                <a:off x="2282" y="276"/>
                <a:ext cx="40" cy="111"/>
              </a:xfrm>
              <a:custGeom>
                <a:avLst/>
                <a:gdLst>
                  <a:gd name="T0" fmla="*/ 0 w 21600"/>
                  <a:gd name="T1" fmla="*/ 0 h 21600"/>
                  <a:gd name="T2" fmla="*/ 40 w 21600"/>
                  <a:gd name="T3" fmla="*/ 111 h 21600"/>
                  <a:gd name="T4" fmla="*/ 0 w 21600"/>
                  <a:gd name="T5" fmla="*/ 11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tx1"/>
                </a:solidFill>
                <a:round/>
                <a:headEnd type="none" w="lg" len="med"/>
                <a:tailEnd type="none" w="lg" len="med"/>
              </a:ln>
            </p:spPr>
            <p:txBody>
              <a:bodyPr anchor="ctr">
                <a:noAutofit/>
              </a:bodyPr>
              <a:lstStyle/>
              <a:p>
                <a:endParaRPr lang="en-US">
                  <a:solidFill>
                    <a:srgbClr val="000000"/>
                  </a:solidFill>
                </a:endParaRPr>
              </a:p>
            </p:txBody>
          </p:sp>
          <p:sp>
            <p:nvSpPr>
              <p:cNvPr id="204" name="Arc 18"/>
              <p:cNvSpPr>
                <a:spLocks/>
              </p:cNvSpPr>
              <p:nvPr/>
            </p:nvSpPr>
            <p:spPr bwMode="auto">
              <a:xfrm rot="10800000">
                <a:off x="2823" y="276"/>
                <a:ext cx="39" cy="111"/>
              </a:xfrm>
              <a:custGeom>
                <a:avLst/>
                <a:gdLst>
                  <a:gd name="T0" fmla="*/ 0 w 21600"/>
                  <a:gd name="T1" fmla="*/ 0 h 21600"/>
                  <a:gd name="T2" fmla="*/ 40 w 21600"/>
                  <a:gd name="T3" fmla="*/ 111 h 21600"/>
                  <a:gd name="T4" fmla="*/ 0 w 21600"/>
                  <a:gd name="T5" fmla="*/ 11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tx1"/>
                </a:solidFill>
                <a:round/>
                <a:headEnd type="none" w="lg" len="med"/>
                <a:tailEnd type="none" w="lg" len="med"/>
              </a:ln>
            </p:spPr>
            <p:txBody>
              <a:bodyPr anchor="ctr">
                <a:noAutofit/>
              </a:bodyPr>
              <a:lstStyle/>
              <a:p>
                <a:endParaRPr lang="en-US">
                  <a:solidFill>
                    <a:srgbClr val="000000"/>
                  </a:solidFill>
                </a:endParaRPr>
              </a:p>
            </p:txBody>
          </p:sp>
        </p:grpSp>
        <p:sp>
          <p:nvSpPr>
            <p:cNvPr id="199" name="AutoShape 19"/>
            <p:cNvSpPr>
              <a:spLocks noChangeArrowheads="1"/>
            </p:cNvSpPr>
            <p:nvPr/>
          </p:nvSpPr>
          <p:spPr bwMode="auto">
            <a:xfrm flipH="1" flipV="1">
              <a:off x="280363" y="1596862"/>
              <a:ext cx="446901" cy="92634"/>
            </a:xfrm>
            <a:custGeom>
              <a:avLst/>
              <a:gdLst>
                <a:gd name="T0" fmla="*/ 364 w 21600"/>
                <a:gd name="T1" fmla="*/ 40 h 21600"/>
                <a:gd name="T2" fmla="*/ 193 w 21600"/>
                <a:gd name="T3" fmla="*/ 80 h 21600"/>
                <a:gd name="T4" fmla="*/ 22 w 21600"/>
                <a:gd name="T5" fmla="*/ 40 h 21600"/>
                <a:gd name="T6" fmla="*/ 193 w 21600"/>
                <a:gd name="T7" fmla="*/ 0 h 21600"/>
                <a:gd name="T8" fmla="*/ 0 60000 65536"/>
                <a:gd name="T9" fmla="*/ 0 60000 65536"/>
                <a:gd name="T10" fmla="*/ 0 60000 65536"/>
                <a:gd name="T11" fmla="*/ 0 60000 65536"/>
                <a:gd name="T12" fmla="*/ 3022 w 21600"/>
                <a:gd name="T13" fmla="*/ 2970 h 21600"/>
                <a:gd name="T14" fmla="*/ 18578 w 21600"/>
                <a:gd name="T15" fmla="*/ 18630 h 21600"/>
              </a:gdLst>
              <a:ahLst/>
              <a:cxnLst>
                <a:cxn ang="T8">
                  <a:pos x="T0" y="T1"/>
                </a:cxn>
                <a:cxn ang="T9">
                  <a:pos x="T2" y="T3"/>
                </a:cxn>
                <a:cxn ang="T10">
                  <a:pos x="T4" y="T5"/>
                </a:cxn>
                <a:cxn ang="T11">
                  <a:pos x="T6" y="T7"/>
                </a:cxn>
              </a:cxnLst>
              <a:rect l="T12" t="T13" r="T14" b="T15"/>
              <a:pathLst>
                <a:path w="21600" h="21600">
                  <a:moveTo>
                    <a:pt x="0" y="0"/>
                  </a:moveTo>
                  <a:lnTo>
                    <a:pt x="2435" y="21600"/>
                  </a:lnTo>
                  <a:lnTo>
                    <a:pt x="19165" y="21600"/>
                  </a:lnTo>
                  <a:lnTo>
                    <a:pt x="21600" y="0"/>
                  </a:lnTo>
                  <a:close/>
                </a:path>
              </a:pathLst>
            </a:custGeom>
            <a:solidFill>
              <a:schemeClr val="bg1"/>
            </a:solidFill>
            <a:ln w="12700">
              <a:solidFill>
                <a:schemeClr val="bg1"/>
              </a:solidFill>
              <a:miter lim="800000"/>
              <a:headEnd type="none" w="lg" len="med"/>
              <a:tailEnd type="none" w="lg" len="med"/>
            </a:ln>
          </p:spPr>
          <p:txBody>
            <a:bodyPr anchor="ctr">
              <a:noAutofit/>
            </a:bodyPr>
            <a:lstStyle/>
            <a:p>
              <a:endParaRPr lang="en-US">
                <a:solidFill>
                  <a:srgbClr val="000000"/>
                </a:solidFill>
              </a:endParaRPr>
            </a:p>
          </p:txBody>
        </p:sp>
        <p:sp>
          <p:nvSpPr>
            <p:cNvPr id="201" name="Freeform 21"/>
            <p:cNvSpPr>
              <a:spLocks/>
            </p:cNvSpPr>
            <p:nvPr/>
          </p:nvSpPr>
          <p:spPr bwMode="auto">
            <a:xfrm flipH="1">
              <a:off x="276758" y="1504197"/>
              <a:ext cx="444848" cy="98240"/>
            </a:xfrm>
            <a:custGeom>
              <a:avLst/>
              <a:gdLst>
                <a:gd name="T0" fmla="*/ 0 w 288"/>
                <a:gd name="T1" fmla="*/ 144 h 144"/>
                <a:gd name="T2" fmla="*/ 0 w 288"/>
                <a:gd name="T3" fmla="*/ 0 h 144"/>
                <a:gd name="T4" fmla="*/ 288 w 288"/>
                <a:gd name="T5" fmla="*/ 0 h 144"/>
                <a:gd name="T6" fmla="*/ 288 w 288"/>
                <a:gd name="T7" fmla="*/ 144 h 144"/>
                <a:gd name="T8" fmla="*/ 0 60000 65536"/>
                <a:gd name="T9" fmla="*/ 0 60000 65536"/>
                <a:gd name="T10" fmla="*/ 0 60000 65536"/>
                <a:gd name="T11" fmla="*/ 0 60000 65536"/>
                <a:gd name="T12" fmla="*/ 0 w 288"/>
                <a:gd name="T13" fmla="*/ 0 h 144"/>
                <a:gd name="T14" fmla="*/ 288 w 288"/>
                <a:gd name="T15" fmla="*/ 144 h 144"/>
              </a:gdLst>
              <a:ahLst/>
              <a:cxnLst>
                <a:cxn ang="T8">
                  <a:pos x="T0" y="T1"/>
                </a:cxn>
                <a:cxn ang="T9">
                  <a:pos x="T2" y="T3"/>
                </a:cxn>
                <a:cxn ang="T10">
                  <a:pos x="T4" y="T5"/>
                </a:cxn>
                <a:cxn ang="T11">
                  <a:pos x="T6" y="T7"/>
                </a:cxn>
              </a:cxnLst>
              <a:rect l="T12" t="T13" r="T14" b="T15"/>
              <a:pathLst>
                <a:path w="288" h="144">
                  <a:moveTo>
                    <a:pt x="0" y="144"/>
                  </a:moveTo>
                  <a:lnTo>
                    <a:pt x="0" y="0"/>
                  </a:lnTo>
                  <a:lnTo>
                    <a:pt x="288" y="0"/>
                  </a:lnTo>
                  <a:lnTo>
                    <a:pt x="288" y="144"/>
                  </a:lnTo>
                </a:path>
              </a:pathLst>
            </a:custGeom>
            <a:noFill/>
            <a:ln w="28575">
              <a:solidFill>
                <a:schemeClr val="tx1"/>
              </a:solidFill>
              <a:round/>
              <a:headEnd type="none" w="lg" len="med"/>
              <a:tailEnd type="none" w="lg" len="med"/>
            </a:ln>
          </p:spPr>
          <p:txBody>
            <a:bodyPr anchor="ctr">
              <a:noAutofit/>
            </a:bodyPr>
            <a:lstStyle/>
            <a:p>
              <a:endParaRPr lang="en-US">
                <a:solidFill>
                  <a:srgbClr val="000000"/>
                </a:solidFill>
              </a:endParaRPr>
            </a:p>
          </p:txBody>
        </p:sp>
        <p:sp>
          <p:nvSpPr>
            <p:cNvPr id="208" name="Freeform 207"/>
            <p:cNvSpPr/>
            <p:nvPr/>
          </p:nvSpPr>
          <p:spPr bwMode="auto">
            <a:xfrm>
              <a:off x="4912004" y="6788037"/>
              <a:ext cx="2242879" cy="1027494"/>
            </a:xfrm>
            <a:custGeom>
              <a:avLst/>
              <a:gdLst>
                <a:gd name="connsiteX0" fmla="*/ 0 w 5310835"/>
                <a:gd name="connsiteY0" fmla="*/ 0 h 621792"/>
                <a:gd name="connsiteX1" fmla="*/ 5310835 w 5310835"/>
                <a:gd name="connsiteY1" fmla="*/ 621792 h 621792"/>
                <a:gd name="connsiteX0" fmla="*/ 0 w 5310835"/>
                <a:gd name="connsiteY0" fmla="*/ 0 h 872947"/>
                <a:gd name="connsiteX1" fmla="*/ 5310835 w 5310835"/>
                <a:gd name="connsiteY1" fmla="*/ 621792 h 872947"/>
                <a:gd name="connsiteX0" fmla="*/ 0 w 5310835"/>
                <a:gd name="connsiteY0" fmla="*/ 0 h 1676060"/>
                <a:gd name="connsiteX1" fmla="*/ 5310835 w 5310835"/>
                <a:gd name="connsiteY1" fmla="*/ 621792 h 1676060"/>
                <a:gd name="connsiteX0" fmla="*/ 0 w 5053312"/>
                <a:gd name="connsiteY0" fmla="*/ 8133079 h 9809140"/>
                <a:gd name="connsiteX1" fmla="*/ 5053312 w 5053312"/>
                <a:gd name="connsiteY1" fmla="*/ 207266 h 9809140"/>
              </a:gdLst>
              <a:ahLst/>
              <a:cxnLst>
                <a:cxn ang="0">
                  <a:pos x="connsiteX0" y="connsiteY0"/>
                </a:cxn>
                <a:cxn ang="0">
                  <a:pos x="connsiteX1" y="connsiteY1"/>
                </a:cxn>
              </a:cxnLst>
              <a:rect l="l" t="t" r="r" b="b"/>
              <a:pathLst>
                <a:path w="5053312" h="9809140">
                  <a:moveTo>
                    <a:pt x="0" y="8133079"/>
                  </a:moveTo>
                  <a:cubicBezTo>
                    <a:pt x="28543" y="9809139"/>
                    <a:pt x="3283034" y="2"/>
                    <a:pt x="5053312" y="207266"/>
                  </a:cubicBezTo>
                </a:path>
              </a:pathLst>
            </a:custGeom>
            <a:noFill/>
            <a:ln w="38100" cap="flat" cmpd="sng" algn="ctr">
              <a:solidFill>
                <a:schemeClr val="tx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a:spcBef>
                  <a:spcPct val="50000"/>
                </a:spcBef>
              </a:pPr>
              <a:endParaRPr lang="en-US" smtClean="0">
                <a:solidFill>
                  <a:srgbClr val="000000"/>
                </a:solidFill>
              </a:endParaRPr>
            </a:p>
          </p:txBody>
        </p:sp>
        <p:sp>
          <p:nvSpPr>
            <p:cNvPr id="13332" name="Line 120"/>
            <p:cNvSpPr>
              <a:spLocks noChangeShapeType="1"/>
            </p:cNvSpPr>
            <p:nvPr/>
          </p:nvSpPr>
          <p:spPr bwMode="auto">
            <a:xfrm flipH="1">
              <a:off x="774497" y="2001203"/>
              <a:ext cx="968578" cy="0"/>
            </a:xfrm>
            <a:prstGeom prst="line">
              <a:avLst/>
            </a:prstGeom>
            <a:noFill/>
            <a:ln w="12700">
              <a:solidFill>
                <a:schemeClr val="tx1"/>
              </a:solidFill>
              <a:prstDash val="dash"/>
              <a:round/>
              <a:headEnd type="none" w="lg" len="med"/>
              <a:tailEnd type="none" w="lg" len="med"/>
            </a:ln>
          </p:spPr>
          <p:txBody>
            <a:bodyPr wrap="square" anchor="ctr">
              <a:noAutofit/>
            </a:bodyPr>
            <a:lstStyle/>
            <a:p>
              <a:endParaRPr lang="en-US">
                <a:solidFill>
                  <a:srgbClr val="000000"/>
                </a:solidFill>
              </a:endParaRPr>
            </a:p>
          </p:txBody>
        </p:sp>
        <p:grpSp>
          <p:nvGrpSpPr>
            <p:cNvPr id="15" name="Group 196"/>
            <p:cNvGrpSpPr/>
            <p:nvPr/>
          </p:nvGrpSpPr>
          <p:grpSpPr>
            <a:xfrm>
              <a:off x="6158332" y="3280412"/>
              <a:ext cx="3278965" cy="3192577"/>
              <a:chOff x="4081882" y="3280412"/>
              <a:chExt cx="4638255" cy="3468369"/>
            </a:xfrm>
          </p:grpSpPr>
          <p:cxnSp>
            <p:nvCxnSpPr>
              <p:cNvPr id="206" name="Straight Connector 187"/>
              <p:cNvCxnSpPr>
                <a:cxnSpLocks noChangeShapeType="1"/>
              </p:cNvCxnSpPr>
              <p:nvPr/>
            </p:nvCxnSpPr>
            <p:spPr bwMode="auto">
              <a:xfrm rot="5400000">
                <a:off x="2370417" y="5005795"/>
                <a:ext cx="3461880" cy="11113"/>
              </a:xfrm>
              <a:prstGeom prst="line">
                <a:avLst/>
              </a:prstGeom>
              <a:noFill/>
              <a:ln w="254000" algn="ctr">
                <a:solidFill>
                  <a:schemeClr val="bg1">
                    <a:lumMod val="50000"/>
                  </a:schemeClr>
                </a:solidFill>
                <a:round/>
                <a:headEnd type="none" w="lg" len="med"/>
                <a:tailEnd type="none" w="lg" len="med"/>
              </a:ln>
            </p:spPr>
          </p:cxnSp>
          <p:cxnSp>
            <p:nvCxnSpPr>
              <p:cNvPr id="209" name="Straight Connector 189"/>
              <p:cNvCxnSpPr>
                <a:cxnSpLocks noChangeShapeType="1"/>
              </p:cNvCxnSpPr>
              <p:nvPr/>
            </p:nvCxnSpPr>
            <p:spPr bwMode="auto">
              <a:xfrm rot="5400000">
                <a:off x="6983641" y="5012284"/>
                <a:ext cx="3461880" cy="11113"/>
              </a:xfrm>
              <a:prstGeom prst="line">
                <a:avLst/>
              </a:prstGeom>
              <a:noFill/>
              <a:ln w="254000" algn="ctr">
                <a:solidFill>
                  <a:schemeClr val="bg1">
                    <a:lumMod val="50000"/>
                  </a:schemeClr>
                </a:solidFill>
                <a:round/>
                <a:headEnd type="none" w="lg" len="med"/>
                <a:tailEnd type="none" w="lg" len="med"/>
              </a:ln>
            </p:spPr>
          </p:cxnSp>
          <p:cxnSp>
            <p:nvCxnSpPr>
              <p:cNvPr id="210" name="Straight Connector 190"/>
              <p:cNvCxnSpPr>
                <a:cxnSpLocks noChangeShapeType="1"/>
              </p:cNvCxnSpPr>
              <p:nvPr/>
            </p:nvCxnSpPr>
            <p:spPr bwMode="auto">
              <a:xfrm rot="10800000">
                <a:off x="4081882" y="6617357"/>
                <a:ext cx="4635082" cy="12045"/>
              </a:xfrm>
              <a:prstGeom prst="line">
                <a:avLst/>
              </a:prstGeom>
              <a:noFill/>
              <a:ln w="254000" algn="ctr">
                <a:solidFill>
                  <a:schemeClr val="bg1">
                    <a:lumMod val="50000"/>
                  </a:schemeClr>
                </a:solidFill>
                <a:round/>
                <a:headEnd type="none" w="lg" len="med"/>
                <a:tailEnd type="none" w="lg" len="med"/>
              </a:ln>
            </p:spPr>
          </p:cxnSp>
        </p:grpSp>
        <p:sp>
          <p:nvSpPr>
            <p:cNvPr id="211" name="Trapezoid 210"/>
            <p:cNvSpPr/>
            <p:nvPr/>
          </p:nvSpPr>
          <p:spPr>
            <a:xfrm>
              <a:off x="3486150" y="3981450"/>
              <a:ext cx="533400" cy="213360"/>
            </a:xfrm>
            <a:prstGeom prst="trapezoid">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s-CO">
                <a:solidFill>
                  <a:srgbClr val="FFFFFF"/>
                </a:solidFill>
              </a:endParaRPr>
            </a:p>
          </p:txBody>
        </p:sp>
        <p:sp>
          <p:nvSpPr>
            <p:cNvPr id="212" name="Line 117"/>
            <p:cNvSpPr>
              <a:spLocks noChangeShapeType="1"/>
            </p:cNvSpPr>
            <p:nvPr/>
          </p:nvSpPr>
          <p:spPr bwMode="auto">
            <a:xfrm flipV="1">
              <a:off x="3743960" y="3778568"/>
              <a:ext cx="0" cy="267652"/>
            </a:xfrm>
            <a:prstGeom prst="line">
              <a:avLst/>
            </a:prstGeom>
            <a:noFill/>
            <a:ln w="12700">
              <a:solidFill>
                <a:schemeClr val="tx1"/>
              </a:solidFill>
              <a:round/>
              <a:headEnd type="none" w="lg" len="med"/>
              <a:tailEnd type="none" w="lg" len="med"/>
            </a:ln>
          </p:spPr>
          <p:txBody>
            <a:bodyPr wrap="square" anchor="ctr">
              <a:noAutofit/>
            </a:bodyPr>
            <a:lstStyle/>
            <a:p>
              <a:endParaRPr lang="en-US">
                <a:solidFill>
                  <a:srgbClr val="000000"/>
                </a:solidFill>
              </a:endParaRPr>
            </a:p>
          </p:txBody>
        </p:sp>
        <p:grpSp>
          <p:nvGrpSpPr>
            <p:cNvPr id="16" name="Group 266"/>
            <p:cNvGrpSpPr/>
            <p:nvPr/>
          </p:nvGrpSpPr>
          <p:grpSpPr>
            <a:xfrm>
              <a:off x="450563" y="2180782"/>
              <a:ext cx="96456" cy="4339450"/>
              <a:chOff x="450563" y="2190307"/>
              <a:chExt cx="96456" cy="4339450"/>
            </a:xfrm>
          </p:grpSpPr>
          <p:sp>
            <p:nvSpPr>
              <p:cNvPr id="247" name="Rectangle 246"/>
              <p:cNvSpPr/>
              <p:nvPr/>
            </p:nvSpPr>
            <p:spPr bwMode="auto">
              <a:xfrm rot="5400000">
                <a:off x="-1670934" y="4311804"/>
                <a:ext cx="4339450" cy="96456"/>
              </a:xfrm>
              <a:prstGeom prst="rect">
                <a:avLst/>
              </a:prstGeom>
              <a:solidFill>
                <a:schemeClr val="accent2">
                  <a:lumMod val="50000"/>
                </a:schemeClr>
              </a:solidFill>
              <a:ln w="12700" cap="flat" cmpd="sng" algn="ctr">
                <a:no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eaLnBrk="1" hangingPunct="1"/>
                <a:endParaRPr lang="en-US" sz="1800" smtClean="0">
                  <a:solidFill>
                    <a:srgbClr val="000000"/>
                  </a:solidFill>
                  <a:latin typeface="Century Gothic" pitchFamily="34" charset="0"/>
                  <a:cs typeface="Arial" charset="0"/>
                </a:endParaRPr>
              </a:p>
            </p:txBody>
          </p:sp>
          <p:cxnSp>
            <p:nvCxnSpPr>
              <p:cNvPr id="248" name="Straight Connector 247"/>
              <p:cNvCxnSpPr/>
              <p:nvPr/>
            </p:nvCxnSpPr>
            <p:spPr bwMode="auto">
              <a:xfrm rot="5400000">
                <a:off x="-1627126" y="4360032"/>
                <a:ext cx="4339450" cy="0"/>
              </a:xfrm>
              <a:prstGeom prst="line">
                <a:avLst/>
              </a:prstGeom>
              <a:solidFill>
                <a:schemeClr val="accent2">
                  <a:lumMod val="50000"/>
                </a:schemeClr>
              </a:solidFill>
              <a:ln w="28575" cap="flat" cmpd="sng" algn="ctr">
                <a:solidFill>
                  <a:schemeClr val="tx1"/>
                </a:solidFill>
                <a:prstDash val="solid"/>
                <a:round/>
                <a:headEnd type="none" w="lg" len="med"/>
                <a:tailEnd type="none" w="lg" len="med"/>
              </a:ln>
              <a:effectLst/>
            </p:spPr>
          </p:cxnSp>
          <p:cxnSp>
            <p:nvCxnSpPr>
              <p:cNvPr id="249" name="Straight Connector 248"/>
              <p:cNvCxnSpPr/>
              <p:nvPr/>
            </p:nvCxnSpPr>
            <p:spPr bwMode="auto">
              <a:xfrm rot="5400000">
                <a:off x="-1717160" y="4360032"/>
                <a:ext cx="4339450" cy="0"/>
              </a:xfrm>
              <a:prstGeom prst="line">
                <a:avLst/>
              </a:prstGeom>
              <a:solidFill>
                <a:schemeClr val="accent2">
                  <a:lumMod val="50000"/>
                </a:schemeClr>
              </a:solidFill>
              <a:ln w="28575" cap="flat" cmpd="sng" algn="ctr">
                <a:solidFill>
                  <a:schemeClr val="tx1"/>
                </a:solidFill>
                <a:prstDash val="solid"/>
                <a:round/>
                <a:headEnd type="none" w="lg" len="med"/>
                <a:tailEnd type="none" w="lg" len="med"/>
              </a:ln>
              <a:effectLst/>
            </p:spPr>
          </p:cxnSp>
        </p:grpSp>
        <p:grpSp>
          <p:nvGrpSpPr>
            <p:cNvPr id="17" name="Group 272"/>
            <p:cNvGrpSpPr/>
            <p:nvPr/>
          </p:nvGrpSpPr>
          <p:grpSpPr>
            <a:xfrm>
              <a:off x="4090416" y="3002541"/>
              <a:ext cx="613258" cy="3603762"/>
              <a:chOff x="4090416" y="3002541"/>
              <a:chExt cx="613258" cy="3603762"/>
            </a:xfrm>
          </p:grpSpPr>
          <p:sp>
            <p:nvSpPr>
              <p:cNvPr id="263" name="Freeform 262"/>
              <p:cNvSpPr/>
              <p:nvPr/>
            </p:nvSpPr>
            <p:spPr bwMode="auto">
              <a:xfrm>
                <a:off x="4090416" y="3002541"/>
                <a:ext cx="613258" cy="3603762"/>
              </a:xfrm>
              <a:custGeom>
                <a:avLst/>
                <a:gdLst>
                  <a:gd name="connsiteX0" fmla="*/ 605942 w 693724"/>
                  <a:gd name="connsiteY0" fmla="*/ 165811 h 4089197"/>
                  <a:gd name="connsiteX1" fmla="*/ 86563 w 693724"/>
                  <a:gd name="connsiteY1" fmla="*/ 1241146 h 4089197"/>
                  <a:gd name="connsiteX2" fmla="*/ 86563 w 693724"/>
                  <a:gd name="connsiteY2" fmla="*/ 3684423 h 4089197"/>
                  <a:gd name="connsiteX3" fmla="*/ 159715 w 693724"/>
                  <a:gd name="connsiteY3" fmla="*/ 3669792 h 4089197"/>
                  <a:gd name="connsiteX4" fmla="*/ 188976 w 693724"/>
                  <a:gd name="connsiteY4" fmla="*/ 1175309 h 4089197"/>
                  <a:gd name="connsiteX5" fmla="*/ 613258 w 693724"/>
                  <a:gd name="connsiteY5" fmla="*/ 246279 h 4089197"/>
                  <a:gd name="connsiteX6" fmla="*/ 605942 w 693724"/>
                  <a:gd name="connsiteY6" fmla="*/ 165811 h 4089197"/>
                  <a:gd name="connsiteX0" fmla="*/ 605942 w 693724"/>
                  <a:gd name="connsiteY0" fmla="*/ 165811 h 4089197"/>
                  <a:gd name="connsiteX1" fmla="*/ 86563 w 693724"/>
                  <a:gd name="connsiteY1" fmla="*/ 1241146 h 4089197"/>
                  <a:gd name="connsiteX2" fmla="*/ 86563 w 693724"/>
                  <a:gd name="connsiteY2" fmla="*/ 3684423 h 4089197"/>
                  <a:gd name="connsiteX3" fmla="*/ 159715 w 693724"/>
                  <a:gd name="connsiteY3" fmla="*/ 3669792 h 4089197"/>
                  <a:gd name="connsiteX4" fmla="*/ 188976 w 693724"/>
                  <a:gd name="connsiteY4" fmla="*/ 1175309 h 4089197"/>
                  <a:gd name="connsiteX5" fmla="*/ 613258 w 693724"/>
                  <a:gd name="connsiteY5" fmla="*/ 246279 h 4089197"/>
                  <a:gd name="connsiteX6" fmla="*/ 605942 w 693724"/>
                  <a:gd name="connsiteY6" fmla="*/ 165811 h 4089197"/>
                  <a:gd name="connsiteX0" fmla="*/ 605942 w 693724"/>
                  <a:gd name="connsiteY0" fmla="*/ 165811 h 4089197"/>
                  <a:gd name="connsiteX1" fmla="*/ 86563 w 693724"/>
                  <a:gd name="connsiteY1" fmla="*/ 1241146 h 4089197"/>
                  <a:gd name="connsiteX2" fmla="*/ 86563 w 693724"/>
                  <a:gd name="connsiteY2" fmla="*/ 3684423 h 4089197"/>
                  <a:gd name="connsiteX3" fmla="*/ 159715 w 693724"/>
                  <a:gd name="connsiteY3" fmla="*/ 3669792 h 4089197"/>
                  <a:gd name="connsiteX4" fmla="*/ 188976 w 693724"/>
                  <a:gd name="connsiteY4" fmla="*/ 1175309 h 4089197"/>
                  <a:gd name="connsiteX5" fmla="*/ 613258 w 693724"/>
                  <a:gd name="connsiteY5" fmla="*/ 246279 h 4089197"/>
                  <a:gd name="connsiteX6" fmla="*/ 605942 w 693724"/>
                  <a:gd name="connsiteY6" fmla="*/ 165811 h 4089197"/>
                  <a:gd name="connsiteX0" fmla="*/ 605942 w 965328"/>
                  <a:gd name="connsiteY0" fmla="*/ 84474 h 4007860"/>
                  <a:gd name="connsiteX1" fmla="*/ 86563 w 965328"/>
                  <a:gd name="connsiteY1" fmla="*/ 1159809 h 4007860"/>
                  <a:gd name="connsiteX2" fmla="*/ 86563 w 965328"/>
                  <a:gd name="connsiteY2" fmla="*/ 3603086 h 4007860"/>
                  <a:gd name="connsiteX3" fmla="*/ 159715 w 965328"/>
                  <a:gd name="connsiteY3" fmla="*/ 3588455 h 4007860"/>
                  <a:gd name="connsiteX4" fmla="*/ 188976 w 965328"/>
                  <a:gd name="connsiteY4" fmla="*/ 1093972 h 4007860"/>
                  <a:gd name="connsiteX5" fmla="*/ 613258 w 965328"/>
                  <a:gd name="connsiteY5" fmla="*/ 164942 h 4007860"/>
                  <a:gd name="connsiteX6" fmla="*/ 605942 w 965328"/>
                  <a:gd name="connsiteY6" fmla="*/ 84474 h 4007860"/>
                  <a:gd name="connsiteX0" fmla="*/ 605942 w 613258"/>
                  <a:gd name="connsiteY0" fmla="*/ 84474 h 4007860"/>
                  <a:gd name="connsiteX1" fmla="*/ 86563 w 613258"/>
                  <a:gd name="connsiteY1" fmla="*/ 1159809 h 4007860"/>
                  <a:gd name="connsiteX2" fmla="*/ 86563 w 613258"/>
                  <a:gd name="connsiteY2" fmla="*/ 3603086 h 4007860"/>
                  <a:gd name="connsiteX3" fmla="*/ 159715 w 613258"/>
                  <a:gd name="connsiteY3" fmla="*/ 3588455 h 4007860"/>
                  <a:gd name="connsiteX4" fmla="*/ 188976 w 613258"/>
                  <a:gd name="connsiteY4" fmla="*/ 1093972 h 4007860"/>
                  <a:gd name="connsiteX5" fmla="*/ 613258 w 613258"/>
                  <a:gd name="connsiteY5" fmla="*/ 164942 h 4007860"/>
                  <a:gd name="connsiteX6" fmla="*/ 605942 w 613258"/>
                  <a:gd name="connsiteY6" fmla="*/ 84474 h 4007860"/>
                  <a:gd name="connsiteX0" fmla="*/ 605942 w 613258"/>
                  <a:gd name="connsiteY0" fmla="*/ 84474 h 4007860"/>
                  <a:gd name="connsiteX1" fmla="*/ 86563 w 613258"/>
                  <a:gd name="connsiteY1" fmla="*/ 1159809 h 4007860"/>
                  <a:gd name="connsiteX2" fmla="*/ 86563 w 613258"/>
                  <a:gd name="connsiteY2" fmla="*/ 3603086 h 4007860"/>
                  <a:gd name="connsiteX3" fmla="*/ 159715 w 613258"/>
                  <a:gd name="connsiteY3" fmla="*/ 3588455 h 4007860"/>
                  <a:gd name="connsiteX4" fmla="*/ 188976 w 613258"/>
                  <a:gd name="connsiteY4" fmla="*/ 1093972 h 4007860"/>
                  <a:gd name="connsiteX5" fmla="*/ 613258 w 613258"/>
                  <a:gd name="connsiteY5" fmla="*/ 164942 h 4007860"/>
                  <a:gd name="connsiteX6" fmla="*/ 605942 w 613258"/>
                  <a:gd name="connsiteY6" fmla="*/ 84474 h 4007860"/>
                  <a:gd name="connsiteX0" fmla="*/ 605942 w 613258"/>
                  <a:gd name="connsiteY0" fmla="*/ 84474 h 4007860"/>
                  <a:gd name="connsiteX1" fmla="*/ 86563 w 613258"/>
                  <a:gd name="connsiteY1" fmla="*/ 1159809 h 4007860"/>
                  <a:gd name="connsiteX2" fmla="*/ 86563 w 613258"/>
                  <a:gd name="connsiteY2" fmla="*/ 3603086 h 4007860"/>
                  <a:gd name="connsiteX3" fmla="*/ 159715 w 613258"/>
                  <a:gd name="connsiteY3" fmla="*/ 3588455 h 4007860"/>
                  <a:gd name="connsiteX4" fmla="*/ 188976 w 613258"/>
                  <a:gd name="connsiteY4" fmla="*/ 1093972 h 4007860"/>
                  <a:gd name="connsiteX5" fmla="*/ 613258 w 613258"/>
                  <a:gd name="connsiteY5" fmla="*/ 164942 h 4007860"/>
                  <a:gd name="connsiteX6" fmla="*/ 605942 w 613258"/>
                  <a:gd name="connsiteY6" fmla="*/ 84474 h 4007860"/>
                  <a:gd name="connsiteX0" fmla="*/ 605942 w 613258"/>
                  <a:gd name="connsiteY0" fmla="*/ 84474 h 4007860"/>
                  <a:gd name="connsiteX1" fmla="*/ 86563 w 613258"/>
                  <a:gd name="connsiteY1" fmla="*/ 1159809 h 4007860"/>
                  <a:gd name="connsiteX2" fmla="*/ 86563 w 613258"/>
                  <a:gd name="connsiteY2" fmla="*/ 3603086 h 4007860"/>
                  <a:gd name="connsiteX3" fmla="*/ 159715 w 613258"/>
                  <a:gd name="connsiteY3" fmla="*/ 3588455 h 4007860"/>
                  <a:gd name="connsiteX4" fmla="*/ 188976 w 613258"/>
                  <a:gd name="connsiteY4" fmla="*/ 1093972 h 4007860"/>
                  <a:gd name="connsiteX5" fmla="*/ 613258 w 613258"/>
                  <a:gd name="connsiteY5" fmla="*/ 164942 h 4007860"/>
                  <a:gd name="connsiteX6" fmla="*/ 605942 w 613258"/>
                  <a:gd name="connsiteY6" fmla="*/ 84474 h 4007860"/>
                  <a:gd name="connsiteX0" fmla="*/ 605942 w 613258"/>
                  <a:gd name="connsiteY0" fmla="*/ 84474 h 3603762"/>
                  <a:gd name="connsiteX1" fmla="*/ 86563 w 613258"/>
                  <a:gd name="connsiteY1" fmla="*/ 1159809 h 3603762"/>
                  <a:gd name="connsiteX2" fmla="*/ 86563 w 613258"/>
                  <a:gd name="connsiteY2" fmla="*/ 3603086 h 3603762"/>
                  <a:gd name="connsiteX3" fmla="*/ 159715 w 613258"/>
                  <a:gd name="connsiteY3" fmla="*/ 3588455 h 3603762"/>
                  <a:gd name="connsiteX4" fmla="*/ 188976 w 613258"/>
                  <a:gd name="connsiteY4" fmla="*/ 1093972 h 3603762"/>
                  <a:gd name="connsiteX5" fmla="*/ 613258 w 613258"/>
                  <a:gd name="connsiteY5" fmla="*/ 164942 h 3603762"/>
                  <a:gd name="connsiteX6" fmla="*/ 605942 w 613258"/>
                  <a:gd name="connsiteY6" fmla="*/ 84474 h 3603762"/>
                  <a:gd name="connsiteX0" fmla="*/ 605942 w 613258"/>
                  <a:gd name="connsiteY0" fmla="*/ 84474 h 3603762"/>
                  <a:gd name="connsiteX1" fmla="*/ 86563 w 613258"/>
                  <a:gd name="connsiteY1" fmla="*/ 1159809 h 3603762"/>
                  <a:gd name="connsiteX2" fmla="*/ 86563 w 613258"/>
                  <a:gd name="connsiteY2" fmla="*/ 3603086 h 3603762"/>
                  <a:gd name="connsiteX3" fmla="*/ 159715 w 613258"/>
                  <a:gd name="connsiteY3" fmla="*/ 3588455 h 3603762"/>
                  <a:gd name="connsiteX4" fmla="*/ 159715 w 613258"/>
                  <a:gd name="connsiteY4" fmla="*/ 1174440 h 3603762"/>
                  <a:gd name="connsiteX5" fmla="*/ 613258 w 613258"/>
                  <a:gd name="connsiteY5" fmla="*/ 164942 h 3603762"/>
                  <a:gd name="connsiteX6" fmla="*/ 605942 w 613258"/>
                  <a:gd name="connsiteY6" fmla="*/ 84474 h 3603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3258" h="3603762">
                    <a:moveTo>
                      <a:pt x="605942" y="84474"/>
                    </a:moveTo>
                    <a:cubicBezTo>
                      <a:pt x="264663" y="195964"/>
                      <a:pt x="173126" y="573374"/>
                      <a:pt x="86563" y="1159809"/>
                    </a:cubicBezTo>
                    <a:cubicBezTo>
                      <a:pt x="0" y="1746244"/>
                      <a:pt x="74371" y="3198312"/>
                      <a:pt x="86563" y="3603086"/>
                    </a:cubicBezTo>
                    <a:cubicBezTo>
                      <a:pt x="144023" y="3591400"/>
                      <a:pt x="133592" y="3603762"/>
                      <a:pt x="159715" y="3588455"/>
                    </a:cubicBezTo>
                    <a:cubicBezTo>
                      <a:pt x="176784" y="3170269"/>
                      <a:pt x="84125" y="1745025"/>
                      <a:pt x="159715" y="1174440"/>
                    </a:cubicBezTo>
                    <a:cubicBezTo>
                      <a:pt x="235305" y="603855"/>
                      <a:pt x="372967" y="198609"/>
                      <a:pt x="613258" y="164942"/>
                    </a:cubicBezTo>
                    <a:cubicBezTo>
                      <a:pt x="600052" y="0"/>
                      <a:pt x="612243" y="126893"/>
                      <a:pt x="605942" y="84474"/>
                    </a:cubicBezTo>
                    <a:close/>
                  </a:path>
                </a:pathLst>
              </a:custGeom>
              <a:solidFill>
                <a:schemeClr val="accent2">
                  <a:lumMod val="50000"/>
                </a:schemeClr>
              </a:solidFill>
              <a:ln w="12700" cap="flat" cmpd="sng" algn="ctr">
                <a:no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eaLnBrk="1" hangingPunct="1"/>
                <a:endParaRPr lang="en-US" sz="1800" smtClean="0">
                  <a:solidFill>
                    <a:srgbClr val="000000"/>
                  </a:solidFill>
                  <a:latin typeface="Century Gothic" pitchFamily="34" charset="0"/>
                  <a:cs typeface="Arial" charset="0"/>
                </a:endParaRPr>
              </a:p>
            </p:txBody>
          </p:sp>
          <p:sp>
            <p:nvSpPr>
              <p:cNvPr id="258" name="Freeform 257"/>
              <p:cNvSpPr/>
              <p:nvPr/>
            </p:nvSpPr>
            <p:spPr bwMode="auto">
              <a:xfrm>
                <a:off x="4155453" y="3133725"/>
                <a:ext cx="547687" cy="3467100"/>
              </a:xfrm>
              <a:custGeom>
                <a:avLst/>
                <a:gdLst>
                  <a:gd name="connsiteX0" fmla="*/ 61912 w 547687"/>
                  <a:gd name="connsiteY0" fmla="*/ 3467100 h 3467100"/>
                  <a:gd name="connsiteX1" fmla="*/ 80962 w 547687"/>
                  <a:gd name="connsiteY1" fmla="*/ 876300 h 3467100"/>
                  <a:gd name="connsiteX2" fmla="*/ 547687 w 547687"/>
                  <a:gd name="connsiteY2" fmla="*/ 0 h 3467100"/>
                  <a:gd name="connsiteX3" fmla="*/ 547687 w 547687"/>
                  <a:gd name="connsiteY3" fmla="*/ 0 h 3467100"/>
                  <a:gd name="connsiteX0" fmla="*/ 61912 w 632370"/>
                  <a:gd name="connsiteY0" fmla="*/ 3604185 h 3604185"/>
                  <a:gd name="connsiteX1" fmla="*/ 80962 w 632370"/>
                  <a:gd name="connsiteY1" fmla="*/ 1013385 h 3604185"/>
                  <a:gd name="connsiteX2" fmla="*/ 547687 w 632370"/>
                  <a:gd name="connsiteY2" fmla="*/ 137085 h 3604185"/>
                  <a:gd name="connsiteX3" fmla="*/ 589063 w 632370"/>
                  <a:gd name="connsiteY3" fmla="*/ 190873 h 3604185"/>
                  <a:gd name="connsiteX0" fmla="*/ 61912 w 547687"/>
                  <a:gd name="connsiteY0" fmla="*/ 3467100 h 3467100"/>
                  <a:gd name="connsiteX1" fmla="*/ 80962 w 547687"/>
                  <a:gd name="connsiteY1" fmla="*/ 876300 h 3467100"/>
                  <a:gd name="connsiteX2" fmla="*/ 547687 w 547687"/>
                  <a:gd name="connsiteY2" fmla="*/ 0 h 3467100"/>
                  <a:gd name="connsiteX0" fmla="*/ 61912 w 547687"/>
                  <a:gd name="connsiteY0" fmla="*/ 3467100 h 3467100"/>
                  <a:gd name="connsiteX1" fmla="*/ 80962 w 547687"/>
                  <a:gd name="connsiteY1" fmla="*/ 876300 h 3467100"/>
                  <a:gd name="connsiteX2" fmla="*/ 547687 w 547687"/>
                  <a:gd name="connsiteY2" fmla="*/ 0 h 3467100"/>
                  <a:gd name="connsiteX0" fmla="*/ 30956 w 516731"/>
                  <a:gd name="connsiteY0" fmla="*/ 3467100 h 3467100"/>
                  <a:gd name="connsiteX1" fmla="*/ 50006 w 516731"/>
                  <a:gd name="connsiteY1" fmla="*/ 876300 h 3467100"/>
                  <a:gd name="connsiteX2" fmla="*/ 516731 w 516731"/>
                  <a:gd name="connsiteY2" fmla="*/ 0 h 3467100"/>
                  <a:gd name="connsiteX0" fmla="*/ 61912 w 547687"/>
                  <a:gd name="connsiteY0" fmla="*/ 3467100 h 3467100"/>
                  <a:gd name="connsiteX1" fmla="*/ 80962 w 547687"/>
                  <a:gd name="connsiteY1" fmla="*/ 876300 h 3467100"/>
                  <a:gd name="connsiteX2" fmla="*/ 547687 w 547687"/>
                  <a:gd name="connsiteY2" fmla="*/ 0 h 3467100"/>
                </a:gdLst>
                <a:ahLst/>
                <a:cxnLst>
                  <a:cxn ang="0">
                    <a:pos x="connsiteX0" y="connsiteY0"/>
                  </a:cxn>
                  <a:cxn ang="0">
                    <a:pos x="connsiteX1" y="connsiteY1"/>
                  </a:cxn>
                  <a:cxn ang="0">
                    <a:pos x="connsiteX2" y="connsiteY2"/>
                  </a:cxn>
                </a:cxnLst>
                <a:rect l="l" t="t" r="r" b="b"/>
                <a:pathLst>
                  <a:path w="547687" h="3467100">
                    <a:moveTo>
                      <a:pt x="61912" y="3467100"/>
                    </a:moveTo>
                    <a:cubicBezTo>
                      <a:pt x="30956" y="2460625"/>
                      <a:pt x="0" y="1454150"/>
                      <a:pt x="80962" y="876300"/>
                    </a:cubicBezTo>
                    <a:cubicBezTo>
                      <a:pt x="161924" y="298450"/>
                      <a:pt x="359565" y="8821"/>
                      <a:pt x="547687" y="0"/>
                    </a:cubicBezTo>
                  </a:path>
                </a:pathLst>
              </a:custGeom>
              <a:noFill/>
              <a:ln w="127000" cap="flat" cmpd="dbl" algn="ctr">
                <a:solidFill>
                  <a:schemeClr val="tx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eaLnBrk="1" hangingPunct="1"/>
                <a:endParaRPr lang="en-US" sz="1800" smtClean="0">
                  <a:solidFill>
                    <a:srgbClr val="000000"/>
                  </a:solidFill>
                  <a:latin typeface="Century Gothic" pitchFamily="34" charset="0"/>
                  <a:cs typeface="Arial" charset="0"/>
                </a:endParaRPr>
              </a:p>
            </p:txBody>
          </p:sp>
        </p:grpSp>
        <p:sp>
          <p:nvSpPr>
            <p:cNvPr id="265" name="Freeform 264"/>
            <p:cNvSpPr/>
            <p:nvPr/>
          </p:nvSpPr>
          <p:spPr bwMode="auto">
            <a:xfrm>
              <a:off x="4686301" y="3152775"/>
              <a:ext cx="190500" cy="4162425"/>
            </a:xfrm>
            <a:custGeom>
              <a:avLst/>
              <a:gdLst>
                <a:gd name="connsiteX0" fmla="*/ 9525 w 192087"/>
                <a:gd name="connsiteY0" fmla="*/ 0 h 3114675"/>
                <a:gd name="connsiteX1" fmla="*/ 190500 w 192087"/>
                <a:gd name="connsiteY1" fmla="*/ 304800 h 3114675"/>
                <a:gd name="connsiteX2" fmla="*/ 0 w 192087"/>
                <a:gd name="connsiteY2" fmla="*/ 1000125 h 3114675"/>
                <a:gd name="connsiteX3" fmla="*/ 190500 w 192087"/>
                <a:gd name="connsiteY3" fmla="*/ 1571625 h 3114675"/>
                <a:gd name="connsiteX4" fmla="*/ 9525 w 192087"/>
                <a:gd name="connsiteY4" fmla="*/ 2362200 h 3114675"/>
                <a:gd name="connsiteX5" fmla="*/ 190500 w 192087"/>
                <a:gd name="connsiteY5" fmla="*/ 3114675 h 3114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87" h="3114675">
                  <a:moveTo>
                    <a:pt x="9525" y="0"/>
                  </a:moveTo>
                  <a:cubicBezTo>
                    <a:pt x="100806" y="69056"/>
                    <a:pt x="192087" y="138113"/>
                    <a:pt x="190500" y="304800"/>
                  </a:cubicBezTo>
                  <a:cubicBezTo>
                    <a:pt x="188913" y="471487"/>
                    <a:pt x="0" y="788988"/>
                    <a:pt x="0" y="1000125"/>
                  </a:cubicBezTo>
                  <a:cubicBezTo>
                    <a:pt x="0" y="1211262"/>
                    <a:pt x="188913" y="1344613"/>
                    <a:pt x="190500" y="1571625"/>
                  </a:cubicBezTo>
                  <a:cubicBezTo>
                    <a:pt x="192087" y="1798637"/>
                    <a:pt x="9525" y="2105025"/>
                    <a:pt x="9525" y="2362200"/>
                  </a:cubicBezTo>
                  <a:cubicBezTo>
                    <a:pt x="9525" y="2619375"/>
                    <a:pt x="100012" y="2867025"/>
                    <a:pt x="190500" y="3114675"/>
                  </a:cubicBezTo>
                </a:path>
              </a:pathLst>
            </a:custGeom>
            <a:noFill/>
            <a:ln w="38100" cap="flat" cmpd="sng" algn="ctr">
              <a:solidFill>
                <a:schemeClr val="accent6">
                  <a:lumMod val="50000"/>
                </a:schemeClr>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eaLnBrk="1" hangingPunct="1"/>
              <a:endParaRPr lang="en-US" sz="1800" smtClean="0">
                <a:solidFill>
                  <a:srgbClr val="000000"/>
                </a:solidFill>
                <a:latin typeface="Century Gothic" pitchFamily="34" charset="0"/>
                <a:cs typeface="Arial" charset="0"/>
              </a:endParaRPr>
            </a:p>
          </p:txBody>
        </p:sp>
        <p:grpSp>
          <p:nvGrpSpPr>
            <p:cNvPr id="18" name="Group 236"/>
            <p:cNvGrpSpPr/>
            <p:nvPr/>
          </p:nvGrpSpPr>
          <p:grpSpPr>
            <a:xfrm>
              <a:off x="537882" y="6078071"/>
              <a:ext cx="3657600" cy="45719"/>
              <a:chOff x="537882" y="6078071"/>
              <a:chExt cx="3657600" cy="45719"/>
            </a:xfrm>
            <a:solidFill>
              <a:schemeClr val="accent2">
                <a:lumMod val="50000"/>
              </a:schemeClr>
            </a:solidFill>
          </p:grpSpPr>
          <p:sp>
            <p:nvSpPr>
              <p:cNvPr id="236" name="Rectangle 235"/>
              <p:cNvSpPr/>
              <p:nvPr/>
            </p:nvSpPr>
            <p:spPr bwMode="auto">
              <a:xfrm>
                <a:off x="537882" y="6078071"/>
                <a:ext cx="3657600" cy="45719"/>
              </a:xfrm>
              <a:prstGeom prst="rect">
                <a:avLst/>
              </a:prstGeom>
              <a:grpFill/>
              <a:ln w="12700" cap="flat" cmpd="sng" algn="ctr">
                <a:no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eaLnBrk="1" hangingPunct="1"/>
                <a:endParaRPr lang="en-US" sz="1800" smtClean="0">
                  <a:solidFill>
                    <a:srgbClr val="000000"/>
                  </a:solidFill>
                  <a:latin typeface="Century Gothic" pitchFamily="34" charset="0"/>
                  <a:cs typeface="Arial" charset="0"/>
                </a:endParaRPr>
              </a:p>
            </p:txBody>
          </p:sp>
          <p:cxnSp>
            <p:nvCxnSpPr>
              <p:cNvPr id="219" name="Straight Connector 218"/>
              <p:cNvCxnSpPr/>
              <p:nvPr/>
            </p:nvCxnSpPr>
            <p:spPr bwMode="auto">
              <a:xfrm>
                <a:off x="537882" y="6080166"/>
                <a:ext cx="3657600" cy="0"/>
              </a:xfrm>
              <a:prstGeom prst="line">
                <a:avLst/>
              </a:prstGeom>
              <a:grpFill/>
              <a:ln w="12700" cap="flat" cmpd="sng" algn="ctr">
                <a:solidFill>
                  <a:schemeClr val="tx1"/>
                </a:solidFill>
                <a:prstDash val="solid"/>
                <a:round/>
                <a:headEnd type="none" w="lg" len="med"/>
                <a:tailEnd type="none" w="lg" len="med"/>
              </a:ln>
              <a:effectLst/>
            </p:spPr>
          </p:cxnSp>
          <p:cxnSp>
            <p:nvCxnSpPr>
              <p:cNvPr id="225" name="Straight Connector 224"/>
              <p:cNvCxnSpPr/>
              <p:nvPr/>
            </p:nvCxnSpPr>
            <p:spPr bwMode="auto">
              <a:xfrm>
                <a:off x="537882" y="6122841"/>
                <a:ext cx="3657600" cy="0"/>
              </a:xfrm>
              <a:prstGeom prst="line">
                <a:avLst/>
              </a:prstGeom>
              <a:grpFill/>
              <a:ln w="12700" cap="flat" cmpd="sng" algn="ctr">
                <a:solidFill>
                  <a:schemeClr val="tx1"/>
                </a:solidFill>
                <a:prstDash val="solid"/>
                <a:round/>
                <a:headEnd type="none" w="lg" len="med"/>
                <a:tailEnd type="none" w="lg" len="med"/>
              </a:ln>
              <a:effectLst/>
            </p:spPr>
          </p:cxnSp>
        </p:grpSp>
        <p:grpSp>
          <p:nvGrpSpPr>
            <p:cNvPr id="19" name="Group 237"/>
            <p:cNvGrpSpPr/>
            <p:nvPr/>
          </p:nvGrpSpPr>
          <p:grpSpPr>
            <a:xfrm>
              <a:off x="537882" y="6230471"/>
              <a:ext cx="3657600" cy="45719"/>
              <a:chOff x="537882" y="6078071"/>
              <a:chExt cx="3657600" cy="45719"/>
            </a:xfrm>
            <a:solidFill>
              <a:schemeClr val="accent2">
                <a:lumMod val="50000"/>
              </a:schemeClr>
            </a:solidFill>
          </p:grpSpPr>
          <p:sp>
            <p:nvSpPr>
              <p:cNvPr id="239" name="Rectangle 238"/>
              <p:cNvSpPr/>
              <p:nvPr/>
            </p:nvSpPr>
            <p:spPr bwMode="auto">
              <a:xfrm>
                <a:off x="537882" y="6078071"/>
                <a:ext cx="3657600" cy="45719"/>
              </a:xfrm>
              <a:prstGeom prst="rect">
                <a:avLst/>
              </a:prstGeom>
              <a:grpFill/>
              <a:ln w="12700" cap="flat" cmpd="sng" algn="ctr">
                <a:no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eaLnBrk="1" hangingPunct="1"/>
                <a:endParaRPr lang="en-US" sz="1800" smtClean="0">
                  <a:solidFill>
                    <a:srgbClr val="000000"/>
                  </a:solidFill>
                  <a:latin typeface="Century Gothic" pitchFamily="34" charset="0"/>
                  <a:cs typeface="Arial" charset="0"/>
                </a:endParaRPr>
              </a:p>
            </p:txBody>
          </p:sp>
          <p:cxnSp>
            <p:nvCxnSpPr>
              <p:cNvPr id="240" name="Straight Connector 239"/>
              <p:cNvCxnSpPr/>
              <p:nvPr/>
            </p:nvCxnSpPr>
            <p:spPr bwMode="auto">
              <a:xfrm>
                <a:off x="537882" y="6080166"/>
                <a:ext cx="3657600" cy="0"/>
              </a:xfrm>
              <a:prstGeom prst="line">
                <a:avLst/>
              </a:prstGeom>
              <a:grpFill/>
              <a:ln w="12700" cap="flat" cmpd="sng" algn="ctr">
                <a:solidFill>
                  <a:schemeClr val="tx1"/>
                </a:solidFill>
                <a:prstDash val="solid"/>
                <a:round/>
                <a:headEnd type="none" w="lg" len="med"/>
                <a:tailEnd type="none" w="lg" len="med"/>
              </a:ln>
              <a:effectLst/>
            </p:spPr>
          </p:cxnSp>
          <p:cxnSp>
            <p:nvCxnSpPr>
              <p:cNvPr id="241" name="Straight Connector 240"/>
              <p:cNvCxnSpPr/>
              <p:nvPr/>
            </p:nvCxnSpPr>
            <p:spPr bwMode="auto">
              <a:xfrm>
                <a:off x="537882" y="6122841"/>
                <a:ext cx="3657600" cy="0"/>
              </a:xfrm>
              <a:prstGeom prst="line">
                <a:avLst/>
              </a:prstGeom>
              <a:grpFill/>
              <a:ln w="12700" cap="flat" cmpd="sng" algn="ctr">
                <a:solidFill>
                  <a:schemeClr val="tx1"/>
                </a:solidFill>
                <a:prstDash val="solid"/>
                <a:round/>
                <a:headEnd type="none" w="lg" len="med"/>
                <a:tailEnd type="none" w="lg" len="med"/>
              </a:ln>
              <a:effectLst/>
            </p:spPr>
          </p:cxnSp>
        </p:grpSp>
        <p:grpSp>
          <p:nvGrpSpPr>
            <p:cNvPr id="20" name="Group 241"/>
            <p:cNvGrpSpPr/>
            <p:nvPr/>
          </p:nvGrpSpPr>
          <p:grpSpPr>
            <a:xfrm>
              <a:off x="537882" y="6382871"/>
              <a:ext cx="3657600" cy="45719"/>
              <a:chOff x="537882" y="6078071"/>
              <a:chExt cx="3657600" cy="45719"/>
            </a:xfrm>
            <a:solidFill>
              <a:schemeClr val="accent2">
                <a:lumMod val="50000"/>
              </a:schemeClr>
            </a:solidFill>
          </p:grpSpPr>
          <p:sp>
            <p:nvSpPr>
              <p:cNvPr id="243" name="Rectangle 242"/>
              <p:cNvSpPr/>
              <p:nvPr/>
            </p:nvSpPr>
            <p:spPr bwMode="auto">
              <a:xfrm>
                <a:off x="537882" y="6078071"/>
                <a:ext cx="3657600" cy="45719"/>
              </a:xfrm>
              <a:prstGeom prst="rect">
                <a:avLst/>
              </a:prstGeom>
              <a:grpFill/>
              <a:ln w="12700" cap="flat" cmpd="sng" algn="ctr">
                <a:no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eaLnBrk="1" hangingPunct="1"/>
                <a:endParaRPr lang="en-US" sz="1800" smtClean="0">
                  <a:solidFill>
                    <a:srgbClr val="000000"/>
                  </a:solidFill>
                  <a:latin typeface="Century Gothic" pitchFamily="34" charset="0"/>
                  <a:cs typeface="Arial" charset="0"/>
                </a:endParaRPr>
              </a:p>
            </p:txBody>
          </p:sp>
          <p:cxnSp>
            <p:nvCxnSpPr>
              <p:cNvPr id="244" name="Straight Connector 243"/>
              <p:cNvCxnSpPr/>
              <p:nvPr/>
            </p:nvCxnSpPr>
            <p:spPr bwMode="auto">
              <a:xfrm>
                <a:off x="537882" y="6080166"/>
                <a:ext cx="3657600" cy="0"/>
              </a:xfrm>
              <a:prstGeom prst="line">
                <a:avLst/>
              </a:prstGeom>
              <a:grpFill/>
              <a:ln w="12700" cap="flat" cmpd="sng" algn="ctr">
                <a:solidFill>
                  <a:schemeClr val="tx1"/>
                </a:solidFill>
                <a:prstDash val="solid"/>
                <a:round/>
                <a:headEnd type="none" w="lg" len="med"/>
                <a:tailEnd type="none" w="lg" len="med"/>
              </a:ln>
              <a:effectLst/>
            </p:spPr>
          </p:cxnSp>
          <p:cxnSp>
            <p:nvCxnSpPr>
              <p:cNvPr id="245" name="Straight Connector 244"/>
              <p:cNvCxnSpPr/>
              <p:nvPr/>
            </p:nvCxnSpPr>
            <p:spPr bwMode="auto">
              <a:xfrm>
                <a:off x="537882" y="6122841"/>
                <a:ext cx="3657600" cy="0"/>
              </a:xfrm>
              <a:prstGeom prst="line">
                <a:avLst/>
              </a:prstGeom>
              <a:grpFill/>
              <a:ln w="12700" cap="flat" cmpd="sng" algn="ctr">
                <a:solidFill>
                  <a:schemeClr val="tx1"/>
                </a:solidFill>
                <a:prstDash val="solid"/>
                <a:round/>
                <a:headEnd type="none" w="lg" len="med"/>
                <a:tailEnd type="none" w="lg" len="med"/>
              </a:ln>
              <a:effectLst/>
            </p:spPr>
          </p:cxnSp>
        </p:grpSp>
        <p:sp>
          <p:nvSpPr>
            <p:cNvPr id="268" name="Flowchart: Collate 267"/>
            <p:cNvSpPr/>
            <p:nvPr/>
          </p:nvSpPr>
          <p:spPr bwMode="auto">
            <a:xfrm>
              <a:off x="419999" y="6521928"/>
              <a:ext cx="152400" cy="133350"/>
            </a:xfrm>
            <a:prstGeom prst="flowChartCollate">
              <a:avLst/>
            </a:prstGeom>
            <a:solidFill>
              <a:schemeClr val="accent1"/>
            </a:solidFill>
            <a:ln w="12700" cap="flat" cmpd="sng" algn="ctr">
              <a:solidFill>
                <a:schemeClr val="tx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eaLnBrk="1" hangingPunct="1"/>
              <a:endParaRPr lang="en-US" sz="1800" smtClean="0">
                <a:solidFill>
                  <a:srgbClr val="000000"/>
                </a:solidFill>
                <a:latin typeface="Century Gothic" pitchFamily="34" charset="0"/>
                <a:cs typeface="Arial" charset="0"/>
              </a:endParaRPr>
            </a:p>
          </p:txBody>
        </p:sp>
        <p:sp>
          <p:nvSpPr>
            <p:cNvPr id="269" name="Flowchart: Collate 268"/>
            <p:cNvSpPr/>
            <p:nvPr/>
          </p:nvSpPr>
          <p:spPr bwMode="auto">
            <a:xfrm>
              <a:off x="4142476" y="6589502"/>
              <a:ext cx="152400" cy="133350"/>
            </a:xfrm>
            <a:prstGeom prst="flowChartCollate">
              <a:avLst/>
            </a:prstGeom>
            <a:solidFill>
              <a:schemeClr val="accent1"/>
            </a:solidFill>
            <a:ln w="12700" cap="flat" cmpd="sng" algn="ctr">
              <a:solidFill>
                <a:schemeClr val="tx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eaLnBrk="1" hangingPunct="1"/>
              <a:endParaRPr lang="en-US" sz="1800" smtClean="0">
                <a:solidFill>
                  <a:srgbClr val="000000"/>
                </a:solidFill>
                <a:latin typeface="Century Gothic" pitchFamily="34" charset="0"/>
                <a:cs typeface="Arial" charset="0"/>
              </a:endParaRPr>
            </a:p>
          </p:txBody>
        </p:sp>
        <p:sp>
          <p:nvSpPr>
            <p:cNvPr id="270" name="Rounded Rectangle 269"/>
            <p:cNvSpPr/>
            <p:nvPr/>
          </p:nvSpPr>
          <p:spPr bwMode="auto">
            <a:xfrm>
              <a:off x="1733550" y="-228600"/>
              <a:ext cx="2476500" cy="1476375"/>
            </a:xfrm>
            <a:prstGeom prst="roundRect">
              <a:avLst/>
            </a:prstGeom>
            <a:solidFill>
              <a:schemeClr val="accent6">
                <a:lumMod val="50000"/>
              </a:schemeClr>
            </a:solidFill>
            <a:ln w="57150" cap="flat" cmpd="sng" algn="ctr">
              <a:solidFill>
                <a:schemeClr val="tx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eaLnBrk="1" hangingPunct="1"/>
              <a:endParaRPr lang="en-US" sz="1800" smtClean="0">
                <a:solidFill>
                  <a:srgbClr val="000000"/>
                </a:solidFill>
                <a:latin typeface="Century Gothic" pitchFamily="34" charset="0"/>
                <a:cs typeface="Arial" charset="0"/>
              </a:endParaRPr>
            </a:p>
          </p:txBody>
        </p:sp>
        <p:grpSp>
          <p:nvGrpSpPr>
            <p:cNvPr id="21" name="Group 273"/>
            <p:cNvGrpSpPr/>
            <p:nvPr/>
          </p:nvGrpSpPr>
          <p:grpSpPr>
            <a:xfrm rot="16200000" flipV="1">
              <a:off x="1572366" y="498478"/>
              <a:ext cx="666088" cy="2100882"/>
              <a:chOff x="4090416" y="3002541"/>
              <a:chExt cx="613258" cy="3603762"/>
            </a:xfrm>
          </p:grpSpPr>
          <p:sp>
            <p:nvSpPr>
              <p:cNvPr id="275" name="Freeform 274"/>
              <p:cNvSpPr/>
              <p:nvPr/>
            </p:nvSpPr>
            <p:spPr bwMode="auto">
              <a:xfrm>
                <a:off x="4090416" y="3002541"/>
                <a:ext cx="613258" cy="3603762"/>
              </a:xfrm>
              <a:custGeom>
                <a:avLst/>
                <a:gdLst>
                  <a:gd name="connsiteX0" fmla="*/ 605942 w 693724"/>
                  <a:gd name="connsiteY0" fmla="*/ 165811 h 4089197"/>
                  <a:gd name="connsiteX1" fmla="*/ 86563 w 693724"/>
                  <a:gd name="connsiteY1" fmla="*/ 1241146 h 4089197"/>
                  <a:gd name="connsiteX2" fmla="*/ 86563 w 693724"/>
                  <a:gd name="connsiteY2" fmla="*/ 3684423 h 4089197"/>
                  <a:gd name="connsiteX3" fmla="*/ 159715 w 693724"/>
                  <a:gd name="connsiteY3" fmla="*/ 3669792 h 4089197"/>
                  <a:gd name="connsiteX4" fmla="*/ 188976 w 693724"/>
                  <a:gd name="connsiteY4" fmla="*/ 1175309 h 4089197"/>
                  <a:gd name="connsiteX5" fmla="*/ 613258 w 693724"/>
                  <a:gd name="connsiteY5" fmla="*/ 246279 h 4089197"/>
                  <a:gd name="connsiteX6" fmla="*/ 605942 w 693724"/>
                  <a:gd name="connsiteY6" fmla="*/ 165811 h 4089197"/>
                  <a:gd name="connsiteX0" fmla="*/ 605942 w 693724"/>
                  <a:gd name="connsiteY0" fmla="*/ 165811 h 4089197"/>
                  <a:gd name="connsiteX1" fmla="*/ 86563 w 693724"/>
                  <a:gd name="connsiteY1" fmla="*/ 1241146 h 4089197"/>
                  <a:gd name="connsiteX2" fmla="*/ 86563 w 693724"/>
                  <a:gd name="connsiteY2" fmla="*/ 3684423 h 4089197"/>
                  <a:gd name="connsiteX3" fmla="*/ 159715 w 693724"/>
                  <a:gd name="connsiteY3" fmla="*/ 3669792 h 4089197"/>
                  <a:gd name="connsiteX4" fmla="*/ 188976 w 693724"/>
                  <a:gd name="connsiteY4" fmla="*/ 1175309 h 4089197"/>
                  <a:gd name="connsiteX5" fmla="*/ 613258 w 693724"/>
                  <a:gd name="connsiteY5" fmla="*/ 246279 h 4089197"/>
                  <a:gd name="connsiteX6" fmla="*/ 605942 w 693724"/>
                  <a:gd name="connsiteY6" fmla="*/ 165811 h 4089197"/>
                  <a:gd name="connsiteX0" fmla="*/ 605942 w 693724"/>
                  <a:gd name="connsiteY0" fmla="*/ 165811 h 4089197"/>
                  <a:gd name="connsiteX1" fmla="*/ 86563 w 693724"/>
                  <a:gd name="connsiteY1" fmla="*/ 1241146 h 4089197"/>
                  <a:gd name="connsiteX2" fmla="*/ 86563 w 693724"/>
                  <a:gd name="connsiteY2" fmla="*/ 3684423 h 4089197"/>
                  <a:gd name="connsiteX3" fmla="*/ 159715 w 693724"/>
                  <a:gd name="connsiteY3" fmla="*/ 3669792 h 4089197"/>
                  <a:gd name="connsiteX4" fmla="*/ 188976 w 693724"/>
                  <a:gd name="connsiteY4" fmla="*/ 1175309 h 4089197"/>
                  <a:gd name="connsiteX5" fmla="*/ 613258 w 693724"/>
                  <a:gd name="connsiteY5" fmla="*/ 246279 h 4089197"/>
                  <a:gd name="connsiteX6" fmla="*/ 605942 w 693724"/>
                  <a:gd name="connsiteY6" fmla="*/ 165811 h 4089197"/>
                  <a:gd name="connsiteX0" fmla="*/ 605942 w 965328"/>
                  <a:gd name="connsiteY0" fmla="*/ 84474 h 4007860"/>
                  <a:gd name="connsiteX1" fmla="*/ 86563 w 965328"/>
                  <a:gd name="connsiteY1" fmla="*/ 1159809 h 4007860"/>
                  <a:gd name="connsiteX2" fmla="*/ 86563 w 965328"/>
                  <a:gd name="connsiteY2" fmla="*/ 3603086 h 4007860"/>
                  <a:gd name="connsiteX3" fmla="*/ 159715 w 965328"/>
                  <a:gd name="connsiteY3" fmla="*/ 3588455 h 4007860"/>
                  <a:gd name="connsiteX4" fmla="*/ 188976 w 965328"/>
                  <a:gd name="connsiteY4" fmla="*/ 1093972 h 4007860"/>
                  <a:gd name="connsiteX5" fmla="*/ 613258 w 965328"/>
                  <a:gd name="connsiteY5" fmla="*/ 164942 h 4007860"/>
                  <a:gd name="connsiteX6" fmla="*/ 605942 w 965328"/>
                  <a:gd name="connsiteY6" fmla="*/ 84474 h 4007860"/>
                  <a:gd name="connsiteX0" fmla="*/ 605942 w 613258"/>
                  <a:gd name="connsiteY0" fmla="*/ 84474 h 4007860"/>
                  <a:gd name="connsiteX1" fmla="*/ 86563 w 613258"/>
                  <a:gd name="connsiteY1" fmla="*/ 1159809 h 4007860"/>
                  <a:gd name="connsiteX2" fmla="*/ 86563 w 613258"/>
                  <a:gd name="connsiteY2" fmla="*/ 3603086 h 4007860"/>
                  <a:gd name="connsiteX3" fmla="*/ 159715 w 613258"/>
                  <a:gd name="connsiteY3" fmla="*/ 3588455 h 4007860"/>
                  <a:gd name="connsiteX4" fmla="*/ 188976 w 613258"/>
                  <a:gd name="connsiteY4" fmla="*/ 1093972 h 4007860"/>
                  <a:gd name="connsiteX5" fmla="*/ 613258 w 613258"/>
                  <a:gd name="connsiteY5" fmla="*/ 164942 h 4007860"/>
                  <a:gd name="connsiteX6" fmla="*/ 605942 w 613258"/>
                  <a:gd name="connsiteY6" fmla="*/ 84474 h 4007860"/>
                  <a:gd name="connsiteX0" fmla="*/ 605942 w 613258"/>
                  <a:gd name="connsiteY0" fmla="*/ 84474 h 4007860"/>
                  <a:gd name="connsiteX1" fmla="*/ 86563 w 613258"/>
                  <a:gd name="connsiteY1" fmla="*/ 1159809 h 4007860"/>
                  <a:gd name="connsiteX2" fmla="*/ 86563 w 613258"/>
                  <a:gd name="connsiteY2" fmla="*/ 3603086 h 4007860"/>
                  <a:gd name="connsiteX3" fmla="*/ 159715 w 613258"/>
                  <a:gd name="connsiteY3" fmla="*/ 3588455 h 4007860"/>
                  <a:gd name="connsiteX4" fmla="*/ 188976 w 613258"/>
                  <a:gd name="connsiteY4" fmla="*/ 1093972 h 4007860"/>
                  <a:gd name="connsiteX5" fmla="*/ 613258 w 613258"/>
                  <a:gd name="connsiteY5" fmla="*/ 164942 h 4007860"/>
                  <a:gd name="connsiteX6" fmla="*/ 605942 w 613258"/>
                  <a:gd name="connsiteY6" fmla="*/ 84474 h 4007860"/>
                  <a:gd name="connsiteX0" fmla="*/ 605942 w 613258"/>
                  <a:gd name="connsiteY0" fmla="*/ 84474 h 4007860"/>
                  <a:gd name="connsiteX1" fmla="*/ 86563 w 613258"/>
                  <a:gd name="connsiteY1" fmla="*/ 1159809 h 4007860"/>
                  <a:gd name="connsiteX2" fmla="*/ 86563 w 613258"/>
                  <a:gd name="connsiteY2" fmla="*/ 3603086 h 4007860"/>
                  <a:gd name="connsiteX3" fmla="*/ 159715 w 613258"/>
                  <a:gd name="connsiteY3" fmla="*/ 3588455 h 4007860"/>
                  <a:gd name="connsiteX4" fmla="*/ 188976 w 613258"/>
                  <a:gd name="connsiteY4" fmla="*/ 1093972 h 4007860"/>
                  <a:gd name="connsiteX5" fmla="*/ 613258 w 613258"/>
                  <a:gd name="connsiteY5" fmla="*/ 164942 h 4007860"/>
                  <a:gd name="connsiteX6" fmla="*/ 605942 w 613258"/>
                  <a:gd name="connsiteY6" fmla="*/ 84474 h 4007860"/>
                  <a:gd name="connsiteX0" fmla="*/ 605942 w 613258"/>
                  <a:gd name="connsiteY0" fmla="*/ 84474 h 4007860"/>
                  <a:gd name="connsiteX1" fmla="*/ 86563 w 613258"/>
                  <a:gd name="connsiteY1" fmla="*/ 1159809 h 4007860"/>
                  <a:gd name="connsiteX2" fmla="*/ 86563 w 613258"/>
                  <a:gd name="connsiteY2" fmla="*/ 3603086 h 4007860"/>
                  <a:gd name="connsiteX3" fmla="*/ 159715 w 613258"/>
                  <a:gd name="connsiteY3" fmla="*/ 3588455 h 4007860"/>
                  <a:gd name="connsiteX4" fmla="*/ 188976 w 613258"/>
                  <a:gd name="connsiteY4" fmla="*/ 1093972 h 4007860"/>
                  <a:gd name="connsiteX5" fmla="*/ 613258 w 613258"/>
                  <a:gd name="connsiteY5" fmla="*/ 164942 h 4007860"/>
                  <a:gd name="connsiteX6" fmla="*/ 605942 w 613258"/>
                  <a:gd name="connsiteY6" fmla="*/ 84474 h 4007860"/>
                  <a:gd name="connsiteX0" fmla="*/ 605942 w 613258"/>
                  <a:gd name="connsiteY0" fmla="*/ 84474 h 3603762"/>
                  <a:gd name="connsiteX1" fmla="*/ 86563 w 613258"/>
                  <a:gd name="connsiteY1" fmla="*/ 1159809 h 3603762"/>
                  <a:gd name="connsiteX2" fmla="*/ 86563 w 613258"/>
                  <a:gd name="connsiteY2" fmla="*/ 3603086 h 3603762"/>
                  <a:gd name="connsiteX3" fmla="*/ 159715 w 613258"/>
                  <a:gd name="connsiteY3" fmla="*/ 3588455 h 3603762"/>
                  <a:gd name="connsiteX4" fmla="*/ 188976 w 613258"/>
                  <a:gd name="connsiteY4" fmla="*/ 1093972 h 3603762"/>
                  <a:gd name="connsiteX5" fmla="*/ 613258 w 613258"/>
                  <a:gd name="connsiteY5" fmla="*/ 164942 h 3603762"/>
                  <a:gd name="connsiteX6" fmla="*/ 605942 w 613258"/>
                  <a:gd name="connsiteY6" fmla="*/ 84474 h 3603762"/>
                  <a:gd name="connsiteX0" fmla="*/ 605942 w 613258"/>
                  <a:gd name="connsiteY0" fmla="*/ 84474 h 3603762"/>
                  <a:gd name="connsiteX1" fmla="*/ 86563 w 613258"/>
                  <a:gd name="connsiteY1" fmla="*/ 1159809 h 3603762"/>
                  <a:gd name="connsiteX2" fmla="*/ 86563 w 613258"/>
                  <a:gd name="connsiteY2" fmla="*/ 3603086 h 3603762"/>
                  <a:gd name="connsiteX3" fmla="*/ 159715 w 613258"/>
                  <a:gd name="connsiteY3" fmla="*/ 3588455 h 3603762"/>
                  <a:gd name="connsiteX4" fmla="*/ 159715 w 613258"/>
                  <a:gd name="connsiteY4" fmla="*/ 1174440 h 3603762"/>
                  <a:gd name="connsiteX5" fmla="*/ 613258 w 613258"/>
                  <a:gd name="connsiteY5" fmla="*/ 164942 h 3603762"/>
                  <a:gd name="connsiteX6" fmla="*/ 605942 w 613258"/>
                  <a:gd name="connsiteY6" fmla="*/ 84474 h 3603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3258" h="3603762">
                    <a:moveTo>
                      <a:pt x="605942" y="84474"/>
                    </a:moveTo>
                    <a:cubicBezTo>
                      <a:pt x="264663" y="195964"/>
                      <a:pt x="173126" y="573374"/>
                      <a:pt x="86563" y="1159809"/>
                    </a:cubicBezTo>
                    <a:cubicBezTo>
                      <a:pt x="0" y="1746244"/>
                      <a:pt x="74371" y="3198312"/>
                      <a:pt x="86563" y="3603086"/>
                    </a:cubicBezTo>
                    <a:cubicBezTo>
                      <a:pt x="144023" y="3591400"/>
                      <a:pt x="133592" y="3603762"/>
                      <a:pt x="159715" y="3588455"/>
                    </a:cubicBezTo>
                    <a:cubicBezTo>
                      <a:pt x="176784" y="3170269"/>
                      <a:pt x="84125" y="1745025"/>
                      <a:pt x="159715" y="1174440"/>
                    </a:cubicBezTo>
                    <a:cubicBezTo>
                      <a:pt x="235305" y="603855"/>
                      <a:pt x="372967" y="198609"/>
                      <a:pt x="613258" y="164942"/>
                    </a:cubicBezTo>
                    <a:cubicBezTo>
                      <a:pt x="600052" y="0"/>
                      <a:pt x="612243" y="126893"/>
                      <a:pt x="605942" y="84474"/>
                    </a:cubicBezTo>
                    <a:close/>
                  </a:path>
                </a:pathLst>
              </a:custGeom>
              <a:solidFill>
                <a:schemeClr val="accent2">
                  <a:lumMod val="50000"/>
                </a:schemeClr>
              </a:solidFill>
              <a:ln w="12700" cap="flat" cmpd="sng" algn="ctr">
                <a:no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eaLnBrk="1" hangingPunct="1"/>
                <a:endParaRPr lang="en-US" sz="1800" smtClean="0">
                  <a:solidFill>
                    <a:srgbClr val="000000"/>
                  </a:solidFill>
                  <a:latin typeface="Century Gothic" pitchFamily="34" charset="0"/>
                  <a:cs typeface="Arial" charset="0"/>
                </a:endParaRPr>
              </a:p>
            </p:txBody>
          </p:sp>
          <p:sp>
            <p:nvSpPr>
              <p:cNvPr id="276" name="Freeform 275"/>
              <p:cNvSpPr/>
              <p:nvPr/>
            </p:nvSpPr>
            <p:spPr bwMode="auto">
              <a:xfrm>
                <a:off x="4155453" y="3133725"/>
                <a:ext cx="547687" cy="3467100"/>
              </a:xfrm>
              <a:custGeom>
                <a:avLst/>
                <a:gdLst>
                  <a:gd name="connsiteX0" fmla="*/ 61912 w 547687"/>
                  <a:gd name="connsiteY0" fmla="*/ 3467100 h 3467100"/>
                  <a:gd name="connsiteX1" fmla="*/ 80962 w 547687"/>
                  <a:gd name="connsiteY1" fmla="*/ 876300 h 3467100"/>
                  <a:gd name="connsiteX2" fmla="*/ 547687 w 547687"/>
                  <a:gd name="connsiteY2" fmla="*/ 0 h 3467100"/>
                  <a:gd name="connsiteX3" fmla="*/ 547687 w 547687"/>
                  <a:gd name="connsiteY3" fmla="*/ 0 h 3467100"/>
                  <a:gd name="connsiteX0" fmla="*/ 61912 w 632370"/>
                  <a:gd name="connsiteY0" fmla="*/ 3604185 h 3604185"/>
                  <a:gd name="connsiteX1" fmla="*/ 80962 w 632370"/>
                  <a:gd name="connsiteY1" fmla="*/ 1013385 h 3604185"/>
                  <a:gd name="connsiteX2" fmla="*/ 547687 w 632370"/>
                  <a:gd name="connsiteY2" fmla="*/ 137085 h 3604185"/>
                  <a:gd name="connsiteX3" fmla="*/ 589063 w 632370"/>
                  <a:gd name="connsiteY3" fmla="*/ 190873 h 3604185"/>
                  <a:gd name="connsiteX0" fmla="*/ 61912 w 547687"/>
                  <a:gd name="connsiteY0" fmla="*/ 3467100 h 3467100"/>
                  <a:gd name="connsiteX1" fmla="*/ 80962 w 547687"/>
                  <a:gd name="connsiteY1" fmla="*/ 876300 h 3467100"/>
                  <a:gd name="connsiteX2" fmla="*/ 547687 w 547687"/>
                  <a:gd name="connsiteY2" fmla="*/ 0 h 3467100"/>
                  <a:gd name="connsiteX0" fmla="*/ 61912 w 547687"/>
                  <a:gd name="connsiteY0" fmla="*/ 3467100 h 3467100"/>
                  <a:gd name="connsiteX1" fmla="*/ 80962 w 547687"/>
                  <a:gd name="connsiteY1" fmla="*/ 876300 h 3467100"/>
                  <a:gd name="connsiteX2" fmla="*/ 547687 w 547687"/>
                  <a:gd name="connsiteY2" fmla="*/ 0 h 3467100"/>
                  <a:gd name="connsiteX0" fmla="*/ 30956 w 516731"/>
                  <a:gd name="connsiteY0" fmla="*/ 3467100 h 3467100"/>
                  <a:gd name="connsiteX1" fmla="*/ 50006 w 516731"/>
                  <a:gd name="connsiteY1" fmla="*/ 876300 h 3467100"/>
                  <a:gd name="connsiteX2" fmla="*/ 516731 w 516731"/>
                  <a:gd name="connsiteY2" fmla="*/ 0 h 3467100"/>
                  <a:gd name="connsiteX0" fmla="*/ 61912 w 547687"/>
                  <a:gd name="connsiteY0" fmla="*/ 3467100 h 3467100"/>
                  <a:gd name="connsiteX1" fmla="*/ 80962 w 547687"/>
                  <a:gd name="connsiteY1" fmla="*/ 876300 h 3467100"/>
                  <a:gd name="connsiteX2" fmla="*/ 547687 w 547687"/>
                  <a:gd name="connsiteY2" fmla="*/ 0 h 3467100"/>
                </a:gdLst>
                <a:ahLst/>
                <a:cxnLst>
                  <a:cxn ang="0">
                    <a:pos x="connsiteX0" y="connsiteY0"/>
                  </a:cxn>
                  <a:cxn ang="0">
                    <a:pos x="connsiteX1" y="connsiteY1"/>
                  </a:cxn>
                  <a:cxn ang="0">
                    <a:pos x="connsiteX2" y="connsiteY2"/>
                  </a:cxn>
                </a:cxnLst>
                <a:rect l="l" t="t" r="r" b="b"/>
                <a:pathLst>
                  <a:path w="547687" h="3467100">
                    <a:moveTo>
                      <a:pt x="61912" y="3467100"/>
                    </a:moveTo>
                    <a:cubicBezTo>
                      <a:pt x="30956" y="2460625"/>
                      <a:pt x="0" y="1454150"/>
                      <a:pt x="80962" y="876300"/>
                    </a:cubicBezTo>
                    <a:cubicBezTo>
                      <a:pt x="161924" y="298450"/>
                      <a:pt x="359565" y="8821"/>
                      <a:pt x="547687" y="0"/>
                    </a:cubicBezTo>
                  </a:path>
                </a:pathLst>
              </a:custGeom>
              <a:noFill/>
              <a:ln w="127000" cap="flat" cmpd="dbl" algn="ctr">
                <a:solidFill>
                  <a:schemeClr val="tx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eaLnBrk="1" hangingPunct="1"/>
                <a:endParaRPr lang="en-US" sz="1800" smtClean="0">
                  <a:solidFill>
                    <a:srgbClr val="000000"/>
                  </a:solidFill>
                  <a:latin typeface="Century Gothic" pitchFamily="34" charset="0"/>
                  <a:cs typeface="Arial" charset="0"/>
                </a:endParaRPr>
              </a:p>
            </p:txBody>
          </p:sp>
        </p:grpSp>
        <p:sp>
          <p:nvSpPr>
            <p:cNvPr id="216" name="Rectangle 215"/>
            <p:cNvSpPr/>
            <p:nvPr/>
          </p:nvSpPr>
          <p:spPr bwMode="auto">
            <a:xfrm>
              <a:off x="1466850" y="-438150"/>
              <a:ext cx="3009900" cy="438150"/>
            </a:xfrm>
            <a:prstGeom prst="rect">
              <a:avLst/>
            </a:prstGeom>
            <a:solidFill>
              <a:schemeClr val="bg1"/>
            </a:solidFill>
            <a:ln w="12700" cap="flat" cmpd="sng" algn="ctr">
              <a:no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218" name="Rectangle 217"/>
            <p:cNvSpPr/>
            <p:nvPr/>
          </p:nvSpPr>
          <p:spPr bwMode="auto">
            <a:xfrm>
              <a:off x="469126" y="1415332"/>
              <a:ext cx="45719" cy="159026"/>
            </a:xfrm>
            <a:prstGeom prst="rect">
              <a:avLst/>
            </a:prstGeom>
            <a:solidFill>
              <a:schemeClr val="bg1"/>
            </a:solidFill>
            <a:ln w="12700" cap="flat" cmpd="sng" algn="ctr">
              <a:solidFill>
                <a:schemeClr val="bg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grpSp>
    </p:spTree>
    <p:extLst>
      <p:ext uri="{BB962C8B-B14F-4D97-AF65-F5344CB8AC3E}">
        <p14:creationId xmlns:p14="http://schemas.microsoft.com/office/powerpoint/2010/main" val="2545983749"/>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401" name="Rectangle 194"/>
          <p:cNvSpPr>
            <a:spLocks noChangeArrowheads="1"/>
          </p:cNvSpPr>
          <p:nvPr/>
        </p:nvSpPr>
        <p:spPr bwMode="auto">
          <a:xfrm>
            <a:off x="4369395" y="2316726"/>
            <a:ext cx="209895" cy="4928616"/>
          </a:xfrm>
          <a:prstGeom prst="rect">
            <a:avLst/>
          </a:prstGeom>
          <a:noFill/>
          <a:ln w="28575" algn="ctr">
            <a:solidFill>
              <a:srgbClr val="000000"/>
            </a:solidFill>
            <a:round/>
            <a:headEnd type="none" w="lg" len="med"/>
            <a:tailEnd type="none" w="lg" len="med"/>
          </a:ln>
        </p:spPr>
        <p:txBody>
          <a:bodyPr wrap="square">
            <a:noAutofit/>
          </a:bodyPr>
          <a:lstStyle/>
          <a:p>
            <a:pPr>
              <a:spcBef>
                <a:spcPct val="50000"/>
              </a:spcBef>
            </a:pPr>
            <a:endParaRPr lang="en-US">
              <a:solidFill>
                <a:srgbClr val="000000"/>
              </a:solidFill>
            </a:endParaRPr>
          </a:p>
        </p:txBody>
      </p:sp>
      <p:sp>
        <p:nvSpPr>
          <p:cNvPr id="256" name="Rectangle 112"/>
          <p:cNvSpPr>
            <a:spLocks noChangeArrowheads="1"/>
          </p:cNvSpPr>
          <p:nvPr/>
        </p:nvSpPr>
        <p:spPr bwMode="auto">
          <a:xfrm>
            <a:off x="4364447" y="6701976"/>
            <a:ext cx="201189" cy="523875"/>
          </a:xfrm>
          <a:prstGeom prst="rect">
            <a:avLst/>
          </a:prstGeom>
          <a:solidFill>
            <a:schemeClr val="accent2">
              <a:lumMod val="50000"/>
            </a:schemeClr>
          </a:solidFill>
          <a:ln w="12700">
            <a:noFill/>
            <a:miter lim="800000"/>
            <a:headEnd type="none" w="lg" len="med"/>
            <a:tailEnd type="none" w="lg" len="med"/>
          </a:ln>
        </p:spPr>
        <p:txBody>
          <a:bodyPr wrap="square" anchor="ctr">
            <a:noAutofit/>
          </a:bodyPr>
          <a:lstStyle/>
          <a:p>
            <a:endParaRPr lang="en-US">
              <a:solidFill>
                <a:srgbClr val="000000"/>
              </a:solidFill>
            </a:endParaRPr>
          </a:p>
        </p:txBody>
      </p:sp>
      <p:sp>
        <p:nvSpPr>
          <p:cNvPr id="13399" name="Rectangle 112"/>
          <p:cNvSpPr>
            <a:spLocks noChangeArrowheads="1"/>
          </p:cNvSpPr>
          <p:nvPr/>
        </p:nvSpPr>
        <p:spPr bwMode="auto">
          <a:xfrm>
            <a:off x="6819106" y="6410155"/>
            <a:ext cx="646113" cy="523875"/>
          </a:xfrm>
          <a:prstGeom prst="rect">
            <a:avLst/>
          </a:prstGeom>
          <a:solidFill>
            <a:srgbClr val="8EAED2"/>
          </a:solidFill>
          <a:ln w="12700">
            <a:noFill/>
            <a:miter lim="800000"/>
            <a:headEnd type="none" w="lg" len="med"/>
            <a:tailEnd type="none" w="lg" len="med"/>
          </a:ln>
        </p:spPr>
        <p:txBody>
          <a:bodyPr anchor="ctr">
            <a:noAutofit/>
          </a:bodyPr>
          <a:lstStyle/>
          <a:p>
            <a:endParaRPr lang="en-US">
              <a:solidFill>
                <a:srgbClr val="000000"/>
              </a:solidFill>
            </a:endParaRPr>
          </a:p>
        </p:txBody>
      </p:sp>
      <p:sp>
        <p:nvSpPr>
          <p:cNvPr id="13314" name="Rectangle 185"/>
          <p:cNvSpPr>
            <a:spLocks noChangeArrowheads="1"/>
          </p:cNvSpPr>
          <p:nvPr/>
        </p:nvSpPr>
        <p:spPr bwMode="auto">
          <a:xfrm>
            <a:off x="6224169" y="5167223"/>
            <a:ext cx="3195876" cy="1209513"/>
          </a:xfrm>
          <a:prstGeom prst="rect">
            <a:avLst/>
          </a:prstGeom>
          <a:solidFill>
            <a:srgbClr val="8EAED2"/>
          </a:solidFill>
          <a:ln w="12700" algn="ctr">
            <a:solidFill>
              <a:schemeClr val="bg2"/>
            </a:solidFill>
            <a:round/>
            <a:headEnd type="none" w="lg" len="med"/>
            <a:tailEnd type="none" w="lg" len="med"/>
          </a:ln>
        </p:spPr>
        <p:txBody>
          <a:bodyPr>
            <a:noAutofit/>
          </a:bodyPr>
          <a:lstStyle/>
          <a:p>
            <a:pPr>
              <a:spcBef>
                <a:spcPct val="50000"/>
              </a:spcBef>
            </a:pPr>
            <a:endParaRPr lang="en-US">
              <a:solidFill>
                <a:srgbClr val="000000"/>
              </a:solidFill>
            </a:endParaRPr>
          </a:p>
        </p:txBody>
      </p:sp>
      <p:sp>
        <p:nvSpPr>
          <p:cNvPr id="13330" name="Line 117"/>
          <p:cNvSpPr>
            <a:spLocks noChangeShapeType="1"/>
          </p:cNvSpPr>
          <p:nvPr/>
        </p:nvSpPr>
        <p:spPr bwMode="auto">
          <a:xfrm>
            <a:off x="8680906" y="888477"/>
            <a:ext cx="0" cy="4183811"/>
          </a:xfrm>
          <a:prstGeom prst="line">
            <a:avLst/>
          </a:prstGeom>
          <a:noFill/>
          <a:ln w="12700">
            <a:solidFill>
              <a:schemeClr val="tx1"/>
            </a:solidFill>
            <a:round/>
            <a:headEnd type="none" w="lg" len="med"/>
            <a:tailEnd type="none" w="lg" len="med"/>
          </a:ln>
        </p:spPr>
        <p:txBody>
          <a:bodyPr wrap="square" anchor="ctr">
            <a:noAutofit/>
          </a:bodyPr>
          <a:lstStyle/>
          <a:p>
            <a:endParaRPr lang="en-US">
              <a:solidFill>
                <a:srgbClr val="000000"/>
              </a:solidFill>
            </a:endParaRPr>
          </a:p>
        </p:txBody>
      </p:sp>
      <p:sp>
        <p:nvSpPr>
          <p:cNvPr id="13331" name="Line 119"/>
          <p:cNvSpPr>
            <a:spLocks noChangeShapeType="1"/>
          </p:cNvSpPr>
          <p:nvPr/>
        </p:nvSpPr>
        <p:spPr bwMode="auto">
          <a:xfrm>
            <a:off x="1247687" y="2580830"/>
            <a:ext cx="3110668" cy="0"/>
          </a:xfrm>
          <a:prstGeom prst="line">
            <a:avLst/>
          </a:prstGeom>
          <a:noFill/>
          <a:ln w="12700">
            <a:solidFill>
              <a:schemeClr val="tx1"/>
            </a:solidFill>
            <a:prstDash val="dash"/>
            <a:round/>
            <a:headEnd type="none" w="lg" len="med"/>
            <a:tailEnd type="none" w="lg" len="med"/>
          </a:ln>
        </p:spPr>
        <p:txBody>
          <a:bodyPr wrap="square" anchor="ctr">
            <a:noAutofit/>
          </a:bodyPr>
          <a:lstStyle/>
          <a:p>
            <a:endParaRPr lang="en-US">
              <a:solidFill>
                <a:srgbClr val="000000"/>
              </a:solidFill>
            </a:endParaRPr>
          </a:p>
        </p:txBody>
      </p:sp>
      <p:sp>
        <p:nvSpPr>
          <p:cNvPr id="13392" name="Line 198"/>
          <p:cNvSpPr>
            <a:spLocks noChangeShapeType="1"/>
          </p:cNvSpPr>
          <p:nvPr/>
        </p:nvSpPr>
        <p:spPr bwMode="auto">
          <a:xfrm flipH="1">
            <a:off x="1485900" y="1988820"/>
            <a:ext cx="0" cy="600556"/>
          </a:xfrm>
          <a:prstGeom prst="line">
            <a:avLst/>
          </a:prstGeom>
          <a:noFill/>
          <a:ln w="12700">
            <a:solidFill>
              <a:schemeClr val="tx1"/>
            </a:solidFill>
            <a:round/>
            <a:headEnd type="triangle" w="med" len="med"/>
            <a:tailEnd type="triangle" w="med" len="med"/>
          </a:ln>
        </p:spPr>
        <p:txBody>
          <a:bodyPr wrap="square" anchor="ctr">
            <a:noAutofit/>
          </a:bodyPr>
          <a:lstStyle/>
          <a:p>
            <a:endParaRPr lang="en-US">
              <a:solidFill>
                <a:srgbClr val="000000"/>
              </a:solidFill>
            </a:endParaRPr>
          </a:p>
        </p:txBody>
      </p:sp>
      <p:sp>
        <p:nvSpPr>
          <p:cNvPr id="13393" name="Rectangle 199"/>
          <p:cNvSpPr>
            <a:spLocks noChangeArrowheads="1"/>
          </p:cNvSpPr>
          <p:nvPr/>
        </p:nvSpPr>
        <p:spPr bwMode="auto">
          <a:xfrm rot="16200000">
            <a:off x="1318460" y="2096298"/>
            <a:ext cx="353928" cy="400050"/>
          </a:xfrm>
          <a:prstGeom prst="rect">
            <a:avLst/>
          </a:prstGeom>
          <a:solidFill>
            <a:schemeClr val="bg1"/>
          </a:solidFill>
          <a:ln w="12700">
            <a:noFill/>
            <a:miter lim="800000"/>
            <a:headEnd type="none" w="lg" len="med"/>
            <a:tailEnd type="none" w="lg" len="med"/>
          </a:ln>
        </p:spPr>
        <p:txBody>
          <a:bodyPr wrap="square">
            <a:noAutofit/>
          </a:bodyPr>
          <a:lstStyle/>
          <a:p>
            <a:r>
              <a:rPr lang="en-US" sz="2000" b="1" dirty="0">
                <a:solidFill>
                  <a:srgbClr val="000000"/>
                </a:solidFill>
              </a:rPr>
              <a:t>H</a:t>
            </a:r>
          </a:p>
        </p:txBody>
      </p:sp>
      <p:sp>
        <p:nvSpPr>
          <p:cNvPr id="13394" name="Rectangle 115"/>
          <p:cNvSpPr>
            <a:spLocks noChangeArrowheads="1"/>
          </p:cNvSpPr>
          <p:nvPr/>
        </p:nvSpPr>
        <p:spPr bwMode="auto">
          <a:xfrm>
            <a:off x="8269596" y="4977402"/>
            <a:ext cx="822622" cy="350748"/>
          </a:xfrm>
          <a:prstGeom prst="rect">
            <a:avLst/>
          </a:prstGeom>
          <a:solidFill>
            <a:srgbClr val="F14343"/>
          </a:solidFill>
          <a:ln w="12700">
            <a:solidFill>
              <a:schemeClr val="tx1"/>
            </a:solidFill>
            <a:miter lim="800000"/>
            <a:headEnd type="none" w="lg" len="med"/>
            <a:tailEnd type="none" w="lg" len="med"/>
          </a:ln>
        </p:spPr>
        <p:txBody>
          <a:bodyPr wrap="square" anchor="ctr">
            <a:noAutofit/>
          </a:bodyPr>
          <a:lstStyle/>
          <a:p>
            <a:endParaRPr lang="en-US">
              <a:solidFill>
                <a:srgbClr val="000000"/>
              </a:solidFill>
            </a:endParaRPr>
          </a:p>
        </p:txBody>
      </p:sp>
      <p:grpSp>
        <p:nvGrpSpPr>
          <p:cNvPr id="2" name="Group 214"/>
          <p:cNvGrpSpPr/>
          <p:nvPr/>
        </p:nvGrpSpPr>
        <p:grpSpPr>
          <a:xfrm>
            <a:off x="6472238" y="4264025"/>
            <a:ext cx="328612" cy="1816141"/>
            <a:chOff x="6472238" y="4264025"/>
            <a:chExt cx="328612" cy="2157413"/>
          </a:xfrm>
        </p:grpSpPr>
        <p:pic>
          <p:nvPicPr>
            <p:cNvPr id="13317" name="Picture 2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472238" y="4264025"/>
              <a:ext cx="130175" cy="2157413"/>
            </a:xfrm>
            <a:prstGeom prst="rect">
              <a:avLst/>
            </a:prstGeom>
            <a:noFill/>
            <a:ln w="12700">
              <a:noFill/>
              <a:miter lim="800000"/>
              <a:headEnd type="none" w="lg" len="med"/>
              <a:tailEnd type="none" w="lg" len="med"/>
            </a:ln>
          </p:spPr>
        </p:pic>
        <p:grpSp>
          <p:nvGrpSpPr>
            <p:cNvPr id="3" name="Group 24"/>
            <p:cNvGrpSpPr>
              <a:grpSpLocks/>
            </p:cNvGrpSpPr>
            <p:nvPr/>
          </p:nvGrpSpPr>
          <p:grpSpPr bwMode="auto">
            <a:xfrm>
              <a:off x="6646863" y="4275138"/>
              <a:ext cx="153987" cy="2084387"/>
              <a:chOff x="3703" y="1140"/>
              <a:chExt cx="144" cy="1959"/>
            </a:xfrm>
          </p:grpSpPr>
          <p:sp>
            <p:nvSpPr>
              <p:cNvPr id="13426" name="Line 25"/>
              <p:cNvSpPr>
                <a:spLocks noChangeShapeType="1"/>
              </p:cNvSpPr>
              <p:nvPr/>
            </p:nvSpPr>
            <p:spPr bwMode="auto">
              <a:xfrm flipV="1">
                <a:off x="3847" y="1524"/>
                <a:ext cx="0" cy="1575"/>
              </a:xfrm>
              <a:prstGeom prst="line">
                <a:avLst/>
              </a:prstGeom>
              <a:noFill/>
              <a:ln w="12700">
                <a:solidFill>
                  <a:schemeClr val="tx1"/>
                </a:solidFill>
                <a:round/>
                <a:headEnd type="none" w="lg" len="med"/>
                <a:tailEnd type="none" w="lg" len="med"/>
              </a:ln>
            </p:spPr>
            <p:txBody>
              <a:bodyPr anchor="ctr">
                <a:noAutofit/>
              </a:bodyPr>
              <a:lstStyle/>
              <a:p>
                <a:endParaRPr lang="en-US">
                  <a:solidFill>
                    <a:srgbClr val="000000"/>
                  </a:solidFill>
                </a:endParaRPr>
              </a:p>
            </p:txBody>
          </p:sp>
          <p:sp>
            <p:nvSpPr>
              <p:cNvPr id="13427" name="Line 26"/>
              <p:cNvSpPr>
                <a:spLocks noChangeShapeType="1"/>
              </p:cNvSpPr>
              <p:nvPr/>
            </p:nvSpPr>
            <p:spPr bwMode="auto">
              <a:xfrm flipH="1">
                <a:off x="3703" y="2619"/>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28" name="Line 27"/>
              <p:cNvSpPr>
                <a:spLocks noChangeShapeType="1"/>
              </p:cNvSpPr>
              <p:nvPr/>
            </p:nvSpPr>
            <p:spPr bwMode="auto">
              <a:xfrm flipH="1">
                <a:off x="3703" y="2523"/>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29" name="Line 28"/>
              <p:cNvSpPr>
                <a:spLocks noChangeShapeType="1"/>
              </p:cNvSpPr>
              <p:nvPr/>
            </p:nvSpPr>
            <p:spPr bwMode="auto">
              <a:xfrm flipH="1">
                <a:off x="3703" y="2427"/>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30" name="Line 29"/>
              <p:cNvSpPr>
                <a:spLocks noChangeShapeType="1"/>
              </p:cNvSpPr>
              <p:nvPr/>
            </p:nvSpPr>
            <p:spPr bwMode="auto">
              <a:xfrm flipH="1">
                <a:off x="3703" y="2331"/>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31" name="Line 30"/>
              <p:cNvSpPr>
                <a:spLocks noChangeShapeType="1"/>
              </p:cNvSpPr>
              <p:nvPr/>
            </p:nvSpPr>
            <p:spPr bwMode="auto">
              <a:xfrm flipH="1">
                <a:off x="3703" y="2235"/>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32" name="Line 31"/>
              <p:cNvSpPr>
                <a:spLocks noChangeShapeType="1"/>
              </p:cNvSpPr>
              <p:nvPr/>
            </p:nvSpPr>
            <p:spPr bwMode="auto">
              <a:xfrm flipH="1">
                <a:off x="3703" y="2139"/>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33" name="Line 32"/>
              <p:cNvSpPr>
                <a:spLocks noChangeShapeType="1"/>
              </p:cNvSpPr>
              <p:nvPr/>
            </p:nvSpPr>
            <p:spPr bwMode="auto">
              <a:xfrm flipH="1">
                <a:off x="3703" y="2043"/>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34" name="Line 33"/>
              <p:cNvSpPr>
                <a:spLocks noChangeShapeType="1"/>
              </p:cNvSpPr>
              <p:nvPr/>
            </p:nvSpPr>
            <p:spPr bwMode="auto">
              <a:xfrm flipH="1">
                <a:off x="3703" y="1947"/>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35" name="Line 34"/>
              <p:cNvSpPr>
                <a:spLocks noChangeShapeType="1"/>
              </p:cNvSpPr>
              <p:nvPr/>
            </p:nvSpPr>
            <p:spPr bwMode="auto">
              <a:xfrm flipH="1">
                <a:off x="3703" y="1851"/>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36" name="Line 35"/>
              <p:cNvSpPr>
                <a:spLocks noChangeShapeType="1"/>
              </p:cNvSpPr>
              <p:nvPr/>
            </p:nvSpPr>
            <p:spPr bwMode="auto">
              <a:xfrm flipH="1">
                <a:off x="3703" y="1755"/>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37" name="Line 36"/>
              <p:cNvSpPr>
                <a:spLocks noChangeShapeType="1"/>
              </p:cNvSpPr>
              <p:nvPr/>
            </p:nvSpPr>
            <p:spPr bwMode="auto">
              <a:xfrm flipH="1">
                <a:off x="3703" y="1659"/>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38" name="Line 37"/>
              <p:cNvSpPr>
                <a:spLocks noChangeShapeType="1"/>
              </p:cNvSpPr>
              <p:nvPr/>
            </p:nvSpPr>
            <p:spPr bwMode="auto">
              <a:xfrm flipH="1">
                <a:off x="3703" y="1563"/>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39" name="Line 38"/>
              <p:cNvSpPr>
                <a:spLocks noChangeShapeType="1"/>
              </p:cNvSpPr>
              <p:nvPr/>
            </p:nvSpPr>
            <p:spPr bwMode="auto">
              <a:xfrm flipH="1">
                <a:off x="3799" y="2571"/>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40" name="Line 39"/>
              <p:cNvSpPr>
                <a:spLocks noChangeShapeType="1"/>
              </p:cNvSpPr>
              <p:nvPr/>
            </p:nvSpPr>
            <p:spPr bwMode="auto">
              <a:xfrm flipH="1">
                <a:off x="3799" y="2475"/>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41" name="Line 40"/>
              <p:cNvSpPr>
                <a:spLocks noChangeShapeType="1"/>
              </p:cNvSpPr>
              <p:nvPr/>
            </p:nvSpPr>
            <p:spPr bwMode="auto">
              <a:xfrm flipH="1">
                <a:off x="3799" y="2379"/>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42" name="Line 41"/>
              <p:cNvSpPr>
                <a:spLocks noChangeShapeType="1"/>
              </p:cNvSpPr>
              <p:nvPr/>
            </p:nvSpPr>
            <p:spPr bwMode="auto">
              <a:xfrm flipH="1">
                <a:off x="3799" y="2283"/>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43" name="Line 42"/>
              <p:cNvSpPr>
                <a:spLocks noChangeShapeType="1"/>
              </p:cNvSpPr>
              <p:nvPr/>
            </p:nvSpPr>
            <p:spPr bwMode="auto">
              <a:xfrm flipH="1">
                <a:off x="3799" y="2187"/>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44" name="Line 43"/>
              <p:cNvSpPr>
                <a:spLocks noChangeShapeType="1"/>
              </p:cNvSpPr>
              <p:nvPr/>
            </p:nvSpPr>
            <p:spPr bwMode="auto">
              <a:xfrm flipH="1">
                <a:off x="3799" y="2091"/>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45" name="Line 44"/>
              <p:cNvSpPr>
                <a:spLocks noChangeShapeType="1"/>
              </p:cNvSpPr>
              <p:nvPr/>
            </p:nvSpPr>
            <p:spPr bwMode="auto">
              <a:xfrm flipH="1">
                <a:off x="3799" y="1995"/>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46" name="Line 45"/>
              <p:cNvSpPr>
                <a:spLocks noChangeShapeType="1"/>
              </p:cNvSpPr>
              <p:nvPr/>
            </p:nvSpPr>
            <p:spPr bwMode="auto">
              <a:xfrm flipH="1">
                <a:off x="3799" y="1899"/>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47" name="Line 46"/>
              <p:cNvSpPr>
                <a:spLocks noChangeShapeType="1"/>
              </p:cNvSpPr>
              <p:nvPr/>
            </p:nvSpPr>
            <p:spPr bwMode="auto">
              <a:xfrm flipH="1">
                <a:off x="3799" y="1803"/>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48" name="Line 47"/>
              <p:cNvSpPr>
                <a:spLocks noChangeShapeType="1"/>
              </p:cNvSpPr>
              <p:nvPr/>
            </p:nvSpPr>
            <p:spPr bwMode="auto">
              <a:xfrm flipH="1">
                <a:off x="3799" y="1707"/>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49" name="Line 48"/>
              <p:cNvSpPr>
                <a:spLocks noChangeShapeType="1"/>
              </p:cNvSpPr>
              <p:nvPr/>
            </p:nvSpPr>
            <p:spPr bwMode="auto">
              <a:xfrm flipH="1">
                <a:off x="3799" y="1611"/>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50" name="Line 49"/>
              <p:cNvSpPr>
                <a:spLocks noChangeShapeType="1"/>
              </p:cNvSpPr>
              <p:nvPr/>
            </p:nvSpPr>
            <p:spPr bwMode="auto">
              <a:xfrm flipV="1">
                <a:off x="3847" y="1140"/>
                <a:ext cx="0" cy="1104"/>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51" name="Line 50"/>
              <p:cNvSpPr>
                <a:spLocks noChangeShapeType="1"/>
              </p:cNvSpPr>
              <p:nvPr/>
            </p:nvSpPr>
            <p:spPr bwMode="auto">
              <a:xfrm flipH="1">
                <a:off x="3703" y="2235"/>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52" name="Line 51"/>
              <p:cNvSpPr>
                <a:spLocks noChangeShapeType="1"/>
              </p:cNvSpPr>
              <p:nvPr/>
            </p:nvSpPr>
            <p:spPr bwMode="auto">
              <a:xfrm flipH="1">
                <a:off x="3703" y="2139"/>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53" name="Line 52"/>
              <p:cNvSpPr>
                <a:spLocks noChangeShapeType="1"/>
              </p:cNvSpPr>
              <p:nvPr/>
            </p:nvSpPr>
            <p:spPr bwMode="auto">
              <a:xfrm flipH="1">
                <a:off x="3703" y="2043"/>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54" name="Line 53"/>
              <p:cNvSpPr>
                <a:spLocks noChangeShapeType="1"/>
              </p:cNvSpPr>
              <p:nvPr/>
            </p:nvSpPr>
            <p:spPr bwMode="auto">
              <a:xfrm flipH="1">
                <a:off x="3703" y="1947"/>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55" name="Line 54"/>
              <p:cNvSpPr>
                <a:spLocks noChangeShapeType="1"/>
              </p:cNvSpPr>
              <p:nvPr/>
            </p:nvSpPr>
            <p:spPr bwMode="auto">
              <a:xfrm flipH="1">
                <a:off x="3703" y="1851"/>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56" name="Line 55"/>
              <p:cNvSpPr>
                <a:spLocks noChangeShapeType="1"/>
              </p:cNvSpPr>
              <p:nvPr/>
            </p:nvSpPr>
            <p:spPr bwMode="auto">
              <a:xfrm flipH="1">
                <a:off x="3703" y="1755"/>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57" name="Line 56"/>
              <p:cNvSpPr>
                <a:spLocks noChangeShapeType="1"/>
              </p:cNvSpPr>
              <p:nvPr/>
            </p:nvSpPr>
            <p:spPr bwMode="auto">
              <a:xfrm flipH="1">
                <a:off x="3703" y="1659"/>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58" name="Line 57"/>
              <p:cNvSpPr>
                <a:spLocks noChangeShapeType="1"/>
              </p:cNvSpPr>
              <p:nvPr/>
            </p:nvSpPr>
            <p:spPr bwMode="auto">
              <a:xfrm flipH="1">
                <a:off x="3703" y="1563"/>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59" name="Line 58"/>
              <p:cNvSpPr>
                <a:spLocks noChangeShapeType="1"/>
              </p:cNvSpPr>
              <p:nvPr/>
            </p:nvSpPr>
            <p:spPr bwMode="auto">
              <a:xfrm flipH="1">
                <a:off x="3703" y="1467"/>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60" name="Line 59"/>
              <p:cNvSpPr>
                <a:spLocks noChangeShapeType="1"/>
              </p:cNvSpPr>
              <p:nvPr/>
            </p:nvSpPr>
            <p:spPr bwMode="auto">
              <a:xfrm flipH="1">
                <a:off x="3703" y="1371"/>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61" name="Line 60"/>
              <p:cNvSpPr>
                <a:spLocks noChangeShapeType="1"/>
              </p:cNvSpPr>
              <p:nvPr/>
            </p:nvSpPr>
            <p:spPr bwMode="auto">
              <a:xfrm flipH="1">
                <a:off x="3703" y="1275"/>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62" name="Line 61"/>
              <p:cNvSpPr>
                <a:spLocks noChangeShapeType="1"/>
              </p:cNvSpPr>
              <p:nvPr/>
            </p:nvSpPr>
            <p:spPr bwMode="auto">
              <a:xfrm flipH="1">
                <a:off x="3703" y="1179"/>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63" name="Line 62"/>
              <p:cNvSpPr>
                <a:spLocks noChangeShapeType="1"/>
              </p:cNvSpPr>
              <p:nvPr/>
            </p:nvSpPr>
            <p:spPr bwMode="auto">
              <a:xfrm flipH="1">
                <a:off x="3799" y="2187"/>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64" name="Line 63"/>
              <p:cNvSpPr>
                <a:spLocks noChangeShapeType="1"/>
              </p:cNvSpPr>
              <p:nvPr/>
            </p:nvSpPr>
            <p:spPr bwMode="auto">
              <a:xfrm flipH="1">
                <a:off x="3799" y="2091"/>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65" name="Line 64"/>
              <p:cNvSpPr>
                <a:spLocks noChangeShapeType="1"/>
              </p:cNvSpPr>
              <p:nvPr/>
            </p:nvSpPr>
            <p:spPr bwMode="auto">
              <a:xfrm flipH="1">
                <a:off x="3799" y="1995"/>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66" name="Line 65"/>
              <p:cNvSpPr>
                <a:spLocks noChangeShapeType="1"/>
              </p:cNvSpPr>
              <p:nvPr/>
            </p:nvSpPr>
            <p:spPr bwMode="auto">
              <a:xfrm flipH="1">
                <a:off x="3799" y="1899"/>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67" name="Line 66"/>
              <p:cNvSpPr>
                <a:spLocks noChangeShapeType="1"/>
              </p:cNvSpPr>
              <p:nvPr/>
            </p:nvSpPr>
            <p:spPr bwMode="auto">
              <a:xfrm flipH="1">
                <a:off x="3799" y="1803"/>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68" name="Line 67"/>
              <p:cNvSpPr>
                <a:spLocks noChangeShapeType="1"/>
              </p:cNvSpPr>
              <p:nvPr/>
            </p:nvSpPr>
            <p:spPr bwMode="auto">
              <a:xfrm flipH="1">
                <a:off x="3799" y="1707"/>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69" name="Line 68"/>
              <p:cNvSpPr>
                <a:spLocks noChangeShapeType="1"/>
              </p:cNvSpPr>
              <p:nvPr/>
            </p:nvSpPr>
            <p:spPr bwMode="auto">
              <a:xfrm flipH="1">
                <a:off x="3799" y="1611"/>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70" name="Line 69"/>
              <p:cNvSpPr>
                <a:spLocks noChangeShapeType="1"/>
              </p:cNvSpPr>
              <p:nvPr/>
            </p:nvSpPr>
            <p:spPr bwMode="auto">
              <a:xfrm flipH="1">
                <a:off x="3799" y="1515"/>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71" name="Line 70"/>
              <p:cNvSpPr>
                <a:spLocks noChangeShapeType="1"/>
              </p:cNvSpPr>
              <p:nvPr/>
            </p:nvSpPr>
            <p:spPr bwMode="auto">
              <a:xfrm flipH="1">
                <a:off x="3799" y="1419"/>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72" name="Line 71"/>
              <p:cNvSpPr>
                <a:spLocks noChangeShapeType="1"/>
              </p:cNvSpPr>
              <p:nvPr/>
            </p:nvSpPr>
            <p:spPr bwMode="auto">
              <a:xfrm flipH="1">
                <a:off x="3799" y="1323"/>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73" name="Line 72"/>
              <p:cNvSpPr>
                <a:spLocks noChangeShapeType="1"/>
              </p:cNvSpPr>
              <p:nvPr/>
            </p:nvSpPr>
            <p:spPr bwMode="auto">
              <a:xfrm flipH="1">
                <a:off x="3799" y="1227"/>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74" name="Line 73"/>
              <p:cNvSpPr>
                <a:spLocks noChangeShapeType="1"/>
              </p:cNvSpPr>
              <p:nvPr/>
            </p:nvSpPr>
            <p:spPr bwMode="auto">
              <a:xfrm flipH="1">
                <a:off x="3703" y="3099"/>
                <a:ext cx="144" cy="0"/>
              </a:xfrm>
              <a:prstGeom prst="line">
                <a:avLst/>
              </a:prstGeom>
              <a:noFill/>
              <a:ln w="12700">
                <a:solidFill>
                  <a:schemeClr val="tx1"/>
                </a:solidFill>
                <a:round/>
                <a:headEnd type="none" w="lg" len="med"/>
                <a:tailEnd type="none" w="lg" len="med"/>
              </a:ln>
            </p:spPr>
            <p:txBody>
              <a:bodyPr anchor="ctr">
                <a:noAutofit/>
              </a:bodyPr>
              <a:lstStyle/>
              <a:p>
                <a:endParaRPr lang="en-US">
                  <a:solidFill>
                    <a:srgbClr val="000000"/>
                  </a:solidFill>
                </a:endParaRPr>
              </a:p>
            </p:txBody>
          </p:sp>
          <p:sp>
            <p:nvSpPr>
              <p:cNvPr id="13475" name="Line 74"/>
              <p:cNvSpPr>
                <a:spLocks noChangeShapeType="1"/>
              </p:cNvSpPr>
              <p:nvPr/>
            </p:nvSpPr>
            <p:spPr bwMode="auto">
              <a:xfrm flipH="1">
                <a:off x="3703" y="3003"/>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76" name="Line 75"/>
              <p:cNvSpPr>
                <a:spLocks noChangeShapeType="1"/>
              </p:cNvSpPr>
              <p:nvPr/>
            </p:nvSpPr>
            <p:spPr bwMode="auto">
              <a:xfrm flipH="1">
                <a:off x="3703" y="2907"/>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77" name="Line 76"/>
              <p:cNvSpPr>
                <a:spLocks noChangeShapeType="1"/>
              </p:cNvSpPr>
              <p:nvPr/>
            </p:nvSpPr>
            <p:spPr bwMode="auto">
              <a:xfrm flipH="1">
                <a:off x="3703" y="2811"/>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78" name="Line 77"/>
              <p:cNvSpPr>
                <a:spLocks noChangeShapeType="1"/>
              </p:cNvSpPr>
              <p:nvPr/>
            </p:nvSpPr>
            <p:spPr bwMode="auto">
              <a:xfrm flipH="1">
                <a:off x="3703" y="2715"/>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79" name="Line 78"/>
              <p:cNvSpPr>
                <a:spLocks noChangeShapeType="1"/>
              </p:cNvSpPr>
              <p:nvPr/>
            </p:nvSpPr>
            <p:spPr bwMode="auto">
              <a:xfrm flipH="1">
                <a:off x="3799" y="3051"/>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80" name="Line 79"/>
              <p:cNvSpPr>
                <a:spLocks noChangeShapeType="1"/>
              </p:cNvSpPr>
              <p:nvPr/>
            </p:nvSpPr>
            <p:spPr bwMode="auto">
              <a:xfrm flipH="1">
                <a:off x="3799" y="2955"/>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81" name="Line 80"/>
              <p:cNvSpPr>
                <a:spLocks noChangeShapeType="1"/>
              </p:cNvSpPr>
              <p:nvPr/>
            </p:nvSpPr>
            <p:spPr bwMode="auto">
              <a:xfrm flipH="1">
                <a:off x="3799" y="2859"/>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82" name="Line 81"/>
              <p:cNvSpPr>
                <a:spLocks noChangeShapeType="1"/>
              </p:cNvSpPr>
              <p:nvPr/>
            </p:nvSpPr>
            <p:spPr bwMode="auto">
              <a:xfrm flipH="1">
                <a:off x="3799" y="2763"/>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83" name="Line 82"/>
              <p:cNvSpPr>
                <a:spLocks noChangeShapeType="1"/>
              </p:cNvSpPr>
              <p:nvPr/>
            </p:nvSpPr>
            <p:spPr bwMode="auto">
              <a:xfrm flipH="1">
                <a:off x="3799" y="2667"/>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grpSp>
      </p:grpSp>
      <p:grpSp>
        <p:nvGrpSpPr>
          <p:cNvPr id="4" name="Group 83"/>
          <p:cNvGrpSpPr>
            <a:grpSpLocks/>
          </p:cNvGrpSpPr>
          <p:nvPr/>
        </p:nvGrpSpPr>
        <p:grpSpPr bwMode="auto">
          <a:xfrm>
            <a:off x="6827838" y="5943775"/>
            <a:ext cx="620712" cy="88900"/>
            <a:chOff x="4147" y="3703"/>
            <a:chExt cx="391" cy="56"/>
          </a:xfrm>
        </p:grpSpPr>
        <p:sp>
          <p:nvSpPr>
            <p:cNvPr id="13421" name="Oval 84"/>
            <p:cNvSpPr>
              <a:spLocks noChangeArrowheads="1"/>
            </p:cNvSpPr>
            <p:nvPr/>
          </p:nvSpPr>
          <p:spPr bwMode="auto">
            <a:xfrm>
              <a:off x="4147" y="3703"/>
              <a:ext cx="56" cy="56"/>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22" name="Oval 85"/>
            <p:cNvSpPr>
              <a:spLocks noChangeArrowheads="1"/>
            </p:cNvSpPr>
            <p:nvPr/>
          </p:nvSpPr>
          <p:spPr bwMode="auto">
            <a:xfrm>
              <a:off x="4230" y="3703"/>
              <a:ext cx="56" cy="56"/>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23" name="Oval 86"/>
            <p:cNvSpPr>
              <a:spLocks noChangeArrowheads="1"/>
            </p:cNvSpPr>
            <p:nvPr/>
          </p:nvSpPr>
          <p:spPr bwMode="auto">
            <a:xfrm>
              <a:off x="4314" y="3703"/>
              <a:ext cx="56" cy="56"/>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24" name="Oval 87"/>
            <p:cNvSpPr>
              <a:spLocks noChangeArrowheads="1"/>
            </p:cNvSpPr>
            <p:nvPr/>
          </p:nvSpPr>
          <p:spPr bwMode="auto">
            <a:xfrm>
              <a:off x="4398" y="3703"/>
              <a:ext cx="56" cy="56"/>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25" name="Oval 88"/>
            <p:cNvSpPr>
              <a:spLocks noChangeArrowheads="1"/>
            </p:cNvSpPr>
            <p:nvPr/>
          </p:nvSpPr>
          <p:spPr bwMode="auto">
            <a:xfrm>
              <a:off x="4482" y="3703"/>
              <a:ext cx="56" cy="56"/>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grpSp>
      <p:grpSp>
        <p:nvGrpSpPr>
          <p:cNvPr id="5" name="Group 89"/>
          <p:cNvGrpSpPr>
            <a:grpSpLocks/>
          </p:cNvGrpSpPr>
          <p:nvPr/>
        </p:nvGrpSpPr>
        <p:grpSpPr bwMode="auto">
          <a:xfrm>
            <a:off x="6961188" y="5778497"/>
            <a:ext cx="355600" cy="88900"/>
            <a:chOff x="4235" y="3596"/>
            <a:chExt cx="224" cy="56"/>
          </a:xfrm>
        </p:grpSpPr>
        <p:sp>
          <p:nvSpPr>
            <p:cNvPr id="13418" name="Oval 90"/>
            <p:cNvSpPr>
              <a:spLocks noChangeArrowheads="1"/>
            </p:cNvSpPr>
            <p:nvPr/>
          </p:nvSpPr>
          <p:spPr bwMode="auto">
            <a:xfrm>
              <a:off x="4235" y="3596"/>
              <a:ext cx="56" cy="56"/>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19" name="Oval 91"/>
            <p:cNvSpPr>
              <a:spLocks noChangeArrowheads="1"/>
            </p:cNvSpPr>
            <p:nvPr/>
          </p:nvSpPr>
          <p:spPr bwMode="auto">
            <a:xfrm>
              <a:off x="4319" y="3596"/>
              <a:ext cx="56" cy="56"/>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20" name="Oval 92"/>
            <p:cNvSpPr>
              <a:spLocks noChangeArrowheads="1"/>
            </p:cNvSpPr>
            <p:nvPr/>
          </p:nvSpPr>
          <p:spPr bwMode="auto">
            <a:xfrm>
              <a:off x="4403" y="3596"/>
              <a:ext cx="56" cy="56"/>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grpSp>
      <p:grpSp>
        <p:nvGrpSpPr>
          <p:cNvPr id="6" name="Group 93"/>
          <p:cNvGrpSpPr>
            <a:grpSpLocks/>
          </p:cNvGrpSpPr>
          <p:nvPr/>
        </p:nvGrpSpPr>
        <p:grpSpPr bwMode="auto">
          <a:xfrm>
            <a:off x="6961188" y="5613221"/>
            <a:ext cx="355600" cy="88900"/>
            <a:chOff x="4233" y="3461"/>
            <a:chExt cx="224" cy="56"/>
          </a:xfrm>
        </p:grpSpPr>
        <p:sp>
          <p:nvSpPr>
            <p:cNvPr id="13415" name="Oval 94"/>
            <p:cNvSpPr>
              <a:spLocks noChangeArrowheads="1"/>
            </p:cNvSpPr>
            <p:nvPr/>
          </p:nvSpPr>
          <p:spPr bwMode="auto">
            <a:xfrm>
              <a:off x="4233" y="3461"/>
              <a:ext cx="56" cy="56"/>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16" name="Oval 95"/>
            <p:cNvSpPr>
              <a:spLocks noChangeArrowheads="1"/>
            </p:cNvSpPr>
            <p:nvPr/>
          </p:nvSpPr>
          <p:spPr bwMode="auto">
            <a:xfrm>
              <a:off x="4317" y="3461"/>
              <a:ext cx="56" cy="56"/>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17" name="Oval 96"/>
            <p:cNvSpPr>
              <a:spLocks noChangeArrowheads="1"/>
            </p:cNvSpPr>
            <p:nvPr/>
          </p:nvSpPr>
          <p:spPr bwMode="auto">
            <a:xfrm>
              <a:off x="4401" y="3461"/>
              <a:ext cx="56" cy="56"/>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grpSp>
      <p:grpSp>
        <p:nvGrpSpPr>
          <p:cNvPr id="7" name="Group 97"/>
          <p:cNvGrpSpPr>
            <a:grpSpLocks/>
          </p:cNvGrpSpPr>
          <p:nvPr/>
        </p:nvGrpSpPr>
        <p:grpSpPr bwMode="auto">
          <a:xfrm>
            <a:off x="7026275" y="5447945"/>
            <a:ext cx="222250" cy="88900"/>
            <a:chOff x="4231" y="3326"/>
            <a:chExt cx="140" cy="56"/>
          </a:xfrm>
        </p:grpSpPr>
        <p:sp>
          <p:nvSpPr>
            <p:cNvPr id="13413" name="Oval 98"/>
            <p:cNvSpPr>
              <a:spLocks noChangeArrowheads="1"/>
            </p:cNvSpPr>
            <p:nvPr/>
          </p:nvSpPr>
          <p:spPr bwMode="auto">
            <a:xfrm>
              <a:off x="4231" y="3326"/>
              <a:ext cx="56" cy="56"/>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14" name="Oval 99"/>
            <p:cNvSpPr>
              <a:spLocks noChangeArrowheads="1"/>
            </p:cNvSpPr>
            <p:nvPr/>
          </p:nvSpPr>
          <p:spPr bwMode="auto">
            <a:xfrm>
              <a:off x="4315" y="3326"/>
              <a:ext cx="56" cy="56"/>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grpSp>
      <p:grpSp>
        <p:nvGrpSpPr>
          <p:cNvPr id="8" name="Group 100"/>
          <p:cNvGrpSpPr>
            <a:grpSpLocks/>
          </p:cNvGrpSpPr>
          <p:nvPr/>
        </p:nvGrpSpPr>
        <p:grpSpPr bwMode="auto">
          <a:xfrm>
            <a:off x="7026275" y="5282669"/>
            <a:ext cx="222250" cy="88900"/>
            <a:chOff x="4229" y="3191"/>
            <a:chExt cx="140" cy="56"/>
          </a:xfrm>
        </p:grpSpPr>
        <p:sp>
          <p:nvSpPr>
            <p:cNvPr id="13411" name="Oval 101"/>
            <p:cNvSpPr>
              <a:spLocks noChangeArrowheads="1"/>
            </p:cNvSpPr>
            <p:nvPr/>
          </p:nvSpPr>
          <p:spPr bwMode="auto">
            <a:xfrm>
              <a:off x="4229" y="3191"/>
              <a:ext cx="56" cy="56"/>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12" name="Oval 102"/>
            <p:cNvSpPr>
              <a:spLocks noChangeArrowheads="1"/>
            </p:cNvSpPr>
            <p:nvPr/>
          </p:nvSpPr>
          <p:spPr bwMode="auto">
            <a:xfrm>
              <a:off x="4313" y="3191"/>
              <a:ext cx="56" cy="56"/>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grpSp>
      <p:grpSp>
        <p:nvGrpSpPr>
          <p:cNvPr id="9" name="Group 103"/>
          <p:cNvGrpSpPr>
            <a:grpSpLocks/>
          </p:cNvGrpSpPr>
          <p:nvPr/>
        </p:nvGrpSpPr>
        <p:grpSpPr bwMode="auto">
          <a:xfrm>
            <a:off x="7026275" y="5117393"/>
            <a:ext cx="222250" cy="88900"/>
            <a:chOff x="4227" y="3056"/>
            <a:chExt cx="140" cy="56"/>
          </a:xfrm>
        </p:grpSpPr>
        <p:sp>
          <p:nvSpPr>
            <p:cNvPr id="13409" name="Oval 104"/>
            <p:cNvSpPr>
              <a:spLocks noChangeArrowheads="1"/>
            </p:cNvSpPr>
            <p:nvPr/>
          </p:nvSpPr>
          <p:spPr bwMode="auto">
            <a:xfrm>
              <a:off x="4227" y="3056"/>
              <a:ext cx="56" cy="56"/>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10" name="Oval 105"/>
            <p:cNvSpPr>
              <a:spLocks noChangeArrowheads="1"/>
            </p:cNvSpPr>
            <p:nvPr/>
          </p:nvSpPr>
          <p:spPr bwMode="auto">
            <a:xfrm>
              <a:off x="4311" y="3056"/>
              <a:ext cx="56" cy="56"/>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grpSp>
      <p:sp>
        <p:nvSpPr>
          <p:cNvPr id="13325" name="Oval 106"/>
          <p:cNvSpPr>
            <a:spLocks noChangeArrowheads="1"/>
          </p:cNvSpPr>
          <p:nvPr/>
        </p:nvSpPr>
        <p:spPr bwMode="auto">
          <a:xfrm>
            <a:off x="7092950" y="4952117"/>
            <a:ext cx="88900" cy="88900"/>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26" name="Oval 107"/>
          <p:cNvSpPr>
            <a:spLocks noChangeArrowheads="1"/>
          </p:cNvSpPr>
          <p:nvPr/>
        </p:nvSpPr>
        <p:spPr bwMode="auto">
          <a:xfrm>
            <a:off x="7092950" y="4786841"/>
            <a:ext cx="88900" cy="88900"/>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27" name="Oval 108"/>
          <p:cNvSpPr>
            <a:spLocks noChangeArrowheads="1"/>
          </p:cNvSpPr>
          <p:nvPr/>
        </p:nvSpPr>
        <p:spPr bwMode="auto">
          <a:xfrm>
            <a:off x="7092950" y="4621565"/>
            <a:ext cx="88900" cy="88900"/>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28" name="Oval 109"/>
          <p:cNvSpPr>
            <a:spLocks noChangeArrowheads="1"/>
          </p:cNvSpPr>
          <p:nvPr/>
        </p:nvSpPr>
        <p:spPr bwMode="auto">
          <a:xfrm>
            <a:off x="7092950" y="4456289"/>
            <a:ext cx="88900" cy="88900"/>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29" name="Oval 110"/>
          <p:cNvSpPr>
            <a:spLocks noChangeArrowheads="1"/>
          </p:cNvSpPr>
          <p:nvPr/>
        </p:nvSpPr>
        <p:spPr bwMode="auto">
          <a:xfrm>
            <a:off x="7092950" y="4291013"/>
            <a:ext cx="88900" cy="88900"/>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grpSp>
        <p:nvGrpSpPr>
          <p:cNvPr id="10" name="Group 254"/>
          <p:cNvGrpSpPr/>
          <p:nvPr/>
        </p:nvGrpSpPr>
        <p:grpSpPr>
          <a:xfrm>
            <a:off x="6810375" y="3333750"/>
            <a:ext cx="663575" cy="4556125"/>
            <a:chOff x="6810375" y="3333750"/>
            <a:chExt cx="663575" cy="4556125"/>
          </a:xfrm>
        </p:grpSpPr>
        <p:sp>
          <p:nvSpPr>
            <p:cNvPr id="13407" name="Line 6"/>
            <p:cNvSpPr>
              <a:spLocks noChangeShapeType="1"/>
            </p:cNvSpPr>
            <p:nvPr/>
          </p:nvSpPr>
          <p:spPr bwMode="auto">
            <a:xfrm flipV="1">
              <a:off x="7473950" y="3333750"/>
              <a:ext cx="0" cy="4540628"/>
            </a:xfrm>
            <a:prstGeom prst="line">
              <a:avLst/>
            </a:prstGeom>
            <a:noFill/>
            <a:ln w="28575">
              <a:solidFill>
                <a:schemeClr val="tx1"/>
              </a:solidFill>
              <a:round/>
              <a:headEnd type="none" w="lg" len="med"/>
              <a:tailEnd type="none" w="lg" len="med"/>
            </a:ln>
          </p:spPr>
          <p:txBody>
            <a:bodyPr anchor="ctr">
              <a:noAutofit/>
            </a:bodyPr>
            <a:lstStyle/>
            <a:p>
              <a:endParaRPr lang="en-US">
                <a:solidFill>
                  <a:srgbClr val="000000"/>
                </a:solidFill>
              </a:endParaRPr>
            </a:p>
          </p:txBody>
        </p:sp>
        <p:sp>
          <p:nvSpPr>
            <p:cNvPr id="13408" name="Line 7"/>
            <p:cNvSpPr>
              <a:spLocks noChangeShapeType="1"/>
            </p:cNvSpPr>
            <p:nvPr/>
          </p:nvSpPr>
          <p:spPr bwMode="auto">
            <a:xfrm flipV="1">
              <a:off x="6810375" y="3333750"/>
              <a:ext cx="0" cy="4556125"/>
            </a:xfrm>
            <a:prstGeom prst="line">
              <a:avLst/>
            </a:prstGeom>
            <a:noFill/>
            <a:ln w="28575">
              <a:solidFill>
                <a:schemeClr val="tx1"/>
              </a:solidFill>
              <a:round/>
              <a:headEnd type="none" w="lg" len="med"/>
              <a:tailEnd type="none" w="lg" len="med"/>
            </a:ln>
          </p:spPr>
          <p:txBody>
            <a:bodyPr anchor="ctr">
              <a:noAutofit/>
            </a:bodyPr>
            <a:lstStyle/>
            <a:p>
              <a:endParaRPr lang="en-US">
                <a:solidFill>
                  <a:srgbClr val="000000"/>
                </a:solidFill>
              </a:endParaRPr>
            </a:p>
          </p:txBody>
        </p:sp>
      </p:grpSp>
      <p:sp>
        <p:nvSpPr>
          <p:cNvPr id="13403" name="Line 118"/>
          <p:cNvSpPr>
            <a:spLocks noChangeShapeType="1"/>
          </p:cNvSpPr>
          <p:nvPr/>
        </p:nvSpPr>
        <p:spPr bwMode="auto">
          <a:xfrm flipV="1">
            <a:off x="6191250" y="2038350"/>
            <a:ext cx="0" cy="1695450"/>
          </a:xfrm>
          <a:prstGeom prst="line">
            <a:avLst/>
          </a:prstGeom>
          <a:noFill/>
          <a:ln w="76200">
            <a:solidFill>
              <a:srgbClr val="000000"/>
            </a:solidFill>
            <a:round/>
            <a:headEnd type="none" w="lg" len="med"/>
            <a:tailEnd type="none" w="lg" len="med"/>
          </a:ln>
        </p:spPr>
        <p:txBody>
          <a:bodyPr wrap="square" anchor="ctr">
            <a:noAutofit/>
          </a:bodyPr>
          <a:lstStyle/>
          <a:p>
            <a:endParaRPr lang="en-US">
              <a:solidFill>
                <a:srgbClr val="000000"/>
              </a:solidFill>
            </a:endParaRPr>
          </a:p>
        </p:txBody>
      </p:sp>
      <p:sp>
        <p:nvSpPr>
          <p:cNvPr id="13404" name="Line 118"/>
          <p:cNvSpPr>
            <a:spLocks noChangeShapeType="1"/>
          </p:cNvSpPr>
          <p:nvPr/>
        </p:nvSpPr>
        <p:spPr bwMode="auto">
          <a:xfrm flipV="1">
            <a:off x="6191250" y="1733550"/>
            <a:ext cx="0" cy="2305050"/>
          </a:xfrm>
          <a:prstGeom prst="line">
            <a:avLst/>
          </a:prstGeom>
          <a:noFill/>
          <a:ln w="76200">
            <a:solidFill>
              <a:srgbClr val="000000"/>
            </a:solidFill>
            <a:round/>
            <a:headEnd type="none" w="lg" len="med"/>
            <a:tailEnd type="none" w="lg" len="med"/>
          </a:ln>
        </p:spPr>
        <p:txBody>
          <a:bodyPr anchor="ctr">
            <a:noAutofit/>
          </a:bodyPr>
          <a:lstStyle/>
          <a:p>
            <a:endParaRPr lang="en-US">
              <a:solidFill>
                <a:srgbClr val="000000"/>
              </a:solidFill>
            </a:endParaRPr>
          </a:p>
        </p:txBody>
      </p:sp>
      <p:grpSp>
        <p:nvGrpSpPr>
          <p:cNvPr id="11" name="Group 215"/>
          <p:cNvGrpSpPr/>
          <p:nvPr/>
        </p:nvGrpSpPr>
        <p:grpSpPr>
          <a:xfrm rot="1242137">
            <a:off x="2966139" y="-210466"/>
            <a:ext cx="5249862" cy="3746500"/>
            <a:chOff x="2957513" y="39688"/>
            <a:chExt cx="5249862" cy="3746500"/>
          </a:xfrm>
        </p:grpSpPr>
        <p:sp>
          <p:nvSpPr>
            <p:cNvPr id="13333" name="Line 127"/>
            <p:cNvSpPr>
              <a:spLocks noChangeShapeType="1"/>
            </p:cNvSpPr>
            <p:nvPr/>
          </p:nvSpPr>
          <p:spPr bwMode="auto">
            <a:xfrm flipH="1">
              <a:off x="3678238" y="39688"/>
              <a:ext cx="4529137" cy="3746500"/>
            </a:xfrm>
            <a:prstGeom prst="line">
              <a:avLst/>
            </a:prstGeom>
            <a:noFill/>
            <a:ln w="76200">
              <a:solidFill>
                <a:srgbClr val="000000"/>
              </a:solidFill>
              <a:round/>
              <a:headEnd type="none" w="lg" len="med"/>
              <a:tailEnd type="none" w="lg" len="med"/>
            </a:ln>
          </p:spPr>
          <p:txBody>
            <a:bodyPr anchor="ctr">
              <a:noAutofit/>
            </a:bodyPr>
            <a:lstStyle/>
            <a:p>
              <a:endParaRPr lang="en-US">
                <a:solidFill>
                  <a:srgbClr val="000000"/>
                </a:solidFill>
              </a:endParaRPr>
            </a:p>
          </p:txBody>
        </p:sp>
        <p:grpSp>
          <p:nvGrpSpPr>
            <p:cNvPr id="12" name="Group 184"/>
            <p:cNvGrpSpPr/>
            <p:nvPr/>
          </p:nvGrpSpPr>
          <p:grpSpPr>
            <a:xfrm>
              <a:off x="2957513" y="1573213"/>
              <a:ext cx="3281362" cy="2192337"/>
              <a:chOff x="881063" y="1573213"/>
              <a:chExt cx="3281362" cy="2192337"/>
            </a:xfrm>
          </p:grpSpPr>
          <p:sp>
            <p:nvSpPr>
              <p:cNvPr id="13334" name="Line 130"/>
              <p:cNvSpPr>
                <a:spLocks noChangeShapeType="1"/>
              </p:cNvSpPr>
              <p:nvPr/>
            </p:nvSpPr>
            <p:spPr bwMode="auto">
              <a:xfrm rot="3052331" flipH="1">
                <a:off x="1994694" y="316150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35" name="Line 131"/>
              <p:cNvSpPr>
                <a:spLocks noChangeShapeType="1"/>
              </p:cNvSpPr>
              <p:nvPr/>
            </p:nvSpPr>
            <p:spPr bwMode="auto">
              <a:xfrm rot="3052331" flipH="1">
                <a:off x="2115344" y="306308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36" name="Line 132"/>
              <p:cNvSpPr>
                <a:spLocks noChangeShapeType="1"/>
              </p:cNvSpPr>
              <p:nvPr/>
            </p:nvSpPr>
            <p:spPr bwMode="auto">
              <a:xfrm rot="3052331" flipH="1">
                <a:off x="2235994" y="296465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37" name="Line 133"/>
              <p:cNvSpPr>
                <a:spLocks noChangeShapeType="1"/>
              </p:cNvSpPr>
              <p:nvPr/>
            </p:nvSpPr>
            <p:spPr bwMode="auto">
              <a:xfrm rot="3052331" flipH="1">
                <a:off x="2356644" y="286623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38" name="Line 134"/>
              <p:cNvSpPr>
                <a:spLocks noChangeShapeType="1"/>
              </p:cNvSpPr>
              <p:nvPr/>
            </p:nvSpPr>
            <p:spPr bwMode="auto">
              <a:xfrm rot="3052331" flipH="1">
                <a:off x="2478881" y="276780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39" name="Line 135"/>
              <p:cNvSpPr>
                <a:spLocks noChangeShapeType="1"/>
              </p:cNvSpPr>
              <p:nvPr/>
            </p:nvSpPr>
            <p:spPr bwMode="auto">
              <a:xfrm rot="3052331" flipH="1">
                <a:off x="2599531" y="266938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40" name="Line 136"/>
              <p:cNvSpPr>
                <a:spLocks noChangeShapeType="1"/>
              </p:cNvSpPr>
              <p:nvPr/>
            </p:nvSpPr>
            <p:spPr bwMode="auto">
              <a:xfrm rot="3052331" flipH="1">
                <a:off x="2720181" y="257095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41" name="Line 137"/>
              <p:cNvSpPr>
                <a:spLocks noChangeShapeType="1"/>
              </p:cNvSpPr>
              <p:nvPr/>
            </p:nvSpPr>
            <p:spPr bwMode="auto">
              <a:xfrm rot="3052331" flipH="1">
                <a:off x="2842419" y="247253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42" name="Line 138"/>
              <p:cNvSpPr>
                <a:spLocks noChangeShapeType="1"/>
              </p:cNvSpPr>
              <p:nvPr/>
            </p:nvSpPr>
            <p:spPr bwMode="auto">
              <a:xfrm rot="3052331" flipH="1">
                <a:off x="2963069" y="237410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43" name="Line 139"/>
              <p:cNvSpPr>
                <a:spLocks noChangeShapeType="1"/>
              </p:cNvSpPr>
              <p:nvPr/>
            </p:nvSpPr>
            <p:spPr bwMode="auto">
              <a:xfrm rot="3052331" flipH="1">
                <a:off x="3083719" y="227568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44" name="Line 140"/>
              <p:cNvSpPr>
                <a:spLocks noChangeShapeType="1"/>
              </p:cNvSpPr>
              <p:nvPr/>
            </p:nvSpPr>
            <p:spPr bwMode="auto">
              <a:xfrm rot="3052331" flipH="1">
                <a:off x="3205956" y="217725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45" name="Line 141"/>
              <p:cNvSpPr>
                <a:spLocks noChangeShapeType="1"/>
              </p:cNvSpPr>
              <p:nvPr/>
            </p:nvSpPr>
            <p:spPr bwMode="auto">
              <a:xfrm rot="3052331" flipH="1">
                <a:off x="3326606" y="207883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46" name="Line 142"/>
              <p:cNvSpPr>
                <a:spLocks noChangeShapeType="1"/>
              </p:cNvSpPr>
              <p:nvPr/>
            </p:nvSpPr>
            <p:spPr bwMode="auto">
              <a:xfrm rot="3052331" flipH="1">
                <a:off x="2177256" y="3171032"/>
                <a:ext cx="74613"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47" name="Line 143"/>
              <p:cNvSpPr>
                <a:spLocks noChangeShapeType="1"/>
              </p:cNvSpPr>
              <p:nvPr/>
            </p:nvSpPr>
            <p:spPr bwMode="auto">
              <a:xfrm rot="3052331" flipH="1">
                <a:off x="2297906" y="3072607"/>
                <a:ext cx="74613"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48" name="Line 144"/>
              <p:cNvSpPr>
                <a:spLocks noChangeShapeType="1"/>
              </p:cNvSpPr>
              <p:nvPr/>
            </p:nvSpPr>
            <p:spPr bwMode="auto">
              <a:xfrm rot="3052331" flipH="1">
                <a:off x="2418556" y="2974182"/>
                <a:ext cx="74613"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49" name="Line 145"/>
              <p:cNvSpPr>
                <a:spLocks noChangeShapeType="1"/>
              </p:cNvSpPr>
              <p:nvPr/>
            </p:nvSpPr>
            <p:spPr bwMode="auto">
              <a:xfrm rot="3052331" flipH="1">
                <a:off x="2540794" y="2874169"/>
                <a:ext cx="74612"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50" name="Line 146"/>
              <p:cNvSpPr>
                <a:spLocks noChangeShapeType="1"/>
              </p:cNvSpPr>
              <p:nvPr/>
            </p:nvSpPr>
            <p:spPr bwMode="auto">
              <a:xfrm rot="3052331" flipH="1">
                <a:off x="2661443" y="2777332"/>
                <a:ext cx="74613"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51" name="Line 147"/>
              <p:cNvSpPr>
                <a:spLocks noChangeShapeType="1"/>
              </p:cNvSpPr>
              <p:nvPr/>
            </p:nvSpPr>
            <p:spPr bwMode="auto">
              <a:xfrm rot="3052331" flipH="1">
                <a:off x="2782093" y="2678907"/>
                <a:ext cx="74613"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52" name="Line 148"/>
              <p:cNvSpPr>
                <a:spLocks noChangeShapeType="1"/>
              </p:cNvSpPr>
              <p:nvPr/>
            </p:nvSpPr>
            <p:spPr bwMode="auto">
              <a:xfrm rot="3052331" flipH="1">
                <a:off x="2902743" y="2580482"/>
                <a:ext cx="74613"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53" name="Line 149"/>
              <p:cNvSpPr>
                <a:spLocks noChangeShapeType="1"/>
              </p:cNvSpPr>
              <p:nvPr/>
            </p:nvSpPr>
            <p:spPr bwMode="auto">
              <a:xfrm rot="3052331" flipH="1">
                <a:off x="3023394" y="2480469"/>
                <a:ext cx="74612"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54" name="Line 150"/>
              <p:cNvSpPr>
                <a:spLocks noChangeShapeType="1"/>
              </p:cNvSpPr>
              <p:nvPr/>
            </p:nvSpPr>
            <p:spPr bwMode="auto">
              <a:xfrm rot="3052331" flipH="1">
                <a:off x="3144044" y="2382044"/>
                <a:ext cx="74612"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55" name="Line 151"/>
              <p:cNvSpPr>
                <a:spLocks noChangeShapeType="1"/>
              </p:cNvSpPr>
              <p:nvPr/>
            </p:nvSpPr>
            <p:spPr bwMode="auto">
              <a:xfrm rot="3052331" flipH="1">
                <a:off x="3266281" y="2285207"/>
                <a:ext cx="74613"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56" name="Line 152"/>
              <p:cNvSpPr>
                <a:spLocks noChangeShapeType="1"/>
              </p:cNvSpPr>
              <p:nvPr/>
            </p:nvSpPr>
            <p:spPr bwMode="auto">
              <a:xfrm rot="3052331" flipH="1">
                <a:off x="3386932" y="2185194"/>
                <a:ext cx="74612"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57" name="Line 154"/>
              <p:cNvSpPr>
                <a:spLocks noChangeShapeType="1"/>
              </p:cNvSpPr>
              <p:nvPr/>
            </p:nvSpPr>
            <p:spPr bwMode="auto">
              <a:xfrm rot="3052331" flipH="1">
                <a:off x="2478881" y="276780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58" name="Line 155"/>
              <p:cNvSpPr>
                <a:spLocks noChangeShapeType="1"/>
              </p:cNvSpPr>
              <p:nvPr/>
            </p:nvSpPr>
            <p:spPr bwMode="auto">
              <a:xfrm rot="3052331" flipH="1">
                <a:off x="2599531" y="266938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59" name="Line 156"/>
              <p:cNvSpPr>
                <a:spLocks noChangeShapeType="1"/>
              </p:cNvSpPr>
              <p:nvPr/>
            </p:nvSpPr>
            <p:spPr bwMode="auto">
              <a:xfrm rot="3052331" flipH="1">
                <a:off x="2720181" y="257095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60" name="Line 157"/>
              <p:cNvSpPr>
                <a:spLocks noChangeShapeType="1"/>
              </p:cNvSpPr>
              <p:nvPr/>
            </p:nvSpPr>
            <p:spPr bwMode="auto">
              <a:xfrm rot="3052331" flipH="1">
                <a:off x="2842419" y="247253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61" name="Line 158"/>
              <p:cNvSpPr>
                <a:spLocks noChangeShapeType="1"/>
              </p:cNvSpPr>
              <p:nvPr/>
            </p:nvSpPr>
            <p:spPr bwMode="auto">
              <a:xfrm rot="3052331" flipH="1">
                <a:off x="2963069" y="237410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62" name="Line 159"/>
              <p:cNvSpPr>
                <a:spLocks noChangeShapeType="1"/>
              </p:cNvSpPr>
              <p:nvPr/>
            </p:nvSpPr>
            <p:spPr bwMode="auto">
              <a:xfrm rot="3052331" flipH="1">
                <a:off x="3083719" y="2275682"/>
                <a:ext cx="223837" cy="0"/>
              </a:xfrm>
              <a:prstGeom prst="line">
                <a:avLst/>
              </a:prstGeom>
              <a:noFill/>
              <a:ln w="12700">
                <a:solidFill>
                  <a:schemeClr val="tx1"/>
                </a:solidFill>
                <a:round/>
                <a:headEnd type="none" w="lg" len="med"/>
                <a:tailEnd type="none" w="lg" len="med"/>
              </a:ln>
            </p:spPr>
            <p:txBody>
              <a:bodyPr anchor="ctr">
                <a:noAutofit/>
              </a:bodyPr>
              <a:lstStyle/>
              <a:p>
                <a:endParaRPr lang="en-US">
                  <a:solidFill>
                    <a:srgbClr val="000000"/>
                  </a:solidFill>
                </a:endParaRPr>
              </a:p>
            </p:txBody>
          </p:sp>
          <p:sp>
            <p:nvSpPr>
              <p:cNvPr id="13363" name="Line 160"/>
              <p:cNvSpPr>
                <a:spLocks noChangeShapeType="1"/>
              </p:cNvSpPr>
              <p:nvPr/>
            </p:nvSpPr>
            <p:spPr bwMode="auto">
              <a:xfrm rot="3052331" flipH="1">
                <a:off x="3205956" y="217725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64" name="Line 161"/>
              <p:cNvSpPr>
                <a:spLocks noChangeShapeType="1"/>
              </p:cNvSpPr>
              <p:nvPr/>
            </p:nvSpPr>
            <p:spPr bwMode="auto">
              <a:xfrm rot="3052331" flipH="1">
                <a:off x="3326606" y="207883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65" name="Line 162"/>
              <p:cNvSpPr>
                <a:spLocks noChangeShapeType="1"/>
              </p:cNvSpPr>
              <p:nvPr/>
            </p:nvSpPr>
            <p:spPr bwMode="auto">
              <a:xfrm rot="3052331" flipH="1">
                <a:off x="3447256" y="198040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66" name="Line 163"/>
              <p:cNvSpPr>
                <a:spLocks noChangeShapeType="1"/>
              </p:cNvSpPr>
              <p:nvPr/>
            </p:nvSpPr>
            <p:spPr bwMode="auto">
              <a:xfrm rot="3052331" flipH="1">
                <a:off x="3567906" y="188198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67" name="Line 164"/>
              <p:cNvSpPr>
                <a:spLocks noChangeShapeType="1"/>
              </p:cNvSpPr>
              <p:nvPr/>
            </p:nvSpPr>
            <p:spPr bwMode="auto">
              <a:xfrm rot="3052331" flipH="1">
                <a:off x="3690144" y="178355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68" name="Line 165"/>
              <p:cNvSpPr>
                <a:spLocks noChangeShapeType="1"/>
              </p:cNvSpPr>
              <p:nvPr/>
            </p:nvSpPr>
            <p:spPr bwMode="auto">
              <a:xfrm rot="3052331" flipH="1">
                <a:off x="3810794" y="168513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69" name="Line 166"/>
              <p:cNvSpPr>
                <a:spLocks noChangeShapeType="1"/>
              </p:cNvSpPr>
              <p:nvPr/>
            </p:nvSpPr>
            <p:spPr bwMode="auto">
              <a:xfrm rot="3052331" flipH="1">
                <a:off x="2661443" y="2777332"/>
                <a:ext cx="74613"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70" name="Line 167"/>
              <p:cNvSpPr>
                <a:spLocks noChangeShapeType="1"/>
              </p:cNvSpPr>
              <p:nvPr/>
            </p:nvSpPr>
            <p:spPr bwMode="auto">
              <a:xfrm rot="3052331" flipH="1">
                <a:off x="2782093" y="2678907"/>
                <a:ext cx="74613"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71" name="Line 168"/>
              <p:cNvSpPr>
                <a:spLocks noChangeShapeType="1"/>
              </p:cNvSpPr>
              <p:nvPr/>
            </p:nvSpPr>
            <p:spPr bwMode="auto">
              <a:xfrm rot="3052331" flipH="1">
                <a:off x="2902743" y="2580482"/>
                <a:ext cx="74613"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72" name="Line 169"/>
              <p:cNvSpPr>
                <a:spLocks noChangeShapeType="1"/>
              </p:cNvSpPr>
              <p:nvPr/>
            </p:nvSpPr>
            <p:spPr bwMode="auto">
              <a:xfrm rot="3052331" flipH="1">
                <a:off x="3023394" y="2480469"/>
                <a:ext cx="74612"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73" name="Line 170"/>
              <p:cNvSpPr>
                <a:spLocks noChangeShapeType="1"/>
              </p:cNvSpPr>
              <p:nvPr/>
            </p:nvSpPr>
            <p:spPr bwMode="auto">
              <a:xfrm rot="3052331" flipH="1">
                <a:off x="3144044" y="2382044"/>
                <a:ext cx="74612"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74" name="Line 171"/>
              <p:cNvSpPr>
                <a:spLocks noChangeShapeType="1"/>
              </p:cNvSpPr>
              <p:nvPr/>
            </p:nvSpPr>
            <p:spPr bwMode="auto">
              <a:xfrm rot="3052331" flipH="1">
                <a:off x="3266281" y="2285207"/>
                <a:ext cx="74613"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75" name="Line 172"/>
              <p:cNvSpPr>
                <a:spLocks noChangeShapeType="1"/>
              </p:cNvSpPr>
              <p:nvPr/>
            </p:nvSpPr>
            <p:spPr bwMode="auto">
              <a:xfrm rot="3052331" flipH="1">
                <a:off x="3386932" y="2185194"/>
                <a:ext cx="74612"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76" name="Line 173"/>
              <p:cNvSpPr>
                <a:spLocks noChangeShapeType="1"/>
              </p:cNvSpPr>
              <p:nvPr/>
            </p:nvSpPr>
            <p:spPr bwMode="auto">
              <a:xfrm rot="3052331" flipH="1">
                <a:off x="3507582" y="2086769"/>
                <a:ext cx="74612"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77" name="Line 174"/>
              <p:cNvSpPr>
                <a:spLocks noChangeShapeType="1"/>
              </p:cNvSpPr>
              <p:nvPr/>
            </p:nvSpPr>
            <p:spPr bwMode="auto">
              <a:xfrm rot="3052331" flipH="1">
                <a:off x="3628232" y="1988344"/>
                <a:ext cx="74612"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78" name="Line 175"/>
              <p:cNvSpPr>
                <a:spLocks noChangeShapeType="1"/>
              </p:cNvSpPr>
              <p:nvPr/>
            </p:nvSpPr>
            <p:spPr bwMode="auto">
              <a:xfrm rot="3052331" flipH="1">
                <a:off x="3750469" y="1889919"/>
                <a:ext cx="74612"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79" name="Line 176"/>
              <p:cNvSpPr>
                <a:spLocks noChangeShapeType="1"/>
              </p:cNvSpPr>
              <p:nvPr/>
            </p:nvSpPr>
            <p:spPr bwMode="auto">
              <a:xfrm rot="3052331" flipH="1">
                <a:off x="3871119" y="1791494"/>
                <a:ext cx="74612"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80" name="Line 177"/>
              <p:cNvSpPr>
                <a:spLocks noChangeShapeType="1"/>
              </p:cNvSpPr>
              <p:nvPr/>
            </p:nvSpPr>
            <p:spPr bwMode="auto">
              <a:xfrm rot="3052331" flipH="1">
                <a:off x="1388269" y="3653632"/>
                <a:ext cx="223837" cy="0"/>
              </a:xfrm>
              <a:prstGeom prst="line">
                <a:avLst/>
              </a:prstGeom>
              <a:noFill/>
              <a:ln w="12700">
                <a:solidFill>
                  <a:schemeClr val="tx1"/>
                </a:solidFill>
                <a:round/>
                <a:headEnd type="none" w="lg" len="med"/>
                <a:tailEnd type="none" w="lg" len="med"/>
              </a:ln>
            </p:spPr>
            <p:txBody>
              <a:bodyPr anchor="ctr">
                <a:noAutofit/>
              </a:bodyPr>
              <a:lstStyle/>
              <a:p>
                <a:endParaRPr lang="en-US">
                  <a:solidFill>
                    <a:srgbClr val="000000"/>
                  </a:solidFill>
                </a:endParaRPr>
              </a:p>
            </p:txBody>
          </p:sp>
          <p:sp>
            <p:nvSpPr>
              <p:cNvPr id="13381" name="Line 178"/>
              <p:cNvSpPr>
                <a:spLocks noChangeShapeType="1"/>
              </p:cNvSpPr>
              <p:nvPr/>
            </p:nvSpPr>
            <p:spPr bwMode="auto">
              <a:xfrm rot="3052331" flipH="1">
                <a:off x="1508919" y="3556794"/>
                <a:ext cx="22383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82" name="Line 179"/>
              <p:cNvSpPr>
                <a:spLocks noChangeShapeType="1"/>
              </p:cNvSpPr>
              <p:nvPr/>
            </p:nvSpPr>
            <p:spPr bwMode="auto">
              <a:xfrm rot="3052331" flipH="1">
                <a:off x="1631156" y="345678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83" name="Line 180"/>
              <p:cNvSpPr>
                <a:spLocks noChangeShapeType="1"/>
              </p:cNvSpPr>
              <p:nvPr/>
            </p:nvSpPr>
            <p:spPr bwMode="auto">
              <a:xfrm rot="3052331" flipH="1">
                <a:off x="1751806" y="335835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84" name="Line 181"/>
              <p:cNvSpPr>
                <a:spLocks noChangeShapeType="1"/>
              </p:cNvSpPr>
              <p:nvPr/>
            </p:nvSpPr>
            <p:spPr bwMode="auto">
              <a:xfrm rot="3052331" flipH="1">
                <a:off x="1872456" y="325993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85" name="Line 182"/>
              <p:cNvSpPr>
                <a:spLocks noChangeShapeType="1"/>
              </p:cNvSpPr>
              <p:nvPr/>
            </p:nvSpPr>
            <p:spPr bwMode="auto">
              <a:xfrm rot="3052331" flipH="1">
                <a:off x="1570831" y="3663157"/>
                <a:ext cx="74613"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86" name="Line 183"/>
              <p:cNvSpPr>
                <a:spLocks noChangeShapeType="1"/>
              </p:cNvSpPr>
              <p:nvPr/>
            </p:nvSpPr>
            <p:spPr bwMode="auto">
              <a:xfrm rot="3052331" flipH="1">
                <a:off x="1691481" y="3564732"/>
                <a:ext cx="74613"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87" name="Line 184"/>
              <p:cNvSpPr>
                <a:spLocks noChangeShapeType="1"/>
              </p:cNvSpPr>
              <p:nvPr/>
            </p:nvSpPr>
            <p:spPr bwMode="auto">
              <a:xfrm rot="3052331" flipH="1">
                <a:off x="1813718" y="3466307"/>
                <a:ext cx="74613"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88" name="Line 185"/>
              <p:cNvSpPr>
                <a:spLocks noChangeShapeType="1"/>
              </p:cNvSpPr>
              <p:nvPr/>
            </p:nvSpPr>
            <p:spPr bwMode="auto">
              <a:xfrm rot="3052331" flipH="1">
                <a:off x="1934368" y="3367882"/>
                <a:ext cx="74613"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89" name="Line 186"/>
              <p:cNvSpPr>
                <a:spLocks noChangeShapeType="1"/>
              </p:cNvSpPr>
              <p:nvPr/>
            </p:nvSpPr>
            <p:spPr bwMode="auto">
              <a:xfrm rot="3052331" flipH="1">
                <a:off x="2055018" y="3269457"/>
                <a:ext cx="74613"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pic>
            <p:nvPicPr>
              <p:cNvPr id="13390" name="Picture 187"/>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3021679">
                <a:off x="2389981" y="794545"/>
                <a:ext cx="263525" cy="3281362"/>
              </a:xfrm>
              <a:prstGeom prst="rect">
                <a:avLst/>
              </a:prstGeom>
              <a:noFill/>
              <a:ln w="12700">
                <a:noFill/>
                <a:miter lim="800000"/>
                <a:headEnd type="none" w="lg" len="med"/>
                <a:tailEnd type="none" w="lg" len="med"/>
              </a:ln>
            </p:spPr>
          </p:pic>
          <p:sp>
            <p:nvSpPr>
              <p:cNvPr id="13391" name="Oval 188"/>
              <p:cNvSpPr>
                <a:spLocks noChangeArrowheads="1"/>
              </p:cNvSpPr>
              <p:nvPr/>
            </p:nvSpPr>
            <p:spPr bwMode="auto">
              <a:xfrm>
                <a:off x="4040188" y="1685925"/>
                <a:ext cx="88900" cy="95250"/>
              </a:xfrm>
              <a:prstGeom prst="ellipse">
                <a:avLst/>
              </a:prstGeom>
              <a:solidFill>
                <a:schemeClr val="bg1"/>
              </a:solidFill>
              <a:ln w="12700">
                <a:solidFill>
                  <a:schemeClr val="tx1"/>
                </a:solidFill>
                <a:round/>
                <a:headEnd type="none" w="lg" len="med"/>
                <a:tailEnd type="none" w="lg" len="med"/>
              </a:ln>
            </p:spPr>
            <p:txBody>
              <a:bodyPr anchor="ctr">
                <a:noAutofit/>
              </a:bodyPr>
              <a:lstStyle/>
              <a:p>
                <a:endParaRPr lang="en-US">
                  <a:solidFill>
                    <a:srgbClr val="000000"/>
                  </a:solidFill>
                </a:endParaRPr>
              </a:p>
            </p:txBody>
          </p:sp>
          <p:sp>
            <p:nvSpPr>
              <p:cNvPr id="198" name="Rectangle 197"/>
              <p:cNvSpPr/>
              <p:nvPr/>
            </p:nvSpPr>
            <p:spPr bwMode="auto">
              <a:xfrm rot="19190903">
                <a:off x="2493963" y="2663825"/>
                <a:ext cx="557212" cy="228600"/>
              </a:xfrm>
              <a:prstGeom prst="rect">
                <a:avLst/>
              </a:prstGeom>
              <a:solidFill>
                <a:schemeClr val="bg2">
                  <a:lumMod val="65000"/>
                </a:schemeClr>
              </a:solidFill>
              <a:ln w="12700" cap="flat" cmpd="sng" algn="ctr">
                <a:solidFill>
                  <a:srgbClr val="000000"/>
                </a:solidFill>
                <a:prstDash val="solid"/>
                <a:round/>
                <a:headEnd type="none" w="lg" len="med"/>
                <a:tailEnd type="none" w="lg" len="med"/>
              </a:ln>
              <a:effectLst/>
            </p:spPr>
            <p:txBody>
              <a:bodyPr>
                <a:noAutofit/>
              </a:bodyPr>
              <a:lstStyle/>
              <a:p>
                <a:pPr>
                  <a:spcBef>
                    <a:spcPct val="50000"/>
                  </a:spcBef>
                  <a:defRPr/>
                </a:pPr>
                <a:endParaRPr lang="en-US">
                  <a:solidFill>
                    <a:srgbClr val="000000"/>
                  </a:solidFill>
                </a:endParaRPr>
              </a:p>
            </p:txBody>
          </p:sp>
          <p:sp>
            <p:nvSpPr>
              <p:cNvPr id="13406" name="Oval 200"/>
              <p:cNvSpPr>
                <a:spLocks noChangeArrowheads="1"/>
              </p:cNvSpPr>
              <p:nvPr/>
            </p:nvSpPr>
            <p:spPr bwMode="auto">
              <a:xfrm>
                <a:off x="2819400" y="2590800"/>
                <a:ext cx="152400" cy="152400"/>
              </a:xfrm>
              <a:prstGeom prst="ellipse">
                <a:avLst/>
              </a:prstGeom>
              <a:solidFill>
                <a:srgbClr val="FF0000"/>
              </a:solidFill>
              <a:ln w="12700" algn="ctr">
                <a:solidFill>
                  <a:srgbClr val="FF0000"/>
                </a:solidFill>
                <a:round/>
                <a:headEnd type="none" w="lg" len="med"/>
                <a:tailEnd type="none" w="lg" len="med"/>
              </a:ln>
            </p:spPr>
            <p:txBody>
              <a:bodyPr wrap="none" anchor="ctr">
                <a:noAutofit/>
              </a:bodyPr>
              <a:lstStyle/>
              <a:p>
                <a:endParaRPr lang="en-US">
                  <a:solidFill>
                    <a:srgbClr val="000000"/>
                  </a:solidFill>
                </a:endParaRPr>
              </a:p>
            </p:txBody>
          </p:sp>
        </p:grpSp>
      </p:grpSp>
      <p:sp>
        <p:nvSpPr>
          <p:cNvPr id="191" name="AutoShape 10"/>
          <p:cNvSpPr>
            <a:spLocks noChangeArrowheads="1"/>
          </p:cNvSpPr>
          <p:nvPr/>
        </p:nvSpPr>
        <p:spPr bwMode="auto">
          <a:xfrm flipH="1">
            <a:off x="240999" y="1964423"/>
            <a:ext cx="514052" cy="237451"/>
          </a:xfrm>
          <a:prstGeom prst="roundRect">
            <a:avLst>
              <a:gd name="adj" fmla="val 16667"/>
            </a:avLst>
          </a:prstGeom>
          <a:solidFill>
            <a:schemeClr val="accent2">
              <a:lumMod val="50000"/>
            </a:schemeClr>
          </a:solidFill>
          <a:ln w="28575">
            <a:noFill/>
            <a:round/>
            <a:headEnd type="none" w="lg" len="med"/>
            <a:tailEnd type="none" w="lg" len="med"/>
          </a:ln>
        </p:spPr>
        <p:txBody>
          <a:bodyPr anchor="ctr">
            <a:noAutofit/>
          </a:bodyPr>
          <a:lstStyle/>
          <a:p>
            <a:endParaRPr lang="en-US">
              <a:solidFill>
                <a:srgbClr val="000000"/>
              </a:solidFill>
            </a:endParaRPr>
          </a:p>
        </p:txBody>
      </p:sp>
      <p:sp>
        <p:nvSpPr>
          <p:cNvPr id="192" name="Rectangle 11"/>
          <p:cNvSpPr>
            <a:spLocks noChangeArrowheads="1"/>
          </p:cNvSpPr>
          <p:nvPr/>
        </p:nvSpPr>
        <p:spPr bwMode="auto">
          <a:xfrm flipH="1">
            <a:off x="238155" y="1913530"/>
            <a:ext cx="514052" cy="85686"/>
          </a:xfrm>
          <a:prstGeom prst="rect">
            <a:avLst/>
          </a:prstGeom>
          <a:solidFill>
            <a:schemeClr val="bg1"/>
          </a:solidFill>
          <a:ln w="12700">
            <a:noFill/>
            <a:miter lim="800000"/>
            <a:headEnd type="none" w="lg" len="med"/>
            <a:tailEnd type="none" w="lg" len="med"/>
          </a:ln>
        </p:spPr>
        <p:txBody>
          <a:bodyPr wrap="none" anchor="ctr">
            <a:noAutofit/>
          </a:bodyPr>
          <a:lstStyle/>
          <a:p>
            <a:endParaRPr lang="en-US">
              <a:solidFill>
                <a:srgbClr val="000000"/>
              </a:solidFill>
            </a:endParaRPr>
          </a:p>
        </p:txBody>
      </p:sp>
      <p:sp>
        <p:nvSpPr>
          <p:cNvPr id="193" name="AutoShape 12"/>
          <p:cNvSpPr>
            <a:spLocks noChangeArrowheads="1"/>
          </p:cNvSpPr>
          <p:nvPr/>
        </p:nvSpPr>
        <p:spPr bwMode="auto">
          <a:xfrm flipH="1">
            <a:off x="240999" y="1622725"/>
            <a:ext cx="514052" cy="568762"/>
          </a:xfrm>
          <a:prstGeom prst="roundRect">
            <a:avLst>
              <a:gd name="adj" fmla="val 16667"/>
            </a:avLst>
          </a:prstGeom>
          <a:noFill/>
          <a:ln w="28575">
            <a:solidFill>
              <a:schemeClr val="tx1"/>
            </a:solidFill>
            <a:round/>
            <a:headEnd type="none" w="lg" len="med"/>
            <a:tailEnd type="none" w="lg" len="med"/>
          </a:ln>
        </p:spPr>
        <p:txBody>
          <a:bodyPr wrap="square" anchor="ctr">
            <a:noAutofit/>
          </a:bodyPr>
          <a:lstStyle/>
          <a:p>
            <a:endParaRPr lang="en-US">
              <a:solidFill>
                <a:srgbClr val="000000"/>
              </a:solidFill>
            </a:endParaRPr>
          </a:p>
        </p:txBody>
      </p:sp>
      <p:pic>
        <p:nvPicPr>
          <p:cNvPr id="194" name="Picture 13" descr="Product Picture"/>
          <p:cNvPicPr>
            <a:picLocks noChangeAspect="1" noChangeArrowheads="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flipH="1">
            <a:off x="469081" y="1629784"/>
            <a:ext cx="411010" cy="357798"/>
          </a:xfrm>
          <a:prstGeom prst="rect">
            <a:avLst/>
          </a:prstGeom>
          <a:noFill/>
          <a:ln w="9525">
            <a:noFill/>
            <a:miter lim="800000"/>
            <a:headEnd/>
            <a:tailEnd/>
          </a:ln>
        </p:spPr>
      </p:pic>
      <p:sp>
        <p:nvSpPr>
          <p:cNvPr id="195" name="Rectangle 14"/>
          <p:cNvSpPr>
            <a:spLocks noChangeArrowheads="1"/>
          </p:cNvSpPr>
          <p:nvPr/>
        </p:nvSpPr>
        <p:spPr bwMode="auto">
          <a:xfrm flipH="1">
            <a:off x="456345" y="1877579"/>
            <a:ext cx="42838" cy="114634"/>
          </a:xfrm>
          <a:prstGeom prst="rect">
            <a:avLst/>
          </a:prstGeom>
          <a:solidFill>
            <a:schemeClr val="accent1"/>
          </a:solidFill>
          <a:ln w="12700">
            <a:solidFill>
              <a:schemeClr val="tx1"/>
            </a:solidFill>
            <a:miter lim="800000"/>
            <a:headEnd type="none" w="lg" len="med"/>
            <a:tailEnd type="none" w="lg" len="med"/>
          </a:ln>
        </p:spPr>
        <p:txBody>
          <a:bodyPr wrap="none" anchor="ctr">
            <a:noAutofit/>
          </a:bodyPr>
          <a:lstStyle/>
          <a:p>
            <a:endParaRPr lang="en-US">
              <a:solidFill>
                <a:srgbClr val="000000"/>
              </a:solidFill>
            </a:endParaRPr>
          </a:p>
        </p:txBody>
      </p:sp>
      <p:sp>
        <p:nvSpPr>
          <p:cNvPr id="196" name="AutoShape 15"/>
          <p:cNvSpPr>
            <a:spLocks noChangeArrowheads="1"/>
          </p:cNvSpPr>
          <p:nvPr/>
        </p:nvSpPr>
        <p:spPr bwMode="auto">
          <a:xfrm rot="5400000" flipH="1">
            <a:off x="437814" y="1854440"/>
            <a:ext cx="113476" cy="302179"/>
          </a:xfrm>
          <a:prstGeom prst="roundRect">
            <a:avLst>
              <a:gd name="adj" fmla="val 16667"/>
            </a:avLst>
          </a:prstGeom>
          <a:solidFill>
            <a:schemeClr val="accent2"/>
          </a:solidFill>
          <a:ln w="12700">
            <a:solidFill>
              <a:schemeClr val="tx1"/>
            </a:solidFill>
            <a:round/>
            <a:headEnd type="none" w="lg" len="med"/>
            <a:tailEnd type="none" w="lg" len="med"/>
          </a:ln>
        </p:spPr>
        <p:txBody>
          <a:bodyPr anchor="ctr">
            <a:noAutofit/>
          </a:bodyPr>
          <a:lstStyle/>
          <a:p>
            <a:endParaRPr lang="en-US">
              <a:solidFill>
                <a:srgbClr val="000000"/>
              </a:solidFill>
            </a:endParaRPr>
          </a:p>
        </p:txBody>
      </p:sp>
      <p:grpSp>
        <p:nvGrpSpPr>
          <p:cNvPr id="13" name="Group 16"/>
          <p:cNvGrpSpPr>
            <a:grpSpLocks/>
          </p:cNvGrpSpPr>
          <p:nvPr/>
        </p:nvGrpSpPr>
        <p:grpSpPr bwMode="auto">
          <a:xfrm flipH="1">
            <a:off x="273469" y="1548965"/>
            <a:ext cx="453848" cy="85686"/>
            <a:chOff x="2282" y="276"/>
            <a:chExt cx="580" cy="111"/>
          </a:xfrm>
        </p:grpSpPr>
        <p:sp>
          <p:nvSpPr>
            <p:cNvPr id="203" name="Arc 17"/>
            <p:cNvSpPr>
              <a:spLocks/>
            </p:cNvSpPr>
            <p:nvPr/>
          </p:nvSpPr>
          <p:spPr bwMode="auto">
            <a:xfrm rot="10800000" flipH="1">
              <a:off x="2282" y="276"/>
              <a:ext cx="40" cy="111"/>
            </a:xfrm>
            <a:custGeom>
              <a:avLst/>
              <a:gdLst>
                <a:gd name="T0" fmla="*/ 0 w 21600"/>
                <a:gd name="T1" fmla="*/ 0 h 21600"/>
                <a:gd name="T2" fmla="*/ 40 w 21600"/>
                <a:gd name="T3" fmla="*/ 111 h 21600"/>
                <a:gd name="T4" fmla="*/ 0 w 21600"/>
                <a:gd name="T5" fmla="*/ 11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tx1"/>
              </a:solidFill>
              <a:round/>
              <a:headEnd type="none" w="lg" len="med"/>
              <a:tailEnd type="none" w="lg" len="med"/>
            </a:ln>
          </p:spPr>
          <p:txBody>
            <a:bodyPr anchor="ctr">
              <a:noAutofit/>
            </a:bodyPr>
            <a:lstStyle/>
            <a:p>
              <a:endParaRPr lang="en-US">
                <a:solidFill>
                  <a:srgbClr val="000000"/>
                </a:solidFill>
              </a:endParaRPr>
            </a:p>
          </p:txBody>
        </p:sp>
        <p:sp>
          <p:nvSpPr>
            <p:cNvPr id="204" name="Arc 18"/>
            <p:cNvSpPr>
              <a:spLocks/>
            </p:cNvSpPr>
            <p:nvPr/>
          </p:nvSpPr>
          <p:spPr bwMode="auto">
            <a:xfrm rot="10800000">
              <a:off x="2823" y="276"/>
              <a:ext cx="39" cy="111"/>
            </a:xfrm>
            <a:custGeom>
              <a:avLst/>
              <a:gdLst>
                <a:gd name="T0" fmla="*/ 0 w 21600"/>
                <a:gd name="T1" fmla="*/ 0 h 21600"/>
                <a:gd name="T2" fmla="*/ 40 w 21600"/>
                <a:gd name="T3" fmla="*/ 111 h 21600"/>
                <a:gd name="T4" fmla="*/ 0 w 21600"/>
                <a:gd name="T5" fmla="*/ 11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tx1"/>
              </a:solidFill>
              <a:round/>
              <a:headEnd type="none" w="lg" len="med"/>
              <a:tailEnd type="none" w="lg" len="med"/>
            </a:ln>
          </p:spPr>
          <p:txBody>
            <a:bodyPr anchor="ctr">
              <a:noAutofit/>
            </a:bodyPr>
            <a:lstStyle/>
            <a:p>
              <a:endParaRPr lang="en-US">
                <a:solidFill>
                  <a:srgbClr val="000000"/>
                </a:solidFill>
              </a:endParaRPr>
            </a:p>
          </p:txBody>
        </p:sp>
      </p:grpSp>
      <p:sp>
        <p:nvSpPr>
          <p:cNvPr id="199" name="AutoShape 19"/>
          <p:cNvSpPr>
            <a:spLocks noChangeArrowheads="1"/>
          </p:cNvSpPr>
          <p:nvPr/>
        </p:nvSpPr>
        <p:spPr bwMode="auto">
          <a:xfrm flipH="1" flipV="1">
            <a:off x="280363" y="1596862"/>
            <a:ext cx="446901" cy="92634"/>
          </a:xfrm>
          <a:custGeom>
            <a:avLst/>
            <a:gdLst>
              <a:gd name="T0" fmla="*/ 364 w 21600"/>
              <a:gd name="T1" fmla="*/ 40 h 21600"/>
              <a:gd name="T2" fmla="*/ 193 w 21600"/>
              <a:gd name="T3" fmla="*/ 80 h 21600"/>
              <a:gd name="T4" fmla="*/ 22 w 21600"/>
              <a:gd name="T5" fmla="*/ 40 h 21600"/>
              <a:gd name="T6" fmla="*/ 193 w 21600"/>
              <a:gd name="T7" fmla="*/ 0 h 21600"/>
              <a:gd name="T8" fmla="*/ 0 60000 65536"/>
              <a:gd name="T9" fmla="*/ 0 60000 65536"/>
              <a:gd name="T10" fmla="*/ 0 60000 65536"/>
              <a:gd name="T11" fmla="*/ 0 60000 65536"/>
              <a:gd name="T12" fmla="*/ 3022 w 21600"/>
              <a:gd name="T13" fmla="*/ 2970 h 21600"/>
              <a:gd name="T14" fmla="*/ 18578 w 21600"/>
              <a:gd name="T15" fmla="*/ 18630 h 21600"/>
            </a:gdLst>
            <a:ahLst/>
            <a:cxnLst>
              <a:cxn ang="T8">
                <a:pos x="T0" y="T1"/>
              </a:cxn>
              <a:cxn ang="T9">
                <a:pos x="T2" y="T3"/>
              </a:cxn>
              <a:cxn ang="T10">
                <a:pos x="T4" y="T5"/>
              </a:cxn>
              <a:cxn ang="T11">
                <a:pos x="T6" y="T7"/>
              </a:cxn>
            </a:cxnLst>
            <a:rect l="T12" t="T13" r="T14" b="T15"/>
            <a:pathLst>
              <a:path w="21600" h="21600">
                <a:moveTo>
                  <a:pt x="0" y="0"/>
                </a:moveTo>
                <a:lnTo>
                  <a:pt x="2435" y="21600"/>
                </a:lnTo>
                <a:lnTo>
                  <a:pt x="19165" y="21600"/>
                </a:lnTo>
                <a:lnTo>
                  <a:pt x="21600" y="0"/>
                </a:lnTo>
                <a:close/>
              </a:path>
            </a:pathLst>
          </a:custGeom>
          <a:solidFill>
            <a:schemeClr val="bg1"/>
          </a:solidFill>
          <a:ln w="12700">
            <a:solidFill>
              <a:schemeClr val="bg1"/>
            </a:solidFill>
            <a:miter lim="800000"/>
            <a:headEnd type="none" w="lg" len="med"/>
            <a:tailEnd type="none" w="lg" len="med"/>
          </a:ln>
        </p:spPr>
        <p:txBody>
          <a:bodyPr anchor="ctr">
            <a:noAutofit/>
          </a:bodyPr>
          <a:lstStyle/>
          <a:p>
            <a:endParaRPr lang="en-US">
              <a:solidFill>
                <a:srgbClr val="000000"/>
              </a:solidFill>
            </a:endParaRPr>
          </a:p>
        </p:txBody>
      </p:sp>
      <p:sp>
        <p:nvSpPr>
          <p:cNvPr id="201" name="Freeform 21"/>
          <p:cNvSpPr>
            <a:spLocks/>
          </p:cNvSpPr>
          <p:nvPr/>
        </p:nvSpPr>
        <p:spPr bwMode="auto">
          <a:xfrm flipH="1">
            <a:off x="276758" y="1504197"/>
            <a:ext cx="444848" cy="98240"/>
          </a:xfrm>
          <a:custGeom>
            <a:avLst/>
            <a:gdLst>
              <a:gd name="T0" fmla="*/ 0 w 288"/>
              <a:gd name="T1" fmla="*/ 144 h 144"/>
              <a:gd name="T2" fmla="*/ 0 w 288"/>
              <a:gd name="T3" fmla="*/ 0 h 144"/>
              <a:gd name="T4" fmla="*/ 288 w 288"/>
              <a:gd name="T5" fmla="*/ 0 h 144"/>
              <a:gd name="T6" fmla="*/ 288 w 288"/>
              <a:gd name="T7" fmla="*/ 144 h 144"/>
              <a:gd name="T8" fmla="*/ 0 60000 65536"/>
              <a:gd name="T9" fmla="*/ 0 60000 65536"/>
              <a:gd name="T10" fmla="*/ 0 60000 65536"/>
              <a:gd name="T11" fmla="*/ 0 60000 65536"/>
              <a:gd name="T12" fmla="*/ 0 w 288"/>
              <a:gd name="T13" fmla="*/ 0 h 144"/>
              <a:gd name="T14" fmla="*/ 288 w 288"/>
              <a:gd name="T15" fmla="*/ 144 h 144"/>
            </a:gdLst>
            <a:ahLst/>
            <a:cxnLst>
              <a:cxn ang="T8">
                <a:pos x="T0" y="T1"/>
              </a:cxn>
              <a:cxn ang="T9">
                <a:pos x="T2" y="T3"/>
              </a:cxn>
              <a:cxn ang="T10">
                <a:pos x="T4" y="T5"/>
              </a:cxn>
              <a:cxn ang="T11">
                <a:pos x="T6" y="T7"/>
              </a:cxn>
            </a:cxnLst>
            <a:rect l="T12" t="T13" r="T14" b="T15"/>
            <a:pathLst>
              <a:path w="288" h="144">
                <a:moveTo>
                  <a:pt x="0" y="144"/>
                </a:moveTo>
                <a:lnTo>
                  <a:pt x="0" y="0"/>
                </a:lnTo>
                <a:lnTo>
                  <a:pt x="288" y="0"/>
                </a:lnTo>
                <a:lnTo>
                  <a:pt x="288" y="144"/>
                </a:lnTo>
              </a:path>
            </a:pathLst>
          </a:custGeom>
          <a:noFill/>
          <a:ln w="28575">
            <a:solidFill>
              <a:schemeClr val="tx1"/>
            </a:solidFill>
            <a:round/>
            <a:headEnd type="none" w="lg" len="med"/>
            <a:tailEnd type="none" w="lg" len="med"/>
          </a:ln>
        </p:spPr>
        <p:txBody>
          <a:bodyPr anchor="ctr">
            <a:noAutofit/>
          </a:bodyPr>
          <a:lstStyle/>
          <a:p>
            <a:endParaRPr lang="en-US">
              <a:solidFill>
                <a:srgbClr val="000000"/>
              </a:solidFill>
            </a:endParaRPr>
          </a:p>
        </p:txBody>
      </p:sp>
      <p:sp>
        <p:nvSpPr>
          <p:cNvPr id="208" name="Freeform 207"/>
          <p:cNvSpPr/>
          <p:nvPr/>
        </p:nvSpPr>
        <p:spPr bwMode="auto">
          <a:xfrm>
            <a:off x="4587642" y="6420851"/>
            <a:ext cx="2567242" cy="1389649"/>
          </a:xfrm>
          <a:custGeom>
            <a:avLst/>
            <a:gdLst>
              <a:gd name="connsiteX0" fmla="*/ 0 w 5310835"/>
              <a:gd name="connsiteY0" fmla="*/ 0 h 621792"/>
              <a:gd name="connsiteX1" fmla="*/ 5310835 w 5310835"/>
              <a:gd name="connsiteY1" fmla="*/ 621792 h 621792"/>
              <a:gd name="connsiteX0" fmla="*/ 0 w 5310835"/>
              <a:gd name="connsiteY0" fmla="*/ 0 h 872947"/>
              <a:gd name="connsiteX1" fmla="*/ 5310835 w 5310835"/>
              <a:gd name="connsiteY1" fmla="*/ 621792 h 872947"/>
              <a:gd name="connsiteX0" fmla="*/ 0 w 5310835"/>
              <a:gd name="connsiteY0" fmla="*/ 0 h 1676060"/>
              <a:gd name="connsiteX1" fmla="*/ 5310835 w 5310835"/>
              <a:gd name="connsiteY1" fmla="*/ 621792 h 1676060"/>
              <a:gd name="connsiteX0" fmla="*/ 0 w 4979332"/>
              <a:gd name="connsiteY0" fmla="*/ 849044 h 2525104"/>
              <a:gd name="connsiteX1" fmla="*/ 4979332 w 4979332"/>
              <a:gd name="connsiteY1" fmla="*/ 207264 h 2525104"/>
              <a:gd name="connsiteX0" fmla="*/ 0 w 4979332"/>
              <a:gd name="connsiteY0" fmla="*/ 849044 h 1431009"/>
              <a:gd name="connsiteX1" fmla="*/ 4979332 w 4979332"/>
              <a:gd name="connsiteY1" fmla="*/ 207264 h 1431009"/>
            </a:gdLst>
            <a:ahLst/>
            <a:cxnLst>
              <a:cxn ang="0">
                <a:pos x="connsiteX0" y="connsiteY0"/>
              </a:cxn>
              <a:cxn ang="0">
                <a:pos x="connsiteX1" y="connsiteY1"/>
              </a:cxn>
            </a:cxnLst>
            <a:rect l="l" t="t" r="r" b="b"/>
            <a:pathLst>
              <a:path w="4979332" h="1431009">
                <a:moveTo>
                  <a:pt x="0" y="849044"/>
                </a:moveTo>
                <a:cubicBezTo>
                  <a:pt x="2467157" y="1431009"/>
                  <a:pt x="3209054" y="0"/>
                  <a:pt x="4979332" y="207264"/>
                </a:cubicBezTo>
              </a:path>
            </a:pathLst>
          </a:custGeom>
          <a:noFill/>
          <a:ln w="38100" cap="flat" cmpd="sng" algn="ctr">
            <a:solidFill>
              <a:schemeClr val="tx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a:spcBef>
                <a:spcPct val="50000"/>
              </a:spcBef>
            </a:pPr>
            <a:endParaRPr lang="en-US" smtClean="0">
              <a:solidFill>
                <a:srgbClr val="000000"/>
              </a:solidFill>
            </a:endParaRPr>
          </a:p>
        </p:txBody>
      </p:sp>
      <p:sp>
        <p:nvSpPr>
          <p:cNvPr id="13332" name="Line 120"/>
          <p:cNvSpPr>
            <a:spLocks noChangeShapeType="1"/>
          </p:cNvSpPr>
          <p:nvPr/>
        </p:nvSpPr>
        <p:spPr bwMode="auto">
          <a:xfrm flipH="1">
            <a:off x="774497" y="2001203"/>
            <a:ext cx="968578" cy="0"/>
          </a:xfrm>
          <a:prstGeom prst="line">
            <a:avLst/>
          </a:prstGeom>
          <a:noFill/>
          <a:ln w="12700">
            <a:solidFill>
              <a:schemeClr val="tx1"/>
            </a:solidFill>
            <a:prstDash val="dash"/>
            <a:round/>
            <a:headEnd type="none" w="lg" len="med"/>
            <a:tailEnd type="none" w="lg" len="med"/>
          </a:ln>
        </p:spPr>
        <p:txBody>
          <a:bodyPr wrap="square" anchor="ctr">
            <a:noAutofit/>
          </a:bodyPr>
          <a:lstStyle/>
          <a:p>
            <a:endParaRPr lang="en-US">
              <a:solidFill>
                <a:srgbClr val="000000"/>
              </a:solidFill>
            </a:endParaRPr>
          </a:p>
        </p:txBody>
      </p:sp>
      <p:grpSp>
        <p:nvGrpSpPr>
          <p:cNvPr id="14" name="Group 196"/>
          <p:cNvGrpSpPr/>
          <p:nvPr/>
        </p:nvGrpSpPr>
        <p:grpSpPr>
          <a:xfrm>
            <a:off x="6158332" y="3280412"/>
            <a:ext cx="3322097" cy="3192577"/>
            <a:chOff x="4081882" y="3280412"/>
            <a:chExt cx="4638255" cy="3468369"/>
          </a:xfrm>
        </p:grpSpPr>
        <p:cxnSp>
          <p:nvCxnSpPr>
            <p:cNvPr id="206" name="Straight Connector 187"/>
            <p:cNvCxnSpPr>
              <a:cxnSpLocks noChangeShapeType="1"/>
            </p:cNvCxnSpPr>
            <p:nvPr/>
          </p:nvCxnSpPr>
          <p:spPr bwMode="auto">
            <a:xfrm rot="5400000">
              <a:off x="2370417" y="5005795"/>
              <a:ext cx="3461880" cy="11113"/>
            </a:xfrm>
            <a:prstGeom prst="line">
              <a:avLst/>
            </a:prstGeom>
            <a:noFill/>
            <a:ln w="254000" algn="ctr">
              <a:solidFill>
                <a:schemeClr val="bg1">
                  <a:lumMod val="50000"/>
                </a:schemeClr>
              </a:solidFill>
              <a:round/>
              <a:headEnd type="none" w="lg" len="med"/>
              <a:tailEnd type="none" w="lg" len="med"/>
            </a:ln>
          </p:spPr>
        </p:cxnSp>
        <p:cxnSp>
          <p:nvCxnSpPr>
            <p:cNvPr id="209" name="Straight Connector 189"/>
            <p:cNvCxnSpPr>
              <a:cxnSpLocks noChangeShapeType="1"/>
            </p:cNvCxnSpPr>
            <p:nvPr/>
          </p:nvCxnSpPr>
          <p:spPr bwMode="auto">
            <a:xfrm rot="5400000">
              <a:off x="6983641" y="5012284"/>
              <a:ext cx="3461880" cy="11113"/>
            </a:xfrm>
            <a:prstGeom prst="line">
              <a:avLst/>
            </a:prstGeom>
            <a:noFill/>
            <a:ln w="254000" algn="ctr">
              <a:solidFill>
                <a:schemeClr val="bg1">
                  <a:lumMod val="50000"/>
                </a:schemeClr>
              </a:solidFill>
              <a:round/>
              <a:headEnd type="none" w="lg" len="med"/>
              <a:tailEnd type="none" w="lg" len="med"/>
            </a:ln>
          </p:spPr>
        </p:cxnSp>
        <p:cxnSp>
          <p:nvCxnSpPr>
            <p:cNvPr id="210" name="Straight Connector 190"/>
            <p:cNvCxnSpPr>
              <a:cxnSpLocks noChangeShapeType="1"/>
            </p:cNvCxnSpPr>
            <p:nvPr/>
          </p:nvCxnSpPr>
          <p:spPr bwMode="auto">
            <a:xfrm rot="10800000">
              <a:off x="4081882" y="6617357"/>
              <a:ext cx="4635082" cy="12045"/>
            </a:xfrm>
            <a:prstGeom prst="line">
              <a:avLst/>
            </a:prstGeom>
            <a:noFill/>
            <a:ln w="254000" algn="ctr">
              <a:solidFill>
                <a:schemeClr val="bg1">
                  <a:lumMod val="50000"/>
                </a:schemeClr>
              </a:solidFill>
              <a:round/>
              <a:headEnd type="none" w="lg" len="med"/>
              <a:tailEnd type="none" w="lg" len="med"/>
            </a:ln>
          </p:spPr>
        </p:cxnSp>
      </p:grpSp>
      <p:sp>
        <p:nvSpPr>
          <p:cNvPr id="211" name="Trapezoid 210"/>
          <p:cNvSpPr/>
          <p:nvPr/>
        </p:nvSpPr>
        <p:spPr>
          <a:xfrm>
            <a:off x="2895600" y="2971800"/>
            <a:ext cx="533400" cy="213360"/>
          </a:xfrm>
          <a:prstGeom prst="trapezoid">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s-CO">
              <a:solidFill>
                <a:srgbClr val="FFFFFF"/>
              </a:solidFill>
            </a:endParaRPr>
          </a:p>
        </p:txBody>
      </p:sp>
      <p:sp>
        <p:nvSpPr>
          <p:cNvPr id="212" name="Line 117"/>
          <p:cNvSpPr>
            <a:spLocks noChangeShapeType="1"/>
          </p:cNvSpPr>
          <p:nvPr/>
        </p:nvSpPr>
        <p:spPr bwMode="auto">
          <a:xfrm flipV="1">
            <a:off x="3153410" y="2768918"/>
            <a:ext cx="0" cy="267652"/>
          </a:xfrm>
          <a:prstGeom prst="line">
            <a:avLst/>
          </a:prstGeom>
          <a:noFill/>
          <a:ln w="12700">
            <a:solidFill>
              <a:schemeClr val="tx1"/>
            </a:solidFill>
            <a:round/>
            <a:headEnd type="none" w="lg" len="med"/>
            <a:tailEnd type="none" w="lg" len="med"/>
          </a:ln>
        </p:spPr>
        <p:txBody>
          <a:bodyPr wrap="square" anchor="ctr">
            <a:noAutofit/>
          </a:bodyPr>
          <a:lstStyle/>
          <a:p>
            <a:endParaRPr lang="en-US">
              <a:solidFill>
                <a:srgbClr val="000000"/>
              </a:solidFill>
            </a:endParaRPr>
          </a:p>
        </p:txBody>
      </p:sp>
      <p:grpSp>
        <p:nvGrpSpPr>
          <p:cNvPr id="15" name="Group 266"/>
          <p:cNvGrpSpPr/>
          <p:nvPr/>
        </p:nvGrpSpPr>
        <p:grpSpPr>
          <a:xfrm>
            <a:off x="450563" y="2180782"/>
            <a:ext cx="96456" cy="4339450"/>
            <a:chOff x="450563" y="2190307"/>
            <a:chExt cx="96456" cy="4339450"/>
          </a:xfrm>
        </p:grpSpPr>
        <p:sp>
          <p:nvSpPr>
            <p:cNvPr id="247" name="Rectangle 246"/>
            <p:cNvSpPr/>
            <p:nvPr/>
          </p:nvSpPr>
          <p:spPr bwMode="auto">
            <a:xfrm rot="5400000">
              <a:off x="-1670934" y="4311804"/>
              <a:ext cx="4339450" cy="96456"/>
            </a:xfrm>
            <a:prstGeom prst="rect">
              <a:avLst/>
            </a:prstGeom>
            <a:solidFill>
              <a:schemeClr val="accent2">
                <a:lumMod val="50000"/>
              </a:schemeClr>
            </a:solidFill>
            <a:ln w="12700" cap="flat" cmpd="sng" algn="ctr">
              <a:no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eaLnBrk="1" hangingPunct="1"/>
              <a:endParaRPr lang="en-US" sz="1800" smtClean="0">
                <a:solidFill>
                  <a:srgbClr val="000000"/>
                </a:solidFill>
                <a:latin typeface="Century Gothic" pitchFamily="34" charset="0"/>
                <a:cs typeface="Arial" charset="0"/>
              </a:endParaRPr>
            </a:p>
          </p:txBody>
        </p:sp>
        <p:cxnSp>
          <p:nvCxnSpPr>
            <p:cNvPr id="248" name="Straight Connector 247"/>
            <p:cNvCxnSpPr/>
            <p:nvPr/>
          </p:nvCxnSpPr>
          <p:spPr bwMode="auto">
            <a:xfrm rot="5400000">
              <a:off x="-1627126" y="4360032"/>
              <a:ext cx="4339450" cy="0"/>
            </a:xfrm>
            <a:prstGeom prst="line">
              <a:avLst/>
            </a:prstGeom>
            <a:solidFill>
              <a:schemeClr val="accent2">
                <a:lumMod val="50000"/>
              </a:schemeClr>
            </a:solidFill>
            <a:ln w="28575" cap="flat" cmpd="sng" algn="ctr">
              <a:solidFill>
                <a:schemeClr val="tx1"/>
              </a:solidFill>
              <a:prstDash val="solid"/>
              <a:round/>
              <a:headEnd type="none" w="lg" len="med"/>
              <a:tailEnd type="none" w="lg" len="med"/>
            </a:ln>
            <a:effectLst/>
          </p:spPr>
        </p:cxnSp>
        <p:cxnSp>
          <p:nvCxnSpPr>
            <p:cNvPr id="249" name="Straight Connector 248"/>
            <p:cNvCxnSpPr/>
            <p:nvPr/>
          </p:nvCxnSpPr>
          <p:spPr bwMode="auto">
            <a:xfrm rot="5400000">
              <a:off x="-1717160" y="4360032"/>
              <a:ext cx="4339450" cy="0"/>
            </a:xfrm>
            <a:prstGeom prst="line">
              <a:avLst/>
            </a:prstGeom>
            <a:solidFill>
              <a:schemeClr val="accent2">
                <a:lumMod val="50000"/>
              </a:schemeClr>
            </a:solidFill>
            <a:ln w="28575" cap="flat" cmpd="sng" algn="ctr">
              <a:solidFill>
                <a:schemeClr val="tx1"/>
              </a:solidFill>
              <a:prstDash val="solid"/>
              <a:round/>
              <a:headEnd type="none" w="lg" len="med"/>
              <a:tailEnd type="none" w="lg" len="med"/>
            </a:ln>
            <a:effectLst/>
          </p:spPr>
        </p:cxnSp>
      </p:grpSp>
      <p:sp>
        <p:nvSpPr>
          <p:cNvPr id="263" name="Freeform 262"/>
          <p:cNvSpPr/>
          <p:nvPr/>
        </p:nvSpPr>
        <p:spPr bwMode="auto">
          <a:xfrm>
            <a:off x="4153256" y="2458046"/>
            <a:ext cx="228963" cy="4156804"/>
          </a:xfrm>
          <a:custGeom>
            <a:avLst/>
            <a:gdLst>
              <a:gd name="connsiteX0" fmla="*/ 605942 w 693724"/>
              <a:gd name="connsiteY0" fmla="*/ 165811 h 4089197"/>
              <a:gd name="connsiteX1" fmla="*/ 86563 w 693724"/>
              <a:gd name="connsiteY1" fmla="*/ 1241146 h 4089197"/>
              <a:gd name="connsiteX2" fmla="*/ 86563 w 693724"/>
              <a:gd name="connsiteY2" fmla="*/ 3684423 h 4089197"/>
              <a:gd name="connsiteX3" fmla="*/ 159715 w 693724"/>
              <a:gd name="connsiteY3" fmla="*/ 3669792 h 4089197"/>
              <a:gd name="connsiteX4" fmla="*/ 188976 w 693724"/>
              <a:gd name="connsiteY4" fmla="*/ 1175309 h 4089197"/>
              <a:gd name="connsiteX5" fmla="*/ 613258 w 693724"/>
              <a:gd name="connsiteY5" fmla="*/ 246279 h 4089197"/>
              <a:gd name="connsiteX6" fmla="*/ 605942 w 693724"/>
              <a:gd name="connsiteY6" fmla="*/ 165811 h 4089197"/>
              <a:gd name="connsiteX0" fmla="*/ 605942 w 693724"/>
              <a:gd name="connsiteY0" fmla="*/ 165811 h 4089197"/>
              <a:gd name="connsiteX1" fmla="*/ 86563 w 693724"/>
              <a:gd name="connsiteY1" fmla="*/ 1241146 h 4089197"/>
              <a:gd name="connsiteX2" fmla="*/ 86563 w 693724"/>
              <a:gd name="connsiteY2" fmla="*/ 3684423 h 4089197"/>
              <a:gd name="connsiteX3" fmla="*/ 159715 w 693724"/>
              <a:gd name="connsiteY3" fmla="*/ 3669792 h 4089197"/>
              <a:gd name="connsiteX4" fmla="*/ 188976 w 693724"/>
              <a:gd name="connsiteY4" fmla="*/ 1175309 h 4089197"/>
              <a:gd name="connsiteX5" fmla="*/ 613258 w 693724"/>
              <a:gd name="connsiteY5" fmla="*/ 246279 h 4089197"/>
              <a:gd name="connsiteX6" fmla="*/ 605942 w 693724"/>
              <a:gd name="connsiteY6" fmla="*/ 165811 h 4089197"/>
              <a:gd name="connsiteX0" fmla="*/ 605942 w 693724"/>
              <a:gd name="connsiteY0" fmla="*/ 165811 h 4089197"/>
              <a:gd name="connsiteX1" fmla="*/ 86563 w 693724"/>
              <a:gd name="connsiteY1" fmla="*/ 1241146 h 4089197"/>
              <a:gd name="connsiteX2" fmla="*/ 86563 w 693724"/>
              <a:gd name="connsiteY2" fmla="*/ 3684423 h 4089197"/>
              <a:gd name="connsiteX3" fmla="*/ 159715 w 693724"/>
              <a:gd name="connsiteY3" fmla="*/ 3669792 h 4089197"/>
              <a:gd name="connsiteX4" fmla="*/ 188976 w 693724"/>
              <a:gd name="connsiteY4" fmla="*/ 1175309 h 4089197"/>
              <a:gd name="connsiteX5" fmla="*/ 613258 w 693724"/>
              <a:gd name="connsiteY5" fmla="*/ 246279 h 4089197"/>
              <a:gd name="connsiteX6" fmla="*/ 605942 w 693724"/>
              <a:gd name="connsiteY6" fmla="*/ 165811 h 4089197"/>
              <a:gd name="connsiteX0" fmla="*/ 605942 w 965328"/>
              <a:gd name="connsiteY0" fmla="*/ 84474 h 4007860"/>
              <a:gd name="connsiteX1" fmla="*/ 86563 w 965328"/>
              <a:gd name="connsiteY1" fmla="*/ 1159809 h 4007860"/>
              <a:gd name="connsiteX2" fmla="*/ 86563 w 965328"/>
              <a:gd name="connsiteY2" fmla="*/ 3603086 h 4007860"/>
              <a:gd name="connsiteX3" fmla="*/ 159715 w 965328"/>
              <a:gd name="connsiteY3" fmla="*/ 3588455 h 4007860"/>
              <a:gd name="connsiteX4" fmla="*/ 188976 w 965328"/>
              <a:gd name="connsiteY4" fmla="*/ 1093972 h 4007860"/>
              <a:gd name="connsiteX5" fmla="*/ 613258 w 965328"/>
              <a:gd name="connsiteY5" fmla="*/ 164942 h 4007860"/>
              <a:gd name="connsiteX6" fmla="*/ 605942 w 965328"/>
              <a:gd name="connsiteY6" fmla="*/ 84474 h 4007860"/>
              <a:gd name="connsiteX0" fmla="*/ 605942 w 613258"/>
              <a:gd name="connsiteY0" fmla="*/ 84474 h 4007860"/>
              <a:gd name="connsiteX1" fmla="*/ 86563 w 613258"/>
              <a:gd name="connsiteY1" fmla="*/ 1159809 h 4007860"/>
              <a:gd name="connsiteX2" fmla="*/ 86563 w 613258"/>
              <a:gd name="connsiteY2" fmla="*/ 3603086 h 4007860"/>
              <a:gd name="connsiteX3" fmla="*/ 159715 w 613258"/>
              <a:gd name="connsiteY3" fmla="*/ 3588455 h 4007860"/>
              <a:gd name="connsiteX4" fmla="*/ 188976 w 613258"/>
              <a:gd name="connsiteY4" fmla="*/ 1093972 h 4007860"/>
              <a:gd name="connsiteX5" fmla="*/ 613258 w 613258"/>
              <a:gd name="connsiteY5" fmla="*/ 164942 h 4007860"/>
              <a:gd name="connsiteX6" fmla="*/ 605942 w 613258"/>
              <a:gd name="connsiteY6" fmla="*/ 84474 h 4007860"/>
              <a:gd name="connsiteX0" fmla="*/ 605942 w 613258"/>
              <a:gd name="connsiteY0" fmla="*/ 84474 h 4007860"/>
              <a:gd name="connsiteX1" fmla="*/ 86563 w 613258"/>
              <a:gd name="connsiteY1" fmla="*/ 1159809 h 4007860"/>
              <a:gd name="connsiteX2" fmla="*/ 86563 w 613258"/>
              <a:gd name="connsiteY2" fmla="*/ 3603086 h 4007860"/>
              <a:gd name="connsiteX3" fmla="*/ 159715 w 613258"/>
              <a:gd name="connsiteY3" fmla="*/ 3588455 h 4007860"/>
              <a:gd name="connsiteX4" fmla="*/ 188976 w 613258"/>
              <a:gd name="connsiteY4" fmla="*/ 1093972 h 4007860"/>
              <a:gd name="connsiteX5" fmla="*/ 613258 w 613258"/>
              <a:gd name="connsiteY5" fmla="*/ 164942 h 4007860"/>
              <a:gd name="connsiteX6" fmla="*/ 605942 w 613258"/>
              <a:gd name="connsiteY6" fmla="*/ 84474 h 4007860"/>
              <a:gd name="connsiteX0" fmla="*/ 605942 w 613258"/>
              <a:gd name="connsiteY0" fmla="*/ 84474 h 4007860"/>
              <a:gd name="connsiteX1" fmla="*/ 86563 w 613258"/>
              <a:gd name="connsiteY1" fmla="*/ 1159809 h 4007860"/>
              <a:gd name="connsiteX2" fmla="*/ 86563 w 613258"/>
              <a:gd name="connsiteY2" fmla="*/ 3603086 h 4007860"/>
              <a:gd name="connsiteX3" fmla="*/ 159715 w 613258"/>
              <a:gd name="connsiteY3" fmla="*/ 3588455 h 4007860"/>
              <a:gd name="connsiteX4" fmla="*/ 188976 w 613258"/>
              <a:gd name="connsiteY4" fmla="*/ 1093972 h 4007860"/>
              <a:gd name="connsiteX5" fmla="*/ 613258 w 613258"/>
              <a:gd name="connsiteY5" fmla="*/ 164942 h 4007860"/>
              <a:gd name="connsiteX6" fmla="*/ 605942 w 613258"/>
              <a:gd name="connsiteY6" fmla="*/ 84474 h 4007860"/>
              <a:gd name="connsiteX0" fmla="*/ 605942 w 613258"/>
              <a:gd name="connsiteY0" fmla="*/ 84474 h 4007860"/>
              <a:gd name="connsiteX1" fmla="*/ 86563 w 613258"/>
              <a:gd name="connsiteY1" fmla="*/ 1159809 h 4007860"/>
              <a:gd name="connsiteX2" fmla="*/ 86563 w 613258"/>
              <a:gd name="connsiteY2" fmla="*/ 3603086 h 4007860"/>
              <a:gd name="connsiteX3" fmla="*/ 159715 w 613258"/>
              <a:gd name="connsiteY3" fmla="*/ 3588455 h 4007860"/>
              <a:gd name="connsiteX4" fmla="*/ 188976 w 613258"/>
              <a:gd name="connsiteY4" fmla="*/ 1093972 h 4007860"/>
              <a:gd name="connsiteX5" fmla="*/ 613258 w 613258"/>
              <a:gd name="connsiteY5" fmla="*/ 164942 h 4007860"/>
              <a:gd name="connsiteX6" fmla="*/ 605942 w 613258"/>
              <a:gd name="connsiteY6" fmla="*/ 84474 h 4007860"/>
              <a:gd name="connsiteX0" fmla="*/ 605942 w 613258"/>
              <a:gd name="connsiteY0" fmla="*/ 84474 h 3603762"/>
              <a:gd name="connsiteX1" fmla="*/ 86563 w 613258"/>
              <a:gd name="connsiteY1" fmla="*/ 1159809 h 3603762"/>
              <a:gd name="connsiteX2" fmla="*/ 86563 w 613258"/>
              <a:gd name="connsiteY2" fmla="*/ 3603086 h 3603762"/>
              <a:gd name="connsiteX3" fmla="*/ 159715 w 613258"/>
              <a:gd name="connsiteY3" fmla="*/ 3588455 h 3603762"/>
              <a:gd name="connsiteX4" fmla="*/ 188976 w 613258"/>
              <a:gd name="connsiteY4" fmla="*/ 1093972 h 3603762"/>
              <a:gd name="connsiteX5" fmla="*/ 613258 w 613258"/>
              <a:gd name="connsiteY5" fmla="*/ 164942 h 3603762"/>
              <a:gd name="connsiteX6" fmla="*/ 605942 w 613258"/>
              <a:gd name="connsiteY6" fmla="*/ 84474 h 3603762"/>
              <a:gd name="connsiteX0" fmla="*/ 605942 w 613258"/>
              <a:gd name="connsiteY0" fmla="*/ 84474 h 3603762"/>
              <a:gd name="connsiteX1" fmla="*/ 86563 w 613258"/>
              <a:gd name="connsiteY1" fmla="*/ 1159809 h 3603762"/>
              <a:gd name="connsiteX2" fmla="*/ 86563 w 613258"/>
              <a:gd name="connsiteY2" fmla="*/ 3603086 h 3603762"/>
              <a:gd name="connsiteX3" fmla="*/ 159715 w 613258"/>
              <a:gd name="connsiteY3" fmla="*/ 3588455 h 3603762"/>
              <a:gd name="connsiteX4" fmla="*/ 159715 w 613258"/>
              <a:gd name="connsiteY4" fmla="*/ 1174440 h 3603762"/>
              <a:gd name="connsiteX5" fmla="*/ 613258 w 613258"/>
              <a:gd name="connsiteY5" fmla="*/ 164942 h 3603762"/>
              <a:gd name="connsiteX6" fmla="*/ 605942 w 613258"/>
              <a:gd name="connsiteY6" fmla="*/ 84474 h 3603762"/>
              <a:gd name="connsiteX0" fmla="*/ 605942 w 613258"/>
              <a:gd name="connsiteY0" fmla="*/ 84474 h 3603762"/>
              <a:gd name="connsiteX1" fmla="*/ 86563 w 613258"/>
              <a:gd name="connsiteY1" fmla="*/ 1159809 h 3603762"/>
              <a:gd name="connsiteX2" fmla="*/ 86563 w 613258"/>
              <a:gd name="connsiteY2" fmla="*/ 3603086 h 3603762"/>
              <a:gd name="connsiteX3" fmla="*/ 159715 w 613258"/>
              <a:gd name="connsiteY3" fmla="*/ 3588455 h 3603762"/>
              <a:gd name="connsiteX4" fmla="*/ 297052 w 613258"/>
              <a:gd name="connsiteY4" fmla="*/ 1181774 h 3603762"/>
              <a:gd name="connsiteX5" fmla="*/ 613258 w 613258"/>
              <a:gd name="connsiteY5" fmla="*/ 164942 h 3603762"/>
              <a:gd name="connsiteX6" fmla="*/ 605942 w 613258"/>
              <a:gd name="connsiteY6" fmla="*/ 84474 h 3603762"/>
              <a:gd name="connsiteX0" fmla="*/ 605942 w 613258"/>
              <a:gd name="connsiteY0" fmla="*/ 84474 h 3611096"/>
              <a:gd name="connsiteX1" fmla="*/ 86563 w 613258"/>
              <a:gd name="connsiteY1" fmla="*/ 1159809 h 3611096"/>
              <a:gd name="connsiteX2" fmla="*/ 86563 w 613258"/>
              <a:gd name="connsiteY2" fmla="*/ 3603086 h 3611096"/>
              <a:gd name="connsiteX3" fmla="*/ 297050 w 613258"/>
              <a:gd name="connsiteY3" fmla="*/ 3595789 h 3611096"/>
              <a:gd name="connsiteX4" fmla="*/ 297052 w 613258"/>
              <a:gd name="connsiteY4" fmla="*/ 1181774 h 3611096"/>
              <a:gd name="connsiteX5" fmla="*/ 613258 w 613258"/>
              <a:gd name="connsiteY5" fmla="*/ 164942 h 3611096"/>
              <a:gd name="connsiteX6" fmla="*/ 605942 w 613258"/>
              <a:gd name="connsiteY6" fmla="*/ 84474 h 3611096"/>
              <a:gd name="connsiteX0" fmla="*/ 605942 w 613258"/>
              <a:gd name="connsiteY0" fmla="*/ 40473 h 3567095"/>
              <a:gd name="connsiteX1" fmla="*/ 86563 w 613258"/>
              <a:gd name="connsiteY1" fmla="*/ 1115808 h 3567095"/>
              <a:gd name="connsiteX2" fmla="*/ 86563 w 613258"/>
              <a:gd name="connsiteY2" fmla="*/ 3559085 h 3567095"/>
              <a:gd name="connsiteX3" fmla="*/ 297050 w 613258"/>
              <a:gd name="connsiteY3" fmla="*/ 3551788 h 3567095"/>
              <a:gd name="connsiteX4" fmla="*/ 297052 w 613258"/>
              <a:gd name="connsiteY4" fmla="*/ 1137773 h 3567095"/>
              <a:gd name="connsiteX5" fmla="*/ 613258 w 613258"/>
              <a:gd name="connsiteY5" fmla="*/ 164942 h 3567095"/>
              <a:gd name="connsiteX6" fmla="*/ 605942 w 613258"/>
              <a:gd name="connsiteY6" fmla="*/ 40473 h 3567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3258" h="3567095">
                <a:moveTo>
                  <a:pt x="605942" y="40473"/>
                </a:moveTo>
                <a:cubicBezTo>
                  <a:pt x="264663" y="151963"/>
                  <a:pt x="173126" y="529373"/>
                  <a:pt x="86563" y="1115808"/>
                </a:cubicBezTo>
                <a:cubicBezTo>
                  <a:pt x="0" y="1702243"/>
                  <a:pt x="74371" y="3154311"/>
                  <a:pt x="86563" y="3559085"/>
                </a:cubicBezTo>
                <a:cubicBezTo>
                  <a:pt x="144023" y="3547399"/>
                  <a:pt x="270927" y="3567095"/>
                  <a:pt x="297050" y="3551788"/>
                </a:cubicBezTo>
                <a:cubicBezTo>
                  <a:pt x="314119" y="3133602"/>
                  <a:pt x="244351" y="1702247"/>
                  <a:pt x="297052" y="1137773"/>
                </a:cubicBezTo>
                <a:cubicBezTo>
                  <a:pt x="349753" y="573299"/>
                  <a:pt x="372967" y="198609"/>
                  <a:pt x="613258" y="164942"/>
                </a:cubicBezTo>
                <a:cubicBezTo>
                  <a:pt x="600052" y="0"/>
                  <a:pt x="612243" y="82892"/>
                  <a:pt x="605942" y="40473"/>
                </a:cubicBezTo>
                <a:close/>
              </a:path>
            </a:pathLst>
          </a:custGeom>
          <a:solidFill>
            <a:schemeClr val="accent2">
              <a:lumMod val="50000"/>
            </a:schemeClr>
          </a:solidFill>
          <a:ln w="12700" cap="flat" cmpd="sng" algn="ctr">
            <a:no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eaLnBrk="1" hangingPunct="1"/>
            <a:endParaRPr lang="en-US" sz="1800" smtClean="0">
              <a:solidFill>
                <a:srgbClr val="000000"/>
              </a:solidFill>
              <a:latin typeface="Century Gothic" pitchFamily="34" charset="0"/>
              <a:cs typeface="Arial" charset="0"/>
            </a:endParaRPr>
          </a:p>
        </p:txBody>
      </p:sp>
      <p:sp>
        <p:nvSpPr>
          <p:cNvPr id="258" name="Freeform 257"/>
          <p:cNvSpPr/>
          <p:nvPr/>
        </p:nvSpPr>
        <p:spPr bwMode="auto">
          <a:xfrm>
            <a:off x="4197141" y="2559641"/>
            <a:ext cx="184897" cy="4040278"/>
          </a:xfrm>
          <a:custGeom>
            <a:avLst/>
            <a:gdLst>
              <a:gd name="connsiteX0" fmla="*/ 61912 w 547687"/>
              <a:gd name="connsiteY0" fmla="*/ 3467100 h 3467100"/>
              <a:gd name="connsiteX1" fmla="*/ 80962 w 547687"/>
              <a:gd name="connsiteY1" fmla="*/ 876300 h 3467100"/>
              <a:gd name="connsiteX2" fmla="*/ 547687 w 547687"/>
              <a:gd name="connsiteY2" fmla="*/ 0 h 3467100"/>
              <a:gd name="connsiteX3" fmla="*/ 547687 w 547687"/>
              <a:gd name="connsiteY3" fmla="*/ 0 h 3467100"/>
              <a:gd name="connsiteX0" fmla="*/ 61912 w 632370"/>
              <a:gd name="connsiteY0" fmla="*/ 3604185 h 3604185"/>
              <a:gd name="connsiteX1" fmla="*/ 80962 w 632370"/>
              <a:gd name="connsiteY1" fmla="*/ 1013385 h 3604185"/>
              <a:gd name="connsiteX2" fmla="*/ 547687 w 632370"/>
              <a:gd name="connsiteY2" fmla="*/ 137085 h 3604185"/>
              <a:gd name="connsiteX3" fmla="*/ 589063 w 632370"/>
              <a:gd name="connsiteY3" fmla="*/ 190873 h 3604185"/>
              <a:gd name="connsiteX0" fmla="*/ 61912 w 547687"/>
              <a:gd name="connsiteY0" fmla="*/ 3467100 h 3467100"/>
              <a:gd name="connsiteX1" fmla="*/ 80962 w 547687"/>
              <a:gd name="connsiteY1" fmla="*/ 876300 h 3467100"/>
              <a:gd name="connsiteX2" fmla="*/ 547687 w 547687"/>
              <a:gd name="connsiteY2" fmla="*/ 0 h 3467100"/>
              <a:gd name="connsiteX0" fmla="*/ 61912 w 547687"/>
              <a:gd name="connsiteY0" fmla="*/ 3467100 h 3467100"/>
              <a:gd name="connsiteX1" fmla="*/ 80962 w 547687"/>
              <a:gd name="connsiteY1" fmla="*/ 876300 h 3467100"/>
              <a:gd name="connsiteX2" fmla="*/ 547687 w 547687"/>
              <a:gd name="connsiteY2" fmla="*/ 0 h 3467100"/>
              <a:gd name="connsiteX0" fmla="*/ 30956 w 516731"/>
              <a:gd name="connsiteY0" fmla="*/ 3467100 h 3467100"/>
              <a:gd name="connsiteX1" fmla="*/ 50006 w 516731"/>
              <a:gd name="connsiteY1" fmla="*/ 876300 h 3467100"/>
              <a:gd name="connsiteX2" fmla="*/ 516731 w 516731"/>
              <a:gd name="connsiteY2" fmla="*/ 0 h 3467100"/>
              <a:gd name="connsiteX0" fmla="*/ 61912 w 547687"/>
              <a:gd name="connsiteY0" fmla="*/ 3467100 h 3467100"/>
              <a:gd name="connsiteX1" fmla="*/ 80962 w 547687"/>
              <a:gd name="connsiteY1" fmla="*/ 876300 h 3467100"/>
              <a:gd name="connsiteX2" fmla="*/ 547687 w 547687"/>
              <a:gd name="connsiteY2" fmla="*/ 0 h 3467100"/>
            </a:gdLst>
            <a:ahLst/>
            <a:cxnLst>
              <a:cxn ang="0">
                <a:pos x="connsiteX0" y="connsiteY0"/>
              </a:cxn>
              <a:cxn ang="0">
                <a:pos x="connsiteX1" y="connsiteY1"/>
              </a:cxn>
              <a:cxn ang="0">
                <a:pos x="connsiteX2" y="connsiteY2"/>
              </a:cxn>
            </a:cxnLst>
            <a:rect l="l" t="t" r="r" b="b"/>
            <a:pathLst>
              <a:path w="547687" h="3467100">
                <a:moveTo>
                  <a:pt x="61912" y="3467100"/>
                </a:moveTo>
                <a:cubicBezTo>
                  <a:pt x="30956" y="2460625"/>
                  <a:pt x="0" y="1454150"/>
                  <a:pt x="80962" y="876300"/>
                </a:cubicBezTo>
                <a:cubicBezTo>
                  <a:pt x="161924" y="298450"/>
                  <a:pt x="359565" y="8821"/>
                  <a:pt x="547687" y="0"/>
                </a:cubicBezTo>
              </a:path>
            </a:pathLst>
          </a:custGeom>
          <a:noFill/>
          <a:ln w="127000" cap="flat" cmpd="dbl" algn="ctr">
            <a:solidFill>
              <a:schemeClr val="tx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eaLnBrk="1" hangingPunct="1"/>
            <a:endParaRPr lang="en-US" sz="1800" smtClean="0">
              <a:solidFill>
                <a:srgbClr val="000000"/>
              </a:solidFill>
              <a:latin typeface="Century Gothic" pitchFamily="34" charset="0"/>
              <a:cs typeface="Arial" charset="0"/>
            </a:endParaRPr>
          </a:p>
        </p:txBody>
      </p:sp>
      <p:sp>
        <p:nvSpPr>
          <p:cNvPr id="265" name="Freeform 264"/>
          <p:cNvSpPr/>
          <p:nvPr/>
        </p:nvSpPr>
        <p:spPr bwMode="auto">
          <a:xfrm>
            <a:off x="4375746" y="2583427"/>
            <a:ext cx="177204" cy="4274573"/>
          </a:xfrm>
          <a:custGeom>
            <a:avLst/>
            <a:gdLst>
              <a:gd name="connsiteX0" fmla="*/ 9525 w 192087"/>
              <a:gd name="connsiteY0" fmla="*/ 0 h 3114675"/>
              <a:gd name="connsiteX1" fmla="*/ 190500 w 192087"/>
              <a:gd name="connsiteY1" fmla="*/ 304800 h 3114675"/>
              <a:gd name="connsiteX2" fmla="*/ 0 w 192087"/>
              <a:gd name="connsiteY2" fmla="*/ 1000125 h 3114675"/>
              <a:gd name="connsiteX3" fmla="*/ 190500 w 192087"/>
              <a:gd name="connsiteY3" fmla="*/ 1571625 h 3114675"/>
              <a:gd name="connsiteX4" fmla="*/ 9525 w 192087"/>
              <a:gd name="connsiteY4" fmla="*/ 2362200 h 3114675"/>
              <a:gd name="connsiteX5" fmla="*/ 190500 w 192087"/>
              <a:gd name="connsiteY5" fmla="*/ 3114675 h 3114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87" h="3114675">
                <a:moveTo>
                  <a:pt x="9525" y="0"/>
                </a:moveTo>
                <a:cubicBezTo>
                  <a:pt x="100806" y="69056"/>
                  <a:pt x="192087" y="138113"/>
                  <a:pt x="190500" y="304800"/>
                </a:cubicBezTo>
                <a:cubicBezTo>
                  <a:pt x="188913" y="471487"/>
                  <a:pt x="0" y="788988"/>
                  <a:pt x="0" y="1000125"/>
                </a:cubicBezTo>
                <a:cubicBezTo>
                  <a:pt x="0" y="1211262"/>
                  <a:pt x="188913" y="1344613"/>
                  <a:pt x="190500" y="1571625"/>
                </a:cubicBezTo>
                <a:cubicBezTo>
                  <a:pt x="192087" y="1798637"/>
                  <a:pt x="9525" y="2105025"/>
                  <a:pt x="9525" y="2362200"/>
                </a:cubicBezTo>
                <a:cubicBezTo>
                  <a:pt x="9525" y="2619375"/>
                  <a:pt x="100012" y="2867025"/>
                  <a:pt x="190500" y="3114675"/>
                </a:cubicBezTo>
              </a:path>
            </a:pathLst>
          </a:custGeom>
          <a:noFill/>
          <a:ln w="38100" cap="flat" cmpd="sng" algn="ctr">
            <a:solidFill>
              <a:schemeClr val="accent6">
                <a:lumMod val="50000"/>
              </a:schemeClr>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eaLnBrk="1" hangingPunct="1"/>
            <a:endParaRPr lang="en-US" sz="1800" smtClean="0">
              <a:solidFill>
                <a:srgbClr val="000000"/>
              </a:solidFill>
              <a:latin typeface="Century Gothic" pitchFamily="34" charset="0"/>
              <a:cs typeface="Arial" charset="0"/>
            </a:endParaRPr>
          </a:p>
        </p:txBody>
      </p:sp>
      <p:grpSp>
        <p:nvGrpSpPr>
          <p:cNvPr id="16" name="Group 236"/>
          <p:cNvGrpSpPr/>
          <p:nvPr/>
        </p:nvGrpSpPr>
        <p:grpSpPr>
          <a:xfrm>
            <a:off x="537882" y="6078071"/>
            <a:ext cx="3657600" cy="45719"/>
            <a:chOff x="537882" y="6078071"/>
            <a:chExt cx="3657600" cy="45719"/>
          </a:xfrm>
          <a:solidFill>
            <a:schemeClr val="accent2">
              <a:lumMod val="50000"/>
            </a:schemeClr>
          </a:solidFill>
        </p:grpSpPr>
        <p:sp>
          <p:nvSpPr>
            <p:cNvPr id="236" name="Rectangle 235"/>
            <p:cNvSpPr/>
            <p:nvPr/>
          </p:nvSpPr>
          <p:spPr bwMode="auto">
            <a:xfrm>
              <a:off x="537882" y="6078071"/>
              <a:ext cx="3657600" cy="45719"/>
            </a:xfrm>
            <a:prstGeom prst="rect">
              <a:avLst/>
            </a:prstGeom>
            <a:grpFill/>
            <a:ln w="12700" cap="flat" cmpd="sng" algn="ctr">
              <a:no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eaLnBrk="1" hangingPunct="1"/>
              <a:endParaRPr lang="en-US" sz="1800" smtClean="0">
                <a:solidFill>
                  <a:srgbClr val="000000"/>
                </a:solidFill>
                <a:latin typeface="Century Gothic" pitchFamily="34" charset="0"/>
                <a:cs typeface="Arial" charset="0"/>
              </a:endParaRPr>
            </a:p>
          </p:txBody>
        </p:sp>
        <p:cxnSp>
          <p:nvCxnSpPr>
            <p:cNvPr id="219" name="Straight Connector 218"/>
            <p:cNvCxnSpPr/>
            <p:nvPr/>
          </p:nvCxnSpPr>
          <p:spPr bwMode="auto">
            <a:xfrm>
              <a:off x="537882" y="6080166"/>
              <a:ext cx="3657600" cy="0"/>
            </a:xfrm>
            <a:prstGeom prst="line">
              <a:avLst/>
            </a:prstGeom>
            <a:grpFill/>
            <a:ln w="12700" cap="flat" cmpd="sng" algn="ctr">
              <a:solidFill>
                <a:schemeClr val="tx1"/>
              </a:solidFill>
              <a:prstDash val="solid"/>
              <a:round/>
              <a:headEnd type="none" w="lg" len="med"/>
              <a:tailEnd type="none" w="lg" len="med"/>
            </a:ln>
            <a:effectLst/>
          </p:spPr>
        </p:cxnSp>
        <p:cxnSp>
          <p:nvCxnSpPr>
            <p:cNvPr id="225" name="Straight Connector 224"/>
            <p:cNvCxnSpPr/>
            <p:nvPr/>
          </p:nvCxnSpPr>
          <p:spPr bwMode="auto">
            <a:xfrm>
              <a:off x="537882" y="6122841"/>
              <a:ext cx="3657600" cy="0"/>
            </a:xfrm>
            <a:prstGeom prst="line">
              <a:avLst/>
            </a:prstGeom>
            <a:grpFill/>
            <a:ln w="12700" cap="flat" cmpd="sng" algn="ctr">
              <a:solidFill>
                <a:schemeClr val="tx1"/>
              </a:solidFill>
              <a:prstDash val="solid"/>
              <a:round/>
              <a:headEnd type="none" w="lg" len="med"/>
              <a:tailEnd type="none" w="lg" len="med"/>
            </a:ln>
            <a:effectLst/>
          </p:spPr>
        </p:cxnSp>
      </p:grpSp>
      <p:grpSp>
        <p:nvGrpSpPr>
          <p:cNvPr id="17" name="Group 237"/>
          <p:cNvGrpSpPr/>
          <p:nvPr/>
        </p:nvGrpSpPr>
        <p:grpSpPr>
          <a:xfrm>
            <a:off x="537882" y="6230471"/>
            <a:ext cx="3657600" cy="45719"/>
            <a:chOff x="537882" y="6078071"/>
            <a:chExt cx="3657600" cy="45719"/>
          </a:xfrm>
          <a:solidFill>
            <a:schemeClr val="accent2">
              <a:lumMod val="50000"/>
            </a:schemeClr>
          </a:solidFill>
        </p:grpSpPr>
        <p:sp>
          <p:nvSpPr>
            <p:cNvPr id="239" name="Rectangle 238"/>
            <p:cNvSpPr/>
            <p:nvPr/>
          </p:nvSpPr>
          <p:spPr bwMode="auto">
            <a:xfrm>
              <a:off x="537882" y="6078071"/>
              <a:ext cx="3657600" cy="45719"/>
            </a:xfrm>
            <a:prstGeom prst="rect">
              <a:avLst/>
            </a:prstGeom>
            <a:grpFill/>
            <a:ln w="12700" cap="flat" cmpd="sng" algn="ctr">
              <a:no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eaLnBrk="1" hangingPunct="1"/>
              <a:endParaRPr lang="en-US" sz="1800" smtClean="0">
                <a:solidFill>
                  <a:srgbClr val="000000"/>
                </a:solidFill>
                <a:latin typeface="Century Gothic" pitchFamily="34" charset="0"/>
                <a:cs typeface="Arial" charset="0"/>
              </a:endParaRPr>
            </a:p>
          </p:txBody>
        </p:sp>
        <p:cxnSp>
          <p:nvCxnSpPr>
            <p:cNvPr id="240" name="Straight Connector 239"/>
            <p:cNvCxnSpPr/>
            <p:nvPr/>
          </p:nvCxnSpPr>
          <p:spPr bwMode="auto">
            <a:xfrm>
              <a:off x="537882" y="6080166"/>
              <a:ext cx="3657600" cy="0"/>
            </a:xfrm>
            <a:prstGeom prst="line">
              <a:avLst/>
            </a:prstGeom>
            <a:grpFill/>
            <a:ln w="12700" cap="flat" cmpd="sng" algn="ctr">
              <a:solidFill>
                <a:schemeClr val="tx1"/>
              </a:solidFill>
              <a:prstDash val="solid"/>
              <a:round/>
              <a:headEnd type="none" w="lg" len="med"/>
              <a:tailEnd type="none" w="lg" len="med"/>
            </a:ln>
            <a:effectLst/>
          </p:spPr>
        </p:cxnSp>
        <p:cxnSp>
          <p:nvCxnSpPr>
            <p:cNvPr id="241" name="Straight Connector 240"/>
            <p:cNvCxnSpPr/>
            <p:nvPr/>
          </p:nvCxnSpPr>
          <p:spPr bwMode="auto">
            <a:xfrm>
              <a:off x="537882" y="6122841"/>
              <a:ext cx="3657600" cy="0"/>
            </a:xfrm>
            <a:prstGeom prst="line">
              <a:avLst/>
            </a:prstGeom>
            <a:grpFill/>
            <a:ln w="12700" cap="flat" cmpd="sng" algn="ctr">
              <a:solidFill>
                <a:schemeClr val="tx1"/>
              </a:solidFill>
              <a:prstDash val="solid"/>
              <a:round/>
              <a:headEnd type="none" w="lg" len="med"/>
              <a:tailEnd type="none" w="lg" len="med"/>
            </a:ln>
            <a:effectLst/>
          </p:spPr>
        </p:cxnSp>
      </p:grpSp>
      <p:grpSp>
        <p:nvGrpSpPr>
          <p:cNvPr id="18" name="Group 241"/>
          <p:cNvGrpSpPr/>
          <p:nvPr/>
        </p:nvGrpSpPr>
        <p:grpSpPr>
          <a:xfrm>
            <a:off x="537882" y="6382871"/>
            <a:ext cx="3657600" cy="45719"/>
            <a:chOff x="537882" y="6078071"/>
            <a:chExt cx="3657600" cy="45719"/>
          </a:xfrm>
          <a:solidFill>
            <a:schemeClr val="accent2">
              <a:lumMod val="50000"/>
            </a:schemeClr>
          </a:solidFill>
        </p:grpSpPr>
        <p:sp>
          <p:nvSpPr>
            <p:cNvPr id="243" name="Rectangle 242"/>
            <p:cNvSpPr/>
            <p:nvPr/>
          </p:nvSpPr>
          <p:spPr bwMode="auto">
            <a:xfrm>
              <a:off x="537882" y="6078071"/>
              <a:ext cx="3657600" cy="45719"/>
            </a:xfrm>
            <a:prstGeom prst="rect">
              <a:avLst/>
            </a:prstGeom>
            <a:grpFill/>
            <a:ln w="12700" cap="flat" cmpd="sng" algn="ctr">
              <a:no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eaLnBrk="1" hangingPunct="1"/>
              <a:endParaRPr lang="en-US" sz="1800" smtClean="0">
                <a:solidFill>
                  <a:srgbClr val="000000"/>
                </a:solidFill>
                <a:latin typeface="Century Gothic" pitchFamily="34" charset="0"/>
                <a:cs typeface="Arial" charset="0"/>
              </a:endParaRPr>
            </a:p>
          </p:txBody>
        </p:sp>
        <p:cxnSp>
          <p:nvCxnSpPr>
            <p:cNvPr id="244" name="Straight Connector 243"/>
            <p:cNvCxnSpPr/>
            <p:nvPr/>
          </p:nvCxnSpPr>
          <p:spPr bwMode="auto">
            <a:xfrm>
              <a:off x="537882" y="6080166"/>
              <a:ext cx="3657600" cy="0"/>
            </a:xfrm>
            <a:prstGeom prst="line">
              <a:avLst/>
            </a:prstGeom>
            <a:grpFill/>
            <a:ln w="12700" cap="flat" cmpd="sng" algn="ctr">
              <a:solidFill>
                <a:schemeClr val="tx1"/>
              </a:solidFill>
              <a:prstDash val="solid"/>
              <a:round/>
              <a:headEnd type="none" w="lg" len="med"/>
              <a:tailEnd type="none" w="lg" len="med"/>
            </a:ln>
            <a:effectLst/>
          </p:spPr>
        </p:cxnSp>
        <p:cxnSp>
          <p:nvCxnSpPr>
            <p:cNvPr id="245" name="Straight Connector 244"/>
            <p:cNvCxnSpPr/>
            <p:nvPr/>
          </p:nvCxnSpPr>
          <p:spPr bwMode="auto">
            <a:xfrm>
              <a:off x="537882" y="6122841"/>
              <a:ext cx="3657600" cy="0"/>
            </a:xfrm>
            <a:prstGeom prst="line">
              <a:avLst/>
            </a:prstGeom>
            <a:grpFill/>
            <a:ln w="12700" cap="flat" cmpd="sng" algn="ctr">
              <a:solidFill>
                <a:schemeClr val="tx1"/>
              </a:solidFill>
              <a:prstDash val="solid"/>
              <a:round/>
              <a:headEnd type="none" w="lg" len="med"/>
              <a:tailEnd type="none" w="lg" len="med"/>
            </a:ln>
            <a:effectLst/>
          </p:spPr>
        </p:cxnSp>
      </p:grpSp>
      <p:sp>
        <p:nvSpPr>
          <p:cNvPr id="268" name="Flowchart: Collate 267"/>
          <p:cNvSpPr/>
          <p:nvPr/>
        </p:nvSpPr>
        <p:spPr bwMode="auto">
          <a:xfrm>
            <a:off x="419999" y="6521928"/>
            <a:ext cx="152400" cy="133350"/>
          </a:xfrm>
          <a:prstGeom prst="flowChartCollate">
            <a:avLst/>
          </a:prstGeom>
          <a:solidFill>
            <a:schemeClr val="accent1"/>
          </a:solidFill>
          <a:ln w="12700" cap="flat" cmpd="sng" algn="ctr">
            <a:solidFill>
              <a:schemeClr val="tx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eaLnBrk="1" hangingPunct="1"/>
            <a:endParaRPr lang="en-US" sz="1800" smtClean="0">
              <a:solidFill>
                <a:srgbClr val="000000"/>
              </a:solidFill>
              <a:latin typeface="Century Gothic" pitchFamily="34" charset="0"/>
              <a:cs typeface="Arial" charset="0"/>
            </a:endParaRPr>
          </a:p>
        </p:txBody>
      </p:sp>
      <p:sp>
        <p:nvSpPr>
          <p:cNvPr id="269" name="Flowchart: Collate 268"/>
          <p:cNvSpPr/>
          <p:nvPr/>
        </p:nvSpPr>
        <p:spPr bwMode="auto">
          <a:xfrm>
            <a:off x="4142476" y="6589502"/>
            <a:ext cx="152400" cy="133350"/>
          </a:xfrm>
          <a:prstGeom prst="flowChartCollate">
            <a:avLst/>
          </a:prstGeom>
          <a:solidFill>
            <a:schemeClr val="accent1"/>
          </a:solidFill>
          <a:ln w="12700" cap="flat" cmpd="sng" algn="ctr">
            <a:solidFill>
              <a:schemeClr val="tx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eaLnBrk="1" hangingPunct="1"/>
            <a:endParaRPr lang="en-US" sz="1800" smtClean="0">
              <a:solidFill>
                <a:srgbClr val="000000"/>
              </a:solidFill>
              <a:latin typeface="Century Gothic" pitchFamily="34" charset="0"/>
              <a:cs typeface="Arial" charset="0"/>
            </a:endParaRPr>
          </a:p>
        </p:txBody>
      </p:sp>
      <p:sp>
        <p:nvSpPr>
          <p:cNvPr id="270" name="Rounded Rectangle 269"/>
          <p:cNvSpPr/>
          <p:nvPr/>
        </p:nvSpPr>
        <p:spPr bwMode="auto">
          <a:xfrm>
            <a:off x="1733550" y="-228600"/>
            <a:ext cx="2476500" cy="1476375"/>
          </a:xfrm>
          <a:prstGeom prst="roundRect">
            <a:avLst/>
          </a:prstGeom>
          <a:solidFill>
            <a:schemeClr val="accent6">
              <a:lumMod val="50000"/>
            </a:schemeClr>
          </a:solidFill>
          <a:ln w="57150" cap="flat" cmpd="sng" algn="ctr">
            <a:solidFill>
              <a:schemeClr val="tx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eaLnBrk="1" hangingPunct="1"/>
            <a:endParaRPr lang="en-US" sz="1800" smtClean="0">
              <a:solidFill>
                <a:srgbClr val="000000"/>
              </a:solidFill>
              <a:latin typeface="Century Gothic" pitchFamily="34" charset="0"/>
              <a:cs typeface="Arial" charset="0"/>
            </a:endParaRPr>
          </a:p>
        </p:txBody>
      </p:sp>
      <p:grpSp>
        <p:nvGrpSpPr>
          <p:cNvPr id="19" name="Group 273"/>
          <p:cNvGrpSpPr/>
          <p:nvPr/>
        </p:nvGrpSpPr>
        <p:grpSpPr>
          <a:xfrm rot="16200000" flipV="1">
            <a:off x="1572366" y="498478"/>
            <a:ext cx="666088" cy="2100882"/>
            <a:chOff x="4090416" y="3002541"/>
            <a:chExt cx="613258" cy="3603762"/>
          </a:xfrm>
        </p:grpSpPr>
        <p:sp>
          <p:nvSpPr>
            <p:cNvPr id="275" name="Freeform 274"/>
            <p:cNvSpPr/>
            <p:nvPr/>
          </p:nvSpPr>
          <p:spPr bwMode="auto">
            <a:xfrm>
              <a:off x="4090416" y="3002541"/>
              <a:ext cx="613258" cy="3603762"/>
            </a:xfrm>
            <a:custGeom>
              <a:avLst/>
              <a:gdLst>
                <a:gd name="connsiteX0" fmla="*/ 605942 w 693724"/>
                <a:gd name="connsiteY0" fmla="*/ 165811 h 4089197"/>
                <a:gd name="connsiteX1" fmla="*/ 86563 w 693724"/>
                <a:gd name="connsiteY1" fmla="*/ 1241146 h 4089197"/>
                <a:gd name="connsiteX2" fmla="*/ 86563 w 693724"/>
                <a:gd name="connsiteY2" fmla="*/ 3684423 h 4089197"/>
                <a:gd name="connsiteX3" fmla="*/ 159715 w 693724"/>
                <a:gd name="connsiteY3" fmla="*/ 3669792 h 4089197"/>
                <a:gd name="connsiteX4" fmla="*/ 188976 w 693724"/>
                <a:gd name="connsiteY4" fmla="*/ 1175309 h 4089197"/>
                <a:gd name="connsiteX5" fmla="*/ 613258 w 693724"/>
                <a:gd name="connsiteY5" fmla="*/ 246279 h 4089197"/>
                <a:gd name="connsiteX6" fmla="*/ 605942 w 693724"/>
                <a:gd name="connsiteY6" fmla="*/ 165811 h 4089197"/>
                <a:gd name="connsiteX0" fmla="*/ 605942 w 693724"/>
                <a:gd name="connsiteY0" fmla="*/ 165811 h 4089197"/>
                <a:gd name="connsiteX1" fmla="*/ 86563 w 693724"/>
                <a:gd name="connsiteY1" fmla="*/ 1241146 h 4089197"/>
                <a:gd name="connsiteX2" fmla="*/ 86563 w 693724"/>
                <a:gd name="connsiteY2" fmla="*/ 3684423 h 4089197"/>
                <a:gd name="connsiteX3" fmla="*/ 159715 w 693724"/>
                <a:gd name="connsiteY3" fmla="*/ 3669792 h 4089197"/>
                <a:gd name="connsiteX4" fmla="*/ 188976 w 693724"/>
                <a:gd name="connsiteY4" fmla="*/ 1175309 h 4089197"/>
                <a:gd name="connsiteX5" fmla="*/ 613258 w 693724"/>
                <a:gd name="connsiteY5" fmla="*/ 246279 h 4089197"/>
                <a:gd name="connsiteX6" fmla="*/ 605942 w 693724"/>
                <a:gd name="connsiteY6" fmla="*/ 165811 h 4089197"/>
                <a:gd name="connsiteX0" fmla="*/ 605942 w 693724"/>
                <a:gd name="connsiteY0" fmla="*/ 165811 h 4089197"/>
                <a:gd name="connsiteX1" fmla="*/ 86563 w 693724"/>
                <a:gd name="connsiteY1" fmla="*/ 1241146 h 4089197"/>
                <a:gd name="connsiteX2" fmla="*/ 86563 w 693724"/>
                <a:gd name="connsiteY2" fmla="*/ 3684423 h 4089197"/>
                <a:gd name="connsiteX3" fmla="*/ 159715 w 693724"/>
                <a:gd name="connsiteY3" fmla="*/ 3669792 h 4089197"/>
                <a:gd name="connsiteX4" fmla="*/ 188976 w 693724"/>
                <a:gd name="connsiteY4" fmla="*/ 1175309 h 4089197"/>
                <a:gd name="connsiteX5" fmla="*/ 613258 w 693724"/>
                <a:gd name="connsiteY5" fmla="*/ 246279 h 4089197"/>
                <a:gd name="connsiteX6" fmla="*/ 605942 w 693724"/>
                <a:gd name="connsiteY6" fmla="*/ 165811 h 4089197"/>
                <a:gd name="connsiteX0" fmla="*/ 605942 w 965328"/>
                <a:gd name="connsiteY0" fmla="*/ 84474 h 4007860"/>
                <a:gd name="connsiteX1" fmla="*/ 86563 w 965328"/>
                <a:gd name="connsiteY1" fmla="*/ 1159809 h 4007860"/>
                <a:gd name="connsiteX2" fmla="*/ 86563 w 965328"/>
                <a:gd name="connsiteY2" fmla="*/ 3603086 h 4007860"/>
                <a:gd name="connsiteX3" fmla="*/ 159715 w 965328"/>
                <a:gd name="connsiteY3" fmla="*/ 3588455 h 4007860"/>
                <a:gd name="connsiteX4" fmla="*/ 188976 w 965328"/>
                <a:gd name="connsiteY4" fmla="*/ 1093972 h 4007860"/>
                <a:gd name="connsiteX5" fmla="*/ 613258 w 965328"/>
                <a:gd name="connsiteY5" fmla="*/ 164942 h 4007860"/>
                <a:gd name="connsiteX6" fmla="*/ 605942 w 965328"/>
                <a:gd name="connsiteY6" fmla="*/ 84474 h 4007860"/>
                <a:gd name="connsiteX0" fmla="*/ 605942 w 613258"/>
                <a:gd name="connsiteY0" fmla="*/ 84474 h 4007860"/>
                <a:gd name="connsiteX1" fmla="*/ 86563 w 613258"/>
                <a:gd name="connsiteY1" fmla="*/ 1159809 h 4007860"/>
                <a:gd name="connsiteX2" fmla="*/ 86563 w 613258"/>
                <a:gd name="connsiteY2" fmla="*/ 3603086 h 4007860"/>
                <a:gd name="connsiteX3" fmla="*/ 159715 w 613258"/>
                <a:gd name="connsiteY3" fmla="*/ 3588455 h 4007860"/>
                <a:gd name="connsiteX4" fmla="*/ 188976 w 613258"/>
                <a:gd name="connsiteY4" fmla="*/ 1093972 h 4007860"/>
                <a:gd name="connsiteX5" fmla="*/ 613258 w 613258"/>
                <a:gd name="connsiteY5" fmla="*/ 164942 h 4007860"/>
                <a:gd name="connsiteX6" fmla="*/ 605942 w 613258"/>
                <a:gd name="connsiteY6" fmla="*/ 84474 h 4007860"/>
                <a:gd name="connsiteX0" fmla="*/ 605942 w 613258"/>
                <a:gd name="connsiteY0" fmla="*/ 84474 h 4007860"/>
                <a:gd name="connsiteX1" fmla="*/ 86563 w 613258"/>
                <a:gd name="connsiteY1" fmla="*/ 1159809 h 4007860"/>
                <a:gd name="connsiteX2" fmla="*/ 86563 w 613258"/>
                <a:gd name="connsiteY2" fmla="*/ 3603086 h 4007860"/>
                <a:gd name="connsiteX3" fmla="*/ 159715 w 613258"/>
                <a:gd name="connsiteY3" fmla="*/ 3588455 h 4007860"/>
                <a:gd name="connsiteX4" fmla="*/ 188976 w 613258"/>
                <a:gd name="connsiteY4" fmla="*/ 1093972 h 4007860"/>
                <a:gd name="connsiteX5" fmla="*/ 613258 w 613258"/>
                <a:gd name="connsiteY5" fmla="*/ 164942 h 4007860"/>
                <a:gd name="connsiteX6" fmla="*/ 605942 w 613258"/>
                <a:gd name="connsiteY6" fmla="*/ 84474 h 4007860"/>
                <a:gd name="connsiteX0" fmla="*/ 605942 w 613258"/>
                <a:gd name="connsiteY0" fmla="*/ 84474 h 4007860"/>
                <a:gd name="connsiteX1" fmla="*/ 86563 w 613258"/>
                <a:gd name="connsiteY1" fmla="*/ 1159809 h 4007860"/>
                <a:gd name="connsiteX2" fmla="*/ 86563 w 613258"/>
                <a:gd name="connsiteY2" fmla="*/ 3603086 h 4007860"/>
                <a:gd name="connsiteX3" fmla="*/ 159715 w 613258"/>
                <a:gd name="connsiteY3" fmla="*/ 3588455 h 4007860"/>
                <a:gd name="connsiteX4" fmla="*/ 188976 w 613258"/>
                <a:gd name="connsiteY4" fmla="*/ 1093972 h 4007860"/>
                <a:gd name="connsiteX5" fmla="*/ 613258 w 613258"/>
                <a:gd name="connsiteY5" fmla="*/ 164942 h 4007860"/>
                <a:gd name="connsiteX6" fmla="*/ 605942 w 613258"/>
                <a:gd name="connsiteY6" fmla="*/ 84474 h 4007860"/>
                <a:gd name="connsiteX0" fmla="*/ 605942 w 613258"/>
                <a:gd name="connsiteY0" fmla="*/ 84474 h 4007860"/>
                <a:gd name="connsiteX1" fmla="*/ 86563 w 613258"/>
                <a:gd name="connsiteY1" fmla="*/ 1159809 h 4007860"/>
                <a:gd name="connsiteX2" fmla="*/ 86563 w 613258"/>
                <a:gd name="connsiteY2" fmla="*/ 3603086 h 4007860"/>
                <a:gd name="connsiteX3" fmla="*/ 159715 w 613258"/>
                <a:gd name="connsiteY3" fmla="*/ 3588455 h 4007860"/>
                <a:gd name="connsiteX4" fmla="*/ 188976 w 613258"/>
                <a:gd name="connsiteY4" fmla="*/ 1093972 h 4007860"/>
                <a:gd name="connsiteX5" fmla="*/ 613258 w 613258"/>
                <a:gd name="connsiteY5" fmla="*/ 164942 h 4007860"/>
                <a:gd name="connsiteX6" fmla="*/ 605942 w 613258"/>
                <a:gd name="connsiteY6" fmla="*/ 84474 h 4007860"/>
                <a:gd name="connsiteX0" fmla="*/ 605942 w 613258"/>
                <a:gd name="connsiteY0" fmla="*/ 84474 h 3603762"/>
                <a:gd name="connsiteX1" fmla="*/ 86563 w 613258"/>
                <a:gd name="connsiteY1" fmla="*/ 1159809 h 3603762"/>
                <a:gd name="connsiteX2" fmla="*/ 86563 w 613258"/>
                <a:gd name="connsiteY2" fmla="*/ 3603086 h 3603762"/>
                <a:gd name="connsiteX3" fmla="*/ 159715 w 613258"/>
                <a:gd name="connsiteY3" fmla="*/ 3588455 h 3603762"/>
                <a:gd name="connsiteX4" fmla="*/ 188976 w 613258"/>
                <a:gd name="connsiteY4" fmla="*/ 1093972 h 3603762"/>
                <a:gd name="connsiteX5" fmla="*/ 613258 w 613258"/>
                <a:gd name="connsiteY5" fmla="*/ 164942 h 3603762"/>
                <a:gd name="connsiteX6" fmla="*/ 605942 w 613258"/>
                <a:gd name="connsiteY6" fmla="*/ 84474 h 3603762"/>
                <a:gd name="connsiteX0" fmla="*/ 605942 w 613258"/>
                <a:gd name="connsiteY0" fmla="*/ 84474 h 3603762"/>
                <a:gd name="connsiteX1" fmla="*/ 86563 w 613258"/>
                <a:gd name="connsiteY1" fmla="*/ 1159809 h 3603762"/>
                <a:gd name="connsiteX2" fmla="*/ 86563 w 613258"/>
                <a:gd name="connsiteY2" fmla="*/ 3603086 h 3603762"/>
                <a:gd name="connsiteX3" fmla="*/ 159715 w 613258"/>
                <a:gd name="connsiteY3" fmla="*/ 3588455 h 3603762"/>
                <a:gd name="connsiteX4" fmla="*/ 159715 w 613258"/>
                <a:gd name="connsiteY4" fmla="*/ 1174440 h 3603762"/>
                <a:gd name="connsiteX5" fmla="*/ 613258 w 613258"/>
                <a:gd name="connsiteY5" fmla="*/ 164942 h 3603762"/>
                <a:gd name="connsiteX6" fmla="*/ 605942 w 613258"/>
                <a:gd name="connsiteY6" fmla="*/ 84474 h 3603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3258" h="3603762">
                  <a:moveTo>
                    <a:pt x="605942" y="84474"/>
                  </a:moveTo>
                  <a:cubicBezTo>
                    <a:pt x="264663" y="195964"/>
                    <a:pt x="173126" y="573374"/>
                    <a:pt x="86563" y="1159809"/>
                  </a:cubicBezTo>
                  <a:cubicBezTo>
                    <a:pt x="0" y="1746244"/>
                    <a:pt x="74371" y="3198312"/>
                    <a:pt x="86563" y="3603086"/>
                  </a:cubicBezTo>
                  <a:cubicBezTo>
                    <a:pt x="144023" y="3591400"/>
                    <a:pt x="133592" y="3603762"/>
                    <a:pt x="159715" y="3588455"/>
                  </a:cubicBezTo>
                  <a:cubicBezTo>
                    <a:pt x="176784" y="3170269"/>
                    <a:pt x="84125" y="1745025"/>
                    <a:pt x="159715" y="1174440"/>
                  </a:cubicBezTo>
                  <a:cubicBezTo>
                    <a:pt x="235305" y="603855"/>
                    <a:pt x="372967" y="198609"/>
                    <a:pt x="613258" y="164942"/>
                  </a:cubicBezTo>
                  <a:cubicBezTo>
                    <a:pt x="600052" y="0"/>
                    <a:pt x="612243" y="126893"/>
                    <a:pt x="605942" y="84474"/>
                  </a:cubicBezTo>
                  <a:close/>
                </a:path>
              </a:pathLst>
            </a:custGeom>
            <a:solidFill>
              <a:schemeClr val="accent2">
                <a:lumMod val="50000"/>
              </a:schemeClr>
            </a:solidFill>
            <a:ln w="12700" cap="flat" cmpd="sng" algn="ctr">
              <a:no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eaLnBrk="1" hangingPunct="1"/>
              <a:endParaRPr lang="en-US" sz="1800" smtClean="0">
                <a:solidFill>
                  <a:srgbClr val="000000"/>
                </a:solidFill>
                <a:latin typeface="Century Gothic" pitchFamily="34" charset="0"/>
                <a:cs typeface="Arial" charset="0"/>
              </a:endParaRPr>
            </a:p>
          </p:txBody>
        </p:sp>
        <p:sp>
          <p:nvSpPr>
            <p:cNvPr id="276" name="Freeform 275"/>
            <p:cNvSpPr/>
            <p:nvPr/>
          </p:nvSpPr>
          <p:spPr bwMode="auto">
            <a:xfrm>
              <a:off x="4155453" y="3133725"/>
              <a:ext cx="547687" cy="3467100"/>
            </a:xfrm>
            <a:custGeom>
              <a:avLst/>
              <a:gdLst>
                <a:gd name="connsiteX0" fmla="*/ 61912 w 547687"/>
                <a:gd name="connsiteY0" fmla="*/ 3467100 h 3467100"/>
                <a:gd name="connsiteX1" fmla="*/ 80962 w 547687"/>
                <a:gd name="connsiteY1" fmla="*/ 876300 h 3467100"/>
                <a:gd name="connsiteX2" fmla="*/ 547687 w 547687"/>
                <a:gd name="connsiteY2" fmla="*/ 0 h 3467100"/>
                <a:gd name="connsiteX3" fmla="*/ 547687 w 547687"/>
                <a:gd name="connsiteY3" fmla="*/ 0 h 3467100"/>
                <a:gd name="connsiteX0" fmla="*/ 61912 w 632370"/>
                <a:gd name="connsiteY0" fmla="*/ 3604185 h 3604185"/>
                <a:gd name="connsiteX1" fmla="*/ 80962 w 632370"/>
                <a:gd name="connsiteY1" fmla="*/ 1013385 h 3604185"/>
                <a:gd name="connsiteX2" fmla="*/ 547687 w 632370"/>
                <a:gd name="connsiteY2" fmla="*/ 137085 h 3604185"/>
                <a:gd name="connsiteX3" fmla="*/ 589063 w 632370"/>
                <a:gd name="connsiteY3" fmla="*/ 190873 h 3604185"/>
                <a:gd name="connsiteX0" fmla="*/ 61912 w 547687"/>
                <a:gd name="connsiteY0" fmla="*/ 3467100 h 3467100"/>
                <a:gd name="connsiteX1" fmla="*/ 80962 w 547687"/>
                <a:gd name="connsiteY1" fmla="*/ 876300 h 3467100"/>
                <a:gd name="connsiteX2" fmla="*/ 547687 w 547687"/>
                <a:gd name="connsiteY2" fmla="*/ 0 h 3467100"/>
                <a:gd name="connsiteX0" fmla="*/ 61912 w 547687"/>
                <a:gd name="connsiteY0" fmla="*/ 3467100 h 3467100"/>
                <a:gd name="connsiteX1" fmla="*/ 80962 w 547687"/>
                <a:gd name="connsiteY1" fmla="*/ 876300 h 3467100"/>
                <a:gd name="connsiteX2" fmla="*/ 547687 w 547687"/>
                <a:gd name="connsiteY2" fmla="*/ 0 h 3467100"/>
                <a:gd name="connsiteX0" fmla="*/ 30956 w 516731"/>
                <a:gd name="connsiteY0" fmla="*/ 3467100 h 3467100"/>
                <a:gd name="connsiteX1" fmla="*/ 50006 w 516731"/>
                <a:gd name="connsiteY1" fmla="*/ 876300 h 3467100"/>
                <a:gd name="connsiteX2" fmla="*/ 516731 w 516731"/>
                <a:gd name="connsiteY2" fmla="*/ 0 h 3467100"/>
                <a:gd name="connsiteX0" fmla="*/ 61912 w 547687"/>
                <a:gd name="connsiteY0" fmla="*/ 3467100 h 3467100"/>
                <a:gd name="connsiteX1" fmla="*/ 80962 w 547687"/>
                <a:gd name="connsiteY1" fmla="*/ 876300 h 3467100"/>
                <a:gd name="connsiteX2" fmla="*/ 547687 w 547687"/>
                <a:gd name="connsiteY2" fmla="*/ 0 h 3467100"/>
              </a:gdLst>
              <a:ahLst/>
              <a:cxnLst>
                <a:cxn ang="0">
                  <a:pos x="connsiteX0" y="connsiteY0"/>
                </a:cxn>
                <a:cxn ang="0">
                  <a:pos x="connsiteX1" y="connsiteY1"/>
                </a:cxn>
                <a:cxn ang="0">
                  <a:pos x="connsiteX2" y="connsiteY2"/>
                </a:cxn>
              </a:cxnLst>
              <a:rect l="l" t="t" r="r" b="b"/>
              <a:pathLst>
                <a:path w="547687" h="3467100">
                  <a:moveTo>
                    <a:pt x="61912" y="3467100"/>
                  </a:moveTo>
                  <a:cubicBezTo>
                    <a:pt x="30956" y="2460625"/>
                    <a:pt x="0" y="1454150"/>
                    <a:pt x="80962" y="876300"/>
                  </a:cubicBezTo>
                  <a:cubicBezTo>
                    <a:pt x="161924" y="298450"/>
                    <a:pt x="359565" y="8821"/>
                    <a:pt x="547687" y="0"/>
                  </a:cubicBezTo>
                </a:path>
              </a:pathLst>
            </a:custGeom>
            <a:noFill/>
            <a:ln w="127000" cap="flat" cmpd="dbl" algn="ctr">
              <a:solidFill>
                <a:schemeClr val="tx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eaLnBrk="1" hangingPunct="1"/>
              <a:endParaRPr lang="en-US" sz="1800" smtClean="0">
                <a:solidFill>
                  <a:srgbClr val="000000"/>
                </a:solidFill>
                <a:latin typeface="Century Gothic" pitchFamily="34" charset="0"/>
                <a:cs typeface="Arial" charset="0"/>
              </a:endParaRPr>
            </a:p>
          </p:txBody>
        </p:sp>
      </p:grpSp>
      <p:sp>
        <p:nvSpPr>
          <p:cNvPr id="215" name="TextBox 214"/>
          <p:cNvSpPr txBox="1"/>
          <p:nvPr/>
        </p:nvSpPr>
        <p:spPr>
          <a:xfrm>
            <a:off x="4554746" y="276046"/>
            <a:ext cx="3714849" cy="523220"/>
          </a:xfrm>
          <a:prstGeom prst="rect">
            <a:avLst/>
          </a:prstGeom>
          <a:noFill/>
        </p:spPr>
        <p:txBody>
          <a:bodyPr wrap="none" rtlCol="0">
            <a:noAutofit/>
          </a:bodyPr>
          <a:lstStyle/>
          <a:p>
            <a:r>
              <a:rPr lang="es-HN" sz="2400" smtClean="0"/>
              <a:t>Reducir el caudal de la planta</a:t>
            </a:r>
            <a:endParaRPr lang="es-HN" sz="2400"/>
          </a:p>
        </p:txBody>
      </p:sp>
      <p:sp>
        <p:nvSpPr>
          <p:cNvPr id="217" name="Rectangle 216"/>
          <p:cNvSpPr/>
          <p:nvPr/>
        </p:nvSpPr>
        <p:spPr bwMode="auto">
          <a:xfrm>
            <a:off x="1466850" y="-438150"/>
            <a:ext cx="3009900" cy="438150"/>
          </a:xfrm>
          <a:prstGeom prst="rect">
            <a:avLst/>
          </a:prstGeom>
          <a:solidFill>
            <a:schemeClr val="bg1"/>
          </a:solidFill>
          <a:ln w="12700" cap="flat" cmpd="sng" algn="ctr">
            <a:no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214" name="Rectangle 213"/>
          <p:cNvSpPr/>
          <p:nvPr/>
        </p:nvSpPr>
        <p:spPr bwMode="auto">
          <a:xfrm>
            <a:off x="469126" y="1415332"/>
            <a:ext cx="45719" cy="159026"/>
          </a:xfrm>
          <a:prstGeom prst="rect">
            <a:avLst/>
          </a:prstGeom>
          <a:solidFill>
            <a:schemeClr val="bg1"/>
          </a:solidFill>
          <a:ln w="12700" cap="flat" cmpd="sng" algn="ctr">
            <a:solidFill>
              <a:schemeClr val="bg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Tree>
    <p:extLst>
      <p:ext uri="{BB962C8B-B14F-4D97-AF65-F5344CB8AC3E}">
        <p14:creationId xmlns:p14="http://schemas.microsoft.com/office/powerpoint/2010/main" val="1035590952"/>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401" name="Rectangle 194"/>
          <p:cNvSpPr>
            <a:spLocks noChangeArrowheads="1"/>
          </p:cNvSpPr>
          <p:nvPr/>
        </p:nvSpPr>
        <p:spPr bwMode="auto">
          <a:xfrm>
            <a:off x="4412125" y="1778329"/>
            <a:ext cx="209895" cy="4930120"/>
          </a:xfrm>
          <a:prstGeom prst="rect">
            <a:avLst/>
          </a:prstGeom>
          <a:noFill/>
          <a:ln w="28575" algn="ctr">
            <a:solidFill>
              <a:srgbClr val="000000"/>
            </a:solidFill>
            <a:round/>
            <a:headEnd type="none" w="lg" len="med"/>
            <a:tailEnd type="none" w="lg" len="med"/>
          </a:ln>
        </p:spPr>
        <p:txBody>
          <a:bodyPr wrap="square">
            <a:noAutofit/>
          </a:bodyPr>
          <a:lstStyle/>
          <a:p>
            <a:pPr>
              <a:spcBef>
                <a:spcPct val="50000"/>
              </a:spcBef>
            </a:pPr>
            <a:endParaRPr lang="en-US">
              <a:solidFill>
                <a:srgbClr val="000000"/>
              </a:solidFill>
            </a:endParaRPr>
          </a:p>
        </p:txBody>
      </p:sp>
      <p:sp>
        <p:nvSpPr>
          <p:cNvPr id="256" name="Rectangle 112"/>
          <p:cNvSpPr>
            <a:spLocks noChangeArrowheads="1"/>
          </p:cNvSpPr>
          <p:nvPr/>
        </p:nvSpPr>
        <p:spPr bwMode="auto">
          <a:xfrm>
            <a:off x="4426228" y="6381750"/>
            <a:ext cx="183872" cy="321583"/>
          </a:xfrm>
          <a:prstGeom prst="rect">
            <a:avLst/>
          </a:prstGeom>
          <a:solidFill>
            <a:schemeClr val="accent2">
              <a:lumMod val="50000"/>
            </a:schemeClr>
          </a:solidFill>
          <a:ln w="12700">
            <a:noFill/>
            <a:miter lim="800000"/>
            <a:headEnd type="none" w="lg" len="med"/>
            <a:tailEnd type="none" w="lg" len="med"/>
          </a:ln>
        </p:spPr>
        <p:txBody>
          <a:bodyPr wrap="square" anchor="ctr">
            <a:noAutofit/>
          </a:bodyPr>
          <a:lstStyle/>
          <a:p>
            <a:endParaRPr lang="en-US">
              <a:solidFill>
                <a:srgbClr val="000000"/>
              </a:solidFill>
            </a:endParaRPr>
          </a:p>
        </p:txBody>
      </p:sp>
      <p:sp>
        <p:nvSpPr>
          <p:cNvPr id="13399" name="Rectangle 112"/>
          <p:cNvSpPr>
            <a:spLocks noChangeArrowheads="1"/>
          </p:cNvSpPr>
          <p:nvPr/>
        </p:nvSpPr>
        <p:spPr bwMode="auto">
          <a:xfrm>
            <a:off x="6819106" y="6410155"/>
            <a:ext cx="646113" cy="523875"/>
          </a:xfrm>
          <a:prstGeom prst="rect">
            <a:avLst/>
          </a:prstGeom>
          <a:solidFill>
            <a:srgbClr val="8EAED2"/>
          </a:solidFill>
          <a:ln w="12700">
            <a:noFill/>
            <a:miter lim="800000"/>
            <a:headEnd type="none" w="lg" len="med"/>
            <a:tailEnd type="none" w="lg" len="med"/>
          </a:ln>
        </p:spPr>
        <p:txBody>
          <a:bodyPr anchor="ctr">
            <a:noAutofit/>
          </a:bodyPr>
          <a:lstStyle/>
          <a:p>
            <a:endParaRPr lang="en-US">
              <a:solidFill>
                <a:srgbClr val="000000"/>
              </a:solidFill>
            </a:endParaRPr>
          </a:p>
        </p:txBody>
      </p:sp>
      <p:sp>
        <p:nvSpPr>
          <p:cNvPr id="13314" name="Rectangle 185"/>
          <p:cNvSpPr>
            <a:spLocks noChangeArrowheads="1"/>
          </p:cNvSpPr>
          <p:nvPr/>
        </p:nvSpPr>
        <p:spPr bwMode="auto">
          <a:xfrm>
            <a:off x="6224169" y="6024785"/>
            <a:ext cx="3195876" cy="351951"/>
          </a:xfrm>
          <a:prstGeom prst="rect">
            <a:avLst/>
          </a:prstGeom>
          <a:solidFill>
            <a:srgbClr val="8EAED2"/>
          </a:solidFill>
          <a:ln w="12700" algn="ctr">
            <a:solidFill>
              <a:schemeClr val="bg2"/>
            </a:solidFill>
            <a:round/>
            <a:headEnd type="none" w="lg" len="med"/>
            <a:tailEnd type="none" w="lg" len="med"/>
          </a:ln>
        </p:spPr>
        <p:txBody>
          <a:bodyPr>
            <a:noAutofit/>
          </a:bodyPr>
          <a:lstStyle/>
          <a:p>
            <a:pPr>
              <a:spcBef>
                <a:spcPct val="50000"/>
              </a:spcBef>
            </a:pPr>
            <a:endParaRPr lang="en-US">
              <a:solidFill>
                <a:srgbClr val="000000"/>
              </a:solidFill>
            </a:endParaRPr>
          </a:p>
        </p:txBody>
      </p:sp>
      <p:sp>
        <p:nvSpPr>
          <p:cNvPr id="13330" name="Line 117"/>
          <p:cNvSpPr>
            <a:spLocks noChangeShapeType="1"/>
          </p:cNvSpPr>
          <p:nvPr/>
        </p:nvSpPr>
        <p:spPr bwMode="auto">
          <a:xfrm>
            <a:off x="8851826" y="1734531"/>
            <a:ext cx="0" cy="4183811"/>
          </a:xfrm>
          <a:prstGeom prst="line">
            <a:avLst/>
          </a:prstGeom>
          <a:noFill/>
          <a:ln w="12700">
            <a:solidFill>
              <a:schemeClr val="tx1"/>
            </a:solidFill>
            <a:round/>
            <a:headEnd type="none" w="lg" len="med"/>
            <a:tailEnd type="none" w="lg" len="med"/>
          </a:ln>
        </p:spPr>
        <p:txBody>
          <a:bodyPr wrap="square" anchor="ctr">
            <a:noAutofit/>
          </a:bodyPr>
          <a:lstStyle/>
          <a:p>
            <a:endParaRPr lang="en-US">
              <a:solidFill>
                <a:srgbClr val="000000"/>
              </a:solidFill>
            </a:endParaRPr>
          </a:p>
        </p:txBody>
      </p:sp>
      <p:sp>
        <p:nvSpPr>
          <p:cNvPr id="13331" name="Line 119"/>
          <p:cNvSpPr>
            <a:spLocks noChangeShapeType="1"/>
          </p:cNvSpPr>
          <p:nvPr/>
        </p:nvSpPr>
        <p:spPr bwMode="auto">
          <a:xfrm>
            <a:off x="1342937" y="2009330"/>
            <a:ext cx="3110668" cy="0"/>
          </a:xfrm>
          <a:prstGeom prst="line">
            <a:avLst/>
          </a:prstGeom>
          <a:noFill/>
          <a:ln w="12700">
            <a:solidFill>
              <a:schemeClr val="tx1"/>
            </a:solidFill>
            <a:prstDash val="dash"/>
            <a:round/>
            <a:headEnd type="none" w="lg" len="med"/>
            <a:tailEnd type="none" w="lg" len="med"/>
          </a:ln>
        </p:spPr>
        <p:txBody>
          <a:bodyPr wrap="square" anchor="ctr">
            <a:noAutofit/>
          </a:bodyPr>
          <a:lstStyle/>
          <a:p>
            <a:endParaRPr lang="en-US">
              <a:solidFill>
                <a:srgbClr val="000000"/>
              </a:solidFill>
            </a:endParaRPr>
          </a:p>
        </p:txBody>
      </p:sp>
      <p:sp>
        <p:nvSpPr>
          <p:cNvPr id="13394" name="Rectangle 115"/>
          <p:cNvSpPr>
            <a:spLocks noChangeArrowheads="1"/>
          </p:cNvSpPr>
          <p:nvPr/>
        </p:nvSpPr>
        <p:spPr bwMode="auto">
          <a:xfrm>
            <a:off x="8440516" y="5823456"/>
            <a:ext cx="822622" cy="350748"/>
          </a:xfrm>
          <a:prstGeom prst="rect">
            <a:avLst/>
          </a:prstGeom>
          <a:solidFill>
            <a:srgbClr val="F14343"/>
          </a:solidFill>
          <a:ln w="12700">
            <a:solidFill>
              <a:schemeClr val="tx1"/>
            </a:solidFill>
            <a:miter lim="800000"/>
            <a:headEnd type="none" w="lg" len="med"/>
            <a:tailEnd type="none" w="lg" len="med"/>
          </a:ln>
        </p:spPr>
        <p:txBody>
          <a:bodyPr wrap="square" anchor="ctr">
            <a:noAutofit/>
          </a:bodyPr>
          <a:lstStyle/>
          <a:p>
            <a:endParaRPr lang="en-US">
              <a:solidFill>
                <a:srgbClr val="000000"/>
              </a:solidFill>
            </a:endParaRPr>
          </a:p>
        </p:txBody>
      </p:sp>
      <p:grpSp>
        <p:nvGrpSpPr>
          <p:cNvPr id="2" name="Group 214"/>
          <p:cNvGrpSpPr/>
          <p:nvPr/>
        </p:nvGrpSpPr>
        <p:grpSpPr>
          <a:xfrm>
            <a:off x="6472238" y="4264025"/>
            <a:ext cx="328612" cy="1816141"/>
            <a:chOff x="6472238" y="4264025"/>
            <a:chExt cx="328612" cy="2157413"/>
          </a:xfrm>
        </p:grpSpPr>
        <p:pic>
          <p:nvPicPr>
            <p:cNvPr id="13317" name="Picture 2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472238" y="4264025"/>
              <a:ext cx="130175" cy="2157413"/>
            </a:xfrm>
            <a:prstGeom prst="rect">
              <a:avLst/>
            </a:prstGeom>
            <a:noFill/>
            <a:ln w="12700">
              <a:noFill/>
              <a:miter lim="800000"/>
              <a:headEnd type="none" w="lg" len="med"/>
              <a:tailEnd type="none" w="lg" len="med"/>
            </a:ln>
          </p:spPr>
        </p:pic>
        <p:grpSp>
          <p:nvGrpSpPr>
            <p:cNvPr id="3" name="Group 24"/>
            <p:cNvGrpSpPr>
              <a:grpSpLocks/>
            </p:cNvGrpSpPr>
            <p:nvPr/>
          </p:nvGrpSpPr>
          <p:grpSpPr bwMode="auto">
            <a:xfrm>
              <a:off x="6646863" y="4275138"/>
              <a:ext cx="153987" cy="2084387"/>
              <a:chOff x="3703" y="1140"/>
              <a:chExt cx="144" cy="1959"/>
            </a:xfrm>
          </p:grpSpPr>
          <p:sp>
            <p:nvSpPr>
              <p:cNvPr id="13426" name="Line 25"/>
              <p:cNvSpPr>
                <a:spLocks noChangeShapeType="1"/>
              </p:cNvSpPr>
              <p:nvPr/>
            </p:nvSpPr>
            <p:spPr bwMode="auto">
              <a:xfrm flipV="1">
                <a:off x="3847" y="1524"/>
                <a:ext cx="0" cy="1575"/>
              </a:xfrm>
              <a:prstGeom prst="line">
                <a:avLst/>
              </a:prstGeom>
              <a:noFill/>
              <a:ln w="12700">
                <a:solidFill>
                  <a:schemeClr val="tx1"/>
                </a:solidFill>
                <a:round/>
                <a:headEnd type="none" w="lg" len="med"/>
                <a:tailEnd type="none" w="lg" len="med"/>
              </a:ln>
            </p:spPr>
            <p:txBody>
              <a:bodyPr anchor="ctr">
                <a:noAutofit/>
              </a:bodyPr>
              <a:lstStyle/>
              <a:p>
                <a:endParaRPr lang="en-US">
                  <a:solidFill>
                    <a:srgbClr val="000000"/>
                  </a:solidFill>
                </a:endParaRPr>
              </a:p>
            </p:txBody>
          </p:sp>
          <p:sp>
            <p:nvSpPr>
              <p:cNvPr id="13427" name="Line 26"/>
              <p:cNvSpPr>
                <a:spLocks noChangeShapeType="1"/>
              </p:cNvSpPr>
              <p:nvPr/>
            </p:nvSpPr>
            <p:spPr bwMode="auto">
              <a:xfrm flipH="1">
                <a:off x="3703" y="2619"/>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28" name="Line 27"/>
              <p:cNvSpPr>
                <a:spLocks noChangeShapeType="1"/>
              </p:cNvSpPr>
              <p:nvPr/>
            </p:nvSpPr>
            <p:spPr bwMode="auto">
              <a:xfrm flipH="1">
                <a:off x="3703" y="2523"/>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29" name="Line 28"/>
              <p:cNvSpPr>
                <a:spLocks noChangeShapeType="1"/>
              </p:cNvSpPr>
              <p:nvPr/>
            </p:nvSpPr>
            <p:spPr bwMode="auto">
              <a:xfrm flipH="1">
                <a:off x="3703" y="2427"/>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30" name="Line 29"/>
              <p:cNvSpPr>
                <a:spLocks noChangeShapeType="1"/>
              </p:cNvSpPr>
              <p:nvPr/>
            </p:nvSpPr>
            <p:spPr bwMode="auto">
              <a:xfrm flipH="1">
                <a:off x="3703" y="2331"/>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31" name="Line 30"/>
              <p:cNvSpPr>
                <a:spLocks noChangeShapeType="1"/>
              </p:cNvSpPr>
              <p:nvPr/>
            </p:nvSpPr>
            <p:spPr bwMode="auto">
              <a:xfrm flipH="1">
                <a:off x="3703" y="2235"/>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32" name="Line 31"/>
              <p:cNvSpPr>
                <a:spLocks noChangeShapeType="1"/>
              </p:cNvSpPr>
              <p:nvPr/>
            </p:nvSpPr>
            <p:spPr bwMode="auto">
              <a:xfrm flipH="1">
                <a:off x="3703" y="2139"/>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33" name="Line 32"/>
              <p:cNvSpPr>
                <a:spLocks noChangeShapeType="1"/>
              </p:cNvSpPr>
              <p:nvPr/>
            </p:nvSpPr>
            <p:spPr bwMode="auto">
              <a:xfrm flipH="1">
                <a:off x="3703" y="2043"/>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34" name="Line 33"/>
              <p:cNvSpPr>
                <a:spLocks noChangeShapeType="1"/>
              </p:cNvSpPr>
              <p:nvPr/>
            </p:nvSpPr>
            <p:spPr bwMode="auto">
              <a:xfrm flipH="1">
                <a:off x="3703" y="1947"/>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35" name="Line 34"/>
              <p:cNvSpPr>
                <a:spLocks noChangeShapeType="1"/>
              </p:cNvSpPr>
              <p:nvPr/>
            </p:nvSpPr>
            <p:spPr bwMode="auto">
              <a:xfrm flipH="1">
                <a:off x="3703" y="1851"/>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36" name="Line 35"/>
              <p:cNvSpPr>
                <a:spLocks noChangeShapeType="1"/>
              </p:cNvSpPr>
              <p:nvPr/>
            </p:nvSpPr>
            <p:spPr bwMode="auto">
              <a:xfrm flipH="1">
                <a:off x="3703" y="1755"/>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37" name="Line 36"/>
              <p:cNvSpPr>
                <a:spLocks noChangeShapeType="1"/>
              </p:cNvSpPr>
              <p:nvPr/>
            </p:nvSpPr>
            <p:spPr bwMode="auto">
              <a:xfrm flipH="1">
                <a:off x="3703" y="1659"/>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38" name="Line 37"/>
              <p:cNvSpPr>
                <a:spLocks noChangeShapeType="1"/>
              </p:cNvSpPr>
              <p:nvPr/>
            </p:nvSpPr>
            <p:spPr bwMode="auto">
              <a:xfrm flipH="1">
                <a:off x="3703" y="1563"/>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39" name="Line 38"/>
              <p:cNvSpPr>
                <a:spLocks noChangeShapeType="1"/>
              </p:cNvSpPr>
              <p:nvPr/>
            </p:nvSpPr>
            <p:spPr bwMode="auto">
              <a:xfrm flipH="1">
                <a:off x="3799" y="2571"/>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40" name="Line 39"/>
              <p:cNvSpPr>
                <a:spLocks noChangeShapeType="1"/>
              </p:cNvSpPr>
              <p:nvPr/>
            </p:nvSpPr>
            <p:spPr bwMode="auto">
              <a:xfrm flipH="1">
                <a:off x="3799" y="2475"/>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41" name="Line 40"/>
              <p:cNvSpPr>
                <a:spLocks noChangeShapeType="1"/>
              </p:cNvSpPr>
              <p:nvPr/>
            </p:nvSpPr>
            <p:spPr bwMode="auto">
              <a:xfrm flipH="1">
                <a:off x="3799" y="2379"/>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42" name="Line 41"/>
              <p:cNvSpPr>
                <a:spLocks noChangeShapeType="1"/>
              </p:cNvSpPr>
              <p:nvPr/>
            </p:nvSpPr>
            <p:spPr bwMode="auto">
              <a:xfrm flipH="1">
                <a:off x="3799" y="2283"/>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43" name="Line 42"/>
              <p:cNvSpPr>
                <a:spLocks noChangeShapeType="1"/>
              </p:cNvSpPr>
              <p:nvPr/>
            </p:nvSpPr>
            <p:spPr bwMode="auto">
              <a:xfrm flipH="1">
                <a:off x="3799" y="2187"/>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44" name="Line 43"/>
              <p:cNvSpPr>
                <a:spLocks noChangeShapeType="1"/>
              </p:cNvSpPr>
              <p:nvPr/>
            </p:nvSpPr>
            <p:spPr bwMode="auto">
              <a:xfrm flipH="1">
                <a:off x="3799" y="2091"/>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45" name="Line 44"/>
              <p:cNvSpPr>
                <a:spLocks noChangeShapeType="1"/>
              </p:cNvSpPr>
              <p:nvPr/>
            </p:nvSpPr>
            <p:spPr bwMode="auto">
              <a:xfrm flipH="1">
                <a:off x="3799" y="1995"/>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46" name="Line 45"/>
              <p:cNvSpPr>
                <a:spLocks noChangeShapeType="1"/>
              </p:cNvSpPr>
              <p:nvPr/>
            </p:nvSpPr>
            <p:spPr bwMode="auto">
              <a:xfrm flipH="1">
                <a:off x="3799" y="1899"/>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47" name="Line 46"/>
              <p:cNvSpPr>
                <a:spLocks noChangeShapeType="1"/>
              </p:cNvSpPr>
              <p:nvPr/>
            </p:nvSpPr>
            <p:spPr bwMode="auto">
              <a:xfrm flipH="1">
                <a:off x="3799" y="1803"/>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48" name="Line 47"/>
              <p:cNvSpPr>
                <a:spLocks noChangeShapeType="1"/>
              </p:cNvSpPr>
              <p:nvPr/>
            </p:nvSpPr>
            <p:spPr bwMode="auto">
              <a:xfrm flipH="1">
                <a:off x="3799" y="1707"/>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49" name="Line 48"/>
              <p:cNvSpPr>
                <a:spLocks noChangeShapeType="1"/>
              </p:cNvSpPr>
              <p:nvPr/>
            </p:nvSpPr>
            <p:spPr bwMode="auto">
              <a:xfrm flipH="1">
                <a:off x="3799" y="1611"/>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50" name="Line 49"/>
              <p:cNvSpPr>
                <a:spLocks noChangeShapeType="1"/>
              </p:cNvSpPr>
              <p:nvPr/>
            </p:nvSpPr>
            <p:spPr bwMode="auto">
              <a:xfrm flipV="1">
                <a:off x="3847" y="1140"/>
                <a:ext cx="0" cy="1104"/>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51" name="Line 50"/>
              <p:cNvSpPr>
                <a:spLocks noChangeShapeType="1"/>
              </p:cNvSpPr>
              <p:nvPr/>
            </p:nvSpPr>
            <p:spPr bwMode="auto">
              <a:xfrm flipH="1">
                <a:off x="3703" y="2235"/>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52" name="Line 51"/>
              <p:cNvSpPr>
                <a:spLocks noChangeShapeType="1"/>
              </p:cNvSpPr>
              <p:nvPr/>
            </p:nvSpPr>
            <p:spPr bwMode="auto">
              <a:xfrm flipH="1">
                <a:off x="3703" y="2139"/>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53" name="Line 52"/>
              <p:cNvSpPr>
                <a:spLocks noChangeShapeType="1"/>
              </p:cNvSpPr>
              <p:nvPr/>
            </p:nvSpPr>
            <p:spPr bwMode="auto">
              <a:xfrm flipH="1">
                <a:off x="3703" y="2043"/>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54" name="Line 53"/>
              <p:cNvSpPr>
                <a:spLocks noChangeShapeType="1"/>
              </p:cNvSpPr>
              <p:nvPr/>
            </p:nvSpPr>
            <p:spPr bwMode="auto">
              <a:xfrm flipH="1">
                <a:off x="3703" y="1947"/>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55" name="Line 54"/>
              <p:cNvSpPr>
                <a:spLocks noChangeShapeType="1"/>
              </p:cNvSpPr>
              <p:nvPr/>
            </p:nvSpPr>
            <p:spPr bwMode="auto">
              <a:xfrm flipH="1">
                <a:off x="3703" y="1851"/>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56" name="Line 55"/>
              <p:cNvSpPr>
                <a:spLocks noChangeShapeType="1"/>
              </p:cNvSpPr>
              <p:nvPr/>
            </p:nvSpPr>
            <p:spPr bwMode="auto">
              <a:xfrm flipH="1">
                <a:off x="3703" y="1755"/>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57" name="Line 56"/>
              <p:cNvSpPr>
                <a:spLocks noChangeShapeType="1"/>
              </p:cNvSpPr>
              <p:nvPr/>
            </p:nvSpPr>
            <p:spPr bwMode="auto">
              <a:xfrm flipH="1">
                <a:off x="3703" y="1659"/>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58" name="Line 57"/>
              <p:cNvSpPr>
                <a:spLocks noChangeShapeType="1"/>
              </p:cNvSpPr>
              <p:nvPr/>
            </p:nvSpPr>
            <p:spPr bwMode="auto">
              <a:xfrm flipH="1">
                <a:off x="3703" y="1563"/>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59" name="Line 58"/>
              <p:cNvSpPr>
                <a:spLocks noChangeShapeType="1"/>
              </p:cNvSpPr>
              <p:nvPr/>
            </p:nvSpPr>
            <p:spPr bwMode="auto">
              <a:xfrm flipH="1">
                <a:off x="3703" y="1467"/>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60" name="Line 59"/>
              <p:cNvSpPr>
                <a:spLocks noChangeShapeType="1"/>
              </p:cNvSpPr>
              <p:nvPr/>
            </p:nvSpPr>
            <p:spPr bwMode="auto">
              <a:xfrm flipH="1">
                <a:off x="3703" y="1371"/>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61" name="Line 60"/>
              <p:cNvSpPr>
                <a:spLocks noChangeShapeType="1"/>
              </p:cNvSpPr>
              <p:nvPr/>
            </p:nvSpPr>
            <p:spPr bwMode="auto">
              <a:xfrm flipH="1">
                <a:off x="3703" y="1275"/>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62" name="Line 61"/>
              <p:cNvSpPr>
                <a:spLocks noChangeShapeType="1"/>
              </p:cNvSpPr>
              <p:nvPr/>
            </p:nvSpPr>
            <p:spPr bwMode="auto">
              <a:xfrm flipH="1">
                <a:off x="3703" y="1179"/>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63" name="Line 62"/>
              <p:cNvSpPr>
                <a:spLocks noChangeShapeType="1"/>
              </p:cNvSpPr>
              <p:nvPr/>
            </p:nvSpPr>
            <p:spPr bwMode="auto">
              <a:xfrm flipH="1">
                <a:off x="3799" y="2187"/>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64" name="Line 63"/>
              <p:cNvSpPr>
                <a:spLocks noChangeShapeType="1"/>
              </p:cNvSpPr>
              <p:nvPr/>
            </p:nvSpPr>
            <p:spPr bwMode="auto">
              <a:xfrm flipH="1">
                <a:off x="3799" y="2091"/>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65" name="Line 64"/>
              <p:cNvSpPr>
                <a:spLocks noChangeShapeType="1"/>
              </p:cNvSpPr>
              <p:nvPr/>
            </p:nvSpPr>
            <p:spPr bwMode="auto">
              <a:xfrm flipH="1">
                <a:off x="3799" y="1995"/>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66" name="Line 65"/>
              <p:cNvSpPr>
                <a:spLocks noChangeShapeType="1"/>
              </p:cNvSpPr>
              <p:nvPr/>
            </p:nvSpPr>
            <p:spPr bwMode="auto">
              <a:xfrm flipH="1">
                <a:off x="3799" y="1899"/>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67" name="Line 66"/>
              <p:cNvSpPr>
                <a:spLocks noChangeShapeType="1"/>
              </p:cNvSpPr>
              <p:nvPr/>
            </p:nvSpPr>
            <p:spPr bwMode="auto">
              <a:xfrm flipH="1">
                <a:off x="3799" y="1803"/>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68" name="Line 67"/>
              <p:cNvSpPr>
                <a:spLocks noChangeShapeType="1"/>
              </p:cNvSpPr>
              <p:nvPr/>
            </p:nvSpPr>
            <p:spPr bwMode="auto">
              <a:xfrm flipH="1">
                <a:off x="3799" y="1707"/>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69" name="Line 68"/>
              <p:cNvSpPr>
                <a:spLocks noChangeShapeType="1"/>
              </p:cNvSpPr>
              <p:nvPr/>
            </p:nvSpPr>
            <p:spPr bwMode="auto">
              <a:xfrm flipH="1">
                <a:off x="3799" y="1611"/>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70" name="Line 69"/>
              <p:cNvSpPr>
                <a:spLocks noChangeShapeType="1"/>
              </p:cNvSpPr>
              <p:nvPr/>
            </p:nvSpPr>
            <p:spPr bwMode="auto">
              <a:xfrm flipH="1">
                <a:off x="3799" y="1515"/>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71" name="Line 70"/>
              <p:cNvSpPr>
                <a:spLocks noChangeShapeType="1"/>
              </p:cNvSpPr>
              <p:nvPr/>
            </p:nvSpPr>
            <p:spPr bwMode="auto">
              <a:xfrm flipH="1">
                <a:off x="3799" y="1419"/>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72" name="Line 71"/>
              <p:cNvSpPr>
                <a:spLocks noChangeShapeType="1"/>
              </p:cNvSpPr>
              <p:nvPr/>
            </p:nvSpPr>
            <p:spPr bwMode="auto">
              <a:xfrm flipH="1">
                <a:off x="3799" y="1323"/>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73" name="Line 72"/>
              <p:cNvSpPr>
                <a:spLocks noChangeShapeType="1"/>
              </p:cNvSpPr>
              <p:nvPr/>
            </p:nvSpPr>
            <p:spPr bwMode="auto">
              <a:xfrm flipH="1">
                <a:off x="3799" y="1227"/>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74" name="Line 73"/>
              <p:cNvSpPr>
                <a:spLocks noChangeShapeType="1"/>
              </p:cNvSpPr>
              <p:nvPr/>
            </p:nvSpPr>
            <p:spPr bwMode="auto">
              <a:xfrm flipH="1">
                <a:off x="3703" y="3099"/>
                <a:ext cx="144" cy="0"/>
              </a:xfrm>
              <a:prstGeom prst="line">
                <a:avLst/>
              </a:prstGeom>
              <a:noFill/>
              <a:ln w="12700">
                <a:solidFill>
                  <a:schemeClr val="tx1"/>
                </a:solidFill>
                <a:round/>
                <a:headEnd type="none" w="lg" len="med"/>
                <a:tailEnd type="none" w="lg" len="med"/>
              </a:ln>
            </p:spPr>
            <p:txBody>
              <a:bodyPr anchor="ctr">
                <a:noAutofit/>
              </a:bodyPr>
              <a:lstStyle/>
              <a:p>
                <a:endParaRPr lang="en-US">
                  <a:solidFill>
                    <a:srgbClr val="000000"/>
                  </a:solidFill>
                </a:endParaRPr>
              </a:p>
            </p:txBody>
          </p:sp>
          <p:sp>
            <p:nvSpPr>
              <p:cNvPr id="13475" name="Line 74"/>
              <p:cNvSpPr>
                <a:spLocks noChangeShapeType="1"/>
              </p:cNvSpPr>
              <p:nvPr/>
            </p:nvSpPr>
            <p:spPr bwMode="auto">
              <a:xfrm flipH="1">
                <a:off x="3703" y="3003"/>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76" name="Line 75"/>
              <p:cNvSpPr>
                <a:spLocks noChangeShapeType="1"/>
              </p:cNvSpPr>
              <p:nvPr/>
            </p:nvSpPr>
            <p:spPr bwMode="auto">
              <a:xfrm flipH="1">
                <a:off x="3703" y="2907"/>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77" name="Line 76"/>
              <p:cNvSpPr>
                <a:spLocks noChangeShapeType="1"/>
              </p:cNvSpPr>
              <p:nvPr/>
            </p:nvSpPr>
            <p:spPr bwMode="auto">
              <a:xfrm flipH="1">
                <a:off x="3703" y="2811"/>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78" name="Line 77"/>
              <p:cNvSpPr>
                <a:spLocks noChangeShapeType="1"/>
              </p:cNvSpPr>
              <p:nvPr/>
            </p:nvSpPr>
            <p:spPr bwMode="auto">
              <a:xfrm flipH="1">
                <a:off x="3703" y="2715"/>
                <a:ext cx="144"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79" name="Line 78"/>
              <p:cNvSpPr>
                <a:spLocks noChangeShapeType="1"/>
              </p:cNvSpPr>
              <p:nvPr/>
            </p:nvSpPr>
            <p:spPr bwMode="auto">
              <a:xfrm flipH="1">
                <a:off x="3799" y="3051"/>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80" name="Line 79"/>
              <p:cNvSpPr>
                <a:spLocks noChangeShapeType="1"/>
              </p:cNvSpPr>
              <p:nvPr/>
            </p:nvSpPr>
            <p:spPr bwMode="auto">
              <a:xfrm flipH="1">
                <a:off x="3799" y="2955"/>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81" name="Line 80"/>
              <p:cNvSpPr>
                <a:spLocks noChangeShapeType="1"/>
              </p:cNvSpPr>
              <p:nvPr/>
            </p:nvSpPr>
            <p:spPr bwMode="auto">
              <a:xfrm flipH="1">
                <a:off x="3799" y="2859"/>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82" name="Line 81"/>
              <p:cNvSpPr>
                <a:spLocks noChangeShapeType="1"/>
              </p:cNvSpPr>
              <p:nvPr/>
            </p:nvSpPr>
            <p:spPr bwMode="auto">
              <a:xfrm flipH="1">
                <a:off x="3799" y="2763"/>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83" name="Line 82"/>
              <p:cNvSpPr>
                <a:spLocks noChangeShapeType="1"/>
              </p:cNvSpPr>
              <p:nvPr/>
            </p:nvSpPr>
            <p:spPr bwMode="auto">
              <a:xfrm flipH="1">
                <a:off x="3799" y="2667"/>
                <a:ext cx="4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grpSp>
      </p:grpSp>
      <p:grpSp>
        <p:nvGrpSpPr>
          <p:cNvPr id="4" name="Group 83"/>
          <p:cNvGrpSpPr>
            <a:grpSpLocks/>
          </p:cNvGrpSpPr>
          <p:nvPr/>
        </p:nvGrpSpPr>
        <p:grpSpPr bwMode="auto">
          <a:xfrm>
            <a:off x="6827838" y="5943775"/>
            <a:ext cx="620712" cy="88900"/>
            <a:chOff x="4147" y="3703"/>
            <a:chExt cx="391" cy="56"/>
          </a:xfrm>
        </p:grpSpPr>
        <p:sp>
          <p:nvSpPr>
            <p:cNvPr id="13421" name="Oval 84"/>
            <p:cNvSpPr>
              <a:spLocks noChangeArrowheads="1"/>
            </p:cNvSpPr>
            <p:nvPr/>
          </p:nvSpPr>
          <p:spPr bwMode="auto">
            <a:xfrm>
              <a:off x="4147" y="3703"/>
              <a:ext cx="56" cy="56"/>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22" name="Oval 85"/>
            <p:cNvSpPr>
              <a:spLocks noChangeArrowheads="1"/>
            </p:cNvSpPr>
            <p:nvPr/>
          </p:nvSpPr>
          <p:spPr bwMode="auto">
            <a:xfrm>
              <a:off x="4230" y="3703"/>
              <a:ext cx="56" cy="56"/>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23" name="Oval 86"/>
            <p:cNvSpPr>
              <a:spLocks noChangeArrowheads="1"/>
            </p:cNvSpPr>
            <p:nvPr/>
          </p:nvSpPr>
          <p:spPr bwMode="auto">
            <a:xfrm>
              <a:off x="4314" y="3703"/>
              <a:ext cx="56" cy="56"/>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24" name="Oval 87"/>
            <p:cNvSpPr>
              <a:spLocks noChangeArrowheads="1"/>
            </p:cNvSpPr>
            <p:nvPr/>
          </p:nvSpPr>
          <p:spPr bwMode="auto">
            <a:xfrm>
              <a:off x="4398" y="3703"/>
              <a:ext cx="56" cy="56"/>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25" name="Oval 88"/>
            <p:cNvSpPr>
              <a:spLocks noChangeArrowheads="1"/>
            </p:cNvSpPr>
            <p:nvPr/>
          </p:nvSpPr>
          <p:spPr bwMode="auto">
            <a:xfrm>
              <a:off x="4482" y="3703"/>
              <a:ext cx="56" cy="56"/>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grpSp>
      <p:grpSp>
        <p:nvGrpSpPr>
          <p:cNvPr id="5" name="Group 89"/>
          <p:cNvGrpSpPr>
            <a:grpSpLocks/>
          </p:cNvGrpSpPr>
          <p:nvPr/>
        </p:nvGrpSpPr>
        <p:grpSpPr bwMode="auto">
          <a:xfrm>
            <a:off x="6961188" y="5778497"/>
            <a:ext cx="355600" cy="88900"/>
            <a:chOff x="4235" y="3596"/>
            <a:chExt cx="224" cy="56"/>
          </a:xfrm>
        </p:grpSpPr>
        <p:sp>
          <p:nvSpPr>
            <p:cNvPr id="13418" name="Oval 90"/>
            <p:cNvSpPr>
              <a:spLocks noChangeArrowheads="1"/>
            </p:cNvSpPr>
            <p:nvPr/>
          </p:nvSpPr>
          <p:spPr bwMode="auto">
            <a:xfrm>
              <a:off x="4235" y="3596"/>
              <a:ext cx="56" cy="56"/>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19" name="Oval 91"/>
            <p:cNvSpPr>
              <a:spLocks noChangeArrowheads="1"/>
            </p:cNvSpPr>
            <p:nvPr/>
          </p:nvSpPr>
          <p:spPr bwMode="auto">
            <a:xfrm>
              <a:off x="4319" y="3596"/>
              <a:ext cx="56" cy="56"/>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20" name="Oval 92"/>
            <p:cNvSpPr>
              <a:spLocks noChangeArrowheads="1"/>
            </p:cNvSpPr>
            <p:nvPr/>
          </p:nvSpPr>
          <p:spPr bwMode="auto">
            <a:xfrm>
              <a:off x="4403" y="3596"/>
              <a:ext cx="56" cy="56"/>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grpSp>
      <p:grpSp>
        <p:nvGrpSpPr>
          <p:cNvPr id="6" name="Group 93"/>
          <p:cNvGrpSpPr>
            <a:grpSpLocks/>
          </p:cNvGrpSpPr>
          <p:nvPr/>
        </p:nvGrpSpPr>
        <p:grpSpPr bwMode="auto">
          <a:xfrm>
            <a:off x="6961188" y="5613221"/>
            <a:ext cx="355600" cy="88900"/>
            <a:chOff x="4233" y="3461"/>
            <a:chExt cx="224" cy="56"/>
          </a:xfrm>
        </p:grpSpPr>
        <p:sp>
          <p:nvSpPr>
            <p:cNvPr id="13415" name="Oval 94"/>
            <p:cNvSpPr>
              <a:spLocks noChangeArrowheads="1"/>
            </p:cNvSpPr>
            <p:nvPr/>
          </p:nvSpPr>
          <p:spPr bwMode="auto">
            <a:xfrm>
              <a:off x="4233" y="3461"/>
              <a:ext cx="56" cy="56"/>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16" name="Oval 95"/>
            <p:cNvSpPr>
              <a:spLocks noChangeArrowheads="1"/>
            </p:cNvSpPr>
            <p:nvPr/>
          </p:nvSpPr>
          <p:spPr bwMode="auto">
            <a:xfrm>
              <a:off x="4317" y="3461"/>
              <a:ext cx="56" cy="56"/>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17" name="Oval 96"/>
            <p:cNvSpPr>
              <a:spLocks noChangeArrowheads="1"/>
            </p:cNvSpPr>
            <p:nvPr/>
          </p:nvSpPr>
          <p:spPr bwMode="auto">
            <a:xfrm>
              <a:off x="4401" y="3461"/>
              <a:ext cx="56" cy="56"/>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grpSp>
      <p:grpSp>
        <p:nvGrpSpPr>
          <p:cNvPr id="7" name="Group 97"/>
          <p:cNvGrpSpPr>
            <a:grpSpLocks/>
          </p:cNvGrpSpPr>
          <p:nvPr/>
        </p:nvGrpSpPr>
        <p:grpSpPr bwMode="auto">
          <a:xfrm>
            <a:off x="7026275" y="5447945"/>
            <a:ext cx="222250" cy="88900"/>
            <a:chOff x="4231" y="3326"/>
            <a:chExt cx="140" cy="56"/>
          </a:xfrm>
        </p:grpSpPr>
        <p:sp>
          <p:nvSpPr>
            <p:cNvPr id="13413" name="Oval 98"/>
            <p:cNvSpPr>
              <a:spLocks noChangeArrowheads="1"/>
            </p:cNvSpPr>
            <p:nvPr/>
          </p:nvSpPr>
          <p:spPr bwMode="auto">
            <a:xfrm>
              <a:off x="4231" y="3326"/>
              <a:ext cx="56" cy="56"/>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14" name="Oval 99"/>
            <p:cNvSpPr>
              <a:spLocks noChangeArrowheads="1"/>
            </p:cNvSpPr>
            <p:nvPr/>
          </p:nvSpPr>
          <p:spPr bwMode="auto">
            <a:xfrm>
              <a:off x="4315" y="3326"/>
              <a:ext cx="56" cy="56"/>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grpSp>
      <p:grpSp>
        <p:nvGrpSpPr>
          <p:cNvPr id="8" name="Group 100"/>
          <p:cNvGrpSpPr>
            <a:grpSpLocks/>
          </p:cNvGrpSpPr>
          <p:nvPr/>
        </p:nvGrpSpPr>
        <p:grpSpPr bwMode="auto">
          <a:xfrm>
            <a:off x="7026275" y="5282669"/>
            <a:ext cx="222250" cy="88900"/>
            <a:chOff x="4229" y="3191"/>
            <a:chExt cx="140" cy="56"/>
          </a:xfrm>
        </p:grpSpPr>
        <p:sp>
          <p:nvSpPr>
            <p:cNvPr id="13411" name="Oval 101"/>
            <p:cNvSpPr>
              <a:spLocks noChangeArrowheads="1"/>
            </p:cNvSpPr>
            <p:nvPr/>
          </p:nvSpPr>
          <p:spPr bwMode="auto">
            <a:xfrm>
              <a:off x="4229" y="3191"/>
              <a:ext cx="56" cy="56"/>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12" name="Oval 102"/>
            <p:cNvSpPr>
              <a:spLocks noChangeArrowheads="1"/>
            </p:cNvSpPr>
            <p:nvPr/>
          </p:nvSpPr>
          <p:spPr bwMode="auto">
            <a:xfrm>
              <a:off x="4313" y="3191"/>
              <a:ext cx="56" cy="56"/>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grpSp>
      <p:grpSp>
        <p:nvGrpSpPr>
          <p:cNvPr id="9" name="Group 103"/>
          <p:cNvGrpSpPr>
            <a:grpSpLocks/>
          </p:cNvGrpSpPr>
          <p:nvPr/>
        </p:nvGrpSpPr>
        <p:grpSpPr bwMode="auto">
          <a:xfrm>
            <a:off x="7026275" y="5117393"/>
            <a:ext cx="222250" cy="88900"/>
            <a:chOff x="4227" y="3056"/>
            <a:chExt cx="140" cy="56"/>
          </a:xfrm>
        </p:grpSpPr>
        <p:sp>
          <p:nvSpPr>
            <p:cNvPr id="13409" name="Oval 104"/>
            <p:cNvSpPr>
              <a:spLocks noChangeArrowheads="1"/>
            </p:cNvSpPr>
            <p:nvPr/>
          </p:nvSpPr>
          <p:spPr bwMode="auto">
            <a:xfrm>
              <a:off x="4227" y="3056"/>
              <a:ext cx="56" cy="56"/>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410" name="Oval 105"/>
            <p:cNvSpPr>
              <a:spLocks noChangeArrowheads="1"/>
            </p:cNvSpPr>
            <p:nvPr/>
          </p:nvSpPr>
          <p:spPr bwMode="auto">
            <a:xfrm>
              <a:off x="4311" y="3056"/>
              <a:ext cx="56" cy="56"/>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grpSp>
      <p:sp>
        <p:nvSpPr>
          <p:cNvPr id="13325" name="Oval 106"/>
          <p:cNvSpPr>
            <a:spLocks noChangeArrowheads="1"/>
          </p:cNvSpPr>
          <p:nvPr/>
        </p:nvSpPr>
        <p:spPr bwMode="auto">
          <a:xfrm>
            <a:off x="7092950" y="4952117"/>
            <a:ext cx="88900" cy="88900"/>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26" name="Oval 107"/>
          <p:cNvSpPr>
            <a:spLocks noChangeArrowheads="1"/>
          </p:cNvSpPr>
          <p:nvPr/>
        </p:nvSpPr>
        <p:spPr bwMode="auto">
          <a:xfrm>
            <a:off x="7092950" y="4786841"/>
            <a:ext cx="88900" cy="88900"/>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27" name="Oval 108"/>
          <p:cNvSpPr>
            <a:spLocks noChangeArrowheads="1"/>
          </p:cNvSpPr>
          <p:nvPr/>
        </p:nvSpPr>
        <p:spPr bwMode="auto">
          <a:xfrm>
            <a:off x="7092950" y="4621565"/>
            <a:ext cx="88900" cy="88900"/>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28" name="Oval 109"/>
          <p:cNvSpPr>
            <a:spLocks noChangeArrowheads="1"/>
          </p:cNvSpPr>
          <p:nvPr/>
        </p:nvSpPr>
        <p:spPr bwMode="auto">
          <a:xfrm>
            <a:off x="7092950" y="4456289"/>
            <a:ext cx="88900" cy="88900"/>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29" name="Oval 110"/>
          <p:cNvSpPr>
            <a:spLocks noChangeArrowheads="1"/>
          </p:cNvSpPr>
          <p:nvPr/>
        </p:nvSpPr>
        <p:spPr bwMode="auto">
          <a:xfrm>
            <a:off x="7092950" y="4291013"/>
            <a:ext cx="88900" cy="88900"/>
          </a:xfrm>
          <a:prstGeom prst="ellips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grpSp>
        <p:nvGrpSpPr>
          <p:cNvPr id="10" name="Group 254"/>
          <p:cNvGrpSpPr/>
          <p:nvPr/>
        </p:nvGrpSpPr>
        <p:grpSpPr>
          <a:xfrm>
            <a:off x="6810375" y="3333750"/>
            <a:ext cx="663575" cy="4556125"/>
            <a:chOff x="6810375" y="3333750"/>
            <a:chExt cx="663575" cy="4556125"/>
          </a:xfrm>
        </p:grpSpPr>
        <p:sp>
          <p:nvSpPr>
            <p:cNvPr id="13407" name="Line 6"/>
            <p:cNvSpPr>
              <a:spLocks noChangeShapeType="1"/>
            </p:cNvSpPr>
            <p:nvPr/>
          </p:nvSpPr>
          <p:spPr bwMode="auto">
            <a:xfrm flipV="1">
              <a:off x="7473950" y="3333750"/>
              <a:ext cx="0" cy="4540628"/>
            </a:xfrm>
            <a:prstGeom prst="line">
              <a:avLst/>
            </a:prstGeom>
            <a:noFill/>
            <a:ln w="28575">
              <a:solidFill>
                <a:schemeClr val="tx1"/>
              </a:solidFill>
              <a:round/>
              <a:headEnd type="none" w="lg" len="med"/>
              <a:tailEnd type="none" w="lg" len="med"/>
            </a:ln>
          </p:spPr>
          <p:txBody>
            <a:bodyPr anchor="ctr">
              <a:noAutofit/>
            </a:bodyPr>
            <a:lstStyle/>
            <a:p>
              <a:endParaRPr lang="en-US">
                <a:solidFill>
                  <a:srgbClr val="000000"/>
                </a:solidFill>
              </a:endParaRPr>
            </a:p>
          </p:txBody>
        </p:sp>
        <p:sp>
          <p:nvSpPr>
            <p:cNvPr id="13408" name="Line 7"/>
            <p:cNvSpPr>
              <a:spLocks noChangeShapeType="1"/>
            </p:cNvSpPr>
            <p:nvPr/>
          </p:nvSpPr>
          <p:spPr bwMode="auto">
            <a:xfrm flipV="1">
              <a:off x="6810375" y="3333750"/>
              <a:ext cx="0" cy="4556125"/>
            </a:xfrm>
            <a:prstGeom prst="line">
              <a:avLst/>
            </a:prstGeom>
            <a:noFill/>
            <a:ln w="28575">
              <a:solidFill>
                <a:schemeClr val="tx1"/>
              </a:solidFill>
              <a:round/>
              <a:headEnd type="none" w="lg" len="med"/>
              <a:tailEnd type="none" w="lg" len="med"/>
            </a:ln>
          </p:spPr>
          <p:txBody>
            <a:bodyPr anchor="ctr">
              <a:noAutofit/>
            </a:bodyPr>
            <a:lstStyle/>
            <a:p>
              <a:endParaRPr lang="en-US">
                <a:solidFill>
                  <a:srgbClr val="000000"/>
                </a:solidFill>
              </a:endParaRPr>
            </a:p>
          </p:txBody>
        </p:sp>
      </p:grpSp>
      <p:sp>
        <p:nvSpPr>
          <p:cNvPr id="13403" name="Line 118"/>
          <p:cNvSpPr>
            <a:spLocks noChangeShapeType="1"/>
          </p:cNvSpPr>
          <p:nvPr/>
        </p:nvSpPr>
        <p:spPr bwMode="auto">
          <a:xfrm flipV="1">
            <a:off x="6191250" y="2038350"/>
            <a:ext cx="0" cy="1695450"/>
          </a:xfrm>
          <a:prstGeom prst="line">
            <a:avLst/>
          </a:prstGeom>
          <a:noFill/>
          <a:ln w="76200">
            <a:solidFill>
              <a:srgbClr val="000000"/>
            </a:solidFill>
            <a:round/>
            <a:headEnd type="none" w="lg" len="med"/>
            <a:tailEnd type="none" w="lg" len="med"/>
          </a:ln>
        </p:spPr>
        <p:txBody>
          <a:bodyPr wrap="square" anchor="ctr">
            <a:noAutofit/>
          </a:bodyPr>
          <a:lstStyle/>
          <a:p>
            <a:endParaRPr lang="en-US">
              <a:solidFill>
                <a:srgbClr val="000000"/>
              </a:solidFill>
            </a:endParaRPr>
          </a:p>
        </p:txBody>
      </p:sp>
      <p:sp>
        <p:nvSpPr>
          <p:cNvPr id="13404" name="Line 118"/>
          <p:cNvSpPr>
            <a:spLocks noChangeShapeType="1"/>
          </p:cNvSpPr>
          <p:nvPr/>
        </p:nvSpPr>
        <p:spPr bwMode="auto">
          <a:xfrm flipV="1">
            <a:off x="6191250" y="1733550"/>
            <a:ext cx="0" cy="2305050"/>
          </a:xfrm>
          <a:prstGeom prst="line">
            <a:avLst/>
          </a:prstGeom>
          <a:noFill/>
          <a:ln w="76200">
            <a:solidFill>
              <a:srgbClr val="000000"/>
            </a:solidFill>
            <a:round/>
            <a:headEnd type="none" w="lg" len="med"/>
            <a:tailEnd type="none" w="lg" len="med"/>
          </a:ln>
        </p:spPr>
        <p:txBody>
          <a:bodyPr anchor="ctr">
            <a:noAutofit/>
          </a:bodyPr>
          <a:lstStyle/>
          <a:p>
            <a:endParaRPr lang="en-US">
              <a:solidFill>
                <a:srgbClr val="000000"/>
              </a:solidFill>
            </a:endParaRPr>
          </a:p>
        </p:txBody>
      </p:sp>
      <p:grpSp>
        <p:nvGrpSpPr>
          <p:cNvPr id="11" name="Group 215"/>
          <p:cNvGrpSpPr/>
          <p:nvPr/>
        </p:nvGrpSpPr>
        <p:grpSpPr>
          <a:xfrm rot="2374105">
            <a:off x="3025961" y="-364294"/>
            <a:ext cx="5249862" cy="3746500"/>
            <a:chOff x="2957513" y="39688"/>
            <a:chExt cx="5249862" cy="3746500"/>
          </a:xfrm>
        </p:grpSpPr>
        <p:sp>
          <p:nvSpPr>
            <p:cNvPr id="13333" name="Line 127"/>
            <p:cNvSpPr>
              <a:spLocks noChangeShapeType="1"/>
            </p:cNvSpPr>
            <p:nvPr/>
          </p:nvSpPr>
          <p:spPr bwMode="auto">
            <a:xfrm flipH="1">
              <a:off x="3678238" y="39688"/>
              <a:ext cx="4529137" cy="3746500"/>
            </a:xfrm>
            <a:prstGeom prst="line">
              <a:avLst/>
            </a:prstGeom>
            <a:noFill/>
            <a:ln w="76200">
              <a:solidFill>
                <a:srgbClr val="000000"/>
              </a:solidFill>
              <a:round/>
              <a:headEnd type="none" w="lg" len="med"/>
              <a:tailEnd type="none" w="lg" len="med"/>
            </a:ln>
          </p:spPr>
          <p:txBody>
            <a:bodyPr anchor="ctr">
              <a:noAutofit/>
            </a:bodyPr>
            <a:lstStyle/>
            <a:p>
              <a:endParaRPr lang="en-US">
                <a:solidFill>
                  <a:srgbClr val="000000"/>
                </a:solidFill>
              </a:endParaRPr>
            </a:p>
          </p:txBody>
        </p:sp>
        <p:grpSp>
          <p:nvGrpSpPr>
            <p:cNvPr id="12" name="Group 184"/>
            <p:cNvGrpSpPr/>
            <p:nvPr/>
          </p:nvGrpSpPr>
          <p:grpSpPr>
            <a:xfrm>
              <a:off x="2957513" y="1573213"/>
              <a:ext cx="3281362" cy="2192337"/>
              <a:chOff x="881063" y="1573213"/>
              <a:chExt cx="3281362" cy="2192337"/>
            </a:xfrm>
          </p:grpSpPr>
          <p:sp>
            <p:nvSpPr>
              <p:cNvPr id="13334" name="Line 130"/>
              <p:cNvSpPr>
                <a:spLocks noChangeShapeType="1"/>
              </p:cNvSpPr>
              <p:nvPr/>
            </p:nvSpPr>
            <p:spPr bwMode="auto">
              <a:xfrm rot="3052331" flipH="1">
                <a:off x="1994694" y="316150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35" name="Line 131"/>
              <p:cNvSpPr>
                <a:spLocks noChangeShapeType="1"/>
              </p:cNvSpPr>
              <p:nvPr/>
            </p:nvSpPr>
            <p:spPr bwMode="auto">
              <a:xfrm rot="3052331" flipH="1">
                <a:off x="2115344" y="306308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36" name="Line 132"/>
              <p:cNvSpPr>
                <a:spLocks noChangeShapeType="1"/>
              </p:cNvSpPr>
              <p:nvPr/>
            </p:nvSpPr>
            <p:spPr bwMode="auto">
              <a:xfrm rot="3052331" flipH="1">
                <a:off x="2235994" y="296465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37" name="Line 133"/>
              <p:cNvSpPr>
                <a:spLocks noChangeShapeType="1"/>
              </p:cNvSpPr>
              <p:nvPr/>
            </p:nvSpPr>
            <p:spPr bwMode="auto">
              <a:xfrm rot="3052331" flipH="1">
                <a:off x="2356644" y="286623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38" name="Line 134"/>
              <p:cNvSpPr>
                <a:spLocks noChangeShapeType="1"/>
              </p:cNvSpPr>
              <p:nvPr/>
            </p:nvSpPr>
            <p:spPr bwMode="auto">
              <a:xfrm rot="3052331" flipH="1">
                <a:off x="2478881" y="276780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39" name="Line 135"/>
              <p:cNvSpPr>
                <a:spLocks noChangeShapeType="1"/>
              </p:cNvSpPr>
              <p:nvPr/>
            </p:nvSpPr>
            <p:spPr bwMode="auto">
              <a:xfrm rot="3052331" flipH="1">
                <a:off x="2599531" y="266938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40" name="Line 136"/>
              <p:cNvSpPr>
                <a:spLocks noChangeShapeType="1"/>
              </p:cNvSpPr>
              <p:nvPr/>
            </p:nvSpPr>
            <p:spPr bwMode="auto">
              <a:xfrm rot="3052331" flipH="1">
                <a:off x="2720181" y="257095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41" name="Line 137"/>
              <p:cNvSpPr>
                <a:spLocks noChangeShapeType="1"/>
              </p:cNvSpPr>
              <p:nvPr/>
            </p:nvSpPr>
            <p:spPr bwMode="auto">
              <a:xfrm rot="3052331" flipH="1">
                <a:off x="2842419" y="247253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42" name="Line 138"/>
              <p:cNvSpPr>
                <a:spLocks noChangeShapeType="1"/>
              </p:cNvSpPr>
              <p:nvPr/>
            </p:nvSpPr>
            <p:spPr bwMode="auto">
              <a:xfrm rot="3052331" flipH="1">
                <a:off x="2963069" y="237410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43" name="Line 139"/>
              <p:cNvSpPr>
                <a:spLocks noChangeShapeType="1"/>
              </p:cNvSpPr>
              <p:nvPr/>
            </p:nvSpPr>
            <p:spPr bwMode="auto">
              <a:xfrm rot="3052331" flipH="1">
                <a:off x="3083719" y="227568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44" name="Line 140"/>
              <p:cNvSpPr>
                <a:spLocks noChangeShapeType="1"/>
              </p:cNvSpPr>
              <p:nvPr/>
            </p:nvSpPr>
            <p:spPr bwMode="auto">
              <a:xfrm rot="3052331" flipH="1">
                <a:off x="3205956" y="217725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45" name="Line 141"/>
              <p:cNvSpPr>
                <a:spLocks noChangeShapeType="1"/>
              </p:cNvSpPr>
              <p:nvPr/>
            </p:nvSpPr>
            <p:spPr bwMode="auto">
              <a:xfrm rot="3052331" flipH="1">
                <a:off x="3326606" y="207883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46" name="Line 142"/>
              <p:cNvSpPr>
                <a:spLocks noChangeShapeType="1"/>
              </p:cNvSpPr>
              <p:nvPr/>
            </p:nvSpPr>
            <p:spPr bwMode="auto">
              <a:xfrm rot="3052331" flipH="1">
                <a:off x="2177256" y="3171032"/>
                <a:ext cx="74613"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47" name="Line 143"/>
              <p:cNvSpPr>
                <a:spLocks noChangeShapeType="1"/>
              </p:cNvSpPr>
              <p:nvPr/>
            </p:nvSpPr>
            <p:spPr bwMode="auto">
              <a:xfrm rot="3052331" flipH="1">
                <a:off x="2297906" y="3072607"/>
                <a:ext cx="74613"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48" name="Line 144"/>
              <p:cNvSpPr>
                <a:spLocks noChangeShapeType="1"/>
              </p:cNvSpPr>
              <p:nvPr/>
            </p:nvSpPr>
            <p:spPr bwMode="auto">
              <a:xfrm rot="3052331" flipH="1">
                <a:off x="2418556" y="2974182"/>
                <a:ext cx="74613"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49" name="Line 145"/>
              <p:cNvSpPr>
                <a:spLocks noChangeShapeType="1"/>
              </p:cNvSpPr>
              <p:nvPr/>
            </p:nvSpPr>
            <p:spPr bwMode="auto">
              <a:xfrm rot="3052331" flipH="1">
                <a:off x="2540794" y="2874169"/>
                <a:ext cx="74612"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50" name="Line 146"/>
              <p:cNvSpPr>
                <a:spLocks noChangeShapeType="1"/>
              </p:cNvSpPr>
              <p:nvPr/>
            </p:nvSpPr>
            <p:spPr bwMode="auto">
              <a:xfrm rot="3052331" flipH="1">
                <a:off x="2661443" y="2777332"/>
                <a:ext cx="74613"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51" name="Line 147"/>
              <p:cNvSpPr>
                <a:spLocks noChangeShapeType="1"/>
              </p:cNvSpPr>
              <p:nvPr/>
            </p:nvSpPr>
            <p:spPr bwMode="auto">
              <a:xfrm rot="3052331" flipH="1">
                <a:off x="2782093" y="2678907"/>
                <a:ext cx="74613"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52" name="Line 148"/>
              <p:cNvSpPr>
                <a:spLocks noChangeShapeType="1"/>
              </p:cNvSpPr>
              <p:nvPr/>
            </p:nvSpPr>
            <p:spPr bwMode="auto">
              <a:xfrm rot="3052331" flipH="1">
                <a:off x="2902743" y="2580482"/>
                <a:ext cx="74613"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53" name="Line 149"/>
              <p:cNvSpPr>
                <a:spLocks noChangeShapeType="1"/>
              </p:cNvSpPr>
              <p:nvPr/>
            </p:nvSpPr>
            <p:spPr bwMode="auto">
              <a:xfrm rot="3052331" flipH="1">
                <a:off x="3023394" y="2480469"/>
                <a:ext cx="74612"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54" name="Line 150"/>
              <p:cNvSpPr>
                <a:spLocks noChangeShapeType="1"/>
              </p:cNvSpPr>
              <p:nvPr/>
            </p:nvSpPr>
            <p:spPr bwMode="auto">
              <a:xfrm rot="3052331" flipH="1">
                <a:off x="3144044" y="2382044"/>
                <a:ext cx="74612"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55" name="Line 151"/>
              <p:cNvSpPr>
                <a:spLocks noChangeShapeType="1"/>
              </p:cNvSpPr>
              <p:nvPr/>
            </p:nvSpPr>
            <p:spPr bwMode="auto">
              <a:xfrm rot="3052331" flipH="1">
                <a:off x="3266281" y="2285207"/>
                <a:ext cx="74613"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56" name="Line 152"/>
              <p:cNvSpPr>
                <a:spLocks noChangeShapeType="1"/>
              </p:cNvSpPr>
              <p:nvPr/>
            </p:nvSpPr>
            <p:spPr bwMode="auto">
              <a:xfrm rot="3052331" flipH="1">
                <a:off x="3386932" y="2185194"/>
                <a:ext cx="74612"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57" name="Line 154"/>
              <p:cNvSpPr>
                <a:spLocks noChangeShapeType="1"/>
              </p:cNvSpPr>
              <p:nvPr/>
            </p:nvSpPr>
            <p:spPr bwMode="auto">
              <a:xfrm rot="3052331" flipH="1">
                <a:off x="2478881" y="276780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58" name="Line 155"/>
              <p:cNvSpPr>
                <a:spLocks noChangeShapeType="1"/>
              </p:cNvSpPr>
              <p:nvPr/>
            </p:nvSpPr>
            <p:spPr bwMode="auto">
              <a:xfrm rot="3052331" flipH="1">
                <a:off x="2599531" y="266938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59" name="Line 156"/>
              <p:cNvSpPr>
                <a:spLocks noChangeShapeType="1"/>
              </p:cNvSpPr>
              <p:nvPr/>
            </p:nvSpPr>
            <p:spPr bwMode="auto">
              <a:xfrm rot="3052331" flipH="1">
                <a:off x="2720181" y="257095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60" name="Line 157"/>
              <p:cNvSpPr>
                <a:spLocks noChangeShapeType="1"/>
              </p:cNvSpPr>
              <p:nvPr/>
            </p:nvSpPr>
            <p:spPr bwMode="auto">
              <a:xfrm rot="3052331" flipH="1">
                <a:off x="2842419" y="247253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61" name="Line 158"/>
              <p:cNvSpPr>
                <a:spLocks noChangeShapeType="1"/>
              </p:cNvSpPr>
              <p:nvPr/>
            </p:nvSpPr>
            <p:spPr bwMode="auto">
              <a:xfrm rot="3052331" flipH="1">
                <a:off x="2963069" y="237410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62" name="Line 159"/>
              <p:cNvSpPr>
                <a:spLocks noChangeShapeType="1"/>
              </p:cNvSpPr>
              <p:nvPr/>
            </p:nvSpPr>
            <p:spPr bwMode="auto">
              <a:xfrm rot="3052331" flipH="1">
                <a:off x="3083719" y="2275682"/>
                <a:ext cx="223837" cy="0"/>
              </a:xfrm>
              <a:prstGeom prst="line">
                <a:avLst/>
              </a:prstGeom>
              <a:noFill/>
              <a:ln w="12700">
                <a:solidFill>
                  <a:schemeClr val="tx1"/>
                </a:solidFill>
                <a:round/>
                <a:headEnd type="none" w="lg" len="med"/>
                <a:tailEnd type="none" w="lg" len="med"/>
              </a:ln>
            </p:spPr>
            <p:txBody>
              <a:bodyPr anchor="ctr">
                <a:noAutofit/>
              </a:bodyPr>
              <a:lstStyle/>
              <a:p>
                <a:endParaRPr lang="en-US">
                  <a:solidFill>
                    <a:srgbClr val="000000"/>
                  </a:solidFill>
                </a:endParaRPr>
              </a:p>
            </p:txBody>
          </p:sp>
          <p:sp>
            <p:nvSpPr>
              <p:cNvPr id="13363" name="Line 160"/>
              <p:cNvSpPr>
                <a:spLocks noChangeShapeType="1"/>
              </p:cNvSpPr>
              <p:nvPr/>
            </p:nvSpPr>
            <p:spPr bwMode="auto">
              <a:xfrm rot="3052331" flipH="1">
                <a:off x="3205956" y="217725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64" name="Line 161"/>
              <p:cNvSpPr>
                <a:spLocks noChangeShapeType="1"/>
              </p:cNvSpPr>
              <p:nvPr/>
            </p:nvSpPr>
            <p:spPr bwMode="auto">
              <a:xfrm rot="3052331" flipH="1">
                <a:off x="3326606" y="207883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65" name="Line 162"/>
              <p:cNvSpPr>
                <a:spLocks noChangeShapeType="1"/>
              </p:cNvSpPr>
              <p:nvPr/>
            </p:nvSpPr>
            <p:spPr bwMode="auto">
              <a:xfrm rot="3052331" flipH="1">
                <a:off x="3447256" y="198040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66" name="Line 163"/>
              <p:cNvSpPr>
                <a:spLocks noChangeShapeType="1"/>
              </p:cNvSpPr>
              <p:nvPr/>
            </p:nvSpPr>
            <p:spPr bwMode="auto">
              <a:xfrm rot="3052331" flipH="1">
                <a:off x="3567906" y="188198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67" name="Line 164"/>
              <p:cNvSpPr>
                <a:spLocks noChangeShapeType="1"/>
              </p:cNvSpPr>
              <p:nvPr/>
            </p:nvSpPr>
            <p:spPr bwMode="auto">
              <a:xfrm rot="3052331" flipH="1">
                <a:off x="3690144" y="178355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68" name="Line 165"/>
              <p:cNvSpPr>
                <a:spLocks noChangeShapeType="1"/>
              </p:cNvSpPr>
              <p:nvPr/>
            </p:nvSpPr>
            <p:spPr bwMode="auto">
              <a:xfrm rot="3052331" flipH="1">
                <a:off x="3810794" y="168513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69" name="Line 166"/>
              <p:cNvSpPr>
                <a:spLocks noChangeShapeType="1"/>
              </p:cNvSpPr>
              <p:nvPr/>
            </p:nvSpPr>
            <p:spPr bwMode="auto">
              <a:xfrm rot="3052331" flipH="1">
                <a:off x="2661443" y="2777332"/>
                <a:ext cx="74613"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70" name="Line 167"/>
              <p:cNvSpPr>
                <a:spLocks noChangeShapeType="1"/>
              </p:cNvSpPr>
              <p:nvPr/>
            </p:nvSpPr>
            <p:spPr bwMode="auto">
              <a:xfrm rot="3052331" flipH="1">
                <a:off x="2782093" y="2678907"/>
                <a:ext cx="74613"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71" name="Line 168"/>
              <p:cNvSpPr>
                <a:spLocks noChangeShapeType="1"/>
              </p:cNvSpPr>
              <p:nvPr/>
            </p:nvSpPr>
            <p:spPr bwMode="auto">
              <a:xfrm rot="3052331" flipH="1">
                <a:off x="2902743" y="2580482"/>
                <a:ext cx="74613"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72" name="Line 169"/>
              <p:cNvSpPr>
                <a:spLocks noChangeShapeType="1"/>
              </p:cNvSpPr>
              <p:nvPr/>
            </p:nvSpPr>
            <p:spPr bwMode="auto">
              <a:xfrm rot="3052331" flipH="1">
                <a:off x="3023394" y="2480469"/>
                <a:ext cx="74612"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73" name="Line 170"/>
              <p:cNvSpPr>
                <a:spLocks noChangeShapeType="1"/>
              </p:cNvSpPr>
              <p:nvPr/>
            </p:nvSpPr>
            <p:spPr bwMode="auto">
              <a:xfrm rot="3052331" flipH="1">
                <a:off x="3144044" y="2382044"/>
                <a:ext cx="74612"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74" name="Line 171"/>
              <p:cNvSpPr>
                <a:spLocks noChangeShapeType="1"/>
              </p:cNvSpPr>
              <p:nvPr/>
            </p:nvSpPr>
            <p:spPr bwMode="auto">
              <a:xfrm rot="3052331" flipH="1">
                <a:off x="3266281" y="2285207"/>
                <a:ext cx="74613"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75" name="Line 172"/>
              <p:cNvSpPr>
                <a:spLocks noChangeShapeType="1"/>
              </p:cNvSpPr>
              <p:nvPr/>
            </p:nvSpPr>
            <p:spPr bwMode="auto">
              <a:xfrm rot="3052331" flipH="1">
                <a:off x="3386932" y="2185194"/>
                <a:ext cx="74612"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76" name="Line 173"/>
              <p:cNvSpPr>
                <a:spLocks noChangeShapeType="1"/>
              </p:cNvSpPr>
              <p:nvPr/>
            </p:nvSpPr>
            <p:spPr bwMode="auto">
              <a:xfrm rot="3052331" flipH="1">
                <a:off x="3507582" y="2086769"/>
                <a:ext cx="74612"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77" name="Line 174"/>
              <p:cNvSpPr>
                <a:spLocks noChangeShapeType="1"/>
              </p:cNvSpPr>
              <p:nvPr/>
            </p:nvSpPr>
            <p:spPr bwMode="auto">
              <a:xfrm rot="3052331" flipH="1">
                <a:off x="3628232" y="1988344"/>
                <a:ext cx="74612"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78" name="Line 175"/>
              <p:cNvSpPr>
                <a:spLocks noChangeShapeType="1"/>
              </p:cNvSpPr>
              <p:nvPr/>
            </p:nvSpPr>
            <p:spPr bwMode="auto">
              <a:xfrm rot="3052331" flipH="1">
                <a:off x="3750469" y="1889919"/>
                <a:ext cx="74612"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79" name="Line 176"/>
              <p:cNvSpPr>
                <a:spLocks noChangeShapeType="1"/>
              </p:cNvSpPr>
              <p:nvPr/>
            </p:nvSpPr>
            <p:spPr bwMode="auto">
              <a:xfrm rot="3052331" flipH="1">
                <a:off x="3871119" y="1791494"/>
                <a:ext cx="74612"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80" name="Line 177"/>
              <p:cNvSpPr>
                <a:spLocks noChangeShapeType="1"/>
              </p:cNvSpPr>
              <p:nvPr/>
            </p:nvSpPr>
            <p:spPr bwMode="auto">
              <a:xfrm rot="3052331" flipH="1">
                <a:off x="1388269" y="3653632"/>
                <a:ext cx="223837" cy="0"/>
              </a:xfrm>
              <a:prstGeom prst="line">
                <a:avLst/>
              </a:prstGeom>
              <a:noFill/>
              <a:ln w="12700">
                <a:solidFill>
                  <a:schemeClr val="tx1"/>
                </a:solidFill>
                <a:round/>
                <a:headEnd type="none" w="lg" len="med"/>
                <a:tailEnd type="none" w="lg" len="med"/>
              </a:ln>
            </p:spPr>
            <p:txBody>
              <a:bodyPr anchor="ctr">
                <a:noAutofit/>
              </a:bodyPr>
              <a:lstStyle/>
              <a:p>
                <a:endParaRPr lang="en-US">
                  <a:solidFill>
                    <a:srgbClr val="000000"/>
                  </a:solidFill>
                </a:endParaRPr>
              </a:p>
            </p:txBody>
          </p:sp>
          <p:sp>
            <p:nvSpPr>
              <p:cNvPr id="13381" name="Line 178"/>
              <p:cNvSpPr>
                <a:spLocks noChangeShapeType="1"/>
              </p:cNvSpPr>
              <p:nvPr/>
            </p:nvSpPr>
            <p:spPr bwMode="auto">
              <a:xfrm rot="3052331" flipH="1">
                <a:off x="1508919" y="3556794"/>
                <a:ext cx="223838"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82" name="Line 179"/>
              <p:cNvSpPr>
                <a:spLocks noChangeShapeType="1"/>
              </p:cNvSpPr>
              <p:nvPr/>
            </p:nvSpPr>
            <p:spPr bwMode="auto">
              <a:xfrm rot="3052331" flipH="1">
                <a:off x="1631156" y="345678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83" name="Line 180"/>
              <p:cNvSpPr>
                <a:spLocks noChangeShapeType="1"/>
              </p:cNvSpPr>
              <p:nvPr/>
            </p:nvSpPr>
            <p:spPr bwMode="auto">
              <a:xfrm rot="3052331" flipH="1">
                <a:off x="1751806" y="3358357"/>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84" name="Line 181"/>
              <p:cNvSpPr>
                <a:spLocks noChangeShapeType="1"/>
              </p:cNvSpPr>
              <p:nvPr/>
            </p:nvSpPr>
            <p:spPr bwMode="auto">
              <a:xfrm rot="3052331" flipH="1">
                <a:off x="1872456" y="3259932"/>
                <a:ext cx="223837"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85" name="Line 182"/>
              <p:cNvSpPr>
                <a:spLocks noChangeShapeType="1"/>
              </p:cNvSpPr>
              <p:nvPr/>
            </p:nvSpPr>
            <p:spPr bwMode="auto">
              <a:xfrm rot="3052331" flipH="1">
                <a:off x="1570831" y="3663157"/>
                <a:ext cx="74613"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86" name="Line 183"/>
              <p:cNvSpPr>
                <a:spLocks noChangeShapeType="1"/>
              </p:cNvSpPr>
              <p:nvPr/>
            </p:nvSpPr>
            <p:spPr bwMode="auto">
              <a:xfrm rot="3052331" flipH="1">
                <a:off x="1691481" y="3564732"/>
                <a:ext cx="74613"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87" name="Line 184"/>
              <p:cNvSpPr>
                <a:spLocks noChangeShapeType="1"/>
              </p:cNvSpPr>
              <p:nvPr/>
            </p:nvSpPr>
            <p:spPr bwMode="auto">
              <a:xfrm rot="3052331" flipH="1">
                <a:off x="1813718" y="3466307"/>
                <a:ext cx="74613"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88" name="Line 185"/>
              <p:cNvSpPr>
                <a:spLocks noChangeShapeType="1"/>
              </p:cNvSpPr>
              <p:nvPr/>
            </p:nvSpPr>
            <p:spPr bwMode="auto">
              <a:xfrm rot="3052331" flipH="1">
                <a:off x="1934368" y="3367882"/>
                <a:ext cx="74613"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sp>
            <p:nvSpPr>
              <p:cNvPr id="13389" name="Line 186"/>
              <p:cNvSpPr>
                <a:spLocks noChangeShapeType="1"/>
              </p:cNvSpPr>
              <p:nvPr/>
            </p:nvSpPr>
            <p:spPr bwMode="auto">
              <a:xfrm rot="3052331" flipH="1">
                <a:off x="2055018" y="3269457"/>
                <a:ext cx="74613" cy="0"/>
              </a:xfrm>
              <a:prstGeom prst="line">
                <a:avLst/>
              </a:prstGeom>
              <a:noFill/>
              <a:ln w="12700">
                <a:solidFill>
                  <a:schemeClr val="tx1"/>
                </a:solidFill>
                <a:round/>
                <a:headEnd type="none" w="lg" len="med"/>
                <a:tailEnd type="none" w="lg" len="med"/>
              </a:ln>
            </p:spPr>
            <p:txBody>
              <a:bodyPr wrap="none" anchor="ctr">
                <a:noAutofit/>
              </a:bodyPr>
              <a:lstStyle/>
              <a:p>
                <a:endParaRPr lang="en-US">
                  <a:solidFill>
                    <a:srgbClr val="000000"/>
                  </a:solidFill>
                </a:endParaRPr>
              </a:p>
            </p:txBody>
          </p:sp>
          <p:pic>
            <p:nvPicPr>
              <p:cNvPr id="13390" name="Picture 187"/>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3021679">
                <a:off x="2389981" y="794545"/>
                <a:ext cx="263525" cy="3281362"/>
              </a:xfrm>
              <a:prstGeom prst="rect">
                <a:avLst/>
              </a:prstGeom>
              <a:noFill/>
              <a:ln w="12700">
                <a:noFill/>
                <a:miter lim="800000"/>
                <a:headEnd type="none" w="lg" len="med"/>
                <a:tailEnd type="none" w="lg" len="med"/>
              </a:ln>
            </p:spPr>
          </p:pic>
          <p:sp>
            <p:nvSpPr>
              <p:cNvPr id="13391" name="Oval 188"/>
              <p:cNvSpPr>
                <a:spLocks noChangeArrowheads="1"/>
              </p:cNvSpPr>
              <p:nvPr/>
            </p:nvSpPr>
            <p:spPr bwMode="auto">
              <a:xfrm>
                <a:off x="4040188" y="1685925"/>
                <a:ext cx="88900" cy="95250"/>
              </a:xfrm>
              <a:prstGeom prst="ellipse">
                <a:avLst/>
              </a:prstGeom>
              <a:solidFill>
                <a:schemeClr val="bg1"/>
              </a:solidFill>
              <a:ln w="12700">
                <a:solidFill>
                  <a:schemeClr val="tx1"/>
                </a:solidFill>
                <a:round/>
                <a:headEnd type="none" w="lg" len="med"/>
                <a:tailEnd type="none" w="lg" len="med"/>
              </a:ln>
            </p:spPr>
            <p:txBody>
              <a:bodyPr anchor="ctr">
                <a:noAutofit/>
              </a:bodyPr>
              <a:lstStyle/>
              <a:p>
                <a:endParaRPr lang="en-US">
                  <a:solidFill>
                    <a:srgbClr val="000000"/>
                  </a:solidFill>
                </a:endParaRPr>
              </a:p>
            </p:txBody>
          </p:sp>
          <p:sp>
            <p:nvSpPr>
              <p:cNvPr id="198" name="Rectangle 197"/>
              <p:cNvSpPr/>
              <p:nvPr/>
            </p:nvSpPr>
            <p:spPr bwMode="auto">
              <a:xfrm rot="19190903">
                <a:off x="2493963" y="2663825"/>
                <a:ext cx="557212" cy="228600"/>
              </a:xfrm>
              <a:prstGeom prst="rect">
                <a:avLst/>
              </a:prstGeom>
              <a:solidFill>
                <a:schemeClr val="bg2">
                  <a:lumMod val="65000"/>
                </a:schemeClr>
              </a:solidFill>
              <a:ln w="12700" cap="flat" cmpd="sng" algn="ctr">
                <a:solidFill>
                  <a:srgbClr val="000000"/>
                </a:solidFill>
                <a:prstDash val="solid"/>
                <a:round/>
                <a:headEnd type="none" w="lg" len="med"/>
                <a:tailEnd type="none" w="lg" len="med"/>
              </a:ln>
              <a:effectLst/>
            </p:spPr>
            <p:txBody>
              <a:bodyPr>
                <a:noAutofit/>
              </a:bodyPr>
              <a:lstStyle/>
              <a:p>
                <a:pPr>
                  <a:spcBef>
                    <a:spcPct val="50000"/>
                  </a:spcBef>
                  <a:defRPr/>
                </a:pPr>
                <a:endParaRPr lang="en-US">
                  <a:solidFill>
                    <a:srgbClr val="000000"/>
                  </a:solidFill>
                </a:endParaRPr>
              </a:p>
            </p:txBody>
          </p:sp>
          <p:sp>
            <p:nvSpPr>
              <p:cNvPr id="13406" name="Oval 200"/>
              <p:cNvSpPr>
                <a:spLocks noChangeArrowheads="1"/>
              </p:cNvSpPr>
              <p:nvPr/>
            </p:nvSpPr>
            <p:spPr bwMode="auto">
              <a:xfrm>
                <a:off x="2819400" y="2590800"/>
                <a:ext cx="152400" cy="152400"/>
              </a:xfrm>
              <a:prstGeom prst="ellipse">
                <a:avLst/>
              </a:prstGeom>
              <a:solidFill>
                <a:srgbClr val="FF0000"/>
              </a:solidFill>
              <a:ln w="12700" algn="ctr">
                <a:solidFill>
                  <a:srgbClr val="FF0000"/>
                </a:solidFill>
                <a:round/>
                <a:headEnd type="none" w="lg" len="med"/>
                <a:tailEnd type="none" w="lg" len="med"/>
              </a:ln>
            </p:spPr>
            <p:txBody>
              <a:bodyPr wrap="none" anchor="ctr">
                <a:noAutofit/>
              </a:bodyPr>
              <a:lstStyle/>
              <a:p>
                <a:endParaRPr lang="en-US">
                  <a:solidFill>
                    <a:srgbClr val="000000"/>
                  </a:solidFill>
                </a:endParaRPr>
              </a:p>
            </p:txBody>
          </p:sp>
        </p:grpSp>
      </p:grpSp>
      <p:sp>
        <p:nvSpPr>
          <p:cNvPr id="191" name="AutoShape 10"/>
          <p:cNvSpPr>
            <a:spLocks noChangeArrowheads="1"/>
          </p:cNvSpPr>
          <p:nvPr/>
        </p:nvSpPr>
        <p:spPr bwMode="auto">
          <a:xfrm flipH="1">
            <a:off x="240999" y="1964423"/>
            <a:ext cx="514052" cy="237451"/>
          </a:xfrm>
          <a:prstGeom prst="roundRect">
            <a:avLst>
              <a:gd name="adj" fmla="val 16667"/>
            </a:avLst>
          </a:prstGeom>
          <a:solidFill>
            <a:schemeClr val="accent2">
              <a:lumMod val="50000"/>
            </a:schemeClr>
          </a:solidFill>
          <a:ln w="28575">
            <a:noFill/>
            <a:round/>
            <a:headEnd type="none" w="lg" len="med"/>
            <a:tailEnd type="none" w="lg" len="med"/>
          </a:ln>
        </p:spPr>
        <p:txBody>
          <a:bodyPr anchor="ctr">
            <a:noAutofit/>
          </a:bodyPr>
          <a:lstStyle/>
          <a:p>
            <a:endParaRPr lang="en-US">
              <a:solidFill>
                <a:srgbClr val="000000"/>
              </a:solidFill>
            </a:endParaRPr>
          </a:p>
        </p:txBody>
      </p:sp>
      <p:sp>
        <p:nvSpPr>
          <p:cNvPr id="192" name="Rectangle 11"/>
          <p:cNvSpPr>
            <a:spLocks noChangeArrowheads="1"/>
          </p:cNvSpPr>
          <p:nvPr/>
        </p:nvSpPr>
        <p:spPr bwMode="auto">
          <a:xfrm flipH="1">
            <a:off x="238155" y="1913530"/>
            <a:ext cx="514052" cy="85686"/>
          </a:xfrm>
          <a:prstGeom prst="rect">
            <a:avLst/>
          </a:prstGeom>
          <a:solidFill>
            <a:schemeClr val="bg1"/>
          </a:solidFill>
          <a:ln w="12700">
            <a:noFill/>
            <a:miter lim="800000"/>
            <a:headEnd type="none" w="lg" len="med"/>
            <a:tailEnd type="none" w="lg" len="med"/>
          </a:ln>
        </p:spPr>
        <p:txBody>
          <a:bodyPr wrap="none" anchor="ctr">
            <a:noAutofit/>
          </a:bodyPr>
          <a:lstStyle/>
          <a:p>
            <a:endParaRPr lang="en-US">
              <a:solidFill>
                <a:srgbClr val="000000"/>
              </a:solidFill>
            </a:endParaRPr>
          </a:p>
        </p:txBody>
      </p:sp>
      <p:sp>
        <p:nvSpPr>
          <p:cNvPr id="193" name="AutoShape 12"/>
          <p:cNvSpPr>
            <a:spLocks noChangeArrowheads="1"/>
          </p:cNvSpPr>
          <p:nvPr/>
        </p:nvSpPr>
        <p:spPr bwMode="auto">
          <a:xfrm flipH="1">
            <a:off x="240999" y="1622725"/>
            <a:ext cx="514052" cy="568762"/>
          </a:xfrm>
          <a:prstGeom prst="roundRect">
            <a:avLst>
              <a:gd name="adj" fmla="val 16667"/>
            </a:avLst>
          </a:prstGeom>
          <a:noFill/>
          <a:ln w="28575">
            <a:solidFill>
              <a:schemeClr val="tx1"/>
            </a:solidFill>
            <a:round/>
            <a:headEnd type="none" w="lg" len="med"/>
            <a:tailEnd type="none" w="lg" len="med"/>
          </a:ln>
        </p:spPr>
        <p:txBody>
          <a:bodyPr wrap="square" anchor="ctr">
            <a:noAutofit/>
          </a:bodyPr>
          <a:lstStyle/>
          <a:p>
            <a:endParaRPr lang="en-US">
              <a:solidFill>
                <a:srgbClr val="000000"/>
              </a:solidFill>
            </a:endParaRPr>
          </a:p>
        </p:txBody>
      </p:sp>
      <p:pic>
        <p:nvPicPr>
          <p:cNvPr id="194" name="Picture 13" descr="Product Picture"/>
          <p:cNvPicPr>
            <a:picLocks noChangeAspect="1" noChangeArrowheads="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flipH="1">
            <a:off x="469081" y="1629784"/>
            <a:ext cx="411010" cy="357798"/>
          </a:xfrm>
          <a:prstGeom prst="rect">
            <a:avLst/>
          </a:prstGeom>
          <a:noFill/>
          <a:ln w="9525">
            <a:noFill/>
            <a:miter lim="800000"/>
            <a:headEnd/>
            <a:tailEnd/>
          </a:ln>
        </p:spPr>
      </p:pic>
      <p:sp>
        <p:nvSpPr>
          <p:cNvPr id="195" name="Rectangle 14"/>
          <p:cNvSpPr>
            <a:spLocks noChangeArrowheads="1"/>
          </p:cNvSpPr>
          <p:nvPr/>
        </p:nvSpPr>
        <p:spPr bwMode="auto">
          <a:xfrm flipH="1">
            <a:off x="456345" y="1877579"/>
            <a:ext cx="42838" cy="114634"/>
          </a:xfrm>
          <a:prstGeom prst="rect">
            <a:avLst/>
          </a:prstGeom>
          <a:solidFill>
            <a:schemeClr val="accent1"/>
          </a:solidFill>
          <a:ln w="12700">
            <a:solidFill>
              <a:schemeClr val="tx1"/>
            </a:solidFill>
            <a:miter lim="800000"/>
            <a:headEnd type="none" w="lg" len="med"/>
            <a:tailEnd type="none" w="lg" len="med"/>
          </a:ln>
        </p:spPr>
        <p:txBody>
          <a:bodyPr wrap="none" anchor="ctr">
            <a:noAutofit/>
          </a:bodyPr>
          <a:lstStyle/>
          <a:p>
            <a:endParaRPr lang="en-US">
              <a:solidFill>
                <a:srgbClr val="000000"/>
              </a:solidFill>
            </a:endParaRPr>
          </a:p>
        </p:txBody>
      </p:sp>
      <p:sp>
        <p:nvSpPr>
          <p:cNvPr id="196" name="AutoShape 15"/>
          <p:cNvSpPr>
            <a:spLocks noChangeArrowheads="1"/>
          </p:cNvSpPr>
          <p:nvPr/>
        </p:nvSpPr>
        <p:spPr bwMode="auto">
          <a:xfrm rot="5400000" flipH="1">
            <a:off x="437814" y="1854440"/>
            <a:ext cx="113476" cy="302179"/>
          </a:xfrm>
          <a:prstGeom prst="roundRect">
            <a:avLst>
              <a:gd name="adj" fmla="val 16667"/>
            </a:avLst>
          </a:prstGeom>
          <a:solidFill>
            <a:schemeClr val="accent2"/>
          </a:solidFill>
          <a:ln w="12700">
            <a:solidFill>
              <a:schemeClr val="tx1"/>
            </a:solidFill>
            <a:round/>
            <a:headEnd type="none" w="lg" len="med"/>
            <a:tailEnd type="none" w="lg" len="med"/>
          </a:ln>
        </p:spPr>
        <p:txBody>
          <a:bodyPr anchor="ctr">
            <a:noAutofit/>
          </a:bodyPr>
          <a:lstStyle/>
          <a:p>
            <a:endParaRPr lang="en-US">
              <a:solidFill>
                <a:srgbClr val="000000"/>
              </a:solidFill>
            </a:endParaRPr>
          </a:p>
        </p:txBody>
      </p:sp>
      <p:grpSp>
        <p:nvGrpSpPr>
          <p:cNvPr id="13" name="Group 16"/>
          <p:cNvGrpSpPr>
            <a:grpSpLocks/>
          </p:cNvGrpSpPr>
          <p:nvPr/>
        </p:nvGrpSpPr>
        <p:grpSpPr bwMode="auto">
          <a:xfrm flipH="1">
            <a:off x="273469" y="1548965"/>
            <a:ext cx="453848" cy="85686"/>
            <a:chOff x="2282" y="276"/>
            <a:chExt cx="580" cy="111"/>
          </a:xfrm>
        </p:grpSpPr>
        <p:sp>
          <p:nvSpPr>
            <p:cNvPr id="203" name="Arc 17"/>
            <p:cNvSpPr>
              <a:spLocks/>
            </p:cNvSpPr>
            <p:nvPr/>
          </p:nvSpPr>
          <p:spPr bwMode="auto">
            <a:xfrm rot="10800000" flipH="1">
              <a:off x="2282" y="276"/>
              <a:ext cx="40" cy="111"/>
            </a:xfrm>
            <a:custGeom>
              <a:avLst/>
              <a:gdLst>
                <a:gd name="T0" fmla="*/ 0 w 21600"/>
                <a:gd name="T1" fmla="*/ 0 h 21600"/>
                <a:gd name="T2" fmla="*/ 40 w 21600"/>
                <a:gd name="T3" fmla="*/ 111 h 21600"/>
                <a:gd name="T4" fmla="*/ 0 w 21600"/>
                <a:gd name="T5" fmla="*/ 11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tx1"/>
              </a:solidFill>
              <a:round/>
              <a:headEnd type="none" w="lg" len="med"/>
              <a:tailEnd type="none" w="lg" len="med"/>
            </a:ln>
          </p:spPr>
          <p:txBody>
            <a:bodyPr anchor="ctr">
              <a:noAutofit/>
            </a:bodyPr>
            <a:lstStyle/>
            <a:p>
              <a:endParaRPr lang="en-US">
                <a:solidFill>
                  <a:srgbClr val="000000"/>
                </a:solidFill>
              </a:endParaRPr>
            </a:p>
          </p:txBody>
        </p:sp>
        <p:sp>
          <p:nvSpPr>
            <p:cNvPr id="204" name="Arc 18"/>
            <p:cNvSpPr>
              <a:spLocks/>
            </p:cNvSpPr>
            <p:nvPr/>
          </p:nvSpPr>
          <p:spPr bwMode="auto">
            <a:xfrm rot="10800000">
              <a:off x="2823" y="276"/>
              <a:ext cx="39" cy="111"/>
            </a:xfrm>
            <a:custGeom>
              <a:avLst/>
              <a:gdLst>
                <a:gd name="T0" fmla="*/ 0 w 21600"/>
                <a:gd name="T1" fmla="*/ 0 h 21600"/>
                <a:gd name="T2" fmla="*/ 40 w 21600"/>
                <a:gd name="T3" fmla="*/ 111 h 21600"/>
                <a:gd name="T4" fmla="*/ 0 w 21600"/>
                <a:gd name="T5" fmla="*/ 11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chemeClr val="tx1"/>
              </a:solidFill>
              <a:round/>
              <a:headEnd type="none" w="lg" len="med"/>
              <a:tailEnd type="none" w="lg" len="med"/>
            </a:ln>
          </p:spPr>
          <p:txBody>
            <a:bodyPr anchor="ctr">
              <a:noAutofit/>
            </a:bodyPr>
            <a:lstStyle/>
            <a:p>
              <a:endParaRPr lang="en-US">
                <a:solidFill>
                  <a:srgbClr val="000000"/>
                </a:solidFill>
              </a:endParaRPr>
            </a:p>
          </p:txBody>
        </p:sp>
      </p:grpSp>
      <p:sp>
        <p:nvSpPr>
          <p:cNvPr id="199" name="AutoShape 19"/>
          <p:cNvSpPr>
            <a:spLocks noChangeArrowheads="1"/>
          </p:cNvSpPr>
          <p:nvPr/>
        </p:nvSpPr>
        <p:spPr bwMode="auto">
          <a:xfrm flipH="1" flipV="1">
            <a:off x="280363" y="1596862"/>
            <a:ext cx="446901" cy="92634"/>
          </a:xfrm>
          <a:custGeom>
            <a:avLst/>
            <a:gdLst>
              <a:gd name="T0" fmla="*/ 364 w 21600"/>
              <a:gd name="T1" fmla="*/ 40 h 21600"/>
              <a:gd name="T2" fmla="*/ 193 w 21600"/>
              <a:gd name="T3" fmla="*/ 80 h 21600"/>
              <a:gd name="T4" fmla="*/ 22 w 21600"/>
              <a:gd name="T5" fmla="*/ 40 h 21600"/>
              <a:gd name="T6" fmla="*/ 193 w 21600"/>
              <a:gd name="T7" fmla="*/ 0 h 21600"/>
              <a:gd name="T8" fmla="*/ 0 60000 65536"/>
              <a:gd name="T9" fmla="*/ 0 60000 65536"/>
              <a:gd name="T10" fmla="*/ 0 60000 65536"/>
              <a:gd name="T11" fmla="*/ 0 60000 65536"/>
              <a:gd name="T12" fmla="*/ 3022 w 21600"/>
              <a:gd name="T13" fmla="*/ 2970 h 21600"/>
              <a:gd name="T14" fmla="*/ 18578 w 21600"/>
              <a:gd name="T15" fmla="*/ 18630 h 21600"/>
            </a:gdLst>
            <a:ahLst/>
            <a:cxnLst>
              <a:cxn ang="T8">
                <a:pos x="T0" y="T1"/>
              </a:cxn>
              <a:cxn ang="T9">
                <a:pos x="T2" y="T3"/>
              </a:cxn>
              <a:cxn ang="T10">
                <a:pos x="T4" y="T5"/>
              </a:cxn>
              <a:cxn ang="T11">
                <a:pos x="T6" y="T7"/>
              </a:cxn>
            </a:cxnLst>
            <a:rect l="T12" t="T13" r="T14" b="T15"/>
            <a:pathLst>
              <a:path w="21600" h="21600">
                <a:moveTo>
                  <a:pt x="0" y="0"/>
                </a:moveTo>
                <a:lnTo>
                  <a:pt x="2435" y="21600"/>
                </a:lnTo>
                <a:lnTo>
                  <a:pt x="19165" y="21600"/>
                </a:lnTo>
                <a:lnTo>
                  <a:pt x="21600" y="0"/>
                </a:lnTo>
                <a:close/>
              </a:path>
            </a:pathLst>
          </a:custGeom>
          <a:solidFill>
            <a:schemeClr val="bg1"/>
          </a:solidFill>
          <a:ln w="12700">
            <a:solidFill>
              <a:schemeClr val="bg1"/>
            </a:solidFill>
            <a:miter lim="800000"/>
            <a:headEnd type="none" w="lg" len="med"/>
            <a:tailEnd type="none" w="lg" len="med"/>
          </a:ln>
        </p:spPr>
        <p:txBody>
          <a:bodyPr anchor="ctr">
            <a:noAutofit/>
          </a:bodyPr>
          <a:lstStyle/>
          <a:p>
            <a:endParaRPr lang="en-US">
              <a:solidFill>
                <a:srgbClr val="000000"/>
              </a:solidFill>
            </a:endParaRPr>
          </a:p>
        </p:txBody>
      </p:sp>
      <p:sp>
        <p:nvSpPr>
          <p:cNvPr id="201" name="Freeform 21"/>
          <p:cNvSpPr>
            <a:spLocks/>
          </p:cNvSpPr>
          <p:nvPr/>
        </p:nvSpPr>
        <p:spPr bwMode="auto">
          <a:xfrm flipH="1">
            <a:off x="276758" y="1504197"/>
            <a:ext cx="444848" cy="98240"/>
          </a:xfrm>
          <a:custGeom>
            <a:avLst/>
            <a:gdLst>
              <a:gd name="T0" fmla="*/ 0 w 288"/>
              <a:gd name="T1" fmla="*/ 144 h 144"/>
              <a:gd name="T2" fmla="*/ 0 w 288"/>
              <a:gd name="T3" fmla="*/ 0 h 144"/>
              <a:gd name="T4" fmla="*/ 288 w 288"/>
              <a:gd name="T5" fmla="*/ 0 h 144"/>
              <a:gd name="T6" fmla="*/ 288 w 288"/>
              <a:gd name="T7" fmla="*/ 144 h 144"/>
              <a:gd name="T8" fmla="*/ 0 60000 65536"/>
              <a:gd name="T9" fmla="*/ 0 60000 65536"/>
              <a:gd name="T10" fmla="*/ 0 60000 65536"/>
              <a:gd name="T11" fmla="*/ 0 60000 65536"/>
              <a:gd name="T12" fmla="*/ 0 w 288"/>
              <a:gd name="T13" fmla="*/ 0 h 144"/>
              <a:gd name="T14" fmla="*/ 288 w 288"/>
              <a:gd name="T15" fmla="*/ 144 h 144"/>
            </a:gdLst>
            <a:ahLst/>
            <a:cxnLst>
              <a:cxn ang="T8">
                <a:pos x="T0" y="T1"/>
              </a:cxn>
              <a:cxn ang="T9">
                <a:pos x="T2" y="T3"/>
              </a:cxn>
              <a:cxn ang="T10">
                <a:pos x="T4" y="T5"/>
              </a:cxn>
              <a:cxn ang="T11">
                <a:pos x="T6" y="T7"/>
              </a:cxn>
            </a:cxnLst>
            <a:rect l="T12" t="T13" r="T14" b="T15"/>
            <a:pathLst>
              <a:path w="288" h="144">
                <a:moveTo>
                  <a:pt x="0" y="144"/>
                </a:moveTo>
                <a:lnTo>
                  <a:pt x="0" y="0"/>
                </a:lnTo>
                <a:lnTo>
                  <a:pt x="288" y="0"/>
                </a:lnTo>
                <a:lnTo>
                  <a:pt x="288" y="144"/>
                </a:lnTo>
              </a:path>
            </a:pathLst>
          </a:custGeom>
          <a:noFill/>
          <a:ln w="28575">
            <a:solidFill>
              <a:schemeClr val="tx1"/>
            </a:solidFill>
            <a:round/>
            <a:headEnd type="none" w="lg" len="med"/>
            <a:tailEnd type="none" w="lg" len="med"/>
          </a:ln>
        </p:spPr>
        <p:txBody>
          <a:bodyPr anchor="ctr">
            <a:noAutofit/>
          </a:bodyPr>
          <a:lstStyle/>
          <a:p>
            <a:endParaRPr lang="en-US">
              <a:solidFill>
                <a:srgbClr val="000000"/>
              </a:solidFill>
            </a:endParaRPr>
          </a:p>
        </p:txBody>
      </p:sp>
      <p:sp>
        <p:nvSpPr>
          <p:cNvPr id="208" name="Freeform 207"/>
          <p:cNvSpPr/>
          <p:nvPr/>
        </p:nvSpPr>
        <p:spPr bwMode="auto">
          <a:xfrm>
            <a:off x="4631821" y="6532636"/>
            <a:ext cx="2574339" cy="365111"/>
          </a:xfrm>
          <a:custGeom>
            <a:avLst/>
            <a:gdLst>
              <a:gd name="connsiteX0" fmla="*/ 0 w 5310835"/>
              <a:gd name="connsiteY0" fmla="*/ 0 h 621792"/>
              <a:gd name="connsiteX1" fmla="*/ 5310835 w 5310835"/>
              <a:gd name="connsiteY1" fmla="*/ 621792 h 621792"/>
              <a:gd name="connsiteX0" fmla="*/ 0 w 5310835"/>
              <a:gd name="connsiteY0" fmla="*/ 0 h 872947"/>
              <a:gd name="connsiteX1" fmla="*/ 5310835 w 5310835"/>
              <a:gd name="connsiteY1" fmla="*/ 621792 h 872947"/>
              <a:gd name="connsiteX0" fmla="*/ 0 w 5310835"/>
              <a:gd name="connsiteY0" fmla="*/ 0 h 1676060"/>
              <a:gd name="connsiteX1" fmla="*/ 5310835 w 5310835"/>
              <a:gd name="connsiteY1" fmla="*/ 621792 h 1676060"/>
              <a:gd name="connsiteX0" fmla="*/ 0 w 5095359"/>
              <a:gd name="connsiteY0" fmla="*/ 0 h 1676060"/>
              <a:gd name="connsiteX1" fmla="*/ 5095359 w 5095359"/>
              <a:gd name="connsiteY1" fmla="*/ 482213 h 1676060"/>
              <a:gd name="connsiteX0" fmla="*/ 0 w 5194810"/>
              <a:gd name="connsiteY0" fmla="*/ 0 h 1676060"/>
              <a:gd name="connsiteX1" fmla="*/ 5194810 w 5194810"/>
              <a:gd name="connsiteY1" fmla="*/ 878912 h 1676060"/>
              <a:gd name="connsiteX0" fmla="*/ 0 w 5194810"/>
              <a:gd name="connsiteY0" fmla="*/ 0 h 1676060"/>
              <a:gd name="connsiteX1" fmla="*/ 5194810 w 5194810"/>
              <a:gd name="connsiteY1" fmla="*/ 878912 h 1676060"/>
              <a:gd name="connsiteX0" fmla="*/ 0 w 5194810"/>
              <a:gd name="connsiteY0" fmla="*/ 7346 h 1676060"/>
              <a:gd name="connsiteX1" fmla="*/ 69111 w 5194810"/>
              <a:gd name="connsiteY1" fmla="*/ 0 h 1676060"/>
              <a:gd name="connsiteX2" fmla="*/ 5194810 w 5194810"/>
              <a:gd name="connsiteY2" fmla="*/ 886258 h 1676060"/>
              <a:gd name="connsiteX0" fmla="*/ 0 w 5194810"/>
              <a:gd name="connsiteY0" fmla="*/ 7346 h 1242630"/>
              <a:gd name="connsiteX1" fmla="*/ 69111 w 5194810"/>
              <a:gd name="connsiteY1" fmla="*/ 0 h 1242630"/>
              <a:gd name="connsiteX2" fmla="*/ 5194810 w 5194810"/>
              <a:gd name="connsiteY2" fmla="*/ 886258 h 1242630"/>
              <a:gd name="connsiteX0" fmla="*/ 0 w 5194810"/>
              <a:gd name="connsiteY0" fmla="*/ 0 h 1881757"/>
              <a:gd name="connsiteX1" fmla="*/ 234862 w 5194810"/>
              <a:gd name="connsiteY1" fmla="*/ 639126 h 1881757"/>
              <a:gd name="connsiteX2" fmla="*/ 5194810 w 5194810"/>
              <a:gd name="connsiteY2" fmla="*/ 878912 h 1881757"/>
              <a:gd name="connsiteX0" fmla="*/ 23991 w 4983939"/>
              <a:gd name="connsiteY0" fmla="*/ 0 h 1242630"/>
              <a:gd name="connsiteX1" fmla="*/ 4983939 w 4983939"/>
              <a:gd name="connsiteY1" fmla="*/ 239786 h 1242630"/>
              <a:gd name="connsiteX0" fmla="*/ 1 w 4959949"/>
              <a:gd name="connsiteY0" fmla="*/ 0 h 588812"/>
              <a:gd name="connsiteX1" fmla="*/ 4959949 w 4959949"/>
              <a:gd name="connsiteY1" fmla="*/ 239786 h 588812"/>
              <a:gd name="connsiteX0" fmla="*/ 0 w 4993098"/>
              <a:gd name="connsiteY0" fmla="*/ 158481 h 747293"/>
              <a:gd name="connsiteX1" fmla="*/ 4993098 w 4993098"/>
              <a:gd name="connsiteY1" fmla="*/ 133801 h 747293"/>
              <a:gd name="connsiteX0" fmla="*/ 0 w 4993098"/>
              <a:gd name="connsiteY0" fmla="*/ 158481 h 313863"/>
              <a:gd name="connsiteX1" fmla="*/ 4993098 w 4993098"/>
              <a:gd name="connsiteY1" fmla="*/ 133801 h 313863"/>
            </a:gdLst>
            <a:ahLst/>
            <a:cxnLst>
              <a:cxn ang="0">
                <a:pos x="connsiteX0" y="connsiteY0"/>
              </a:cxn>
              <a:cxn ang="0">
                <a:pos x="connsiteX1" y="connsiteY1"/>
              </a:cxn>
            </a:cxnLst>
            <a:rect l="l" t="t" r="r" b="b"/>
            <a:pathLst>
              <a:path w="4993098" h="313863">
                <a:moveTo>
                  <a:pt x="0" y="158481"/>
                </a:moveTo>
                <a:cubicBezTo>
                  <a:pt x="1285445" y="313863"/>
                  <a:pt x="3222820" y="0"/>
                  <a:pt x="4993098" y="133801"/>
                </a:cubicBezTo>
              </a:path>
            </a:pathLst>
          </a:custGeom>
          <a:noFill/>
          <a:ln w="38100" cap="flat" cmpd="sng" algn="ctr">
            <a:solidFill>
              <a:schemeClr val="tx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a:spcBef>
                <a:spcPct val="50000"/>
              </a:spcBef>
            </a:pPr>
            <a:endParaRPr lang="en-US" smtClean="0">
              <a:solidFill>
                <a:srgbClr val="000000"/>
              </a:solidFill>
            </a:endParaRPr>
          </a:p>
        </p:txBody>
      </p:sp>
      <p:sp>
        <p:nvSpPr>
          <p:cNvPr id="13332" name="Line 120"/>
          <p:cNvSpPr>
            <a:spLocks noChangeShapeType="1"/>
          </p:cNvSpPr>
          <p:nvPr/>
        </p:nvSpPr>
        <p:spPr bwMode="auto">
          <a:xfrm flipH="1">
            <a:off x="774497" y="2001203"/>
            <a:ext cx="968578" cy="0"/>
          </a:xfrm>
          <a:prstGeom prst="line">
            <a:avLst/>
          </a:prstGeom>
          <a:noFill/>
          <a:ln w="12700">
            <a:solidFill>
              <a:schemeClr val="tx1"/>
            </a:solidFill>
            <a:prstDash val="dash"/>
            <a:round/>
            <a:headEnd type="none" w="lg" len="med"/>
            <a:tailEnd type="none" w="lg" len="med"/>
          </a:ln>
        </p:spPr>
        <p:txBody>
          <a:bodyPr wrap="square" anchor="ctr">
            <a:noAutofit/>
          </a:bodyPr>
          <a:lstStyle/>
          <a:p>
            <a:endParaRPr lang="en-US">
              <a:solidFill>
                <a:srgbClr val="000000"/>
              </a:solidFill>
            </a:endParaRPr>
          </a:p>
        </p:txBody>
      </p:sp>
      <p:grpSp>
        <p:nvGrpSpPr>
          <p:cNvPr id="14" name="Group 196"/>
          <p:cNvGrpSpPr/>
          <p:nvPr/>
        </p:nvGrpSpPr>
        <p:grpSpPr>
          <a:xfrm>
            <a:off x="6158332" y="3280412"/>
            <a:ext cx="3322097" cy="3192577"/>
            <a:chOff x="4081882" y="3280412"/>
            <a:chExt cx="4638255" cy="3468369"/>
          </a:xfrm>
        </p:grpSpPr>
        <p:cxnSp>
          <p:nvCxnSpPr>
            <p:cNvPr id="206" name="Straight Connector 187"/>
            <p:cNvCxnSpPr>
              <a:cxnSpLocks noChangeShapeType="1"/>
            </p:cNvCxnSpPr>
            <p:nvPr/>
          </p:nvCxnSpPr>
          <p:spPr bwMode="auto">
            <a:xfrm rot="5400000">
              <a:off x="2370417" y="5005795"/>
              <a:ext cx="3461880" cy="11113"/>
            </a:xfrm>
            <a:prstGeom prst="line">
              <a:avLst/>
            </a:prstGeom>
            <a:noFill/>
            <a:ln w="254000" algn="ctr">
              <a:solidFill>
                <a:schemeClr val="bg1">
                  <a:lumMod val="50000"/>
                </a:schemeClr>
              </a:solidFill>
              <a:round/>
              <a:headEnd type="none" w="lg" len="med"/>
              <a:tailEnd type="none" w="lg" len="med"/>
            </a:ln>
          </p:spPr>
        </p:cxnSp>
        <p:cxnSp>
          <p:nvCxnSpPr>
            <p:cNvPr id="209" name="Straight Connector 189"/>
            <p:cNvCxnSpPr>
              <a:cxnSpLocks noChangeShapeType="1"/>
            </p:cNvCxnSpPr>
            <p:nvPr/>
          </p:nvCxnSpPr>
          <p:spPr bwMode="auto">
            <a:xfrm rot="5400000">
              <a:off x="6983641" y="5012284"/>
              <a:ext cx="3461880" cy="11113"/>
            </a:xfrm>
            <a:prstGeom prst="line">
              <a:avLst/>
            </a:prstGeom>
            <a:noFill/>
            <a:ln w="254000" algn="ctr">
              <a:solidFill>
                <a:schemeClr val="bg1">
                  <a:lumMod val="50000"/>
                </a:schemeClr>
              </a:solidFill>
              <a:round/>
              <a:headEnd type="none" w="lg" len="med"/>
              <a:tailEnd type="none" w="lg" len="med"/>
            </a:ln>
          </p:spPr>
        </p:cxnSp>
        <p:cxnSp>
          <p:nvCxnSpPr>
            <p:cNvPr id="210" name="Straight Connector 190"/>
            <p:cNvCxnSpPr>
              <a:cxnSpLocks noChangeShapeType="1"/>
            </p:cNvCxnSpPr>
            <p:nvPr/>
          </p:nvCxnSpPr>
          <p:spPr bwMode="auto">
            <a:xfrm rot="10800000">
              <a:off x="4081882" y="6617357"/>
              <a:ext cx="4635082" cy="12045"/>
            </a:xfrm>
            <a:prstGeom prst="line">
              <a:avLst/>
            </a:prstGeom>
            <a:noFill/>
            <a:ln w="254000" algn="ctr">
              <a:solidFill>
                <a:schemeClr val="bg1">
                  <a:lumMod val="50000"/>
                </a:schemeClr>
              </a:solidFill>
              <a:round/>
              <a:headEnd type="none" w="lg" len="med"/>
              <a:tailEnd type="none" w="lg" len="med"/>
            </a:ln>
          </p:spPr>
        </p:cxnSp>
      </p:grpSp>
      <p:sp>
        <p:nvSpPr>
          <p:cNvPr id="211" name="Trapezoid 210"/>
          <p:cNvSpPr/>
          <p:nvPr/>
        </p:nvSpPr>
        <p:spPr>
          <a:xfrm>
            <a:off x="2743200" y="2000250"/>
            <a:ext cx="533400" cy="213360"/>
          </a:xfrm>
          <a:prstGeom prst="trapezoid">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s-CO">
              <a:solidFill>
                <a:srgbClr val="FFFFFF"/>
              </a:solidFill>
            </a:endParaRPr>
          </a:p>
        </p:txBody>
      </p:sp>
      <p:sp>
        <p:nvSpPr>
          <p:cNvPr id="212" name="Line 117"/>
          <p:cNvSpPr>
            <a:spLocks noChangeShapeType="1"/>
          </p:cNvSpPr>
          <p:nvPr/>
        </p:nvSpPr>
        <p:spPr bwMode="auto">
          <a:xfrm flipV="1">
            <a:off x="3001010" y="1797368"/>
            <a:ext cx="0" cy="267652"/>
          </a:xfrm>
          <a:prstGeom prst="line">
            <a:avLst/>
          </a:prstGeom>
          <a:noFill/>
          <a:ln w="12700">
            <a:solidFill>
              <a:schemeClr val="tx1"/>
            </a:solidFill>
            <a:round/>
            <a:headEnd type="none" w="lg" len="med"/>
            <a:tailEnd type="none" w="lg" len="med"/>
          </a:ln>
        </p:spPr>
        <p:txBody>
          <a:bodyPr wrap="square" anchor="ctr">
            <a:noAutofit/>
          </a:bodyPr>
          <a:lstStyle/>
          <a:p>
            <a:endParaRPr lang="en-US">
              <a:solidFill>
                <a:srgbClr val="000000"/>
              </a:solidFill>
            </a:endParaRPr>
          </a:p>
        </p:txBody>
      </p:sp>
      <p:grpSp>
        <p:nvGrpSpPr>
          <p:cNvPr id="15" name="Group 266"/>
          <p:cNvGrpSpPr/>
          <p:nvPr/>
        </p:nvGrpSpPr>
        <p:grpSpPr>
          <a:xfrm>
            <a:off x="450563" y="2180782"/>
            <a:ext cx="96456" cy="4339450"/>
            <a:chOff x="450563" y="2190307"/>
            <a:chExt cx="96456" cy="4339450"/>
          </a:xfrm>
        </p:grpSpPr>
        <p:sp>
          <p:nvSpPr>
            <p:cNvPr id="247" name="Rectangle 246"/>
            <p:cNvSpPr/>
            <p:nvPr/>
          </p:nvSpPr>
          <p:spPr bwMode="auto">
            <a:xfrm rot="5400000">
              <a:off x="-1670934" y="4311804"/>
              <a:ext cx="4339450" cy="96456"/>
            </a:xfrm>
            <a:prstGeom prst="rect">
              <a:avLst/>
            </a:prstGeom>
            <a:solidFill>
              <a:schemeClr val="accent2">
                <a:lumMod val="50000"/>
              </a:schemeClr>
            </a:solidFill>
            <a:ln w="12700" cap="flat" cmpd="sng" algn="ctr">
              <a:no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eaLnBrk="1" hangingPunct="1"/>
              <a:endParaRPr lang="en-US" sz="1800" smtClean="0">
                <a:solidFill>
                  <a:srgbClr val="000000"/>
                </a:solidFill>
                <a:latin typeface="Century Gothic" pitchFamily="34" charset="0"/>
                <a:cs typeface="Arial" charset="0"/>
              </a:endParaRPr>
            </a:p>
          </p:txBody>
        </p:sp>
        <p:cxnSp>
          <p:nvCxnSpPr>
            <p:cNvPr id="248" name="Straight Connector 247"/>
            <p:cNvCxnSpPr/>
            <p:nvPr/>
          </p:nvCxnSpPr>
          <p:spPr bwMode="auto">
            <a:xfrm rot="5400000">
              <a:off x="-1627126" y="4360032"/>
              <a:ext cx="4339450" cy="0"/>
            </a:xfrm>
            <a:prstGeom prst="line">
              <a:avLst/>
            </a:prstGeom>
            <a:solidFill>
              <a:schemeClr val="accent2">
                <a:lumMod val="50000"/>
              </a:schemeClr>
            </a:solidFill>
            <a:ln w="28575" cap="flat" cmpd="sng" algn="ctr">
              <a:solidFill>
                <a:schemeClr val="tx1"/>
              </a:solidFill>
              <a:prstDash val="solid"/>
              <a:round/>
              <a:headEnd type="none" w="lg" len="med"/>
              <a:tailEnd type="none" w="lg" len="med"/>
            </a:ln>
            <a:effectLst/>
          </p:spPr>
        </p:cxnSp>
        <p:cxnSp>
          <p:nvCxnSpPr>
            <p:cNvPr id="249" name="Straight Connector 248"/>
            <p:cNvCxnSpPr/>
            <p:nvPr/>
          </p:nvCxnSpPr>
          <p:spPr bwMode="auto">
            <a:xfrm rot="5400000">
              <a:off x="-1717160" y="4360032"/>
              <a:ext cx="4339450" cy="0"/>
            </a:xfrm>
            <a:prstGeom prst="line">
              <a:avLst/>
            </a:prstGeom>
            <a:solidFill>
              <a:schemeClr val="accent2">
                <a:lumMod val="50000"/>
              </a:schemeClr>
            </a:solidFill>
            <a:ln w="28575" cap="flat" cmpd="sng" algn="ctr">
              <a:solidFill>
                <a:schemeClr val="tx1"/>
              </a:solidFill>
              <a:prstDash val="solid"/>
              <a:round/>
              <a:headEnd type="none" w="lg" len="med"/>
              <a:tailEnd type="none" w="lg" len="med"/>
            </a:ln>
            <a:effectLst/>
          </p:spPr>
        </p:cxnSp>
      </p:grpSp>
      <p:sp>
        <p:nvSpPr>
          <p:cNvPr id="263" name="Freeform 262"/>
          <p:cNvSpPr/>
          <p:nvPr/>
        </p:nvSpPr>
        <p:spPr bwMode="auto">
          <a:xfrm>
            <a:off x="4153256" y="1897166"/>
            <a:ext cx="256374" cy="4717684"/>
          </a:xfrm>
          <a:custGeom>
            <a:avLst/>
            <a:gdLst>
              <a:gd name="connsiteX0" fmla="*/ 605942 w 693724"/>
              <a:gd name="connsiteY0" fmla="*/ 165811 h 4089197"/>
              <a:gd name="connsiteX1" fmla="*/ 86563 w 693724"/>
              <a:gd name="connsiteY1" fmla="*/ 1241146 h 4089197"/>
              <a:gd name="connsiteX2" fmla="*/ 86563 w 693724"/>
              <a:gd name="connsiteY2" fmla="*/ 3684423 h 4089197"/>
              <a:gd name="connsiteX3" fmla="*/ 159715 w 693724"/>
              <a:gd name="connsiteY3" fmla="*/ 3669792 h 4089197"/>
              <a:gd name="connsiteX4" fmla="*/ 188976 w 693724"/>
              <a:gd name="connsiteY4" fmla="*/ 1175309 h 4089197"/>
              <a:gd name="connsiteX5" fmla="*/ 613258 w 693724"/>
              <a:gd name="connsiteY5" fmla="*/ 246279 h 4089197"/>
              <a:gd name="connsiteX6" fmla="*/ 605942 w 693724"/>
              <a:gd name="connsiteY6" fmla="*/ 165811 h 4089197"/>
              <a:gd name="connsiteX0" fmla="*/ 605942 w 693724"/>
              <a:gd name="connsiteY0" fmla="*/ 165811 h 4089197"/>
              <a:gd name="connsiteX1" fmla="*/ 86563 w 693724"/>
              <a:gd name="connsiteY1" fmla="*/ 1241146 h 4089197"/>
              <a:gd name="connsiteX2" fmla="*/ 86563 w 693724"/>
              <a:gd name="connsiteY2" fmla="*/ 3684423 h 4089197"/>
              <a:gd name="connsiteX3" fmla="*/ 159715 w 693724"/>
              <a:gd name="connsiteY3" fmla="*/ 3669792 h 4089197"/>
              <a:gd name="connsiteX4" fmla="*/ 188976 w 693724"/>
              <a:gd name="connsiteY4" fmla="*/ 1175309 h 4089197"/>
              <a:gd name="connsiteX5" fmla="*/ 613258 w 693724"/>
              <a:gd name="connsiteY5" fmla="*/ 246279 h 4089197"/>
              <a:gd name="connsiteX6" fmla="*/ 605942 w 693724"/>
              <a:gd name="connsiteY6" fmla="*/ 165811 h 4089197"/>
              <a:gd name="connsiteX0" fmla="*/ 605942 w 693724"/>
              <a:gd name="connsiteY0" fmla="*/ 165811 h 4089197"/>
              <a:gd name="connsiteX1" fmla="*/ 86563 w 693724"/>
              <a:gd name="connsiteY1" fmla="*/ 1241146 h 4089197"/>
              <a:gd name="connsiteX2" fmla="*/ 86563 w 693724"/>
              <a:gd name="connsiteY2" fmla="*/ 3684423 h 4089197"/>
              <a:gd name="connsiteX3" fmla="*/ 159715 w 693724"/>
              <a:gd name="connsiteY3" fmla="*/ 3669792 h 4089197"/>
              <a:gd name="connsiteX4" fmla="*/ 188976 w 693724"/>
              <a:gd name="connsiteY4" fmla="*/ 1175309 h 4089197"/>
              <a:gd name="connsiteX5" fmla="*/ 613258 w 693724"/>
              <a:gd name="connsiteY5" fmla="*/ 246279 h 4089197"/>
              <a:gd name="connsiteX6" fmla="*/ 605942 w 693724"/>
              <a:gd name="connsiteY6" fmla="*/ 165811 h 4089197"/>
              <a:gd name="connsiteX0" fmla="*/ 605942 w 965328"/>
              <a:gd name="connsiteY0" fmla="*/ 84474 h 4007860"/>
              <a:gd name="connsiteX1" fmla="*/ 86563 w 965328"/>
              <a:gd name="connsiteY1" fmla="*/ 1159809 h 4007860"/>
              <a:gd name="connsiteX2" fmla="*/ 86563 w 965328"/>
              <a:gd name="connsiteY2" fmla="*/ 3603086 h 4007860"/>
              <a:gd name="connsiteX3" fmla="*/ 159715 w 965328"/>
              <a:gd name="connsiteY3" fmla="*/ 3588455 h 4007860"/>
              <a:gd name="connsiteX4" fmla="*/ 188976 w 965328"/>
              <a:gd name="connsiteY4" fmla="*/ 1093972 h 4007860"/>
              <a:gd name="connsiteX5" fmla="*/ 613258 w 965328"/>
              <a:gd name="connsiteY5" fmla="*/ 164942 h 4007860"/>
              <a:gd name="connsiteX6" fmla="*/ 605942 w 965328"/>
              <a:gd name="connsiteY6" fmla="*/ 84474 h 4007860"/>
              <a:gd name="connsiteX0" fmla="*/ 605942 w 613258"/>
              <a:gd name="connsiteY0" fmla="*/ 84474 h 4007860"/>
              <a:gd name="connsiteX1" fmla="*/ 86563 w 613258"/>
              <a:gd name="connsiteY1" fmla="*/ 1159809 h 4007860"/>
              <a:gd name="connsiteX2" fmla="*/ 86563 w 613258"/>
              <a:gd name="connsiteY2" fmla="*/ 3603086 h 4007860"/>
              <a:gd name="connsiteX3" fmla="*/ 159715 w 613258"/>
              <a:gd name="connsiteY3" fmla="*/ 3588455 h 4007860"/>
              <a:gd name="connsiteX4" fmla="*/ 188976 w 613258"/>
              <a:gd name="connsiteY4" fmla="*/ 1093972 h 4007860"/>
              <a:gd name="connsiteX5" fmla="*/ 613258 w 613258"/>
              <a:gd name="connsiteY5" fmla="*/ 164942 h 4007860"/>
              <a:gd name="connsiteX6" fmla="*/ 605942 w 613258"/>
              <a:gd name="connsiteY6" fmla="*/ 84474 h 4007860"/>
              <a:gd name="connsiteX0" fmla="*/ 605942 w 613258"/>
              <a:gd name="connsiteY0" fmla="*/ 84474 h 4007860"/>
              <a:gd name="connsiteX1" fmla="*/ 86563 w 613258"/>
              <a:gd name="connsiteY1" fmla="*/ 1159809 h 4007860"/>
              <a:gd name="connsiteX2" fmla="*/ 86563 w 613258"/>
              <a:gd name="connsiteY2" fmla="*/ 3603086 h 4007860"/>
              <a:gd name="connsiteX3" fmla="*/ 159715 w 613258"/>
              <a:gd name="connsiteY3" fmla="*/ 3588455 h 4007860"/>
              <a:gd name="connsiteX4" fmla="*/ 188976 w 613258"/>
              <a:gd name="connsiteY4" fmla="*/ 1093972 h 4007860"/>
              <a:gd name="connsiteX5" fmla="*/ 613258 w 613258"/>
              <a:gd name="connsiteY5" fmla="*/ 164942 h 4007860"/>
              <a:gd name="connsiteX6" fmla="*/ 605942 w 613258"/>
              <a:gd name="connsiteY6" fmla="*/ 84474 h 4007860"/>
              <a:gd name="connsiteX0" fmla="*/ 605942 w 613258"/>
              <a:gd name="connsiteY0" fmla="*/ 84474 h 4007860"/>
              <a:gd name="connsiteX1" fmla="*/ 86563 w 613258"/>
              <a:gd name="connsiteY1" fmla="*/ 1159809 h 4007860"/>
              <a:gd name="connsiteX2" fmla="*/ 86563 w 613258"/>
              <a:gd name="connsiteY2" fmla="*/ 3603086 h 4007860"/>
              <a:gd name="connsiteX3" fmla="*/ 159715 w 613258"/>
              <a:gd name="connsiteY3" fmla="*/ 3588455 h 4007860"/>
              <a:gd name="connsiteX4" fmla="*/ 188976 w 613258"/>
              <a:gd name="connsiteY4" fmla="*/ 1093972 h 4007860"/>
              <a:gd name="connsiteX5" fmla="*/ 613258 w 613258"/>
              <a:gd name="connsiteY5" fmla="*/ 164942 h 4007860"/>
              <a:gd name="connsiteX6" fmla="*/ 605942 w 613258"/>
              <a:gd name="connsiteY6" fmla="*/ 84474 h 4007860"/>
              <a:gd name="connsiteX0" fmla="*/ 605942 w 613258"/>
              <a:gd name="connsiteY0" fmla="*/ 84474 h 4007860"/>
              <a:gd name="connsiteX1" fmla="*/ 86563 w 613258"/>
              <a:gd name="connsiteY1" fmla="*/ 1159809 h 4007860"/>
              <a:gd name="connsiteX2" fmla="*/ 86563 w 613258"/>
              <a:gd name="connsiteY2" fmla="*/ 3603086 h 4007860"/>
              <a:gd name="connsiteX3" fmla="*/ 159715 w 613258"/>
              <a:gd name="connsiteY3" fmla="*/ 3588455 h 4007860"/>
              <a:gd name="connsiteX4" fmla="*/ 188976 w 613258"/>
              <a:gd name="connsiteY4" fmla="*/ 1093972 h 4007860"/>
              <a:gd name="connsiteX5" fmla="*/ 613258 w 613258"/>
              <a:gd name="connsiteY5" fmla="*/ 164942 h 4007860"/>
              <a:gd name="connsiteX6" fmla="*/ 605942 w 613258"/>
              <a:gd name="connsiteY6" fmla="*/ 84474 h 4007860"/>
              <a:gd name="connsiteX0" fmla="*/ 605942 w 613258"/>
              <a:gd name="connsiteY0" fmla="*/ 84474 h 3603762"/>
              <a:gd name="connsiteX1" fmla="*/ 86563 w 613258"/>
              <a:gd name="connsiteY1" fmla="*/ 1159809 h 3603762"/>
              <a:gd name="connsiteX2" fmla="*/ 86563 w 613258"/>
              <a:gd name="connsiteY2" fmla="*/ 3603086 h 3603762"/>
              <a:gd name="connsiteX3" fmla="*/ 159715 w 613258"/>
              <a:gd name="connsiteY3" fmla="*/ 3588455 h 3603762"/>
              <a:gd name="connsiteX4" fmla="*/ 188976 w 613258"/>
              <a:gd name="connsiteY4" fmla="*/ 1093972 h 3603762"/>
              <a:gd name="connsiteX5" fmla="*/ 613258 w 613258"/>
              <a:gd name="connsiteY5" fmla="*/ 164942 h 3603762"/>
              <a:gd name="connsiteX6" fmla="*/ 605942 w 613258"/>
              <a:gd name="connsiteY6" fmla="*/ 84474 h 3603762"/>
              <a:gd name="connsiteX0" fmla="*/ 605942 w 613258"/>
              <a:gd name="connsiteY0" fmla="*/ 84474 h 3603762"/>
              <a:gd name="connsiteX1" fmla="*/ 86563 w 613258"/>
              <a:gd name="connsiteY1" fmla="*/ 1159809 h 3603762"/>
              <a:gd name="connsiteX2" fmla="*/ 86563 w 613258"/>
              <a:gd name="connsiteY2" fmla="*/ 3603086 h 3603762"/>
              <a:gd name="connsiteX3" fmla="*/ 159715 w 613258"/>
              <a:gd name="connsiteY3" fmla="*/ 3588455 h 3603762"/>
              <a:gd name="connsiteX4" fmla="*/ 159715 w 613258"/>
              <a:gd name="connsiteY4" fmla="*/ 1174440 h 3603762"/>
              <a:gd name="connsiteX5" fmla="*/ 613258 w 613258"/>
              <a:gd name="connsiteY5" fmla="*/ 164942 h 3603762"/>
              <a:gd name="connsiteX6" fmla="*/ 605942 w 613258"/>
              <a:gd name="connsiteY6" fmla="*/ 84474 h 3603762"/>
              <a:gd name="connsiteX0" fmla="*/ 605942 w 613258"/>
              <a:gd name="connsiteY0" fmla="*/ 84474 h 3603762"/>
              <a:gd name="connsiteX1" fmla="*/ 86563 w 613258"/>
              <a:gd name="connsiteY1" fmla="*/ 1159809 h 3603762"/>
              <a:gd name="connsiteX2" fmla="*/ 86563 w 613258"/>
              <a:gd name="connsiteY2" fmla="*/ 3603086 h 3603762"/>
              <a:gd name="connsiteX3" fmla="*/ 159715 w 613258"/>
              <a:gd name="connsiteY3" fmla="*/ 3588455 h 3603762"/>
              <a:gd name="connsiteX4" fmla="*/ 297052 w 613258"/>
              <a:gd name="connsiteY4" fmla="*/ 1181774 h 3603762"/>
              <a:gd name="connsiteX5" fmla="*/ 613258 w 613258"/>
              <a:gd name="connsiteY5" fmla="*/ 164942 h 3603762"/>
              <a:gd name="connsiteX6" fmla="*/ 605942 w 613258"/>
              <a:gd name="connsiteY6" fmla="*/ 84474 h 3603762"/>
              <a:gd name="connsiteX0" fmla="*/ 605942 w 613258"/>
              <a:gd name="connsiteY0" fmla="*/ 84474 h 3611096"/>
              <a:gd name="connsiteX1" fmla="*/ 86563 w 613258"/>
              <a:gd name="connsiteY1" fmla="*/ 1159809 h 3611096"/>
              <a:gd name="connsiteX2" fmla="*/ 86563 w 613258"/>
              <a:gd name="connsiteY2" fmla="*/ 3603086 h 3611096"/>
              <a:gd name="connsiteX3" fmla="*/ 297050 w 613258"/>
              <a:gd name="connsiteY3" fmla="*/ 3595789 h 3611096"/>
              <a:gd name="connsiteX4" fmla="*/ 297052 w 613258"/>
              <a:gd name="connsiteY4" fmla="*/ 1181774 h 3611096"/>
              <a:gd name="connsiteX5" fmla="*/ 613258 w 613258"/>
              <a:gd name="connsiteY5" fmla="*/ 164942 h 3611096"/>
              <a:gd name="connsiteX6" fmla="*/ 605942 w 613258"/>
              <a:gd name="connsiteY6" fmla="*/ 84474 h 3611096"/>
              <a:gd name="connsiteX0" fmla="*/ 605942 w 613258"/>
              <a:gd name="connsiteY0" fmla="*/ 40473 h 3567095"/>
              <a:gd name="connsiteX1" fmla="*/ 86563 w 613258"/>
              <a:gd name="connsiteY1" fmla="*/ 1115808 h 3567095"/>
              <a:gd name="connsiteX2" fmla="*/ 86563 w 613258"/>
              <a:gd name="connsiteY2" fmla="*/ 3559085 h 3567095"/>
              <a:gd name="connsiteX3" fmla="*/ 297050 w 613258"/>
              <a:gd name="connsiteY3" fmla="*/ 3551788 h 3567095"/>
              <a:gd name="connsiteX4" fmla="*/ 297052 w 613258"/>
              <a:gd name="connsiteY4" fmla="*/ 1137773 h 3567095"/>
              <a:gd name="connsiteX5" fmla="*/ 613258 w 613258"/>
              <a:gd name="connsiteY5" fmla="*/ 164942 h 3567095"/>
              <a:gd name="connsiteX6" fmla="*/ 605942 w 613258"/>
              <a:gd name="connsiteY6" fmla="*/ 40473 h 3567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3258" h="3567095">
                <a:moveTo>
                  <a:pt x="605942" y="40473"/>
                </a:moveTo>
                <a:cubicBezTo>
                  <a:pt x="264663" y="151963"/>
                  <a:pt x="173126" y="529373"/>
                  <a:pt x="86563" y="1115808"/>
                </a:cubicBezTo>
                <a:cubicBezTo>
                  <a:pt x="0" y="1702243"/>
                  <a:pt x="74371" y="3154311"/>
                  <a:pt x="86563" y="3559085"/>
                </a:cubicBezTo>
                <a:cubicBezTo>
                  <a:pt x="144023" y="3547399"/>
                  <a:pt x="270927" y="3567095"/>
                  <a:pt x="297050" y="3551788"/>
                </a:cubicBezTo>
                <a:cubicBezTo>
                  <a:pt x="314119" y="3133602"/>
                  <a:pt x="244351" y="1702247"/>
                  <a:pt x="297052" y="1137773"/>
                </a:cubicBezTo>
                <a:cubicBezTo>
                  <a:pt x="349753" y="573299"/>
                  <a:pt x="372967" y="198609"/>
                  <a:pt x="613258" y="164942"/>
                </a:cubicBezTo>
                <a:cubicBezTo>
                  <a:pt x="600052" y="0"/>
                  <a:pt x="612243" y="82892"/>
                  <a:pt x="605942" y="40473"/>
                </a:cubicBezTo>
                <a:close/>
              </a:path>
            </a:pathLst>
          </a:custGeom>
          <a:solidFill>
            <a:schemeClr val="accent2">
              <a:lumMod val="50000"/>
            </a:schemeClr>
          </a:solidFill>
          <a:ln w="12700" cap="flat" cmpd="sng" algn="ctr">
            <a:no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eaLnBrk="1" hangingPunct="1"/>
            <a:endParaRPr lang="en-US" sz="1800" smtClean="0">
              <a:solidFill>
                <a:srgbClr val="000000"/>
              </a:solidFill>
              <a:latin typeface="Century Gothic" pitchFamily="34" charset="0"/>
              <a:cs typeface="Arial" charset="0"/>
            </a:endParaRPr>
          </a:p>
        </p:txBody>
      </p:sp>
      <p:sp>
        <p:nvSpPr>
          <p:cNvPr id="258" name="Freeform 257"/>
          <p:cNvSpPr/>
          <p:nvPr/>
        </p:nvSpPr>
        <p:spPr bwMode="auto">
          <a:xfrm>
            <a:off x="4178893" y="1999716"/>
            <a:ext cx="247828" cy="4600203"/>
          </a:xfrm>
          <a:custGeom>
            <a:avLst/>
            <a:gdLst>
              <a:gd name="connsiteX0" fmla="*/ 61912 w 547687"/>
              <a:gd name="connsiteY0" fmla="*/ 3467100 h 3467100"/>
              <a:gd name="connsiteX1" fmla="*/ 80962 w 547687"/>
              <a:gd name="connsiteY1" fmla="*/ 876300 h 3467100"/>
              <a:gd name="connsiteX2" fmla="*/ 547687 w 547687"/>
              <a:gd name="connsiteY2" fmla="*/ 0 h 3467100"/>
              <a:gd name="connsiteX3" fmla="*/ 547687 w 547687"/>
              <a:gd name="connsiteY3" fmla="*/ 0 h 3467100"/>
              <a:gd name="connsiteX0" fmla="*/ 61912 w 632370"/>
              <a:gd name="connsiteY0" fmla="*/ 3604185 h 3604185"/>
              <a:gd name="connsiteX1" fmla="*/ 80962 w 632370"/>
              <a:gd name="connsiteY1" fmla="*/ 1013385 h 3604185"/>
              <a:gd name="connsiteX2" fmla="*/ 547687 w 632370"/>
              <a:gd name="connsiteY2" fmla="*/ 137085 h 3604185"/>
              <a:gd name="connsiteX3" fmla="*/ 589063 w 632370"/>
              <a:gd name="connsiteY3" fmla="*/ 190873 h 3604185"/>
              <a:gd name="connsiteX0" fmla="*/ 61912 w 547687"/>
              <a:gd name="connsiteY0" fmla="*/ 3467100 h 3467100"/>
              <a:gd name="connsiteX1" fmla="*/ 80962 w 547687"/>
              <a:gd name="connsiteY1" fmla="*/ 876300 h 3467100"/>
              <a:gd name="connsiteX2" fmla="*/ 547687 w 547687"/>
              <a:gd name="connsiteY2" fmla="*/ 0 h 3467100"/>
              <a:gd name="connsiteX0" fmla="*/ 61912 w 547687"/>
              <a:gd name="connsiteY0" fmla="*/ 3467100 h 3467100"/>
              <a:gd name="connsiteX1" fmla="*/ 80962 w 547687"/>
              <a:gd name="connsiteY1" fmla="*/ 876300 h 3467100"/>
              <a:gd name="connsiteX2" fmla="*/ 547687 w 547687"/>
              <a:gd name="connsiteY2" fmla="*/ 0 h 3467100"/>
              <a:gd name="connsiteX0" fmla="*/ 30956 w 516731"/>
              <a:gd name="connsiteY0" fmla="*/ 3467100 h 3467100"/>
              <a:gd name="connsiteX1" fmla="*/ 50006 w 516731"/>
              <a:gd name="connsiteY1" fmla="*/ 876300 h 3467100"/>
              <a:gd name="connsiteX2" fmla="*/ 516731 w 516731"/>
              <a:gd name="connsiteY2" fmla="*/ 0 h 3467100"/>
              <a:gd name="connsiteX0" fmla="*/ 61912 w 547687"/>
              <a:gd name="connsiteY0" fmla="*/ 3467100 h 3467100"/>
              <a:gd name="connsiteX1" fmla="*/ 80962 w 547687"/>
              <a:gd name="connsiteY1" fmla="*/ 876300 h 3467100"/>
              <a:gd name="connsiteX2" fmla="*/ 547687 w 547687"/>
              <a:gd name="connsiteY2" fmla="*/ 0 h 3467100"/>
            </a:gdLst>
            <a:ahLst/>
            <a:cxnLst>
              <a:cxn ang="0">
                <a:pos x="connsiteX0" y="connsiteY0"/>
              </a:cxn>
              <a:cxn ang="0">
                <a:pos x="connsiteX1" y="connsiteY1"/>
              </a:cxn>
              <a:cxn ang="0">
                <a:pos x="connsiteX2" y="connsiteY2"/>
              </a:cxn>
            </a:cxnLst>
            <a:rect l="l" t="t" r="r" b="b"/>
            <a:pathLst>
              <a:path w="547687" h="3467100">
                <a:moveTo>
                  <a:pt x="61912" y="3467100"/>
                </a:moveTo>
                <a:cubicBezTo>
                  <a:pt x="30956" y="2460625"/>
                  <a:pt x="0" y="1454150"/>
                  <a:pt x="80962" y="876300"/>
                </a:cubicBezTo>
                <a:cubicBezTo>
                  <a:pt x="161924" y="298450"/>
                  <a:pt x="359565" y="8821"/>
                  <a:pt x="547687" y="0"/>
                </a:cubicBezTo>
              </a:path>
            </a:pathLst>
          </a:custGeom>
          <a:noFill/>
          <a:ln w="127000" cap="flat" cmpd="dbl" algn="ctr">
            <a:solidFill>
              <a:schemeClr val="tx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eaLnBrk="1" hangingPunct="1"/>
            <a:endParaRPr lang="en-US" sz="1800" smtClean="0">
              <a:solidFill>
                <a:srgbClr val="000000"/>
              </a:solidFill>
              <a:latin typeface="Century Gothic" pitchFamily="34" charset="0"/>
              <a:cs typeface="Arial" charset="0"/>
            </a:endParaRPr>
          </a:p>
        </p:txBody>
      </p:sp>
      <p:sp>
        <p:nvSpPr>
          <p:cNvPr id="265" name="Freeform 264"/>
          <p:cNvSpPr/>
          <p:nvPr/>
        </p:nvSpPr>
        <p:spPr bwMode="auto">
          <a:xfrm>
            <a:off x="4431100" y="2036482"/>
            <a:ext cx="198049" cy="4383368"/>
          </a:xfrm>
          <a:custGeom>
            <a:avLst/>
            <a:gdLst>
              <a:gd name="connsiteX0" fmla="*/ 9525 w 192087"/>
              <a:gd name="connsiteY0" fmla="*/ 0 h 3114675"/>
              <a:gd name="connsiteX1" fmla="*/ 190500 w 192087"/>
              <a:gd name="connsiteY1" fmla="*/ 304800 h 3114675"/>
              <a:gd name="connsiteX2" fmla="*/ 0 w 192087"/>
              <a:gd name="connsiteY2" fmla="*/ 1000125 h 3114675"/>
              <a:gd name="connsiteX3" fmla="*/ 190500 w 192087"/>
              <a:gd name="connsiteY3" fmla="*/ 1571625 h 3114675"/>
              <a:gd name="connsiteX4" fmla="*/ 9525 w 192087"/>
              <a:gd name="connsiteY4" fmla="*/ 2362200 h 3114675"/>
              <a:gd name="connsiteX5" fmla="*/ 190500 w 192087"/>
              <a:gd name="connsiteY5" fmla="*/ 3114675 h 3114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087" h="3114675">
                <a:moveTo>
                  <a:pt x="9525" y="0"/>
                </a:moveTo>
                <a:cubicBezTo>
                  <a:pt x="100806" y="69056"/>
                  <a:pt x="192087" y="138113"/>
                  <a:pt x="190500" y="304800"/>
                </a:cubicBezTo>
                <a:cubicBezTo>
                  <a:pt x="188913" y="471487"/>
                  <a:pt x="0" y="788988"/>
                  <a:pt x="0" y="1000125"/>
                </a:cubicBezTo>
                <a:cubicBezTo>
                  <a:pt x="0" y="1211262"/>
                  <a:pt x="188913" y="1344613"/>
                  <a:pt x="190500" y="1571625"/>
                </a:cubicBezTo>
                <a:cubicBezTo>
                  <a:pt x="192087" y="1798637"/>
                  <a:pt x="9525" y="2105025"/>
                  <a:pt x="9525" y="2362200"/>
                </a:cubicBezTo>
                <a:cubicBezTo>
                  <a:pt x="9525" y="2619375"/>
                  <a:pt x="100012" y="2867025"/>
                  <a:pt x="190500" y="3114675"/>
                </a:cubicBezTo>
              </a:path>
            </a:pathLst>
          </a:custGeom>
          <a:noFill/>
          <a:ln w="38100" cap="flat" cmpd="sng" algn="ctr">
            <a:solidFill>
              <a:schemeClr val="accent6">
                <a:lumMod val="50000"/>
              </a:schemeClr>
            </a:solidFill>
            <a:prstDash val="solid"/>
            <a:round/>
            <a:headEnd type="none" w="lg" len="med"/>
            <a:tailEnd type="none" w="lg" len="med"/>
          </a:ln>
          <a:effectLst/>
        </p:spPr>
        <p:txBody>
          <a:bodyPr vert="horz" wrap="square" lIns="91440" tIns="45720" rIns="91440" bIns="45720" numCol="1" rtlCol="0" anchor="ctr" anchorCtr="0" compatLnSpc="1">
            <a:prstTxWarp prst="textNoShape">
              <a:avLst/>
            </a:prstTxWarp>
            <a:noAutofit/>
          </a:bodyPr>
          <a:lstStyle/>
          <a:p>
            <a:pPr eaLnBrk="1" hangingPunct="1"/>
            <a:endParaRPr lang="en-US" sz="1800" smtClean="0">
              <a:solidFill>
                <a:srgbClr val="000000"/>
              </a:solidFill>
              <a:latin typeface="Century Gothic" pitchFamily="34" charset="0"/>
              <a:cs typeface="Arial" charset="0"/>
            </a:endParaRPr>
          </a:p>
        </p:txBody>
      </p:sp>
      <p:grpSp>
        <p:nvGrpSpPr>
          <p:cNvPr id="16" name="Group 236"/>
          <p:cNvGrpSpPr/>
          <p:nvPr/>
        </p:nvGrpSpPr>
        <p:grpSpPr>
          <a:xfrm>
            <a:off x="537882" y="6078071"/>
            <a:ext cx="3657600" cy="45719"/>
            <a:chOff x="537882" y="6078071"/>
            <a:chExt cx="3657600" cy="45719"/>
          </a:xfrm>
          <a:solidFill>
            <a:schemeClr val="accent2">
              <a:lumMod val="50000"/>
            </a:schemeClr>
          </a:solidFill>
        </p:grpSpPr>
        <p:sp>
          <p:nvSpPr>
            <p:cNvPr id="236" name="Rectangle 235"/>
            <p:cNvSpPr/>
            <p:nvPr/>
          </p:nvSpPr>
          <p:spPr bwMode="auto">
            <a:xfrm>
              <a:off x="537882" y="6078071"/>
              <a:ext cx="3657600" cy="45719"/>
            </a:xfrm>
            <a:prstGeom prst="rect">
              <a:avLst/>
            </a:prstGeom>
            <a:grpFill/>
            <a:ln w="12700" cap="flat" cmpd="sng" algn="ctr">
              <a:no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eaLnBrk="1" hangingPunct="1"/>
              <a:endParaRPr lang="en-US" sz="1800" smtClean="0">
                <a:solidFill>
                  <a:srgbClr val="000000"/>
                </a:solidFill>
                <a:latin typeface="Century Gothic" pitchFamily="34" charset="0"/>
                <a:cs typeface="Arial" charset="0"/>
              </a:endParaRPr>
            </a:p>
          </p:txBody>
        </p:sp>
        <p:cxnSp>
          <p:nvCxnSpPr>
            <p:cNvPr id="219" name="Straight Connector 218"/>
            <p:cNvCxnSpPr/>
            <p:nvPr/>
          </p:nvCxnSpPr>
          <p:spPr bwMode="auto">
            <a:xfrm>
              <a:off x="537882" y="6080166"/>
              <a:ext cx="3657600" cy="0"/>
            </a:xfrm>
            <a:prstGeom prst="line">
              <a:avLst/>
            </a:prstGeom>
            <a:grpFill/>
            <a:ln w="12700" cap="flat" cmpd="sng" algn="ctr">
              <a:solidFill>
                <a:schemeClr val="tx1"/>
              </a:solidFill>
              <a:prstDash val="solid"/>
              <a:round/>
              <a:headEnd type="none" w="lg" len="med"/>
              <a:tailEnd type="none" w="lg" len="med"/>
            </a:ln>
            <a:effectLst/>
          </p:spPr>
        </p:cxnSp>
        <p:cxnSp>
          <p:nvCxnSpPr>
            <p:cNvPr id="225" name="Straight Connector 224"/>
            <p:cNvCxnSpPr/>
            <p:nvPr/>
          </p:nvCxnSpPr>
          <p:spPr bwMode="auto">
            <a:xfrm>
              <a:off x="537882" y="6122841"/>
              <a:ext cx="3657600" cy="0"/>
            </a:xfrm>
            <a:prstGeom prst="line">
              <a:avLst/>
            </a:prstGeom>
            <a:grpFill/>
            <a:ln w="12700" cap="flat" cmpd="sng" algn="ctr">
              <a:solidFill>
                <a:schemeClr val="tx1"/>
              </a:solidFill>
              <a:prstDash val="solid"/>
              <a:round/>
              <a:headEnd type="none" w="lg" len="med"/>
              <a:tailEnd type="none" w="lg" len="med"/>
            </a:ln>
            <a:effectLst/>
          </p:spPr>
        </p:cxnSp>
      </p:grpSp>
      <p:grpSp>
        <p:nvGrpSpPr>
          <p:cNvPr id="17" name="Group 237"/>
          <p:cNvGrpSpPr/>
          <p:nvPr/>
        </p:nvGrpSpPr>
        <p:grpSpPr>
          <a:xfrm>
            <a:off x="537882" y="6230471"/>
            <a:ext cx="3657600" cy="45719"/>
            <a:chOff x="537882" y="6078071"/>
            <a:chExt cx="3657600" cy="45719"/>
          </a:xfrm>
          <a:solidFill>
            <a:schemeClr val="accent2">
              <a:lumMod val="50000"/>
            </a:schemeClr>
          </a:solidFill>
        </p:grpSpPr>
        <p:sp>
          <p:nvSpPr>
            <p:cNvPr id="239" name="Rectangle 238"/>
            <p:cNvSpPr/>
            <p:nvPr/>
          </p:nvSpPr>
          <p:spPr bwMode="auto">
            <a:xfrm>
              <a:off x="537882" y="6078071"/>
              <a:ext cx="3657600" cy="45719"/>
            </a:xfrm>
            <a:prstGeom prst="rect">
              <a:avLst/>
            </a:prstGeom>
            <a:grpFill/>
            <a:ln w="12700" cap="flat" cmpd="sng" algn="ctr">
              <a:no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eaLnBrk="1" hangingPunct="1"/>
              <a:endParaRPr lang="en-US" sz="1800" smtClean="0">
                <a:solidFill>
                  <a:srgbClr val="000000"/>
                </a:solidFill>
                <a:latin typeface="Century Gothic" pitchFamily="34" charset="0"/>
                <a:cs typeface="Arial" charset="0"/>
              </a:endParaRPr>
            </a:p>
          </p:txBody>
        </p:sp>
        <p:cxnSp>
          <p:nvCxnSpPr>
            <p:cNvPr id="240" name="Straight Connector 239"/>
            <p:cNvCxnSpPr/>
            <p:nvPr/>
          </p:nvCxnSpPr>
          <p:spPr bwMode="auto">
            <a:xfrm>
              <a:off x="537882" y="6080166"/>
              <a:ext cx="3657600" cy="0"/>
            </a:xfrm>
            <a:prstGeom prst="line">
              <a:avLst/>
            </a:prstGeom>
            <a:grpFill/>
            <a:ln w="12700" cap="flat" cmpd="sng" algn="ctr">
              <a:solidFill>
                <a:schemeClr val="tx1"/>
              </a:solidFill>
              <a:prstDash val="solid"/>
              <a:round/>
              <a:headEnd type="none" w="lg" len="med"/>
              <a:tailEnd type="none" w="lg" len="med"/>
            </a:ln>
            <a:effectLst/>
          </p:spPr>
        </p:cxnSp>
        <p:cxnSp>
          <p:nvCxnSpPr>
            <p:cNvPr id="241" name="Straight Connector 240"/>
            <p:cNvCxnSpPr/>
            <p:nvPr/>
          </p:nvCxnSpPr>
          <p:spPr bwMode="auto">
            <a:xfrm>
              <a:off x="537882" y="6122841"/>
              <a:ext cx="3657600" cy="0"/>
            </a:xfrm>
            <a:prstGeom prst="line">
              <a:avLst/>
            </a:prstGeom>
            <a:grpFill/>
            <a:ln w="12700" cap="flat" cmpd="sng" algn="ctr">
              <a:solidFill>
                <a:schemeClr val="tx1"/>
              </a:solidFill>
              <a:prstDash val="solid"/>
              <a:round/>
              <a:headEnd type="none" w="lg" len="med"/>
              <a:tailEnd type="none" w="lg" len="med"/>
            </a:ln>
            <a:effectLst/>
          </p:spPr>
        </p:cxnSp>
      </p:grpSp>
      <p:grpSp>
        <p:nvGrpSpPr>
          <p:cNvPr id="18" name="Group 241"/>
          <p:cNvGrpSpPr/>
          <p:nvPr/>
        </p:nvGrpSpPr>
        <p:grpSpPr>
          <a:xfrm>
            <a:off x="537882" y="6382871"/>
            <a:ext cx="3657600" cy="45719"/>
            <a:chOff x="537882" y="6078071"/>
            <a:chExt cx="3657600" cy="45719"/>
          </a:xfrm>
          <a:solidFill>
            <a:schemeClr val="accent2">
              <a:lumMod val="50000"/>
            </a:schemeClr>
          </a:solidFill>
        </p:grpSpPr>
        <p:sp>
          <p:nvSpPr>
            <p:cNvPr id="243" name="Rectangle 242"/>
            <p:cNvSpPr/>
            <p:nvPr/>
          </p:nvSpPr>
          <p:spPr bwMode="auto">
            <a:xfrm>
              <a:off x="537882" y="6078071"/>
              <a:ext cx="3657600" cy="45719"/>
            </a:xfrm>
            <a:prstGeom prst="rect">
              <a:avLst/>
            </a:prstGeom>
            <a:grpFill/>
            <a:ln w="12700" cap="flat" cmpd="sng" algn="ctr">
              <a:no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eaLnBrk="1" hangingPunct="1"/>
              <a:endParaRPr lang="en-US" sz="1800" smtClean="0">
                <a:solidFill>
                  <a:srgbClr val="000000"/>
                </a:solidFill>
                <a:latin typeface="Century Gothic" pitchFamily="34" charset="0"/>
                <a:cs typeface="Arial" charset="0"/>
              </a:endParaRPr>
            </a:p>
          </p:txBody>
        </p:sp>
        <p:cxnSp>
          <p:nvCxnSpPr>
            <p:cNvPr id="244" name="Straight Connector 243"/>
            <p:cNvCxnSpPr/>
            <p:nvPr/>
          </p:nvCxnSpPr>
          <p:spPr bwMode="auto">
            <a:xfrm>
              <a:off x="537882" y="6080166"/>
              <a:ext cx="3657600" cy="0"/>
            </a:xfrm>
            <a:prstGeom prst="line">
              <a:avLst/>
            </a:prstGeom>
            <a:grpFill/>
            <a:ln w="12700" cap="flat" cmpd="sng" algn="ctr">
              <a:solidFill>
                <a:schemeClr val="tx1"/>
              </a:solidFill>
              <a:prstDash val="solid"/>
              <a:round/>
              <a:headEnd type="none" w="lg" len="med"/>
              <a:tailEnd type="none" w="lg" len="med"/>
            </a:ln>
            <a:effectLst/>
          </p:spPr>
        </p:cxnSp>
        <p:cxnSp>
          <p:nvCxnSpPr>
            <p:cNvPr id="245" name="Straight Connector 244"/>
            <p:cNvCxnSpPr/>
            <p:nvPr/>
          </p:nvCxnSpPr>
          <p:spPr bwMode="auto">
            <a:xfrm>
              <a:off x="537882" y="6122841"/>
              <a:ext cx="3657600" cy="0"/>
            </a:xfrm>
            <a:prstGeom prst="line">
              <a:avLst/>
            </a:prstGeom>
            <a:grpFill/>
            <a:ln w="12700" cap="flat" cmpd="sng" algn="ctr">
              <a:solidFill>
                <a:schemeClr val="tx1"/>
              </a:solidFill>
              <a:prstDash val="solid"/>
              <a:round/>
              <a:headEnd type="none" w="lg" len="med"/>
              <a:tailEnd type="none" w="lg" len="med"/>
            </a:ln>
            <a:effectLst/>
          </p:spPr>
        </p:cxnSp>
      </p:grpSp>
      <p:sp>
        <p:nvSpPr>
          <p:cNvPr id="268" name="Flowchart: Collate 267"/>
          <p:cNvSpPr/>
          <p:nvPr/>
        </p:nvSpPr>
        <p:spPr bwMode="auto">
          <a:xfrm>
            <a:off x="419999" y="6521928"/>
            <a:ext cx="152400" cy="133350"/>
          </a:xfrm>
          <a:prstGeom prst="flowChartCollate">
            <a:avLst/>
          </a:prstGeom>
          <a:solidFill>
            <a:schemeClr val="accent1"/>
          </a:solidFill>
          <a:ln w="12700" cap="flat" cmpd="sng" algn="ctr">
            <a:solidFill>
              <a:schemeClr val="tx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eaLnBrk="1" hangingPunct="1"/>
            <a:endParaRPr lang="en-US" sz="1800" smtClean="0">
              <a:solidFill>
                <a:srgbClr val="000000"/>
              </a:solidFill>
              <a:latin typeface="Century Gothic" pitchFamily="34" charset="0"/>
              <a:cs typeface="Arial" charset="0"/>
            </a:endParaRPr>
          </a:p>
        </p:txBody>
      </p:sp>
      <p:sp>
        <p:nvSpPr>
          <p:cNvPr id="269" name="Flowchart: Collate 268"/>
          <p:cNvSpPr/>
          <p:nvPr/>
        </p:nvSpPr>
        <p:spPr bwMode="auto">
          <a:xfrm>
            <a:off x="4142476" y="6589502"/>
            <a:ext cx="152400" cy="133350"/>
          </a:xfrm>
          <a:prstGeom prst="flowChartCollate">
            <a:avLst/>
          </a:prstGeom>
          <a:solidFill>
            <a:schemeClr val="accent1"/>
          </a:solidFill>
          <a:ln w="12700" cap="flat" cmpd="sng" algn="ctr">
            <a:solidFill>
              <a:schemeClr val="tx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eaLnBrk="1" hangingPunct="1"/>
            <a:endParaRPr lang="en-US" sz="1800" smtClean="0">
              <a:solidFill>
                <a:srgbClr val="000000"/>
              </a:solidFill>
              <a:latin typeface="Century Gothic" pitchFamily="34" charset="0"/>
              <a:cs typeface="Arial" charset="0"/>
            </a:endParaRPr>
          </a:p>
        </p:txBody>
      </p:sp>
      <p:sp>
        <p:nvSpPr>
          <p:cNvPr id="270" name="Rounded Rectangle 269"/>
          <p:cNvSpPr/>
          <p:nvPr/>
        </p:nvSpPr>
        <p:spPr bwMode="auto">
          <a:xfrm>
            <a:off x="1733550" y="-228600"/>
            <a:ext cx="2476500" cy="1476375"/>
          </a:xfrm>
          <a:prstGeom prst="roundRect">
            <a:avLst/>
          </a:prstGeom>
          <a:solidFill>
            <a:schemeClr val="accent6">
              <a:lumMod val="50000"/>
            </a:schemeClr>
          </a:solidFill>
          <a:ln w="57150" cap="flat" cmpd="sng" algn="ctr">
            <a:solidFill>
              <a:schemeClr val="tx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eaLnBrk="1" hangingPunct="1"/>
            <a:endParaRPr lang="en-US" sz="1800" smtClean="0">
              <a:solidFill>
                <a:srgbClr val="000000"/>
              </a:solidFill>
              <a:latin typeface="Century Gothic" pitchFamily="34" charset="0"/>
              <a:cs typeface="Arial" charset="0"/>
            </a:endParaRPr>
          </a:p>
        </p:txBody>
      </p:sp>
      <p:grpSp>
        <p:nvGrpSpPr>
          <p:cNvPr id="19" name="Group 273"/>
          <p:cNvGrpSpPr/>
          <p:nvPr/>
        </p:nvGrpSpPr>
        <p:grpSpPr>
          <a:xfrm rot="16200000" flipV="1">
            <a:off x="1572366" y="498478"/>
            <a:ext cx="666088" cy="2100882"/>
            <a:chOff x="4090416" y="3002541"/>
            <a:chExt cx="613258" cy="3603762"/>
          </a:xfrm>
        </p:grpSpPr>
        <p:sp>
          <p:nvSpPr>
            <p:cNvPr id="275" name="Freeform 274"/>
            <p:cNvSpPr/>
            <p:nvPr/>
          </p:nvSpPr>
          <p:spPr bwMode="auto">
            <a:xfrm>
              <a:off x="4090416" y="3002541"/>
              <a:ext cx="613258" cy="3603762"/>
            </a:xfrm>
            <a:custGeom>
              <a:avLst/>
              <a:gdLst>
                <a:gd name="connsiteX0" fmla="*/ 605942 w 693724"/>
                <a:gd name="connsiteY0" fmla="*/ 165811 h 4089197"/>
                <a:gd name="connsiteX1" fmla="*/ 86563 w 693724"/>
                <a:gd name="connsiteY1" fmla="*/ 1241146 h 4089197"/>
                <a:gd name="connsiteX2" fmla="*/ 86563 w 693724"/>
                <a:gd name="connsiteY2" fmla="*/ 3684423 h 4089197"/>
                <a:gd name="connsiteX3" fmla="*/ 159715 w 693724"/>
                <a:gd name="connsiteY3" fmla="*/ 3669792 h 4089197"/>
                <a:gd name="connsiteX4" fmla="*/ 188976 w 693724"/>
                <a:gd name="connsiteY4" fmla="*/ 1175309 h 4089197"/>
                <a:gd name="connsiteX5" fmla="*/ 613258 w 693724"/>
                <a:gd name="connsiteY5" fmla="*/ 246279 h 4089197"/>
                <a:gd name="connsiteX6" fmla="*/ 605942 w 693724"/>
                <a:gd name="connsiteY6" fmla="*/ 165811 h 4089197"/>
                <a:gd name="connsiteX0" fmla="*/ 605942 w 693724"/>
                <a:gd name="connsiteY0" fmla="*/ 165811 h 4089197"/>
                <a:gd name="connsiteX1" fmla="*/ 86563 w 693724"/>
                <a:gd name="connsiteY1" fmla="*/ 1241146 h 4089197"/>
                <a:gd name="connsiteX2" fmla="*/ 86563 w 693724"/>
                <a:gd name="connsiteY2" fmla="*/ 3684423 h 4089197"/>
                <a:gd name="connsiteX3" fmla="*/ 159715 w 693724"/>
                <a:gd name="connsiteY3" fmla="*/ 3669792 h 4089197"/>
                <a:gd name="connsiteX4" fmla="*/ 188976 w 693724"/>
                <a:gd name="connsiteY4" fmla="*/ 1175309 h 4089197"/>
                <a:gd name="connsiteX5" fmla="*/ 613258 w 693724"/>
                <a:gd name="connsiteY5" fmla="*/ 246279 h 4089197"/>
                <a:gd name="connsiteX6" fmla="*/ 605942 w 693724"/>
                <a:gd name="connsiteY6" fmla="*/ 165811 h 4089197"/>
                <a:gd name="connsiteX0" fmla="*/ 605942 w 693724"/>
                <a:gd name="connsiteY0" fmla="*/ 165811 h 4089197"/>
                <a:gd name="connsiteX1" fmla="*/ 86563 w 693724"/>
                <a:gd name="connsiteY1" fmla="*/ 1241146 h 4089197"/>
                <a:gd name="connsiteX2" fmla="*/ 86563 w 693724"/>
                <a:gd name="connsiteY2" fmla="*/ 3684423 h 4089197"/>
                <a:gd name="connsiteX3" fmla="*/ 159715 w 693724"/>
                <a:gd name="connsiteY3" fmla="*/ 3669792 h 4089197"/>
                <a:gd name="connsiteX4" fmla="*/ 188976 w 693724"/>
                <a:gd name="connsiteY4" fmla="*/ 1175309 h 4089197"/>
                <a:gd name="connsiteX5" fmla="*/ 613258 w 693724"/>
                <a:gd name="connsiteY5" fmla="*/ 246279 h 4089197"/>
                <a:gd name="connsiteX6" fmla="*/ 605942 w 693724"/>
                <a:gd name="connsiteY6" fmla="*/ 165811 h 4089197"/>
                <a:gd name="connsiteX0" fmla="*/ 605942 w 965328"/>
                <a:gd name="connsiteY0" fmla="*/ 84474 h 4007860"/>
                <a:gd name="connsiteX1" fmla="*/ 86563 w 965328"/>
                <a:gd name="connsiteY1" fmla="*/ 1159809 h 4007860"/>
                <a:gd name="connsiteX2" fmla="*/ 86563 w 965328"/>
                <a:gd name="connsiteY2" fmla="*/ 3603086 h 4007860"/>
                <a:gd name="connsiteX3" fmla="*/ 159715 w 965328"/>
                <a:gd name="connsiteY3" fmla="*/ 3588455 h 4007860"/>
                <a:gd name="connsiteX4" fmla="*/ 188976 w 965328"/>
                <a:gd name="connsiteY4" fmla="*/ 1093972 h 4007860"/>
                <a:gd name="connsiteX5" fmla="*/ 613258 w 965328"/>
                <a:gd name="connsiteY5" fmla="*/ 164942 h 4007860"/>
                <a:gd name="connsiteX6" fmla="*/ 605942 w 965328"/>
                <a:gd name="connsiteY6" fmla="*/ 84474 h 4007860"/>
                <a:gd name="connsiteX0" fmla="*/ 605942 w 613258"/>
                <a:gd name="connsiteY0" fmla="*/ 84474 h 4007860"/>
                <a:gd name="connsiteX1" fmla="*/ 86563 w 613258"/>
                <a:gd name="connsiteY1" fmla="*/ 1159809 h 4007860"/>
                <a:gd name="connsiteX2" fmla="*/ 86563 w 613258"/>
                <a:gd name="connsiteY2" fmla="*/ 3603086 h 4007860"/>
                <a:gd name="connsiteX3" fmla="*/ 159715 w 613258"/>
                <a:gd name="connsiteY3" fmla="*/ 3588455 h 4007860"/>
                <a:gd name="connsiteX4" fmla="*/ 188976 w 613258"/>
                <a:gd name="connsiteY4" fmla="*/ 1093972 h 4007860"/>
                <a:gd name="connsiteX5" fmla="*/ 613258 w 613258"/>
                <a:gd name="connsiteY5" fmla="*/ 164942 h 4007860"/>
                <a:gd name="connsiteX6" fmla="*/ 605942 w 613258"/>
                <a:gd name="connsiteY6" fmla="*/ 84474 h 4007860"/>
                <a:gd name="connsiteX0" fmla="*/ 605942 w 613258"/>
                <a:gd name="connsiteY0" fmla="*/ 84474 h 4007860"/>
                <a:gd name="connsiteX1" fmla="*/ 86563 w 613258"/>
                <a:gd name="connsiteY1" fmla="*/ 1159809 h 4007860"/>
                <a:gd name="connsiteX2" fmla="*/ 86563 w 613258"/>
                <a:gd name="connsiteY2" fmla="*/ 3603086 h 4007860"/>
                <a:gd name="connsiteX3" fmla="*/ 159715 w 613258"/>
                <a:gd name="connsiteY3" fmla="*/ 3588455 h 4007860"/>
                <a:gd name="connsiteX4" fmla="*/ 188976 w 613258"/>
                <a:gd name="connsiteY4" fmla="*/ 1093972 h 4007860"/>
                <a:gd name="connsiteX5" fmla="*/ 613258 w 613258"/>
                <a:gd name="connsiteY5" fmla="*/ 164942 h 4007860"/>
                <a:gd name="connsiteX6" fmla="*/ 605942 w 613258"/>
                <a:gd name="connsiteY6" fmla="*/ 84474 h 4007860"/>
                <a:gd name="connsiteX0" fmla="*/ 605942 w 613258"/>
                <a:gd name="connsiteY0" fmla="*/ 84474 h 4007860"/>
                <a:gd name="connsiteX1" fmla="*/ 86563 w 613258"/>
                <a:gd name="connsiteY1" fmla="*/ 1159809 h 4007860"/>
                <a:gd name="connsiteX2" fmla="*/ 86563 w 613258"/>
                <a:gd name="connsiteY2" fmla="*/ 3603086 h 4007860"/>
                <a:gd name="connsiteX3" fmla="*/ 159715 w 613258"/>
                <a:gd name="connsiteY3" fmla="*/ 3588455 h 4007860"/>
                <a:gd name="connsiteX4" fmla="*/ 188976 w 613258"/>
                <a:gd name="connsiteY4" fmla="*/ 1093972 h 4007860"/>
                <a:gd name="connsiteX5" fmla="*/ 613258 w 613258"/>
                <a:gd name="connsiteY5" fmla="*/ 164942 h 4007860"/>
                <a:gd name="connsiteX6" fmla="*/ 605942 w 613258"/>
                <a:gd name="connsiteY6" fmla="*/ 84474 h 4007860"/>
                <a:gd name="connsiteX0" fmla="*/ 605942 w 613258"/>
                <a:gd name="connsiteY0" fmla="*/ 84474 h 4007860"/>
                <a:gd name="connsiteX1" fmla="*/ 86563 w 613258"/>
                <a:gd name="connsiteY1" fmla="*/ 1159809 h 4007860"/>
                <a:gd name="connsiteX2" fmla="*/ 86563 w 613258"/>
                <a:gd name="connsiteY2" fmla="*/ 3603086 h 4007860"/>
                <a:gd name="connsiteX3" fmla="*/ 159715 w 613258"/>
                <a:gd name="connsiteY3" fmla="*/ 3588455 h 4007860"/>
                <a:gd name="connsiteX4" fmla="*/ 188976 w 613258"/>
                <a:gd name="connsiteY4" fmla="*/ 1093972 h 4007860"/>
                <a:gd name="connsiteX5" fmla="*/ 613258 w 613258"/>
                <a:gd name="connsiteY5" fmla="*/ 164942 h 4007860"/>
                <a:gd name="connsiteX6" fmla="*/ 605942 w 613258"/>
                <a:gd name="connsiteY6" fmla="*/ 84474 h 4007860"/>
                <a:gd name="connsiteX0" fmla="*/ 605942 w 613258"/>
                <a:gd name="connsiteY0" fmla="*/ 84474 h 3603762"/>
                <a:gd name="connsiteX1" fmla="*/ 86563 w 613258"/>
                <a:gd name="connsiteY1" fmla="*/ 1159809 h 3603762"/>
                <a:gd name="connsiteX2" fmla="*/ 86563 w 613258"/>
                <a:gd name="connsiteY2" fmla="*/ 3603086 h 3603762"/>
                <a:gd name="connsiteX3" fmla="*/ 159715 w 613258"/>
                <a:gd name="connsiteY3" fmla="*/ 3588455 h 3603762"/>
                <a:gd name="connsiteX4" fmla="*/ 188976 w 613258"/>
                <a:gd name="connsiteY4" fmla="*/ 1093972 h 3603762"/>
                <a:gd name="connsiteX5" fmla="*/ 613258 w 613258"/>
                <a:gd name="connsiteY5" fmla="*/ 164942 h 3603762"/>
                <a:gd name="connsiteX6" fmla="*/ 605942 w 613258"/>
                <a:gd name="connsiteY6" fmla="*/ 84474 h 3603762"/>
                <a:gd name="connsiteX0" fmla="*/ 605942 w 613258"/>
                <a:gd name="connsiteY0" fmla="*/ 84474 h 3603762"/>
                <a:gd name="connsiteX1" fmla="*/ 86563 w 613258"/>
                <a:gd name="connsiteY1" fmla="*/ 1159809 h 3603762"/>
                <a:gd name="connsiteX2" fmla="*/ 86563 w 613258"/>
                <a:gd name="connsiteY2" fmla="*/ 3603086 h 3603762"/>
                <a:gd name="connsiteX3" fmla="*/ 159715 w 613258"/>
                <a:gd name="connsiteY3" fmla="*/ 3588455 h 3603762"/>
                <a:gd name="connsiteX4" fmla="*/ 159715 w 613258"/>
                <a:gd name="connsiteY4" fmla="*/ 1174440 h 3603762"/>
                <a:gd name="connsiteX5" fmla="*/ 613258 w 613258"/>
                <a:gd name="connsiteY5" fmla="*/ 164942 h 3603762"/>
                <a:gd name="connsiteX6" fmla="*/ 605942 w 613258"/>
                <a:gd name="connsiteY6" fmla="*/ 84474 h 3603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3258" h="3603762">
                  <a:moveTo>
                    <a:pt x="605942" y="84474"/>
                  </a:moveTo>
                  <a:cubicBezTo>
                    <a:pt x="264663" y="195964"/>
                    <a:pt x="173126" y="573374"/>
                    <a:pt x="86563" y="1159809"/>
                  </a:cubicBezTo>
                  <a:cubicBezTo>
                    <a:pt x="0" y="1746244"/>
                    <a:pt x="74371" y="3198312"/>
                    <a:pt x="86563" y="3603086"/>
                  </a:cubicBezTo>
                  <a:cubicBezTo>
                    <a:pt x="144023" y="3591400"/>
                    <a:pt x="133592" y="3603762"/>
                    <a:pt x="159715" y="3588455"/>
                  </a:cubicBezTo>
                  <a:cubicBezTo>
                    <a:pt x="176784" y="3170269"/>
                    <a:pt x="84125" y="1745025"/>
                    <a:pt x="159715" y="1174440"/>
                  </a:cubicBezTo>
                  <a:cubicBezTo>
                    <a:pt x="235305" y="603855"/>
                    <a:pt x="372967" y="198609"/>
                    <a:pt x="613258" y="164942"/>
                  </a:cubicBezTo>
                  <a:cubicBezTo>
                    <a:pt x="600052" y="0"/>
                    <a:pt x="612243" y="126893"/>
                    <a:pt x="605942" y="84474"/>
                  </a:cubicBezTo>
                  <a:close/>
                </a:path>
              </a:pathLst>
            </a:custGeom>
            <a:solidFill>
              <a:schemeClr val="accent2">
                <a:lumMod val="50000"/>
              </a:schemeClr>
            </a:solidFill>
            <a:ln w="12700" cap="flat" cmpd="sng" algn="ctr">
              <a:no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eaLnBrk="1" hangingPunct="1"/>
              <a:endParaRPr lang="en-US" sz="1800" smtClean="0">
                <a:solidFill>
                  <a:srgbClr val="000000"/>
                </a:solidFill>
                <a:latin typeface="Century Gothic" pitchFamily="34" charset="0"/>
                <a:cs typeface="Arial" charset="0"/>
              </a:endParaRPr>
            </a:p>
          </p:txBody>
        </p:sp>
        <p:sp>
          <p:nvSpPr>
            <p:cNvPr id="276" name="Freeform 275"/>
            <p:cNvSpPr/>
            <p:nvPr/>
          </p:nvSpPr>
          <p:spPr bwMode="auto">
            <a:xfrm>
              <a:off x="4155453" y="3133725"/>
              <a:ext cx="547687" cy="3467100"/>
            </a:xfrm>
            <a:custGeom>
              <a:avLst/>
              <a:gdLst>
                <a:gd name="connsiteX0" fmla="*/ 61912 w 547687"/>
                <a:gd name="connsiteY0" fmla="*/ 3467100 h 3467100"/>
                <a:gd name="connsiteX1" fmla="*/ 80962 w 547687"/>
                <a:gd name="connsiteY1" fmla="*/ 876300 h 3467100"/>
                <a:gd name="connsiteX2" fmla="*/ 547687 w 547687"/>
                <a:gd name="connsiteY2" fmla="*/ 0 h 3467100"/>
                <a:gd name="connsiteX3" fmla="*/ 547687 w 547687"/>
                <a:gd name="connsiteY3" fmla="*/ 0 h 3467100"/>
                <a:gd name="connsiteX0" fmla="*/ 61912 w 632370"/>
                <a:gd name="connsiteY0" fmla="*/ 3604185 h 3604185"/>
                <a:gd name="connsiteX1" fmla="*/ 80962 w 632370"/>
                <a:gd name="connsiteY1" fmla="*/ 1013385 h 3604185"/>
                <a:gd name="connsiteX2" fmla="*/ 547687 w 632370"/>
                <a:gd name="connsiteY2" fmla="*/ 137085 h 3604185"/>
                <a:gd name="connsiteX3" fmla="*/ 589063 w 632370"/>
                <a:gd name="connsiteY3" fmla="*/ 190873 h 3604185"/>
                <a:gd name="connsiteX0" fmla="*/ 61912 w 547687"/>
                <a:gd name="connsiteY0" fmla="*/ 3467100 h 3467100"/>
                <a:gd name="connsiteX1" fmla="*/ 80962 w 547687"/>
                <a:gd name="connsiteY1" fmla="*/ 876300 h 3467100"/>
                <a:gd name="connsiteX2" fmla="*/ 547687 w 547687"/>
                <a:gd name="connsiteY2" fmla="*/ 0 h 3467100"/>
                <a:gd name="connsiteX0" fmla="*/ 61912 w 547687"/>
                <a:gd name="connsiteY0" fmla="*/ 3467100 h 3467100"/>
                <a:gd name="connsiteX1" fmla="*/ 80962 w 547687"/>
                <a:gd name="connsiteY1" fmla="*/ 876300 h 3467100"/>
                <a:gd name="connsiteX2" fmla="*/ 547687 w 547687"/>
                <a:gd name="connsiteY2" fmla="*/ 0 h 3467100"/>
                <a:gd name="connsiteX0" fmla="*/ 30956 w 516731"/>
                <a:gd name="connsiteY0" fmla="*/ 3467100 h 3467100"/>
                <a:gd name="connsiteX1" fmla="*/ 50006 w 516731"/>
                <a:gd name="connsiteY1" fmla="*/ 876300 h 3467100"/>
                <a:gd name="connsiteX2" fmla="*/ 516731 w 516731"/>
                <a:gd name="connsiteY2" fmla="*/ 0 h 3467100"/>
                <a:gd name="connsiteX0" fmla="*/ 61912 w 547687"/>
                <a:gd name="connsiteY0" fmla="*/ 3467100 h 3467100"/>
                <a:gd name="connsiteX1" fmla="*/ 80962 w 547687"/>
                <a:gd name="connsiteY1" fmla="*/ 876300 h 3467100"/>
                <a:gd name="connsiteX2" fmla="*/ 547687 w 547687"/>
                <a:gd name="connsiteY2" fmla="*/ 0 h 3467100"/>
              </a:gdLst>
              <a:ahLst/>
              <a:cxnLst>
                <a:cxn ang="0">
                  <a:pos x="connsiteX0" y="connsiteY0"/>
                </a:cxn>
                <a:cxn ang="0">
                  <a:pos x="connsiteX1" y="connsiteY1"/>
                </a:cxn>
                <a:cxn ang="0">
                  <a:pos x="connsiteX2" y="connsiteY2"/>
                </a:cxn>
              </a:cxnLst>
              <a:rect l="l" t="t" r="r" b="b"/>
              <a:pathLst>
                <a:path w="547687" h="3467100">
                  <a:moveTo>
                    <a:pt x="61912" y="3467100"/>
                  </a:moveTo>
                  <a:cubicBezTo>
                    <a:pt x="30956" y="2460625"/>
                    <a:pt x="0" y="1454150"/>
                    <a:pt x="80962" y="876300"/>
                  </a:cubicBezTo>
                  <a:cubicBezTo>
                    <a:pt x="161924" y="298450"/>
                    <a:pt x="359565" y="8821"/>
                    <a:pt x="547687" y="0"/>
                  </a:cubicBezTo>
                </a:path>
              </a:pathLst>
            </a:custGeom>
            <a:noFill/>
            <a:ln w="127000" cap="flat" cmpd="dbl" algn="ctr">
              <a:solidFill>
                <a:schemeClr val="tx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eaLnBrk="1" hangingPunct="1"/>
              <a:endParaRPr lang="en-US" sz="1800" smtClean="0">
                <a:solidFill>
                  <a:srgbClr val="000000"/>
                </a:solidFill>
                <a:latin typeface="Century Gothic" pitchFamily="34" charset="0"/>
                <a:cs typeface="Arial" charset="0"/>
              </a:endParaRPr>
            </a:p>
          </p:txBody>
        </p:sp>
      </p:grpSp>
      <p:sp>
        <p:nvSpPr>
          <p:cNvPr id="215" name="TextBox 214"/>
          <p:cNvSpPr txBox="1"/>
          <p:nvPr/>
        </p:nvSpPr>
        <p:spPr>
          <a:xfrm>
            <a:off x="4554747" y="276046"/>
            <a:ext cx="1917491" cy="523220"/>
          </a:xfrm>
          <a:prstGeom prst="rect">
            <a:avLst/>
          </a:prstGeom>
          <a:noFill/>
        </p:spPr>
        <p:txBody>
          <a:bodyPr wrap="none" rtlCol="0">
            <a:noAutofit/>
          </a:bodyPr>
          <a:lstStyle/>
          <a:p>
            <a:r>
              <a:rPr lang="es-HN" sz="2400" dirty="0" smtClean="0">
                <a:solidFill>
                  <a:srgbClr val="000000"/>
                </a:solidFill>
              </a:rPr>
              <a:t>Apagar la planta</a:t>
            </a:r>
            <a:endParaRPr lang="es-HN" sz="2400" dirty="0">
              <a:solidFill>
                <a:srgbClr val="000000"/>
              </a:solidFill>
            </a:endParaRPr>
          </a:p>
        </p:txBody>
      </p:sp>
      <p:sp>
        <p:nvSpPr>
          <p:cNvPr id="216" name="Rectangle 215"/>
          <p:cNvSpPr/>
          <p:nvPr/>
        </p:nvSpPr>
        <p:spPr bwMode="auto">
          <a:xfrm>
            <a:off x="1466850" y="-438150"/>
            <a:ext cx="3009900" cy="438150"/>
          </a:xfrm>
          <a:prstGeom prst="rect">
            <a:avLst/>
          </a:prstGeom>
          <a:solidFill>
            <a:schemeClr val="bg1"/>
          </a:solidFill>
          <a:ln w="12700" cap="flat" cmpd="sng" algn="ctr">
            <a:no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213" name="Rectangle 212"/>
          <p:cNvSpPr/>
          <p:nvPr/>
        </p:nvSpPr>
        <p:spPr bwMode="auto">
          <a:xfrm>
            <a:off x="469126" y="1415332"/>
            <a:ext cx="45719" cy="159026"/>
          </a:xfrm>
          <a:prstGeom prst="rect">
            <a:avLst/>
          </a:prstGeom>
          <a:solidFill>
            <a:schemeClr val="bg1"/>
          </a:solidFill>
          <a:ln w="12700" cap="flat" cmpd="sng" algn="ctr">
            <a:solidFill>
              <a:schemeClr val="bg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Tree>
    <p:extLst>
      <p:ext uri="{BB962C8B-B14F-4D97-AF65-F5344CB8AC3E}">
        <p14:creationId xmlns:p14="http://schemas.microsoft.com/office/powerpoint/2010/main" val="531832395"/>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pPr marL="0" indent="0">
              <a:buNone/>
            </a:pPr>
            <a:r>
              <a:rPr lang="en-US" dirty="0"/>
              <a:t>K.A. </a:t>
            </a:r>
            <a:r>
              <a:rPr lang="en-US" dirty="0" err="1"/>
              <a:t>Swetland</a:t>
            </a:r>
            <a:r>
              <a:rPr lang="en-US" dirty="0"/>
              <a:t>, M. Weber-Shirk, and L.W. Lion “Gravity-Powered Chemical Dose Controller for Sustainable, Municipal-Scale Drinking Water Treatment”, </a:t>
            </a:r>
            <a:r>
              <a:rPr lang="en-US" i="1" dirty="0"/>
              <a:t>ASCE Journal of Environmental </a:t>
            </a:r>
            <a:r>
              <a:rPr lang="en-US" i="1" dirty="0" smtClean="0"/>
              <a:t>Engineering</a:t>
            </a:r>
            <a:r>
              <a:rPr lang="en-US" dirty="0" smtClean="0"/>
              <a:t>.</a:t>
            </a:r>
            <a:endParaRPr lang="en-US" dirty="0"/>
          </a:p>
        </p:txBody>
      </p:sp>
      <p:sp>
        <p:nvSpPr>
          <p:cNvPr id="3" name="Title 2"/>
          <p:cNvSpPr>
            <a:spLocks noGrp="1"/>
          </p:cNvSpPr>
          <p:nvPr>
            <p:ph type="title"/>
          </p:nvPr>
        </p:nvSpPr>
        <p:spPr/>
        <p:txBody>
          <a:bodyPr/>
          <a:lstStyle/>
          <a:p>
            <a:r>
              <a:rPr lang="es-HN" dirty="0" smtClean="0"/>
              <a:t>Publicación</a:t>
            </a:r>
            <a:endParaRPr lang="es-HN" dirty="0"/>
          </a:p>
        </p:txBody>
      </p:sp>
    </p:spTree>
    <p:extLst>
      <p:ext uri="{BB962C8B-B14F-4D97-AF65-F5344CB8AC3E}">
        <p14:creationId xmlns:p14="http://schemas.microsoft.com/office/powerpoint/2010/main" val="2257409064"/>
      </p:ext>
    </p:extLst>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sz="quarter"/>
          </p:nvPr>
        </p:nvSpPr>
        <p:spPr/>
        <p:txBody>
          <a:bodyPr/>
          <a:lstStyle/>
          <a:p>
            <a:r>
              <a:rPr lang="es-HN" dirty="0" smtClean="0"/>
              <a:t>Nuevas tecnologías: Sedimentación</a:t>
            </a:r>
            <a:endParaRPr lang="es-HN" dirty="0"/>
          </a:p>
        </p:txBody>
      </p:sp>
    </p:spTree>
    <p:extLst>
      <p:ext uri="{BB962C8B-B14F-4D97-AF65-F5344CB8AC3E}">
        <p14:creationId xmlns:p14="http://schemas.microsoft.com/office/powerpoint/2010/main" val="4163643084"/>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7491" name="Picture 3"/>
          <p:cNvPicPr>
            <a:picLocks noChangeAspect="1" noChangeArrowheads="1"/>
          </p:cNvPicPr>
          <p:nvPr/>
        </p:nvPicPr>
        <p:blipFill>
          <a:blip r:embed="rId3" cstate="print"/>
          <a:srcRect/>
          <a:stretch>
            <a:fillRect/>
          </a:stretch>
        </p:blipFill>
        <p:spPr bwMode="auto">
          <a:xfrm>
            <a:off x="2514600" y="1524000"/>
            <a:ext cx="3943350" cy="5257800"/>
          </a:xfrm>
          <a:prstGeom prst="rect">
            <a:avLst/>
          </a:prstGeom>
          <a:noFill/>
          <a:ln w="12700">
            <a:noFill/>
            <a:miter lim="800000"/>
            <a:headEnd type="none" w="lg" len="med"/>
            <a:tailEnd type="none" w="lg" len="med"/>
          </a:ln>
          <a:effectLst/>
        </p:spPr>
      </p:pic>
      <p:sp>
        <p:nvSpPr>
          <p:cNvPr id="447493" name="Rectangle 5"/>
          <p:cNvSpPr>
            <a:spLocks noGrp="1" noChangeArrowheads="1"/>
          </p:cNvSpPr>
          <p:nvPr>
            <p:ph type="title"/>
          </p:nvPr>
        </p:nvSpPr>
        <p:spPr/>
        <p:txBody>
          <a:bodyPr/>
          <a:lstStyle/>
          <a:p>
            <a:r>
              <a:rPr lang="en-US" dirty="0" err="1" smtClean="0"/>
              <a:t>Ojojona</a:t>
            </a:r>
            <a:r>
              <a:rPr lang="en-US" dirty="0" smtClean="0"/>
              <a:t> - 2006</a:t>
            </a:r>
            <a:endParaRPr lang="en-US" dirty="0"/>
          </a:p>
        </p:txBody>
      </p:sp>
    </p:spTree>
    <p:extLst>
      <p:ext uri="{BB962C8B-B14F-4D97-AF65-F5344CB8AC3E}">
        <p14:creationId xmlns:p14="http://schemas.microsoft.com/office/powerpoint/2010/main" val="823082467"/>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HN" dirty="0" smtClean="0"/>
              <a:t>Támara - 2008 </a:t>
            </a:r>
            <a:endParaRPr lang="es-HN" dirty="0"/>
          </a:p>
        </p:txBody>
      </p:sp>
      <p:pic>
        <p:nvPicPr>
          <p:cNvPr id="4" name="Picture 7"/>
          <p:cNvPicPr>
            <a:picLocks noChangeAspect="1" noChangeArrowheads="1"/>
          </p:cNvPicPr>
          <p:nvPr/>
        </p:nvPicPr>
        <p:blipFill>
          <a:blip r:embed="rId2" cstate="print"/>
          <a:srcRect/>
          <a:stretch>
            <a:fillRect/>
          </a:stretch>
        </p:blipFill>
        <p:spPr bwMode="auto">
          <a:xfrm>
            <a:off x="3200400" y="1587137"/>
            <a:ext cx="3943350" cy="5257800"/>
          </a:xfrm>
          <a:prstGeom prst="rect">
            <a:avLst/>
          </a:prstGeom>
          <a:noFill/>
          <a:ln w="12700">
            <a:noFill/>
            <a:miter lim="800000"/>
            <a:headEnd type="none" w="lg" len="med"/>
            <a:tailEnd type="none" w="lg" len="med"/>
          </a:ln>
          <a:effectLst/>
        </p:spPr>
      </p:pic>
    </p:spTree>
    <p:extLst>
      <p:ext uri="{BB962C8B-B14F-4D97-AF65-F5344CB8AC3E}">
        <p14:creationId xmlns:p14="http://schemas.microsoft.com/office/powerpoint/2010/main" val="2789782527"/>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8" name="Picture 4" descr="IMGP5757"/>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6" name="Title 5"/>
          <p:cNvSpPr>
            <a:spLocks noGrp="1"/>
          </p:cNvSpPr>
          <p:nvPr>
            <p:ph type="title"/>
          </p:nvPr>
        </p:nvSpPr>
        <p:spPr/>
        <p:txBody>
          <a:bodyPr/>
          <a:lstStyle/>
          <a:p>
            <a:r>
              <a:rPr lang="es-HN" dirty="0" smtClean="0"/>
              <a:t>Cuatro Comunidades - 2009</a:t>
            </a:r>
            <a:endParaRPr lang="en-US" dirty="0"/>
          </a:p>
        </p:txBody>
      </p:sp>
      <p:grpSp>
        <p:nvGrpSpPr>
          <p:cNvPr id="4" name="Group 8"/>
          <p:cNvGrpSpPr/>
          <p:nvPr/>
        </p:nvGrpSpPr>
        <p:grpSpPr>
          <a:xfrm>
            <a:off x="9144000" y="1890344"/>
            <a:ext cx="9144000" cy="4967656"/>
            <a:chOff x="0" y="1890344"/>
            <a:chExt cx="9144000" cy="4967656"/>
          </a:xfrm>
        </p:grpSpPr>
        <p:pic>
          <p:nvPicPr>
            <p:cNvPr id="5" name="Picture 4" descr="IMGP575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890344"/>
              <a:ext cx="6694331" cy="4967656"/>
            </a:xfrm>
            <a:prstGeom prst="rect">
              <a:avLst/>
            </a:prstGeom>
            <a:noFill/>
            <a:ln w="9525">
              <a:noFill/>
              <a:miter lim="800000"/>
              <a:headEnd/>
              <a:tailEnd/>
            </a:ln>
            <a:effectLst/>
          </p:spPr>
        </p:pic>
        <p:pic>
          <p:nvPicPr>
            <p:cNvPr id="7" name="Picture 4" descr="IMGP6686"/>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flipH="1">
              <a:off x="5407257" y="1890344"/>
              <a:ext cx="3736743" cy="4958877"/>
            </a:xfrm>
            <a:prstGeom prst="rect">
              <a:avLst/>
            </a:prstGeom>
            <a:noFill/>
          </p:spPr>
        </p:pic>
      </p:grpSp>
    </p:spTree>
    <p:extLst>
      <p:ext uri="{BB962C8B-B14F-4D97-AF65-F5344CB8AC3E}">
        <p14:creationId xmlns:p14="http://schemas.microsoft.com/office/powerpoint/2010/main" val="194189350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path" presetSubtype="0" accel="50000" decel="50000" fill="hold" nodeType="clickEffect">
                                  <p:stCondLst>
                                    <p:cond delay="0"/>
                                  </p:stCondLst>
                                  <p:childTnLst>
                                    <p:animMotion origin="layout" path="M 0 -1.48148E-6 L -1.00521 -1.48148E-6 " pathEditMode="relative" rAng="0" ptsTypes="AA">
                                      <p:cBhvr>
                                        <p:cTn id="6" dur="500" fill="hold"/>
                                        <p:tgtEl>
                                          <p:spTgt spid="4"/>
                                        </p:tgtEl>
                                        <p:attrNameLst>
                                          <p:attrName>ppt_x</p:attrName>
                                          <p:attrName>ppt_y</p:attrName>
                                        </p:attrNameLst>
                                      </p:cBhvr>
                                      <p:rCtr x="-503"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HN" dirty="0" smtClean="0"/>
              <a:t>Flóculos escapando en </a:t>
            </a:r>
            <a:r>
              <a:rPr lang="es-HN" dirty="0" err="1" smtClean="0"/>
              <a:t>Agalteca</a:t>
            </a:r>
            <a:r>
              <a:rPr lang="es-HN" dirty="0" smtClean="0"/>
              <a:t>  - 2010</a:t>
            </a:r>
            <a:endParaRPr lang="es-HN" dirty="0"/>
          </a:p>
        </p:txBody>
      </p:sp>
      <p:pic>
        <p:nvPicPr>
          <p:cNvPr id="7" name="Content Placeholder 6" descr="Agalteca floc accumulation difference 091211.JPG"/>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609600" y="1521395"/>
            <a:ext cx="8001000" cy="5336605"/>
          </a:xfrm>
        </p:spPr>
      </p:pic>
      <p:sp>
        <p:nvSpPr>
          <p:cNvPr id="80898" name="AutoShape 2" descr="https://mail.google.com/mail/?ui=2&amp;ik=4132c39bb2&amp;view=att&amp;th=1325fea3c1519bb2&amp;attid=0.1&amp;disp=inline&amp;realattid=f_gsi2hdwy0&amp;zw"/>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80900" name="AutoShape 4" descr="https://mail.google.com/mail/?ui=2&amp;ik=4132c39bb2&amp;view=att&amp;th=1325fea3c1519bb2&amp;attid=0.1&amp;disp=inline&amp;realattid=f_gsi2hdwy0&amp;zw"/>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80902" name="AutoShape 6" descr="https://mail.google.com/mail/?ui=2&amp;ik=4132c39bb2&amp;view=att&amp;th=1325fea3c1519bb2&amp;attid=0.1&amp;disp=inline&amp;realattid=f_gsi2hdwy0&amp;zw"/>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212722378"/>
      </p:ext>
    </p:extLst>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ed side view.wmf"/>
          <p:cNvPicPr>
            <a:picLocks noChangeAspect="1"/>
          </p:cNvPicPr>
          <p:nvPr/>
        </p:nvPicPr>
        <p:blipFill>
          <a:blip r:embed="rId3" cstate="email">
            <a:lum bright="-40000"/>
            <a:extLst>
              <a:ext uri="{28A0092B-C50C-407E-A947-70E740481C1C}">
                <a14:useLocalDpi xmlns:a14="http://schemas.microsoft.com/office/drawing/2010/main"/>
              </a:ext>
            </a:extLst>
          </a:blip>
          <a:srcRect l="13288" t="15241" r="13288" b="4065"/>
          <a:stretch>
            <a:fillRect/>
          </a:stretch>
        </p:blipFill>
        <p:spPr>
          <a:xfrm>
            <a:off x="0" y="1954060"/>
            <a:ext cx="9185453" cy="4764098"/>
          </a:xfrm>
          <a:prstGeom prst="rect">
            <a:avLst/>
          </a:prstGeom>
        </p:spPr>
      </p:pic>
      <p:sp>
        <p:nvSpPr>
          <p:cNvPr id="2" name="Title 1"/>
          <p:cNvSpPr>
            <a:spLocks noGrp="1"/>
          </p:cNvSpPr>
          <p:nvPr>
            <p:ph type="title"/>
          </p:nvPr>
        </p:nvSpPr>
        <p:spPr/>
        <p:txBody>
          <a:bodyPr/>
          <a:lstStyle/>
          <a:p>
            <a:r>
              <a:rPr lang="es-HN" dirty="0" smtClean="0"/>
              <a:t>Circulación de larga escala</a:t>
            </a:r>
            <a:endParaRPr lang="es-HN" dirty="0"/>
          </a:p>
        </p:txBody>
      </p:sp>
      <p:sp>
        <p:nvSpPr>
          <p:cNvPr id="43" name="Rectangle 42"/>
          <p:cNvSpPr/>
          <p:nvPr/>
        </p:nvSpPr>
        <p:spPr bwMode="auto">
          <a:xfrm>
            <a:off x="609600" y="4572000"/>
            <a:ext cx="8001000" cy="1524000"/>
          </a:xfrm>
          <a:prstGeom prst="rect">
            <a:avLst/>
          </a:prstGeom>
          <a:solidFill>
            <a:schemeClr val="bg1"/>
          </a:solidFill>
          <a:ln w="12700" cap="flat" cmpd="sng" algn="ctr">
            <a:no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pic>
        <p:nvPicPr>
          <p:cNvPr id="42" name="Picture 41" descr="sed side view.wmf"/>
          <p:cNvPicPr>
            <a:picLocks noChangeAspect="1"/>
          </p:cNvPicPr>
          <p:nvPr/>
        </p:nvPicPr>
        <p:blipFill>
          <a:blip r:embed="rId3" cstate="email">
            <a:lum bright="-40000"/>
            <a:extLst>
              <a:ext uri="{28A0092B-C50C-407E-A947-70E740481C1C}">
                <a14:useLocalDpi xmlns:a14="http://schemas.microsoft.com/office/drawing/2010/main"/>
              </a:ext>
            </a:extLst>
          </a:blip>
          <a:srcRect l="18161" t="63456" r="17883" b="14603"/>
          <a:stretch>
            <a:fillRect/>
          </a:stretch>
        </p:blipFill>
        <p:spPr>
          <a:xfrm>
            <a:off x="617262" y="4437432"/>
            <a:ext cx="8001000" cy="1295400"/>
          </a:xfrm>
          <a:prstGeom prst="rect">
            <a:avLst/>
          </a:prstGeom>
        </p:spPr>
      </p:pic>
      <p:grpSp>
        <p:nvGrpSpPr>
          <p:cNvPr id="3" name="Group 47"/>
          <p:cNvGrpSpPr/>
          <p:nvPr/>
        </p:nvGrpSpPr>
        <p:grpSpPr>
          <a:xfrm>
            <a:off x="1658162" y="5503861"/>
            <a:ext cx="6313248" cy="476950"/>
            <a:chOff x="1715312" y="5865811"/>
            <a:chExt cx="6313248" cy="476950"/>
          </a:xfrm>
        </p:grpSpPr>
        <p:cxnSp>
          <p:nvCxnSpPr>
            <p:cNvPr id="97" name="Straight Arrow Connector 96"/>
            <p:cNvCxnSpPr/>
            <p:nvPr/>
          </p:nvCxnSpPr>
          <p:spPr bwMode="auto">
            <a:xfrm rot="16200000" flipH="1">
              <a:off x="1715312" y="6068440"/>
              <a:ext cx="274320" cy="274320"/>
            </a:xfrm>
            <a:prstGeom prst="straightConnector1">
              <a:avLst/>
            </a:prstGeom>
            <a:noFill/>
            <a:ln w="25400" cap="flat" cmpd="sng" algn="ctr">
              <a:solidFill>
                <a:schemeClr val="tx2"/>
              </a:solidFill>
              <a:prstDash val="solid"/>
              <a:round/>
              <a:headEnd type="none" w="lg" len="med"/>
              <a:tailEnd type="arrow"/>
            </a:ln>
            <a:effectLst/>
          </p:spPr>
        </p:cxnSp>
        <p:cxnSp>
          <p:nvCxnSpPr>
            <p:cNvPr id="100" name="Straight Arrow Connector 99"/>
            <p:cNvCxnSpPr/>
            <p:nvPr/>
          </p:nvCxnSpPr>
          <p:spPr bwMode="auto">
            <a:xfrm rot="16200000" flipH="1">
              <a:off x="1944564" y="6073012"/>
              <a:ext cx="274320" cy="265176"/>
            </a:xfrm>
            <a:prstGeom prst="straightConnector1">
              <a:avLst/>
            </a:prstGeom>
            <a:noFill/>
            <a:ln w="25400" cap="flat" cmpd="sng" algn="ctr">
              <a:solidFill>
                <a:schemeClr val="tx2"/>
              </a:solidFill>
              <a:prstDash val="solid"/>
              <a:round/>
              <a:headEnd type="none" w="lg" len="med"/>
              <a:tailEnd type="arrow"/>
            </a:ln>
            <a:effectLst/>
          </p:spPr>
        </p:cxnSp>
        <p:cxnSp>
          <p:nvCxnSpPr>
            <p:cNvPr id="103" name="Straight Arrow Connector 102"/>
            <p:cNvCxnSpPr/>
            <p:nvPr/>
          </p:nvCxnSpPr>
          <p:spPr bwMode="auto">
            <a:xfrm rot="16200000" flipH="1">
              <a:off x="2173816" y="6077585"/>
              <a:ext cx="274320" cy="256032"/>
            </a:xfrm>
            <a:prstGeom prst="straightConnector1">
              <a:avLst/>
            </a:prstGeom>
            <a:noFill/>
            <a:ln w="25400" cap="flat" cmpd="sng" algn="ctr">
              <a:solidFill>
                <a:schemeClr val="tx2"/>
              </a:solidFill>
              <a:prstDash val="solid"/>
              <a:round/>
              <a:headEnd type="none" w="lg" len="med"/>
              <a:tailEnd type="arrow"/>
            </a:ln>
            <a:effectLst/>
          </p:spPr>
        </p:cxnSp>
        <p:cxnSp>
          <p:nvCxnSpPr>
            <p:cNvPr id="106" name="Straight Arrow Connector 105"/>
            <p:cNvCxnSpPr/>
            <p:nvPr/>
          </p:nvCxnSpPr>
          <p:spPr bwMode="auto">
            <a:xfrm rot="16200000" flipH="1">
              <a:off x="2403068" y="6082157"/>
              <a:ext cx="274320" cy="246888"/>
            </a:xfrm>
            <a:prstGeom prst="straightConnector1">
              <a:avLst/>
            </a:prstGeom>
            <a:noFill/>
            <a:ln w="25400" cap="flat" cmpd="sng" algn="ctr">
              <a:solidFill>
                <a:schemeClr val="tx2"/>
              </a:solidFill>
              <a:prstDash val="solid"/>
              <a:round/>
              <a:headEnd type="none" w="lg" len="med"/>
              <a:tailEnd type="arrow"/>
            </a:ln>
            <a:effectLst/>
          </p:spPr>
        </p:cxnSp>
        <p:cxnSp>
          <p:nvCxnSpPr>
            <p:cNvPr id="109" name="Straight Arrow Connector 108"/>
            <p:cNvCxnSpPr/>
            <p:nvPr/>
          </p:nvCxnSpPr>
          <p:spPr bwMode="auto">
            <a:xfrm rot="16200000" flipH="1">
              <a:off x="2632320" y="6086729"/>
              <a:ext cx="274320" cy="237744"/>
            </a:xfrm>
            <a:prstGeom prst="straightConnector1">
              <a:avLst/>
            </a:prstGeom>
            <a:noFill/>
            <a:ln w="25400" cap="flat" cmpd="sng" algn="ctr">
              <a:solidFill>
                <a:schemeClr val="tx2"/>
              </a:solidFill>
              <a:prstDash val="solid"/>
              <a:round/>
              <a:headEnd type="none" w="lg" len="med"/>
              <a:tailEnd type="arrow"/>
            </a:ln>
            <a:effectLst/>
          </p:spPr>
        </p:cxnSp>
        <p:cxnSp>
          <p:nvCxnSpPr>
            <p:cNvPr id="112" name="Straight Arrow Connector 111"/>
            <p:cNvCxnSpPr/>
            <p:nvPr/>
          </p:nvCxnSpPr>
          <p:spPr bwMode="auto">
            <a:xfrm rot="16200000" flipH="1">
              <a:off x="2861572" y="6091301"/>
              <a:ext cx="274320" cy="228600"/>
            </a:xfrm>
            <a:prstGeom prst="straightConnector1">
              <a:avLst/>
            </a:prstGeom>
            <a:noFill/>
            <a:ln w="25400" cap="flat" cmpd="sng" algn="ctr">
              <a:solidFill>
                <a:schemeClr val="tx2"/>
              </a:solidFill>
              <a:prstDash val="solid"/>
              <a:round/>
              <a:headEnd type="none" w="lg" len="med"/>
              <a:tailEnd type="arrow"/>
            </a:ln>
            <a:effectLst/>
          </p:spPr>
        </p:cxnSp>
        <p:cxnSp>
          <p:nvCxnSpPr>
            <p:cNvPr id="115" name="Straight Arrow Connector 114"/>
            <p:cNvCxnSpPr/>
            <p:nvPr/>
          </p:nvCxnSpPr>
          <p:spPr bwMode="auto">
            <a:xfrm rot="16200000" flipH="1">
              <a:off x="3090824" y="6095873"/>
              <a:ext cx="274320" cy="219456"/>
            </a:xfrm>
            <a:prstGeom prst="straightConnector1">
              <a:avLst/>
            </a:prstGeom>
            <a:noFill/>
            <a:ln w="25400" cap="flat" cmpd="sng" algn="ctr">
              <a:solidFill>
                <a:schemeClr val="tx2"/>
              </a:solidFill>
              <a:prstDash val="solid"/>
              <a:round/>
              <a:headEnd type="none" w="lg" len="med"/>
              <a:tailEnd type="arrow"/>
            </a:ln>
            <a:effectLst/>
          </p:spPr>
        </p:cxnSp>
        <p:cxnSp>
          <p:nvCxnSpPr>
            <p:cNvPr id="118" name="Straight Arrow Connector 117"/>
            <p:cNvCxnSpPr/>
            <p:nvPr/>
          </p:nvCxnSpPr>
          <p:spPr bwMode="auto">
            <a:xfrm rot="16200000" flipH="1">
              <a:off x="3320076" y="6100445"/>
              <a:ext cx="274320" cy="210312"/>
            </a:xfrm>
            <a:prstGeom prst="straightConnector1">
              <a:avLst/>
            </a:prstGeom>
            <a:noFill/>
            <a:ln w="25400" cap="flat" cmpd="sng" algn="ctr">
              <a:solidFill>
                <a:schemeClr val="tx2"/>
              </a:solidFill>
              <a:prstDash val="solid"/>
              <a:round/>
              <a:headEnd type="none" w="lg" len="med"/>
              <a:tailEnd type="arrow"/>
            </a:ln>
            <a:effectLst/>
          </p:spPr>
        </p:cxnSp>
        <p:cxnSp>
          <p:nvCxnSpPr>
            <p:cNvPr id="121" name="Straight Arrow Connector 120"/>
            <p:cNvCxnSpPr/>
            <p:nvPr/>
          </p:nvCxnSpPr>
          <p:spPr bwMode="auto">
            <a:xfrm rot="16200000" flipH="1">
              <a:off x="3549328" y="6105017"/>
              <a:ext cx="274320" cy="201168"/>
            </a:xfrm>
            <a:prstGeom prst="straightConnector1">
              <a:avLst/>
            </a:prstGeom>
            <a:noFill/>
            <a:ln w="25400" cap="flat" cmpd="sng" algn="ctr">
              <a:solidFill>
                <a:schemeClr val="tx2"/>
              </a:solidFill>
              <a:prstDash val="solid"/>
              <a:round/>
              <a:headEnd type="none" w="lg" len="med"/>
              <a:tailEnd type="arrow"/>
            </a:ln>
            <a:effectLst/>
          </p:spPr>
        </p:cxnSp>
        <p:cxnSp>
          <p:nvCxnSpPr>
            <p:cNvPr id="124" name="Straight Arrow Connector 123"/>
            <p:cNvCxnSpPr/>
            <p:nvPr/>
          </p:nvCxnSpPr>
          <p:spPr bwMode="auto">
            <a:xfrm rot="16200000" flipH="1">
              <a:off x="3778580" y="6109589"/>
              <a:ext cx="274320" cy="192024"/>
            </a:xfrm>
            <a:prstGeom prst="straightConnector1">
              <a:avLst/>
            </a:prstGeom>
            <a:noFill/>
            <a:ln w="25400" cap="flat" cmpd="sng" algn="ctr">
              <a:solidFill>
                <a:schemeClr val="tx2"/>
              </a:solidFill>
              <a:prstDash val="solid"/>
              <a:round/>
              <a:headEnd type="none" w="lg" len="med"/>
              <a:tailEnd type="arrow"/>
            </a:ln>
            <a:effectLst/>
          </p:spPr>
        </p:cxnSp>
        <p:cxnSp>
          <p:nvCxnSpPr>
            <p:cNvPr id="127" name="Straight Arrow Connector 126"/>
            <p:cNvCxnSpPr/>
            <p:nvPr/>
          </p:nvCxnSpPr>
          <p:spPr bwMode="auto">
            <a:xfrm rot="16200000" flipH="1">
              <a:off x="4007832" y="6114161"/>
              <a:ext cx="274320" cy="182880"/>
            </a:xfrm>
            <a:prstGeom prst="straightConnector1">
              <a:avLst/>
            </a:prstGeom>
            <a:noFill/>
            <a:ln w="25400" cap="flat" cmpd="sng" algn="ctr">
              <a:solidFill>
                <a:schemeClr val="tx2"/>
              </a:solidFill>
              <a:prstDash val="solid"/>
              <a:round/>
              <a:headEnd type="none" w="lg" len="med"/>
              <a:tailEnd type="arrow"/>
            </a:ln>
            <a:effectLst/>
          </p:spPr>
        </p:cxnSp>
        <p:cxnSp>
          <p:nvCxnSpPr>
            <p:cNvPr id="130" name="Straight Arrow Connector 129"/>
            <p:cNvCxnSpPr/>
            <p:nvPr/>
          </p:nvCxnSpPr>
          <p:spPr bwMode="auto">
            <a:xfrm rot="16200000" flipH="1">
              <a:off x="4237084" y="6118733"/>
              <a:ext cx="274320" cy="173736"/>
            </a:xfrm>
            <a:prstGeom prst="straightConnector1">
              <a:avLst/>
            </a:prstGeom>
            <a:noFill/>
            <a:ln w="25400" cap="flat" cmpd="sng" algn="ctr">
              <a:solidFill>
                <a:schemeClr val="tx2"/>
              </a:solidFill>
              <a:prstDash val="solid"/>
              <a:round/>
              <a:headEnd type="none" w="lg" len="med"/>
              <a:tailEnd type="arrow"/>
            </a:ln>
            <a:effectLst/>
          </p:spPr>
        </p:cxnSp>
        <p:cxnSp>
          <p:nvCxnSpPr>
            <p:cNvPr id="133" name="Straight Arrow Connector 132"/>
            <p:cNvCxnSpPr/>
            <p:nvPr/>
          </p:nvCxnSpPr>
          <p:spPr bwMode="auto">
            <a:xfrm rot="16200000" flipH="1">
              <a:off x="4466336" y="6123305"/>
              <a:ext cx="274320" cy="164592"/>
            </a:xfrm>
            <a:prstGeom prst="straightConnector1">
              <a:avLst/>
            </a:prstGeom>
            <a:noFill/>
            <a:ln w="25400" cap="flat" cmpd="sng" algn="ctr">
              <a:solidFill>
                <a:schemeClr val="tx2"/>
              </a:solidFill>
              <a:prstDash val="solid"/>
              <a:round/>
              <a:headEnd type="none" w="lg" len="med"/>
              <a:tailEnd type="arrow"/>
            </a:ln>
            <a:effectLst/>
          </p:spPr>
        </p:cxnSp>
        <p:cxnSp>
          <p:nvCxnSpPr>
            <p:cNvPr id="134" name="Straight Arrow Connector 133"/>
            <p:cNvCxnSpPr/>
            <p:nvPr/>
          </p:nvCxnSpPr>
          <p:spPr bwMode="auto">
            <a:xfrm rot="16200000" flipH="1">
              <a:off x="4695588" y="6127877"/>
              <a:ext cx="274320" cy="155448"/>
            </a:xfrm>
            <a:prstGeom prst="straightConnector1">
              <a:avLst/>
            </a:prstGeom>
            <a:noFill/>
            <a:ln w="25400" cap="flat" cmpd="sng" algn="ctr">
              <a:solidFill>
                <a:schemeClr val="tx2"/>
              </a:solidFill>
              <a:prstDash val="solid"/>
              <a:round/>
              <a:headEnd type="none" w="lg" len="med"/>
              <a:tailEnd type="arrow"/>
            </a:ln>
            <a:effectLst/>
          </p:spPr>
        </p:cxnSp>
        <p:cxnSp>
          <p:nvCxnSpPr>
            <p:cNvPr id="135" name="Straight Arrow Connector 134"/>
            <p:cNvCxnSpPr/>
            <p:nvPr/>
          </p:nvCxnSpPr>
          <p:spPr bwMode="auto">
            <a:xfrm rot="16200000" flipH="1">
              <a:off x="4924840" y="6132449"/>
              <a:ext cx="274320" cy="146304"/>
            </a:xfrm>
            <a:prstGeom prst="straightConnector1">
              <a:avLst/>
            </a:prstGeom>
            <a:noFill/>
            <a:ln w="25400" cap="flat" cmpd="sng" algn="ctr">
              <a:solidFill>
                <a:schemeClr val="tx2"/>
              </a:solidFill>
              <a:prstDash val="solid"/>
              <a:round/>
              <a:headEnd type="none" w="lg" len="med"/>
              <a:tailEnd type="arrow"/>
            </a:ln>
            <a:effectLst/>
          </p:spPr>
        </p:cxnSp>
        <p:cxnSp>
          <p:nvCxnSpPr>
            <p:cNvPr id="136" name="Straight Arrow Connector 135"/>
            <p:cNvCxnSpPr/>
            <p:nvPr/>
          </p:nvCxnSpPr>
          <p:spPr bwMode="auto">
            <a:xfrm rot="16200000" flipH="1">
              <a:off x="5154092" y="6137021"/>
              <a:ext cx="274320" cy="137160"/>
            </a:xfrm>
            <a:prstGeom prst="straightConnector1">
              <a:avLst/>
            </a:prstGeom>
            <a:noFill/>
            <a:ln w="25400" cap="flat" cmpd="sng" algn="ctr">
              <a:solidFill>
                <a:schemeClr val="tx2"/>
              </a:solidFill>
              <a:prstDash val="solid"/>
              <a:round/>
              <a:headEnd type="none" w="lg" len="med"/>
              <a:tailEnd type="arrow"/>
            </a:ln>
            <a:effectLst/>
          </p:spPr>
        </p:cxnSp>
        <p:cxnSp>
          <p:nvCxnSpPr>
            <p:cNvPr id="137" name="Straight Arrow Connector 136"/>
            <p:cNvCxnSpPr/>
            <p:nvPr/>
          </p:nvCxnSpPr>
          <p:spPr bwMode="auto">
            <a:xfrm rot="16200000" flipH="1">
              <a:off x="5383344" y="6141593"/>
              <a:ext cx="274320" cy="128016"/>
            </a:xfrm>
            <a:prstGeom prst="straightConnector1">
              <a:avLst/>
            </a:prstGeom>
            <a:noFill/>
            <a:ln w="25400" cap="flat" cmpd="sng" algn="ctr">
              <a:solidFill>
                <a:schemeClr val="tx2"/>
              </a:solidFill>
              <a:prstDash val="solid"/>
              <a:round/>
              <a:headEnd type="none" w="lg" len="med"/>
              <a:tailEnd type="arrow"/>
            </a:ln>
            <a:effectLst/>
          </p:spPr>
        </p:cxnSp>
        <p:cxnSp>
          <p:nvCxnSpPr>
            <p:cNvPr id="138" name="Straight Arrow Connector 137"/>
            <p:cNvCxnSpPr/>
            <p:nvPr/>
          </p:nvCxnSpPr>
          <p:spPr bwMode="auto">
            <a:xfrm rot="16200000" flipH="1">
              <a:off x="5612596" y="6146165"/>
              <a:ext cx="274320" cy="118872"/>
            </a:xfrm>
            <a:prstGeom prst="straightConnector1">
              <a:avLst/>
            </a:prstGeom>
            <a:noFill/>
            <a:ln w="25400" cap="flat" cmpd="sng" algn="ctr">
              <a:solidFill>
                <a:schemeClr val="tx2"/>
              </a:solidFill>
              <a:prstDash val="solid"/>
              <a:round/>
              <a:headEnd type="none" w="lg" len="med"/>
              <a:tailEnd type="arrow"/>
            </a:ln>
            <a:effectLst/>
          </p:spPr>
        </p:cxnSp>
        <p:cxnSp>
          <p:nvCxnSpPr>
            <p:cNvPr id="139" name="Straight Arrow Connector 138"/>
            <p:cNvCxnSpPr/>
            <p:nvPr/>
          </p:nvCxnSpPr>
          <p:spPr bwMode="auto">
            <a:xfrm rot="16200000" flipH="1">
              <a:off x="5841848" y="6150737"/>
              <a:ext cx="274320" cy="109728"/>
            </a:xfrm>
            <a:prstGeom prst="straightConnector1">
              <a:avLst/>
            </a:prstGeom>
            <a:noFill/>
            <a:ln w="25400" cap="flat" cmpd="sng" algn="ctr">
              <a:solidFill>
                <a:schemeClr val="tx2"/>
              </a:solidFill>
              <a:prstDash val="solid"/>
              <a:round/>
              <a:headEnd type="none" w="lg" len="med"/>
              <a:tailEnd type="arrow"/>
            </a:ln>
            <a:effectLst/>
          </p:spPr>
        </p:cxnSp>
        <p:cxnSp>
          <p:nvCxnSpPr>
            <p:cNvPr id="140" name="Straight Arrow Connector 139"/>
            <p:cNvCxnSpPr/>
            <p:nvPr/>
          </p:nvCxnSpPr>
          <p:spPr bwMode="auto">
            <a:xfrm rot="16200000" flipH="1">
              <a:off x="6071100" y="6155309"/>
              <a:ext cx="274320" cy="100584"/>
            </a:xfrm>
            <a:prstGeom prst="straightConnector1">
              <a:avLst/>
            </a:prstGeom>
            <a:noFill/>
            <a:ln w="25400" cap="flat" cmpd="sng" algn="ctr">
              <a:solidFill>
                <a:schemeClr val="tx2"/>
              </a:solidFill>
              <a:prstDash val="solid"/>
              <a:round/>
              <a:headEnd type="none" w="lg" len="med"/>
              <a:tailEnd type="arrow"/>
            </a:ln>
            <a:effectLst/>
          </p:spPr>
        </p:cxnSp>
        <p:cxnSp>
          <p:nvCxnSpPr>
            <p:cNvPr id="141" name="Straight Arrow Connector 140"/>
            <p:cNvCxnSpPr/>
            <p:nvPr/>
          </p:nvCxnSpPr>
          <p:spPr bwMode="auto">
            <a:xfrm rot="16200000" flipH="1">
              <a:off x="6300352" y="6159881"/>
              <a:ext cx="274320" cy="91440"/>
            </a:xfrm>
            <a:prstGeom prst="straightConnector1">
              <a:avLst/>
            </a:prstGeom>
            <a:noFill/>
            <a:ln w="25400" cap="flat" cmpd="sng" algn="ctr">
              <a:solidFill>
                <a:schemeClr val="tx2"/>
              </a:solidFill>
              <a:prstDash val="solid"/>
              <a:round/>
              <a:headEnd type="none" w="lg" len="med"/>
              <a:tailEnd type="arrow"/>
            </a:ln>
            <a:effectLst/>
          </p:spPr>
        </p:cxnSp>
        <p:cxnSp>
          <p:nvCxnSpPr>
            <p:cNvPr id="142" name="Straight Arrow Connector 141"/>
            <p:cNvCxnSpPr/>
            <p:nvPr/>
          </p:nvCxnSpPr>
          <p:spPr bwMode="auto">
            <a:xfrm rot="16200000" flipH="1">
              <a:off x="6529604" y="6164453"/>
              <a:ext cx="274320" cy="82296"/>
            </a:xfrm>
            <a:prstGeom prst="straightConnector1">
              <a:avLst/>
            </a:prstGeom>
            <a:noFill/>
            <a:ln w="25400" cap="flat" cmpd="sng" algn="ctr">
              <a:solidFill>
                <a:schemeClr val="tx2"/>
              </a:solidFill>
              <a:prstDash val="solid"/>
              <a:round/>
              <a:headEnd type="none" w="lg" len="med"/>
              <a:tailEnd type="arrow"/>
            </a:ln>
            <a:effectLst/>
          </p:spPr>
        </p:cxnSp>
        <p:cxnSp>
          <p:nvCxnSpPr>
            <p:cNvPr id="143" name="Straight Arrow Connector 142"/>
            <p:cNvCxnSpPr/>
            <p:nvPr/>
          </p:nvCxnSpPr>
          <p:spPr bwMode="auto">
            <a:xfrm rot="16200000" flipH="1">
              <a:off x="6758856" y="6169025"/>
              <a:ext cx="274320" cy="73152"/>
            </a:xfrm>
            <a:prstGeom prst="straightConnector1">
              <a:avLst/>
            </a:prstGeom>
            <a:noFill/>
            <a:ln w="25400" cap="flat" cmpd="sng" algn="ctr">
              <a:solidFill>
                <a:schemeClr val="tx2"/>
              </a:solidFill>
              <a:prstDash val="solid"/>
              <a:round/>
              <a:headEnd type="none" w="lg" len="med"/>
              <a:tailEnd type="arrow"/>
            </a:ln>
            <a:effectLst/>
          </p:spPr>
        </p:cxnSp>
        <p:cxnSp>
          <p:nvCxnSpPr>
            <p:cNvPr id="144" name="Straight Arrow Connector 143"/>
            <p:cNvCxnSpPr/>
            <p:nvPr/>
          </p:nvCxnSpPr>
          <p:spPr bwMode="auto">
            <a:xfrm rot="16200000" flipH="1">
              <a:off x="6988108" y="6173597"/>
              <a:ext cx="274320" cy="64008"/>
            </a:xfrm>
            <a:prstGeom prst="straightConnector1">
              <a:avLst/>
            </a:prstGeom>
            <a:noFill/>
            <a:ln w="25400" cap="flat" cmpd="sng" algn="ctr">
              <a:solidFill>
                <a:schemeClr val="tx2"/>
              </a:solidFill>
              <a:prstDash val="solid"/>
              <a:round/>
              <a:headEnd type="none" w="lg" len="med"/>
              <a:tailEnd type="arrow"/>
            </a:ln>
            <a:effectLst/>
          </p:spPr>
        </p:cxnSp>
        <p:cxnSp>
          <p:nvCxnSpPr>
            <p:cNvPr id="145" name="Straight Arrow Connector 144"/>
            <p:cNvCxnSpPr/>
            <p:nvPr/>
          </p:nvCxnSpPr>
          <p:spPr bwMode="auto">
            <a:xfrm rot="16200000" flipH="1">
              <a:off x="7217360" y="6178169"/>
              <a:ext cx="274320" cy="54864"/>
            </a:xfrm>
            <a:prstGeom prst="straightConnector1">
              <a:avLst/>
            </a:prstGeom>
            <a:noFill/>
            <a:ln w="25400" cap="flat" cmpd="sng" algn="ctr">
              <a:solidFill>
                <a:schemeClr val="tx2"/>
              </a:solidFill>
              <a:prstDash val="solid"/>
              <a:round/>
              <a:headEnd type="none" w="lg" len="med"/>
              <a:tailEnd type="arrow"/>
            </a:ln>
            <a:effectLst/>
          </p:spPr>
        </p:cxnSp>
        <p:cxnSp>
          <p:nvCxnSpPr>
            <p:cNvPr id="146" name="Straight Arrow Connector 145"/>
            <p:cNvCxnSpPr/>
            <p:nvPr/>
          </p:nvCxnSpPr>
          <p:spPr bwMode="auto">
            <a:xfrm rot="16200000" flipH="1">
              <a:off x="7446612" y="6182741"/>
              <a:ext cx="274320" cy="45720"/>
            </a:xfrm>
            <a:prstGeom prst="straightConnector1">
              <a:avLst/>
            </a:prstGeom>
            <a:noFill/>
            <a:ln w="25400" cap="flat" cmpd="sng" algn="ctr">
              <a:solidFill>
                <a:schemeClr val="tx2"/>
              </a:solidFill>
              <a:prstDash val="solid"/>
              <a:round/>
              <a:headEnd type="none" w="lg" len="med"/>
              <a:tailEnd type="arrow"/>
            </a:ln>
            <a:effectLst/>
          </p:spPr>
        </p:cxnSp>
        <p:cxnSp>
          <p:nvCxnSpPr>
            <p:cNvPr id="147" name="Straight Arrow Connector 146"/>
            <p:cNvCxnSpPr/>
            <p:nvPr/>
          </p:nvCxnSpPr>
          <p:spPr bwMode="auto">
            <a:xfrm rot="16200000" flipH="1">
              <a:off x="7891400" y="6205601"/>
              <a:ext cx="274320" cy="0"/>
            </a:xfrm>
            <a:prstGeom prst="straightConnector1">
              <a:avLst/>
            </a:prstGeom>
            <a:noFill/>
            <a:ln w="25400" cap="flat" cmpd="sng" algn="ctr">
              <a:solidFill>
                <a:schemeClr val="tx2"/>
              </a:solidFill>
              <a:prstDash val="solid"/>
              <a:round/>
              <a:headEnd type="none" w="lg" len="med"/>
              <a:tailEnd type="arrow"/>
            </a:ln>
            <a:effectLst/>
          </p:spPr>
        </p:cxnSp>
        <p:cxnSp>
          <p:nvCxnSpPr>
            <p:cNvPr id="148" name="Straight Arrow Connector 147"/>
            <p:cNvCxnSpPr/>
            <p:nvPr/>
          </p:nvCxnSpPr>
          <p:spPr bwMode="auto">
            <a:xfrm rot="16200000" flipH="1">
              <a:off x="7671292" y="6191885"/>
              <a:ext cx="274320" cy="27432"/>
            </a:xfrm>
            <a:prstGeom prst="straightConnector1">
              <a:avLst/>
            </a:prstGeom>
            <a:noFill/>
            <a:ln w="25400" cap="flat" cmpd="sng" algn="ctr">
              <a:solidFill>
                <a:schemeClr val="tx2"/>
              </a:solidFill>
              <a:prstDash val="solid"/>
              <a:round/>
              <a:headEnd type="none" w="lg" len="med"/>
              <a:tailEnd type="arrow"/>
            </a:ln>
            <a:effectLst/>
          </p:spPr>
        </p:cxnSp>
        <p:cxnSp>
          <p:nvCxnSpPr>
            <p:cNvPr id="149" name="Straight Arrow Connector 148"/>
            <p:cNvCxnSpPr/>
            <p:nvPr/>
          </p:nvCxnSpPr>
          <p:spPr bwMode="auto">
            <a:xfrm rot="10800000" flipH="1">
              <a:off x="4876801" y="5865811"/>
              <a:ext cx="381000" cy="1588"/>
            </a:xfrm>
            <a:prstGeom prst="straightConnector1">
              <a:avLst/>
            </a:prstGeom>
            <a:noFill/>
            <a:ln w="25400" cap="flat" cmpd="sng" algn="ctr">
              <a:solidFill>
                <a:schemeClr val="tx2"/>
              </a:solidFill>
              <a:prstDash val="solid"/>
              <a:round/>
              <a:headEnd type="none" w="lg" len="med"/>
              <a:tailEnd type="arrow"/>
            </a:ln>
            <a:effectLst/>
          </p:spPr>
        </p:cxnSp>
      </p:grpSp>
      <p:sp>
        <p:nvSpPr>
          <p:cNvPr id="150" name="Rounded Rectangle 149"/>
          <p:cNvSpPr/>
          <p:nvPr/>
        </p:nvSpPr>
        <p:spPr bwMode="auto">
          <a:xfrm>
            <a:off x="1066800" y="4495800"/>
            <a:ext cx="7315200" cy="1371600"/>
          </a:xfrm>
          <a:prstGeom prst="roundRect">
            <a:avLst>
              <a:gd name="adj" fmla="val 50000"/>
            </a:avLst>
          </a:prstGeom>
          <a:noFill/>
          <a:ln w="25400" cap="flat" cmpd="sng" algn="ctr">
            <a:solidFill>
              <a:schemeClr val="tx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51" name="Rounded Rectangle 150"/>
          <p:cNvSpPr/>
          <p:nvPr/>
        </p:nvSpPr>
        <p:spPr bwMode="auto">
          <a:xfrm>
            <a:off x="1295400" y="4686300"/>
            <a:ext cx="6858000" cy="990600"/>
          </a:xfrm>
          <a:prstGeom prst="roundRect">
            <a:avLst>
              <a:gd name="adj" fmla="val 50000"/>
            </a:avLst>
          </a:prstGeom>
          <a:noFill/>
          <a:ln w="25400" cap="flat" cmpd="sng" algn="ctr">
            <a:solidFill>
              <a:schemeClr val="tx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grpSp>
        <p:nvGrpSpPr>
          <p:cNvPr id="5" name="Group 48"/>
          <p:cNvGrpSpPr/>
          <p:nvPr/>
        </p:nvGrpSpPr>
        <p:grpSpPr>
          <a:xfrm>
            <a:off x="7620000" y="4191000"/>
            <a:ext cx="609600" cy="534988"/>
            <a:chOff x="7620000" y="4191000"/>
            <a:chExt cx="609600" cy="534988"/>
          </a:xfrm>
        </p:grpSpPr>
        <p:cxnSp>
          <p:nvCxnSpPr>
            <p:cNvPr id="153" name="Straight Arrow Connector 152"/>
            <p:cNvCxnSpPr/>
            <p:nvPr/>
          </p:nvCxnSpPr>
          <p:spPr bwMode="auto">
            <a:xfrm rot="16200000" flipV="1">
              <a:off x="7733506" y="4229894"/>
              <a:ext cx="534988" cy="457200"/>
            </a:xfrm>
            <a:prstGeom prst="straightConnector1">
              <a:avLst/>
            </a:prstGeom>
            <a:noFill/>
            <a:ln w="25400" cap="flat" cmpd="sng" algn="ctr">
              <a:solidFill>
                <a:schemeClr val="tx2"/>
              </a:solidFill>
              <a:prstDash val="solid"/>
              <a:round/>
              <a:headEnd type="none" w="lg" len="med"/>
              <a:tailEnd type="arrow"/>
            </a:ln>
            <a:effectLst/>
          </p:spPr>
        </p:cxnSp>
        <p:cxnSp>
          <p:nvCxnSpPr>
            <p:cNvPr id="154" name="Straight Arrow Connector 153"/>
            <p:cNvCxnSpPr/>
            <p:nvPr/>
          </p:nvCxnSpPr>
          <p:spPr bwMode="auto">
            <a:xfrm rot="16200000" flipV="1">
              <a:off x="7581106" y="4229894"/>
              <a:ext cx="534988" cy="457200"/>
            </a:xfrm>
            <a:prstGeom prst="straightConnector1">
              <a:avLst/>
            </a:prstGeom>
            <a:noFill/>
            <a:ln w="25400" cap="flat" cmpd="sng" algn="ctr">
              <a:solidFill>
                <a:schemeClr val="tx2"/>
              </a:solidFill>
              <a:prstDash val="solid"/>
              <a:round/>
              <a:headEnd type="none" w="lg" len="med"/>
              <a:tailEnd type="arrow"/>
            </a:ln>
            <a:effectLst/>
          </p:spPr>
        </p:cxnSp>
      </p:grpSp>
    </p:spTree>
    <p:extLst>
      <p:ext uri="{BB962C8B-B14F-4D97-AF65-F5344CB8AC3E}">
        <p14:creationId xmlns:p14="http://schemas.microsoft.com/office/powerpoint/2010/main" val="346733656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50"/>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151"/>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 grpId="0" animBg="1"/>
      <p:bldP spid="15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0" y="228600"/>
            <a:ext cx="6248400" cy="1143000"/>
          </a:xfrm>
        </p:spPr>
        <p:txBody>
          <a:bodyPr/>
          <a:lstStyle/>
          <a:p>
            <a:r>
              <a:rPr lang="es-HN" dirty="0" smtClean="0"/>
              <a:t>Gira de Estudiantes de la Universidad de </a:t>
            </a:r>
            <a:r>
              <a:rPr lang="es-HN" dirty="0" err="1" smtClean="0"/>
              <a:t>Cornell</a:t>
            </a:r>
            <a:endParaRPr lang="es-HN" dirty="0"/>
          </a:p>
        </p:txBody>
      </p:sp>
      <p:sp>
        <p:nvSpPr>
          <p:cNvPr id="3" name="Content Placeholder 2"/>
          <p:cNvSpPr>
            <a:spLocks noGrp="1"/>
          </p:cNvSpPr>
          <p:nvPr>
            <p:ph idx="1"/>
          </p:nvPr>
        </p:nvSpPr>
        <p:spPr/>
        <p:txBody>
          <a:bodyPr/>
          <a:lstStyle/>
          <a:p>
            <a:r>
              <a:rPr lang="es-HN" dirty="0" smtClean="0"/>
              <a:t>El diezmo viaje con estudiantes a Honduras</a:t>
            </a:r>
          </a:p>
          <a:p>
            <a:r>
              <a:rPr lang="es-HN" dirty="0" smtClean="0"/>
              <a:t>Una anécdota…</a:t>
            </a:r>
          </a:p>
          <a:p>
            <a:r>
              <a:rPr lang="es-HN" dirty="0" smtClean="0"/>
              <a:t>No tenemos que comprobar que vale tener agua de alta calidad en la casa</a:t>
            </a:r>
          </a:p>
          <a:p>
            <a:endParaRPr lang="es-HN" dirty="0" smtClean="0"/>
          </a:p>
          <a:p>
            <a:endParaRPr lang="es-HN" dirty="0"/>
          </a:p>
        </p:txBody>
      </p:sp>
    </p:spTree>
    <p:extLst>
      <p:ext uri="{BB962C8B-B14F-4D97-AF65-F5344CB8AC3E}">
        <p14:creationId xmlns:p14="http://schemas.microsoft.com/office/powerpoint/2010/main" val="2585155741"/>
      </p:ext>
    </p:extLst>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HN" noProof="0" dirty="0" err="1" smtClean="0"/>
              <a:t>Marcala</a:t>
            </a:r>
            <a:r>
              <a:rPr lang="es-HN" noProof="0" dirty="0" smtClean="0"/>
              <a:t> </a:t>
            </a:r>
            <a:r>
              <a:rPr lang="es-HN" noProof="0" dirty="0" err="1" smtClean="0"/>
              <a:t>sedimentation</a:t>
            </a:r>
            <a:r>
              <a:rPr lang="es-HN" noProof="0" dirty="0" smtClean="0"/>
              <a:t> </a:t>
            </a:r>
            <a:r>
              <a:rPr lang="es-HN" noProof="0" dirty="0" err="1" smtClean="0"/>
              <a:t>tank</a:t>
            </a:r>
            <a:endParaRPr lang="es-HN" noProof="0" dirty="0"/>
          </a:p>
        </p:txBody>
      </p:sp>
      <p:pic>
        <p:nvPicPr>
          <p:cNvPr id="3" name="Picture 2" descr="https://lh4.googleusercontent.com/-pNJulhXCRd8/TkPA7P1EndI/AAAAAAAAiPg/GTxALqSfZog/s720/DSC01257.JPG"/>
          <p:cNvPicPr>
            <a:picLocks noChangeAspect="1" noChangeArrowheads="1"/>
          </p:cNvPicPr>
          <p:nvPr/>
        </p:nvPicPr>
        <p:blipFill>
          <a:blip r:embed="rId2" cstate="screen"/>
          <a:srcRect/>
          <a:stretch>
            <a:fillRect/>
          </a:stretch>
        </p:blipFill>
        <p:spPr bwMode="auto">
          <a:xfrm>
            <a:off x="0" y="-1"/>
            <a:ext cx="9144000" cy="6858001"/>
          </a:xfrm>
          <a:prstGeom prst="rect">
            <a:avLst/>
          </a:prstGeom>
          <a:noFill/>
        </p:spPr>
      </p:pic>
    </p:spTree>
    <p:extLst>
      <p:ext uri="{BB962C8B-B14F-4D97-AF65-F5344CB8AC3E}">
        <p14:creationId xmlns:p14="http://schemas.microsoft.com/office/powerpoint/2010/main" val="1602560333"/>
      </p:ext>
    </p:extLst>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ed side view.wmf"/>
          <p:cNvPicPr>
            <a:picLocks noChangeAspect="1"/>
          </p:cNvPicPr>
          <p:nvPr/>
        </p:nvPicPr>
        <p:blipFill>
          <a:blip r:embed="rId3" cstate="email">
            <a:lum bright="-40000"/>
            <a:extLst>
              <a:ext uri="{28A0092B-C50C-407E-A947-70E740481C1C}">
                <a14:useLocalDpi xmlns:a14="http://schemas.microsoft.com/office/drawing/2010/main"/>
              </a:ext>
            </a:extLst>
          </a:blip>
          <a:srcRect l="13288" t="15241" r="13288" b="4065"/>
          <a:stretch>
            <a:fillRect/>
          </a:stretch>
        </p:blipFill>
        <p:spPr>
          <a:xfrm>
            <a:off x="0" y="1954060"/>
            <a:ext cx="9185453" cy="4764098"/>
          </a:xfrm>
          <a:prstGeom prst="rect">
            <a:avLst/>
          </a:prstGeom>
        </p:spPr>
      </p:pic>
      <p:sp>
        <p:nvSpPr>
          <p:cNvPr id="2" name="Title 1"/>
          <p:cNvSpPr>
            <a:spLocks noGrp="1"/>
          </p:cNvSpPr>
          <p:nvPr>
            <p:ph type="title"/>
          </p:nvPr>
        </p:nvSpPr>
        <p:spPr>
          <a:xfrm>
            <a:off x="2454081" y="228600"/>
            <a:ext cx="6461319" cy="1143000"/>
          </a:xfrm>
        </p:spPr>
        <p:txBody>
          <a:bodyPr/>
          <a:lstStyle/>
          <a:p>
            <a:r>
              <a:rPr lang="es-HN" sz="4000" dirty="0" smtClean="0"/>
              <a:t>Tubitos para guiar el agua y Eliminar Circulación - 2011 </a:t>
            </a:r>
            <a:endParaRPr lang="es-HN" sz="4000" dirty="0"/>
          </a:p>
        </p:txBody>
      </p:sp>
      <p:sp>
        <p:nvSpPr>
          <p:cNvPr id="43" name="Rectangle 42"/>
          <p:cNvSpPr/>
          <p:nvPr/>
        </p:nvSpPr>
        <p:spPr bwMode="auto">
          <a:xfrm>
            <a:off x="609600" y="4572000"/>
            <a:ext cx="8001000" cy="1524000"/>
          </a:xfrm>
          <a:prstGeom prst="rect">
            <a:avLst/>
          </a:prstGeom>
          <a:solidFill>
            <a:schemeClr val="bg1"/>
          </a:solidFill>
          <a:ln w="12700" cap="flat" cmpd="sng" algn="ctr">
            <a:no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pic>
        <p:nvPicPr>
          <p:cNvPr id="42" name="Picture 41" descr="sed side view.wmf"/>
          <p:cNvPicPr>
            <a:picLocks noChangeAspect="1"/>
          </p:cNvPicPr>
          <p:nvPr/>
        </p:nvPicPr>
        <p:blipFill>
          <a:blip r:embed="rId3" cstate="email">
            <a:lum bright="-40000"/>
            <a:extLst>
              <a:ext uri="{28A0092B-C50C-407E-A947-70E740481C1C}">
                <a14:useLocalDpi xmlns:a14="http://schemas.microsoft.com/office/drawing/2010/main"/>
              </a:ext>
            </a:extLst>
          </a:blip>
          <a:srcRect l="18161" t="63456" r="17883" b="14603"/>
          <a:stretch>
            <a:fillRect/>
          </a:stretch>
        </p:blipFill>
        <p:spPr>
          <a:xfrm>
            <a:off x="617262" y="4437432"/>
            <a:ext cx="8001000" cy="1295400"/>
          </a:xfrm>
          <a:prstGeom prst="rect">
            <a:avLst/>
          </a:prstGeom>
          <a:ln>
            <a:noFill/>
          </a:ln>
        </p:spPr>
      </p:pic>
      <p:grpSp>
        <p:nvGrpSpPr>
          <p:cNvPr id="3" name="Group 50"/>
          <p:cNvGrpSpPr/>
          <p:nvPr/>
        </p:nvGrpSpPr>
        <p:grpSpPr>
          <a:xfrm>
            <a:off x="1676400" y="5705272"/>
            <a:ext cx="76200" cy="304800"/>
            <a:chOff x="1676400" y="5715000"/>
            <a:chExt cx="76200" cy="304800"/>
          </a:xfrm>
        </p:grpSpPr>
        <p:cxnSp>
          <p:nvCxnSpPr>
            <p:cNvPr id="49" name="Straight Connector 48"/>
            <p:cNvCxnSpPr/>
            <p:nvPr/>
          </p:nvCxnSpPr>
          <p:spPr bwMode="auto">
            <a:xfrm rot="5400000">
              <a:off x="1524000" y="5867400"/>
              <a:ext cx="304800" cy="0"/>
            </a:xfrm>
            <a:prstGeom prst="line">
              <a:avLst/>
            </a:prstGeom>
            <a:noFill/>
            <a:ln w="19050" cap="flat" cmpd="sng" algn="ctr">
              <a:solidFill>
                <a:schemeClr val="tx2"/>
              </a:solidFill>
              <a:prstDash val="solid"/>
              <a:round/>
              <a:headEnd type="none" w="lg" len="med"/>
              <a:tailEnd type="none" w="lg" len="med"/>
            </a:ln>
            <a:effectLst/>
          </p:spPr>
        </p:cxnSp>
        <p:cxnSp>
          <p:nvCxnSpPr>
            <p:cNvPr id="50" name="Straight Connector 49"/>
            <p:cNvCxnSpPr/>
            <p:nvPr/>
          </p:nvCxnSpPr>
          <p:spPr bwMode="auto">
            <a:xfrm rot="5400000">
              <a:off x="1600200" y="5867400"/>
              <a:ext cx="304800" cy="0"/>
            </a:xfrm>
            <a:prstGeom prst="line">
              <a:avLst/>
            </a:prstGeom>
            <a:noFill/>
            <a:ln w="19050" cap="flat" cmpd="sng" algn="ctr">
              <a:solidFill>
                <a:schemeClr val="tx2"/>
              </a:solidFill>
              <a:prstDash val="solid"/>
              <a:round/>
              <a:headEnd type="none" w="lg" len="med"/>
              <a:tailEnd type="none" w="lg" len="med"/>
            </a:ln>
            <a:effectLst/>
          </p:spPr>
        </p:cxnSp>
      </p:grpSp>
      <p:grpSp>
        <p:nvGrpSpPr>
          <p:cNvPr id="5" name="Group 51"/>
          <p:cNvGrpSpPr/>
          <p:nvPr/>
        </p:nvGrpSpPr>
        <p:grpSpPr>
          <a:xfrm>
            <a:off x="1910227" y="5705272"/>
            <a:ext cx="76200" cy="304800"/>
            <a:chOff x="1676400" y="5715000"/>
            <a:chExt cx="76200" cy="304800"/>
          </a:xfrm>
        </p:grpSpPr>
        <p:cxnSp>
          <p:nvCxnSpPr>
            <p:cNvPr id="53" name="Straight Connector 52"/>
            <p:cNvCxnSpPr/>
            <p:nvPr/>
          </p:nvCxnSpPr>
          <p:spPr bwMode="auto">
            <a:xfrm rot="5400000">
              <a:off x="1524000" y="5867400"/>
              <a:ext cx="304800" cy="0"/>
            </a:xfrm>
            <a:prstGeom prst="line">
              <a:avLst/>
            </a:prstGeom>
            <a:noFill/>
            <a:ln w="19050" cap="flat" cmpd="sng" algn="ctr">
              <a:solidFill>
                <a:schemeClr val="tx2"/>
              </a:solidFill>
              <a:prstDash val="solid"/>
              <a:round/>
              <a:headEnd type="none" w="lg" len="med"/>
              <a:tailEnd type="none" w="lg" len="med"/>
            </a:ln>
            <a:effectLst/>
          </p:spPr>
        </p:cxnSp>
        <p:cxnSp>
          <p:nvCxnSpPr>
            <p:cNvPr id="54" name="Straight Connector 53"/>
            <p:cNvCxnSpPr/>
            <p:nvPr/>
          </p:nvCxnSpPr>
          <p:spPr bwMode="auto">
            <a:xfrm rot="5400000">
              <a:off x="1600200" y="5867400"/>
              <a:ext cx="304800" cy="0"/>
            </a:xfrm>
            <a:prstGeom prst="line">
              <a:avLst/>
            </a:prstGeom>
            <a:noFill/>
            <a:ln w="19050" cap="flat" cmpd="sng" algn="ctr">
              <a:solidFill>
                <a:schemeClr val="tx2"/>
              </a:solidFill>
              <a:prstDash val="solid"/>
              <a:round/>
              <a:headEnd type="none" w="lg" len="med"/>
              <a:tailEnd type="none" w="lg" len="med"/>
            </a:ln>
            <a:effectLst/>
          </p:spPr>
        </p:cxnSp>
      </p:grpSp>
      <p:grpSp>
        <p:nvGrpSpPr>
          <p:cNvPr id="6" name="Group 54"/>
          <p:cNvGrpSpPr/>
          <p:nvPr/>
        </p:nvGrpSpPr>
        <p:grpSpPr>
          <a:xfrm>
            <a:off x="2144054" y="5705272"/>
            <a:ext cx="76200" cy="304800"/>
            <a:chOff x="1676400" y="5715000"/>
            <a:chExt cx="76200" cy="304800"/>
          </a:xfrm>
        </p:grpSpPr>
        <p:cxnSp>
          <p:nvCxnSpPr>
            <p:cNvPr id="56" name="Straight Connector 55"/>
            <p:cNvCxnSpPr/>
            <p:nvPr/>
          </p:nvCxnSpPr>
          <p:spPr bwMode="auto">
            <a:xfrm rot="5400000">
              <a:off x="1524000" y="5867400"/>
              <a:ext cx="304800" cy="0"/>
            </a:xfrm>
            <a:prstGeom prst="line">
              <a:avLst/>
            </a:prstGeom>
            <a:noFill/>
            <a:ln w="19050" cap="flat" cmpd="sng" algn="ctr">
              <a:solidFill>
                <a:schemeClr val="tx2"/>
              </a:solidFill>
              <a:prstDash val="solid"/>
              <a:round/>
              <a:headEnd type="none" w="lg" len="med"/>
              <a:tailEnd type="none" w="lg" len="med"/>
            </a:ln>
            <a:effectLst/>
          </p:spPr>
        </p:cxnSp>
        <p:cxnSp>
          <p:nvCxnSpPr>
            <p:cNvPr id="57" name="Straight Connector 56"/>
            <p:cNvCxnSpPr/>
            <p:nvPr/>
          </p:nvCxnSpPr>
          <p:spPr bwMode="auto">
            <a:xfrm rot="5400000">
              <a:off x="1600200" y="5867400"/>
              <a:ext cx="304800" cy="0"/>
            </a:xfrm>
            <a:prstGeom prst="line">
              <a:avLst/>
            </a:prstGeom>
            <a:noFill/>
            <a:ln w="19050" cap="flat" cmpd="sng" algn="ctr">
              <a:solidFill>
                <a:schemeClr val="tx2"/>
              </a:solidFill>
              <a:prstDash val="solid"/>
              <a:round/>
              <a:headEnd type="none" w="lg" len="med"/>
              <a:tailEnd type="none" w="lg" len="med"/>
            </a:ln>
            <a:effectLst/>
          </p:spPr>
        </p:cxnSp>
      </p:grpSp>
      <p:grpSp>
        <p:nvGrpSpPr>
          <p:cNvPr id="7" name="Group 57"/>
          <p:cNvGrpSpPr/>
          <p:nvPr/>
        </p:nvGrpSpPr>
        <p:grpSpPr>
          <a:xfrm>
            <a:off x="2377881" y="5705272"/>
            <a:ext cx="76200" cy="304800"/>
            <a:chOff x="1676400" y="5715000"/>
            <a:chExt cx="76200" cy="304800"/>
          </a:xfrm>
        </p:grpSpPr>
        <p:cxnSp>
          <p:nvCxnSpPr>
            <p:cNvPr id="59" name="Straight Connector 58"/>
            <p:cNvCxnSpPr/>
            <p:nvPr/>
          </p:nvCxnSpPr>
          <p:spPr bwMode="auto">
            <a:xfrm rot="5400000">
              <a:off x="1524000" y="5867400"/>
              <a:ext cx="304800" cy="0"/>
            </a:xfrm>
            <a:prstGeom prst="line">
              <a:avLst/>
            </a:prstGeom>
            <a:noFill/>
            <a:ln w="19050" cap="flat" cmpd="sng" algn="ctr">
              <a:solidFill>
                <a:schemeClr val="tx2"/>
              </a:solidFill>
              <a:prstDash val="solid"/>
              <a:round/>
              <a:headEnd type="none" w="lg" len="med"/>
              <a:tailEnd type="none" w="lg" len="med"/>
            </a:ln>
            <a:effectLst/>
          </p:spPr>
        </p:cxnSp>
        <p:cxnSp>
          <p:nvCxnSpPr>
            <p:cNvPr id="60" name="Straight Connector 59"/>
            <p:cNvCxnSpPr/>
            <p:nvPr/>
          </p:nvCxnSpPr>
          <p:spPr bwMode="auto">
            <a:xfrm rot="5400000">
              <a:off x="1600200" y="5867400"/>
              <a:ext cx="304800" cy="0"/>
            </a:xfrm>
            <a:prstGeom prst="line">
              <a:avLst/>
            </a:prstGeom>
            <a:noFill/>
            <a:ln w="19050" cap="flat" cmpd="sng" algn="ctr">
              <a:solidFill>
                <a:schemeClr val="tx2"/>
              </a:solidFill>
              <a:prstDash val="solid"/>
              <a:round/>
              <a:headEnd type="none" w="lg" len="med"/>
              <a:tailEnd type="none" w="lg" len="med"/>
            </a:ln>
            <a:effectLst/>
          </p:spPr>
        </p:cxnSp>
      </p:grpSp>
      <p:grpSp>
        <p:nvGrpSpPr>
          <p:cNvPr id="8" name="Group 60"/>
          <p:cNvGrpSpPr/>
          <p:nvPr/>
        </p:nvGrpSpPr>
        <p:grpSpPr>
          <a:xfrm>
            <a:off x="2611708" y="5705272"/>
            <a:ext cx="76200" cy="304800"/>
            <a:chOff x="1676400" y="5715000"/>
            <a:chExt cx="76200" cy="304800"/>
          </a:xfrm>
        </p:grpSpPr>
        <p:cxnSp>
          <p:nvCxnSpPr>
            <p:cNvPr id="62" name="Straight Connector 61"/>
            <p:cNvCxnSpPr/>
            <p:nvPr/>
          </p:nvCxnSpPr>
          <p:spPr bwMode="auto">
            <a:xfrm rot="5400000">
              <a:off x="1524000" y="5867400"/>
              <a:ext cx="304800" cy="0"/>
            </a:xfrm>
            <a:prstGeom prst="line">
              <a:avLst/>
            </a:prstGeom>
            <a:noFill/>
            <a:ln w="19050" cap="flat" cmpd="sng" algn="ctr">
              <a:solidFill>
                <a:schemeClr val="tx2"/>
              </a:solidFill>
              <a:prstDash val="solid"/>
              <a:round/>
              <a:headEnd type="none" w="lg" len="med"/>
              <a:tailEnd type="none" w="lg" len="med"/>
            </a:ln>
            <a:effectLst/>
          </p:spPr>
        </p:cxnSp>
        <p:cxnSp>
          <p:nvCxnSpPr>
            <p:cNvPr id="63" name="Straight Connector 62"/>
            <p:cNvCxnSpPr/>
            <p:nvPr/>
          </p:nvCxnSpPr>
          <p:spPr bwMode="auto">
            <a:xfrm rot="5400000">
              <a:off x="1600200" y="5867400"/>
              <a:ext cx="304800" cy="0"/>
            </a:xfrm>
            <a:prstGeom prst="line">
              <a:avLst/>
            </a:prstGeom>
            <a:noFill/>
            <a:ln w="19050" cap="flat" cmpd="sng" algn="ctr">
              <a:solidFill>
                <a:schemeClr val="tx2"/>
              </a:solidFill>
              <a:prstDash val="solid"/>
              <a:round/>
              <a:headEnd type="none" w="lg" len="med"/>
              <a:tailEnd type="none" w="lg" len="med"/>
            </a:ln>
            <a:effectLst/>
          </p:spPr>
        </p:cxnSp>
      </p:grpSp>
      <p:grpSp>
        <p:nvGrpSpPr>
          <p:cNvPr id="9" name="Group 63"/>
          <p:cNvGrpSpPr/>
          <p:nvPr/>
        </p:nvGrpSpPr>
        <p:grpSpPr>
          <a:xfrm>
            <a:off x="2845535" y="5705272"/>
            <a:ext cx="76200" cy="304800"/>
            <a:chOff x="1676400" y="5715000"/>
            <a:chExt cx="76200" cy="304800"/>
          </a:xfrm>
        </p:grpSpPr>
        <p:cxnSp>
          <p:nvCxnSpPr>
            <p:cNvPr id="65" name="Straight Connector 64"/>
            <p:cNvCxnSpPr/>
            <p:nvPr/>
          </p:nvCxnSpPr>
          <p:spPr bwMode="auto">
            <a:xfrm rot="5400000">
              <a:off x="1524000" y="5867400"/>
              <a:ext cx="304800" cy="0"/>
            </a:xfrm>
            <a:prstGeom prst="line">
              <a:avLst/>
            </a:prstGeom>
            <a:noFill/>
            <a:ln w="19050" cap="flat" cmpd="sng" algn="ctr">
              <a:solidFill>
                <a:schemeClr val="tx2"/>
              </a:solidFill>
              <a:prstDash val="solid"/>
              <a:round/>
              <a:headEnd type="none" w="lg" len="med"/>
              <a:tailEnd type="none" w="lg" len="med"/>
            </a:ln>
            <a:effectLst/>
          </p:spPr>
        </p:cxnSp>
        <p:cxnSp>
          <p:nvCxnSpPr>
            <p:cNvPr id="66" name="Straight Connector 65"/>
            <p:cNvCxnSpPr/>
            <p:nvPr/>
          </p:nvCxnSpPr>
          <p:spPr bwMode="auto">
            <a:xfrm rot="5400000">
              <a:off x="1600200" y="5867400"/>
              <a:ext cx="304800" cy="0"/>
            </a:xfrm>
            <a:prstGeom prst="line">
              <a:avLst/>
            </a:prstGeom>
            <a:noFill/>
            <a:ln w="19050" cap="flat" cmpd="sng" algn="ctr">
              <a:solidFill>
                <a:schemeClr val="tx2"/>
              </a:solidFill>
              <a:prstDash val="solid"/>
              <a:round/>
              <a:headEnd type="none" w="lg" len="med"/>
              <a:tailEnd type="none" w="lg" len="med"/>
            </a:ln>
            <a:effectLst/>
          </p:spPr>
        </p:cxnSp>
      </p:grpSp>
      <p:grpSp>
        <p:nvGrpSpPr>
          <p:cNvPr id="10" name="Group 66"/>
          <p:cNvGrpSpPr/>
          <p:nvPr/>
        </p:nvGrpSpPr>
        <p:grpSpPr>
          <a:xfrm>
            <a:off x="3079362" y="5705272"/>
            <a:ext cx="76200" cy="304800"/>
            <a:chOff x="1676400" y="5715000"/>
            <a:chExt cx="76200" cy="304800"/>
          </a:xfrm>
        </p:grpSpPr>
        <p:cxnSp>
          <p:nvCxnSpPr>
            <p:cNvPr id="68" name="Straight Connector 67"/>
            <p:cNvCxnSpPr/>
            <p:nvPr/>
          </p:nvCxnSpPr>
          <p:spPr bwMode="auto">
            <a:xfrm rot="5400000">
              <a:off x="1524000" y="5867400"/>
              <a:ext cx="304800" cy="0"/>
            </a:xfrm>
            <a:prstGeom prst="line">
              <a:avLst/>
            </a:prstGeom>
            <a:noFill/>
            <a:ln w="19050" cap="flat" cmpd="sng" algn="ctr">
              <a:solidFill>
                <a:schemeClr val="tx2"/>
              </a:solidFill>
              <a:prstDash val="solid"/>
              <a:round/>
              <a:headEnd type="none" w="lg" len="med"/>
              <a:tailEnd type="none" w="lg" len="med"/>
            </a:ln>
            <a:effectLst/>
          </p:spPr>
        </p:cxnSp>
        <p:cxnSp>
          <p:nvCxnSpPr>
            <p:cNvPr id="69" name="Straight Connector 68"/>
            <p:cNvCxnSpPr/>
            <p:nvPr/>
          </p:nvCxnSpPr>
          <p:spPr bwMode="auto">
            <a:xfrm rot="5400000">
              <a:off x="1600200" y="5867400"/>
              <a:ext cx="304800" cy="0"/>
            </a:xfrm>
            <a:prstGeom prst="line">
              <a:avLst/>
            </a:prstGeom>
            <a:noFill/>
            <a:ln w="19050" cap="flat" cmpd="sng" algn="ctr">
              <a:solidFill>
                <a:schemeClr val="tx2"/>
              </a:solidFill>
              <a:prstDash val="solid"/>
              <a:round/>
              <a:headEnd type="none" w="lg" len="med"/>
              <a:tailEnd type="none" w="lg" len="med"/>
            </a:ln>
            <a:effectLst/>
          </p:spPr>
        </p:cxnSp>
      </p:grpSp>
      <p:grpSp>
        <p:nvGrpSpPr>
          <p:cNvPr id="11" name="Group 69"/>
          <p:cNvGrpSpPr/>
          <p:nvPr/>
        </p:nvGrpSpPr>
        <p:grpSpPr>
          <a:xfrm>
            <a:off x="3313189" y="5705272"/>
            <a:ext cx="76200" cy="304800"/>
            <a:chOff x="1676400" y="5715000"/>
            <a:chExt cx="76200" cy="304800"/>
          </a:xfrm>
        </p:grpSpPr>
        <p:cxnSp>
          <p:nvCxnSpPr>
            <p:cNvPr id="71" name="Straight Connector 70"/>
            <p:cNvCxnSpPr/>
            <p:nvPr/>
          </p:nvCxnSpPr>
          <p:spPr bwMode="auto">
            <a:xfrm rot="5400000">
              <a:off x="1524000" y="5867400"/>
              <a:ext cx="304800" cy="0"/>
            </a:xfrm>
            <a:prstGeom prst="line">
              <a:avLst/>
            </a:prstGeom>
            <a:noFill/>
            <a:ln w="19050" cap="flat" cmpd="sng" algn="ctr">
              <a:solidFill>
                <a:schemeClr val="tx2"/>
              </a:solidFill>
              <a:prstDash val="solid"/>
              <a:round/>
              <a:headEnd type="none" w="lg" len="med"/>
              <a:tailEnd type="none" w="lg" len="med"/>
            </a:ln>
            <a:effectLst/>
          </p:spPr>
        </p:cxnSp>
        <p:cxnSp>
          <p:nvCxnSpPr>
            <p:cNvPr id="72" name="Straight Connector 71"/>
            <p:cNvCxnSpPr/>
            <p:nvPr/>
          </p:nvCxnSpPr>
          <p:spPr bwMode="auto">
            <a:xfrm rot="5400000">
              <a:off x="1600200" y="5867400"/>
              <a:ext cx="304800" cy="0"/>
            </a:xfrm>
            <a:prstGeom prst="line">
              <a:avLst/>
            </a:prstGeom>
            <a:noFill/>
            <a:ln w="19050" cap="flat" cmpd="sng" algn="ctr">
              <a:solidFill>
                <a:schemeClr val="tx2"/>
              </a:solidFill>
              <a:prstDash val="solid"/>
              <a:round/>
              <a:headEnd type="none" w="lg" len="med"/>
              <a:tailEnd type="none" w="lg" len="med"/>
            </a:ln>
            <a:effectLst/>
          </p:spPr>
        </p:cxnSp>
      </p:grpSp>
      <p:grpSp>
        <p:nvGrpSpPr>
          <p:cNvPr id="12" name="Group 72"/>
          <p:cNvGrpSpPr/>
          <p:nvPr/>
        </p:nvGrpSpPr>
        <p:grpSpPr>
          <a:xfrm>
            <a:off x="3547016" y="5705272"/>
            <a:ext cx="76200" cy="304800"/>
            <a:chOff x="1676400" y="5715000"/>
            <a:chExt cx="76200" cy="304800"/>
          </a:xfrm>
        </p:grpSpPr>
        <p:cxnSp>
          <p:nvCxnSpPr>
            <p:cNvPr id="74" name="Straight Connector 73"/>
            <p:cNvCxnSpPr/>
            <p:nvPr/>
          </p:nvCxnSpPr>
          <p:spPr bwMode="auto">
            <a:xfrm rot="5400000">
              <a:off x="1524000" y="5867400"/>
              <a:ext cx="304800" cy="0"/>
            </a:xfrm>
            <a:prstGeom prst="line">
              <a:avLst/>
            </a:prstGeom>
            <a:noFill/>
            <a:ln w="19050" cap="flat" cmpd="sng" algn="ctr">
              <a:solidFill>
                <a:schemeClr val="tx2"/>
              </a:solidFill>
              <a:prstDash val="solid"/>
              <a:round/>
              <a:headEnd type="none" w="lg" len="med"/>
              <a:tailEnd type="none" w="lg" len="med"/>
            </a:ln>
            <a:effectLst/>
          </p:spPr>
        </p:cxnSp>
        <p:cxnSp>
          <p:nvCxnSpPr>
            <p:cNvPr id="75" name="Straight Connector 74"/>
            <p:cNvCxnSpPr/>
            <p:nvPr/>
          </p:nvCxnSpPr>
          <p:spPr bwMode="auto">
            <a:xfrm rot="5400000">
              <a:off x="1600200" y="5867400"/>
              <a:ext cx="304800" cy="0"/>
            </a:xfrm>
            <a:prstGeom prst="line">
              <a:avLst/>
            </a:prstGeom>
            <a:noFill/>
            <a:ln w="19050" cap="flat" cmpd="sng" algn="ctr">
              <a:solidFill>
                <a:schemeClr val="tx2"/>
              </a:solidFill>
              <a:prstDash val="solid"/>
              <a:round/>
              <a:headEnd type="none" w="lg" len="med"/>
              <a:tailEnd type="none" w="lg" len="med"/>
            </a:ln>
            <a:effectLst/>
          </p:spPr>
        </p:cxnSp>
      </p:grpSp>
      <p:grpSp>
        <p:nvGrpSpPr>
          <p:cNvPr id="13" name="Group 75"/>
          <p:cNvGrpSpPr/>
          <p:nvPr/>
        </p:nvGrpSpPr>
        <p:grpSpPr>
          <a:xfrm>
            <a:off x="3780843" y="5705272"/>
            <a:ext cx="76200" cy="304800"/>
            <a:chOff x="1676400" y="5715000"/>
            <a:chExt cx="76200" cy="304800"/>
          </a:xfrm>
        </p:grpSpPr>
        <p:cxnSp>
          <p:nvCxnSpPr>
            <p:cNvPr id="77" name="Straight Connector 76"/>
            <p:cNvCxnSpPr/>
            <p:nvPr/>
          </p:nvCxnSpPr>
          <p:spPr bwMode="auto">
            <a:xfrm rot="5400000">
              <a:off x="1524000" y="5867400"/>
              <a:ext cx="304800" cy="0"/>
            </a:xfrm>
            <a:prstGeom prst="line">
              <a:avLst/>
            </a:prstGeom>
            <a:noFill/>
            <a:ln w="19050" cap="flat" cmpd="sng" algn="ctr">
              <a:solidFill>
                <a:schemeClr val="tx2"/>
              </a:solidFill>
              <a:prstDash val="solid"/>
              <a:round/>
              <a:headEnd type="none" w="lg" len="med"/>
              <a:tailEnd type="none" w="lg" len="med"/>
            </a:ln>
            <a:effectLst/>
          </p:spPr>
        </p:cxnSp>
        <p:cxnSp>
          <p:nvCxnSpPr>
            <p:cNvPr id="78" name="Straight Connector 77"/>
            <p:cNvCxnSpPr/>
            <p:nvPr/>
          </p:nvCxnSpPr>
          <p:spPr bwMode="auto">
            <a:xfrm rot="5400000">
              <a:off x="1600200" y="5867400"/>
              <a:ext cx="304800" cy="0"/>
            </a:xfrm>
            <a:prstGeom prst="line">
              <a:avLst/>
            </a:prstGeom>
            <a:noFill/>
            <a:ln w="19050" cap="flat" cmpd="sng" algn="ctr">
              <a:solidFill>
                <a:schemeClr val="tx2"/>
              </a:solidFill>
              <a:prstDash val="solid"/>
              <a:round/>
              <a:headEnd type="none" w="lg" len="med"/>
              <a:tailEnd type="none" w="lg" len="med"/>
            </a:ln>
            <a:effectLst/>
          </p:spPr>
        </p:cxnSp>
      </p:grpSp>
      <p:grpSp>
        <p:nvGrpSpPr>
          <p:cNvPr id="14" name="Group 78"/>
          <p:cNvGrpSpPr/>
          <p:nvPr/>
        </p:nvGrpSpPr>
        <p:grpSpPr>
          <a:xfrm>
            <a:off x="4014670" y="5705272"/>
            <a:ext cx="76200" cy="304800"/>
            <a:chOff x="1676400" y="5715000"/>
            <a:chExt cx="76200" cy="304800"/>
          </a:xfrm>
        </p:grpSpPr>
        <p:cxnSp>
          <p:nvCxnSpPr>
            <p:cNvPr id="80" name="Straight Connector 79"/>
            <p:cNvCxnSpPr/>
            <p:nvPr/>
          </p:nvCxnSpPr>
          <p:spPr bwMode="auto">
            <a:xfrm rot="5400000">
              <a:off x="1524000" y="5867400"/>
              <a:ext cx="304800" cy="0"/>
            </a:xfrm>
            <a:prstGeom prst="line">
              <a:avLst/>
            </a:prstGeom>
            <a:noFill/>
            <a:ln w="19050" cap="flat" cmpd="sng" algn="ctr">
              <a:solidFill>
                <a:schemeClr val="tx2"/>
              </a:solidFill>
              <a:prstDash val="solid"/>
              <a:round/>
              <a:headEnd type="none" w="lg" len="med"/>
              <a:tailEnd type="none" w="lg" len="med"/>
            </a:ln>
            <a:effectLst/>
          </p:spPr>
        </p:cxnSp>
        <p:cxnSp>
          <p:nvCxnSpPr>
            <p:cNvPr id="81" name="Straight Connector 80"/>
            <p:cNvCxnSpPr/>
            <p:nvPr/>
          </p:nvCxnSpPr>
          <p:spPr bwMode="auto">
            <a:xfrm rot="5400000">
              <a:off x="1600200" y="5867400"/>
              <a:ext cx="304800" cy="0"/>
            </a:xfrm>
            <a:prstGeom prst="line">
              <a:avLst/>
            </a:prstGeom>
            <a:noFill/>
            <a:ln w="19050" cap="flat" cmpd="sng" algn="ctr">
              <a:solidFill>
                <a:schemeClr val="tx2"/>
              </a:solidFill>
              <a:prstDash val="solid"/>
              <a:round/>
              <a:headEnd type="none" w="lg" len="med"/>
              <a:tailEnd type="none" w="lg" len="med"/>
            </a:ln>
            <a:effectLst/>
          </p:spPr>
        </p:cxnSp>
      </p:grpSp>
      <p:grpSp>
        <p:nvGrpSpPr>
          <p:cNvPr id="15" name="Group 81"/>
          <p:cNvGrpSpPr/>
          <p:nvPr/>
        </p:nvGrpSpPr>
        <p:grpSpPr>
          <a:xfrm>
            <a:off x="4248497" y="5705272"/>
            <a:ext cx="76200" cy="304800"/>
            <a:chOff x="1676400" y="5715000"/>
            <a:chExt cx="76200" cy="304800"/>
          </a:xfrm>
        </p:grpSpPr>
        <p:cxnSp>
          <p:nvCxnSpPr>
            <p:cNvPr id="83" name="Straight Connector 82"/>
            <p:cNvCxnSpPr/>
            <p:nvPr/>
          </p:nvCxnSpPr>
          <p:spPr bwMode="auto">
            <a:xfrm rot="5400000">
              <a:off x="1524000" y="5867400"/>
              <a:ext cx="304800" cy="0"/>
            </a:xfrm>
            <a:prstGeom prst="line">
              <a:avLst/>
            </a:prstGeom>
            <a:noFill/>
            <a:ln w="19050" cap="flat" cmpd="sng" algn="ctr">
              <a:solidFill>
                <a:schemeClr val="tx2"/>
              </a:solidFill>
              <a:prstDash val="solid"/>
              <a:round/>
              <a:headEnd type="none" w="lg" len="med"/>
              <a:tailEnd type="none" w="lg" len="med"/>
            </a:ln>
            <a:effectLst/>
          </p:spPr>
        </p:cxnSp>
        <p:cxnSp>
          <p:nvCxnSpPr>
            <p:cNvPr id="84" name="Straight Connector 83"/>
            <p:cNvCxnSpPr/>
            <p:nvPr/>
          </p:nvCxnSpPr>
          <p:spPr bwMode="auto">
            <a:xfrm rot="5400000">
              <a:off x="1600200" y="5867400"/>
              <a:ext cx="304800" cy="0"/>
            </a:xfrm>
            <a:prstGeom prst="line">
              <a:avLst/>
            </a:prstGeom>
            <a:noFill/>
            <a:ln w="19050" cap="flat" cmpd="sng" algn="ctr">
              <a:solidFill>
                <a:schemeClr val="tx2"/>
              </a:solidFill>
              <a:prstDash val="solid"/>
              <a:round/>
              <a:headEnd type="none" w="lg" len="med"/>
              <a:tailEnd type="none" w="lg" len="med"/>
            </a:ln>
            <a:effectLst/>
          </p:spPr>
        </p:cxnSp>
      </p:grpSp>
      <p:grpSp>
        <p:nvGrpSpPr>
          <p:cNvPr id="16" name="Group 84"/>
          <p:cNvGrpSpPr/>
          <p:nvPr/>
        </p:nvGrpSpPr>
        <p:grpSpPr>
          <a:xfrm>
            <a:off x="4482324" y="5705272"/>
            <a:ext cx="76200" cy="304800"/>
            <a:chOff x="1676400" y="5715000"/>
            <a:chExt cx="76200" cy="304800"/>
          </a:xfrm>
        </p:grpSpPr>
        <p:cxnSp>
          <p:nvCxnSpPr>
            <p:cNvPr id="86" name="Straight Connector 85"/>
            <p:cNvCxnSpPr/>
            <p:nvPr/>
          </p:nvCxnSpPr>
          <p:spPr bwMode="auto">
            <a:xfrm rot="5400000">
              <a:off x="1524000" y="5867400"/>
              <a:ext cx="304800" cy="0"/>
            </a:xfrm>
            <a:prstGeom prst="line">
              <a:avLst/>
            </a:prstGeom>
            <a:noFill/>
            <a:ln w="19050" cap="flat" cmpd="sng" algn="ctr">
              <a:solidFill>
                <a:schemeClr val="tx2"/>
              </a:solidFill>
              <a:prstDash val="solid"/>
              <a:round/>
              <a:headEnd type="none" w="lg" len="med"/>
              <a:tailEnd type="none" w="lg" len="med"/>
            </a:ln>
            <a:effectLst/>
          </p:spPr>
        </p:cxnSp>
        <p:cxnSp>
          <p:nvCxnSpPr>
            <p:cNvPr id="87" name="Straight Connector 86"/>
            <p:cNvCxnSpPr/>
            <p:nvPr/>
          </p:nvCxnSpPr>
          <p:spPr bwMode="auto">
            <a:xfrm rot="5400000">
              <a:off x="1600200" y="5867400"/>
              <a:ext cx="304800" cy="0"/>
            </a:xfrm>
            <a:prstGeom prst="line">
              <a:avLst/>
            </a:prstGeom>
            <a:noFill/>
            <a:ln w="19050" cap="flat" cmpd="sng" algn="ctr">
              <a:solidFill>
                <a:schemeClr val="tx2"/>
              </a:solidFill>
              <a:prstDash val="solid"/>
              <a:round/>
              <a:headEnd type="none" w="lg" len="med"/>
              <a:tailEnd type="none" w="lg" len="med"/>
            </a:ln>
            <a:effectLst/>
          </p:spPr>
        </p:cxnSp>
      </p:grpSp>
      <p:grpSp>
        <p:nvGrpSpPr>
          <p:cNvPr id="17" name="Group 87"/>
          <p:cNvGrpSpPr/>
          <p:nvPr/>
        </p:nvGrpSpPr>
        <p:grpSpPr>
          <a:xfrm>
            <a:off x="4716151" y="5705272"/>
            <a:ext cx="76200" cy="304800"/>
            <a:chOff x="1676400" y="5715000"/>
            <a:chExt cx="76200" cy="304800"/>
          </a:xfrm>
        </p:grpSpPr>
        <p:cxnSp>
          <p:nvCxnSpPr>
            <p:cNvPr id="89" name="Straight Connector 88"/>
            <p:cNvCxnSpPr/>
            <p:nvPr/>
          </p:nvCxnSpPr>
          <p:spPr bwMode="auto">
            <a:xfrm rot="5400000">
              <a:off x="1524000" y="5867400"/>
              <a:ext cx="304800" cy="0"/>
            </a:xfrm>
            <a:prstGeom prst="line">
              <a:avLst/>
            </a:prstGeom>
            <a:noFill/>
            <a:ln w="19050" cap="flat" cmpd="sng" algn="ctr">
              <a:solidFill>
                <a:schemeClr val="tx2"/>
              </a:solidFill>
              <a:prstDash val="solid"/>
              <a:round/>
              <a:headEnd type="none" w="lg" len="med"/>
              <a:tailEnd type="none" w="lg" len="med"/>
            </a:ln>
            <a:effectLst/>
          </p:spPr>
        </p:cxnSp>
        <p:cxnSp>
          <p:nvCxnSpPr>
            <p:cNvPr id="90" name="Straight Connector 89"/>
            <p:cNvCxnSpPr/>
            <p:nvPr/>
          </p:nvCxnSpPr>
          <p:spPr bwMode="auto">
            <a:xfrm rot="5400000">
              <a:off x="1600200" y="5867400"/>
              <a:ext cx="304800" cy="0"/>
            </a:xfrm>
            <a:prstGeom prst="line">
              <a:avLst/>
            </a:prstGeom>
            <a:noFill/>
            <a:ln w="19050" cap="flat" cmpd="sng" algn="ctr">
              <a:solidFill>
                <a:schemeClr val="tx2"/>
              </a:solidFill>
              <a:prstDash val="solid"/>
              <a:round/>
              <a:headEnd type="none" w="lg" len="med"/>
              <a:tailEnd type="none" w="lg" len="med"/>
            </a:ln>
            <a:effectLst/>
          </p:spPr>
        </p:cxnSp>
      </p:grpSp>
      <p:grpSp>
        <p:nvGrpSpPr>
          <p:cNvPr id="18" name="Group 90"/>
          <p:cNvGrpSpPr/>
          <p:nvPr/>
        </p:nvGrpSpPr>
        <p:grpSpPr>
          <a:xfrm>
            <a:off x="4949978" y="5705272"/>
            <a:ext cx="76200" cy="304800"/>
            <a:chOff x="1676400" y="5715000"/>
            <a:chExt cx="76200" cy="304800"/>
          </a:xfrm>
        </p:grpSpPr>
        <p:cxnSp>
          <p:nvCxnSpPr>
            <p:cNvPr id="92" name="Straight Connector 91"/>
            <p:cNvCxnSpPr/>
            <p:nvPr/>
          </p:nvCxnSpPr>
          <p:spPr bwMode="auto">
            <a:xfrm rot="5400000">
              <a:off x="1524000" y="5867400"/>
              <a:ext cx="304800" cy="0"/>
            </a:xfrm>
            <a:prstGeom prst="line">
              <a:avLst/>
            </a:prstGeom>
            <a:noFill/>
            <a:ln w="19050" cap="flat" cmpd="sng" algn="ctr">
              <a:solidFill>
                <a:schemeClr val="tx2"/>
              </a:solidFill>
              <a:prstDash val="solid"/>
              <a:round/>
              <a:headEnd type="none" w="lg" len="med"/>
              <a:tailEnd type="none" w="lg" len="med"/>
            </a:ln>
            <a:effectLst/>
          </p:spPr>
        </p:cxnSp>
        <p:cxnSp>
          <p:nvCxnSpPr>
            <p:cNvPr id="93" name="Straight Connector 92"/>
            <p:cNvCxnSpPr/>
            <p:nvPr/>
          </p:nvCxnSpPr>
          <p:spPr bwMode="auto">
            <a:xfrm rot="5400000">
              <a:off x="1600200" y="5867400"/>
              <a:ext cx="304800" cy="0"/>
            </a:xfrm>
            <a:prstGeom prst="line">
              <a:avLst/>
            </a:prstGeom>
            <a:noFill/>
            <a:ln w="19050" cap="flat" cmpd="sng" algn="ctr">
              <a:solidFill>
                <a:schemeClr val="tx2"/>
              </a:solidFill>
              <a:prstDash val="solid"/>
              <a:round/>
              <a:headEnd type="none" w="lg" len="med"/>
              <a:tailEnd type="none" w="lg" len="med"/>
            </a:ln>
            <a:effectLst/>
          </p:spPr>
        </p:cxnSp>
      </p:grpSp>
      <p:grpSp>
        <p:nvGrpSpPr>
          <p:cNvPr id="19" name="Group 93"/>
          <p:cNvGrpSpPr/>
          <p:nvPr/>
        </p:nvGrpSpPr>
        <p:grpSpPr>
          <a:xfrm>
            <a:off x="5183805" y="5705272"/>
            <a:ext cx="76200" cy="304800"/>
            <a:chOff x="1676400" y="5715000"/>
            <a:chExt cx="76200" cy="304800"/>
          </a:xfrm>
        </p:grpSpPr>
        <p:cxnSp>
          <p:nvCxnSpPr>
            <p:cNvPr id="95" name="Straight Connector 94"/>
            <p:cNvCxnSpPr/>
            <p:nvPr/>
          </p:nvCxnSpPr>
          <p:spPr bwMode="auto">
            <a:xfrm rot="5400000">
              <a:off x="1524000" y="5867400"/>
              <a:ext cx="304800" cy="0"/>
            </a:xfrm>
            <a:prstGeom prst="line">
              <a:avLst/>
            </a:prstGeom>
            <a:noFill/>
            <a:ln w="19050" cap="flat" cmpd="sng" algn="ctr">
              <a:solidFill>
                <a:schemeClr val="tx2"/>
              </a:solidFill>
              <a:prstDash val="solid"/>
              <a:round/>
              <a:headEnd type="none" w="lg" len="med"/>
              <a:tailEnd type="none" w="lg" len="med"/>
            </a:ln>
            <a:effectLst/>
          </p:spPr>
        </p:cxnSp>
        <p:cxnSp>
          <p:nvCxnSpPr>
            <p:cNvPr id="96" name="Straight Connector 95"/>
            <p:cNvCxnSpPr/>
            <p:nvPr/>
          </p:nvCxnSpPr>
          <p:spPr bwMode="auto">
            <a:xfrm rot="5400000">
              <a:off x="1600200" y="5867400"/>
              <a:ext cx="304800" cy="0"/>
            </a:xfrm>
            <a:prstGeom prst="line">
              <a:avLst/>
            </a:prstGeom>
            <a:noFill/>
            <a:ln w="19050" cap="flat" cmpd="sng" algn="ctr">
              <a:solidFill>
                <a:schemeClr val="tx2"/>
              </a:solidFill>
              <a:prstDash val="solid"/>
              <a:round/>
              <a:headEnd type="none" w="lg" len="med"/>
              <a:tailEnd type="none" w="lg" len="med"/>
            </a:ln>
            <a:effectLst/>
          </p:spPr>
        </p:cxnSp>
      </p:grpSp>
      <p:grpSp>
        <p:nvGrpSpPr>
          <p:cNvPr id="20" name="Group 96"/>
          <p:cNvGrpSpPr/>
          <p:nvPr/>
        </p:nvGrpSpPr>
        <p:grpSpPr>
          <a:xfrm>
            <a:off x="5417632" y="5705272"/>
            <a:ext cx="76200" cy="304800"/>
            <a:chOff x="1676400" y="5715000"/>
            <a:chExt cx="76200" cy="304800"/>
          </a:xfrm>
        </p:grpSpPr>
        <p:cxnSp>
          <p:nvCxnSpPr>
            <p:cNvPr id="98" name="Straight Connector 97"/>
            <p:cNvCxnSpPr/>
            <p:nvPr/>
          </p:nvCxnSpPr>
          <p:spPr bwMode="auto">
            <a:xfrm rot="5400000">
              <a:off x="1524000" y="5867400"/>
              <a:ext cx="304800" cy="0"/>
            </a:xfrm>
            <a:prstGeom prst="line">
              <a:avLst/>
            </a:prstGeom>
            <a:noFill/>
            <a:ln w="19050" cap="flat" cmpd="sng" algn="ctr">
              <a:solidFill>
                <a:schemeClr val="tx2"/>
              </a:solidFill>
              <a:prstDash val="solid"/>
              <a:round/>
              <a:headEnd type="none" w="lg" len="med"/>
              <a:tailEnd type="none" w="lg" len="med"/>
            </a:ln>
            <a:effectLst/>
          </p:spPr>
        </p:cxnSp>
        <p:cxnSp>
          <p:nvCxnSpPr>
            <p:cNvPr id="99" name="Straight Connector 98"/>
            <p:cNvCxnSpPr/>
            <p:nvPr/>
          </p:nvCxnSpPr>
          <p:spPr bwMode="auto">
            <a:xfrm rot="5400000">
              <a:off x="1600200" y="5867400"/>
              <a:ext cx="304800" cy="0"/>
            </a:xfrm>
            <a:prstGeom prst="line">
              <a:avLst/>
            </a:prstGeom>
            <a:noFill/>
            <a:ln w="19050" cap="flat" cmpd="sng" algn="ctr">
              <a:solidFill>
                <a:schemeClr val="tx2"/>
              </a:solidFill>
              <a:prstDash val="solid"/>
              <a:round/>
              <a:headEnd type="none" w="lg" len="med"/>
              <a:tailEnd type="none" w="lg" len="med"/>
            </a:ln>
            <a:effectLst/>
          </p:spPr>
        </p:cxnSp>
      </p:grpSp>
      <p:grpSp>
        <p:nvGrpSpPr>
          <p:cNvPr id="21" name="Group 99"/>
          <p:cNvGrpSpPr/>
          <p:nvPr/>
        </p:nvGrpSpPr>
        <p:grpSpPr>
          <a:xfrm>
            <a:off x="5651459" y="5705272"/>
            <a:ext cx="76200" cy="304800"/>
            <a:chOff x="1676400" y="5715000"/>
            <a:chExt cx="76200" cy="304800"/>
          </a:xfrm>
        </p:grpSpPr>
        <p:cxnSp>
          <p:nvCxnSpPr>
            <p:cNvPr id="101" name="Straight Connector 100"/>
            <p:cNvCxnSpPr/>
            <p:nvPr/>
          </p:nvCxnSpPr>
          <p:spPr bwMode="auto">
            <a:xfrm rot="5400000">
              <a:off x="1524000" y="5867400"/>
              <a:ext cx="304800" cy="0"/>
            </a:xfrm>
            <a:prstGeom prst="line">
              <a:avLst/>
            </a:prstGeom>
            <a:noFill/>
            <a:ln w="19050" cap="flat" cmpd="sng" algn="ctr">
              <a:solidFill>
                <a:schemeClr val="tx2"/>
              </a:solidFill>
              <a:prstDash val="solid"/>
              <a:round/>
              <a:headEnd type="none" w="lg" len="med"/>
              <a:tailEnd type="none" w="lg" len="med"/>
            </a:ln>
            <a:effectLst/>
          </p:spPr>
        </p:cxnSp>
        <p:cxnSp>
          <p:nvCxnSpPr>
            <p:cNvPr id="102" name="Straight Connector 101"/>
            <p:cNvCxnSpPr/>
            <p:nvPr/>
          </p:nvCxnSpPr>
          <p:spPr bwMode="auto">
            <a:xfrm rot="5400000">
              <a:off x="1600200" y="5867400"/>
              <a:ext cx="304800" cy="0"/>
            </a:xfrm>
            <a:prstGeom prst="line">
              <a:avLst/>
            </a:prstGeom>
            <a:noFill/>
            <a:ln w="19050" cap="flat" cmpd="sng" algn="ctr">
              <a:solidFill>
                <a:schemeClr val="tx2"/>
              </a:solidFill>
              <a:prstDash val="solid"/>
              <a:round/>
              <a:headEnd type="none" w="lg" len="med"/>
              <a:tailEnd type="none" w="lg" len="med"/>
            </a:ln>
            <a:effectLst/>
          </p:spPr>
        </p:cxnSp>
      </p:grpSp>
      <p:grpSp>
        <p:nvGrpSpPr>
          <p:cNvPr id="22" name="Group 102"/>
          <p:cNvGrpSpPr/>
          <p:nvPr/>
        </p:nvGrpSpPr>
        <p:grpSpPr>
          <a:xfrm>
            <a:off x="5885286" y="5705272"/>
            <a:ext cx="76200" cy="304800"/>
            <a:chOff x="1676400" y="5715000"/>
            <a:chExt cx="76200" cy="304800"/>
          </a:xfrm>
        </p:grpSpPr>
        <p:cxnSp>
          <p:nvCxnSpPr>
            <p:cNvPr id="104" name="Straight Connector 103"/>
            <p:cNvCxnSpPr/>
            <p:nvPr/>
          </p:nvCxnSpPr>
          <p:spPr bwMode="auto">
            <a:xfrm rot="5400000">
              <a:off x="1524000" y="5867400"/>
              <a:ext cx="304800" cy="0"/>
            </a:xfrm>
            <a:prstGeom prst="line">
              <a:avLst/>
            </a:prstGeom>
            <a:noFill/>
            <a:ln w="19050" cap="flat" cmpd="sng" algn="ctr">
              <a:solidFill>
                <a:schemeClr val="tx2"/>
              </a:solidFill>
              <a:prstDash val="solid"/>
              <a:round/>
              <a:headEnd type="none" w="lg" len="med"/>
              <a:tailEnd type="none" w="lg" len="med"/>
            </a:ln>
            <a:effectLst/>
          </p:spPr>
        </p:cxnSp>
        <p:cxnSp>
          <p:nvCxnSpPr>
            <p:cNvPr id="105" name="Straight Connector 104"/>
            <p:cNvCxnSpPr/>
            <p:nvPr/>
          </p:nvCxnSpPr>
          <p:spPr bwMode="auto">
            <a:xfrm rot="5400000">
              <a:off x="1600200" y="5867400"/>
              <a:ext cx="304800" cy="0"/>
            </a:xfrm>
            <a:prstGeom prst="line">
              <a:avLst/>
            </a:prstGeom>
            <a:noFill/>
            <a:ln w="19050" cap="flat" cmpd="sng" algn="ctr">
              <a:solidFill>
                <a:schemeClr val="tx2"/>
              </a:solidFill>
              <a:prstDash val="solid"/>
              <a:round/>
              <a:headEnd type="none" w="lg" len="med"/>
              <a:tailEnd type="none" w="lg" len="med"/>
            </a:ln>
            <a:effectLst/>
          </p:spPr>
        </p:cxnSp>
      </p:grpSp>
      <p:grpSp>
        <p:nvGrpSpPr>
          <p:cNvPr id="23" name="Group 105"/>
          <p:cNvGrpSpPr/>
          <p:nvPr/>
        </p:nvGrpSpPr>
        <p:grpSpPr>
          <a:xfrm>
            <a:off x="6119113" y="5705272"/>
            <a:ext cx="76200" cy="304800"/>
            <a:chOff x="1676400" y="5715000"/>
            <a:chExt cx="76200" cy="304800"/>
          </a:xfrm>
        </p:grpSpPr>
        <p:cxnSp>
          <p:nvCxnSpPr>
            <p:cNvPr id="107" name="Straight Connector 106"/>
            <p:cNvCxnSpPr/>
            <p:nvPr/>
          </p:nvCxnSpPr>
          <p:spPr bwMode="auto">
            <a:xfrm rot="5400000">
              <a:off x="1524000" y="5867400"/>
              <a:ext cx="304800" cy="0"/>
            </a:xfrm>
            <a:prstGeom prst="line">
              <a:avLst/>
            </a:prstGeom>
            <a:noFill/>
            <a:ln w="19050" cap="flat" cmpd="sng" algn="ctr">
              <a:solidFill>
                <a:schemeClr val="tx2"/>
              </a:solidFill>
              <a:prstDash val="solid"/>
              <a:round/>
              <a:headEnd type="none" w="lg" len="med"/>
              <a:tailEnd type="none" w="lg" len="med"/>
            </a:ln>
            <a:effectLst/>
          </p:spPr>
        </p:cxnSp>
        <p:cxnSp>
          <p:nvCxnSpPr>
            <p:cNvPr id="108" name="Straight Connector 107"/>
            <p:cNvCxnSpPr/>
            <p:nvPr/>
          </p:nvCxnSpPr>
          <p:spPr bwMode="auto">
            <a:xfrm rot="5400000">
              <a:off x="1600200" y="5867400"/>
              <a:ext cx="304800" cy="0"/>
            </a:xfrm>
            <a:prstGeom prst="line">
              <a:avLst/>
            </a:prstGeom>
            <a:noFill/>
            <a:ln w="19050" cap="flat" cmpd="sng" algn="ctr">
              <a:solidFill>
                <a:schemeClr val="tx2"/>
              </a:solidFill>
              <a:prstDash val="solid"/>
              <a:round/>
              <a:headEnd type="none" w="lg" len="med"/>
              <a:tailEnd type="none" w="lg" len="med"/>
            </a:ln>
            <a:effectLst/>
          </p:spPr>
        </p:cxnSp>
      </p:grpSp>
      <p:grpSp>
        <p:nvGrpSpPr>
          <p:cNvPr id="24" name="Group 108"/>
          <p:cNvGrpSpPr/>
          <p:nvPr/>
        </p:nvGrpSpPr>
        <p:grpSpPr>
          <a:xfrm>
            <a:off x="6352940" y="5705272"/>
            <a:ext cx="76200" cy="304800"/>
            <a:chOff x="1676400" y="5715000"/>
            <a:chExt cx="76200" cy="304800"/>
          </a:xfrm>
        </p:grpSpPr>
        <p:cxnSp>
          <p:nvCxnSpPr>
            <p:cNvPr id="110" name="Straight Connector 109"/>
            <p:cNvCxnSpPr/>
            <p:nvPr/>
          </p:nvCxnSpPr>
          <p:spPr bwMode="auto">
            <a:xfrm rot="5400000">
              <a:off x="1524000" y="5867400"/>
              <a:ext cx="304800" cy="0"/>
            </a:xfrm>
            <a:prstGeom prst="line">
              <a:avLst/>
            </a:prstGeom>
            <a:noFill/>
            <a:ln w="19050" cap="flat" cmpd="sng" algn="ctr">
              <a:solidFill>
                <a:schemeClr val="tx2"/>
              </a:solidFill>
              <a:prstDash val="solid"/>
              <a:round/>
              <a:headEnd type="none" w="lg" len="med"/>
              <a:tailEnd type="none" w="lg" len="med"/>
            </a:ln>
            <a:effectLst/>
          </p:spPr>
        </p:cxnSp>
        <p:cxnSp>
          <p:nvCxnSpPr>
            <p:cNvPr id="111" name="Straight Connector 110"/>
            <p:cNvCxnSpPr/>
            <p:nvPr/>
          </p:nvCxnSpPr>
          <p:spPr bwMode="auto">
            <a:xfrm rot="5400000">
              <a:off x="1600200" y="5867400"/>
              <a:ext cx="304800" cy="0"/>
            </a:xfrm>
            <a:prstGeom prst="line">
              <a:avLst/>
            </a:prstGeom>
            <a:noFill/>
            <a:ln w="19050" cap="flat" cmpd="sng" algn="ctr">
              <a:solidFill>
                <a:schemeClr val="tx2"/>
              </a:solidFill>
              <a:prstDash val="solid"/>
              <a:round/>
              <a:headEnd type="none" w="lg" len="med"/>
              <a:tailEnd type="none" w="lg" len="med"/>
            </a:ln>
            <a:effectLst/>
          </p:spPr>
        </p:cxnSp>
      </p:grpSp>
      <p:grpSp>
        <p:nvGrpSpPr>
          <p:cNvPr id="25" name="Group 111"/>
          <p:cNvGrpSpPr/>
          <p:nvPr/>
        </p:nvGrpSpPr>
        <p:grpSpPr>
          <a:xfrm>
            <a:off x="6586767" y="5705272"/>
            <a:ext cx="76200" cy="304800"/>
            <a:chOff x="1676400" y="5715000"/>
            <a:chExt cx="76200" cy="304800"/>
          </a:xfrm>
        </p:grpSpPr>
        <p:cxnSp>
          <p:nvCxnSpPr>
            <p:cNvPr id="113" name="Straight Connector 112"/>
            <p:cNvCxnSpPr/>
            <p:nvPr/>
          </p:nvCxnSpPr>
          <p:spPr bwMode="auto">
            <a:xfrm rot="5400000">
              <a:off x="1524000" y="5867400"/>
              <a:ext cx="304800" cy="0"/>
            </a:xfrm>
            <a:prstGeom prst="line">
              <a:avLst/>
            </a:prstGeom>
            <a:noFill/>
            <a:ln w="19050" cap="flat" cmpd="sng" algn="ctr">
              <a:solidFill>
                <a:schemeClr val="tx2"/>
              </a:solidFill>
              <a:prstDash val="solid"/>
              <a:round/>
              <a:headEnd type="none" w="lg" len="med"/>
              <a:tailEnd type="none" w="lg" len="med"/>
            </a:ln>
            <a:effectLst/>
          </p:spPr>
        </p:cxnSp>
        <p:cxnSp>
          <p:nvCxnSpPr>
            <p:cNvPr id="114" name="Straight Connector 113"/>
            <p:cNvCxnSpPr/>
            <p:nvPr/>
          </p:nvCxnSpPr>
          <p:spPr bwMode="auto">
            <a:xfrm rot="5400000">
              <a:off x="1600200" y="5867400"/>
              <a:ext cx="304800" cy="0"/>
            </a:xfrm>
            <a:prstGeom prst="line">
              <a:avLst/>
            </a:prstGeom>
            <a:noFill/>
            <a:ln w="19050" cap="flat" cmpd="sng" algn="ctr">
              <a:solidFill>
                <a:schemeClr val="tx2"/>
              </a:solidFill>
              <a:prstDash val="solid"/>
              <a:round/>
              <a:headEnd type="none" w="lg" len="med"/>
              <a:tailEnd type="none" w="lg" len="med"/>
            </a:ln>
            <a:effectLst/>
          </p:spPr>
        </p:cxnSp>
      </p:grpSp>
      <p:grpSp>
        <p:nvGrpSpPr>
          <p:cNvPr id="26" name="Group 114"/>
          <p:cNvGrpSpPr/>
          <p:nvPr/>
        </p:nvGrpSpPr>
        <p:grpSpPr>
          <a:xfrm>
            <a:off x="6820594" y="5705272"/>
            <a:ext cx="76200" cy="304800"/>
            <a:chOff x="1676400" y="5715000"/>
            <a:chExt cx="76200" cy="304800"/>
          </a:xfrm>
        </p:grpSpPr>
        <p:cxnSp>
          <p:nvCxnSpPr>
            <p:cNvPr id="116" name="Straight Connector 115"/>
            <p:cNvCxnSpPr/>
            <p:nvPr/>
          </p:nvCxnSpPr>
          <p:spPr bwMode="auto">
            <a:xfrm rot="5400000">
              <a:off x="1524000" y="5867400"/>
              <a:ext cx="304800" cy="0"/>
            </a:xfrm>
            <a:prstGeom prst="line">
              <a:avLst/>
            </a:prstGeom>
            <a:noFill/>
            <a:ln w="19050" cap="flat" cmpd="sng" algn="ctr">
              <a:solidFill>
                <a:schemeClr val="tx2"/>
              </a:solidFill>
              <a:prstDash val="solid"/>
              <a:round/>
              <a:headEnd type="none" w="lg" len="med"/>
              <a:tailEnd type="none" w="lg" len="med"/>
            </a:ln>
            <a:effectLst/>
          </p:spPr>
        </p:cxnSp>
        <p:cxnSp>
          <p:nvCxnSpPr>
            <p:cNvPr id="117" name="Straight Connector 116"/>
            <p:cNvCxnSpPr/>
            <p:nvPr/>
          </p:nvCxnSpPr>
          <p:spPr bwMode="auto">
            <a:xfrm rot="5400000">
              <a:off x="1600200" y="5867400"/>
              <a:ext cx="304800" cy="0"/>
            </a:xfrm>
            <a:prstGeom prst="line">
              <a:avLst/>
            </a:prstGeom>
            <a:noFill/>
            <a:ln w="19050" cap="flat" cmpd="sng" algn="ctr">
              <a:solidFill>
                <a:schemeClr val="tx2"/>
              </a:solidFill>
              <a:prstDash val="solid"/>
              <a:round/>
              <a:headEnd type="none" w="lg" len="med"/>
              <a:tailEnd type="none" w="lg" len="med"/>
            </a:ln>
            <a:effectLst/>
          </p:spPr>
        </p:cxnSp>
      </p:grpSp>
      <p:grpSp>
        <p:nvGrpSpPr>
          <p:cNvPr id="27" name="Group 117"/>
          <p:cNvGrpSpPr/>
          <p:nvPr/>
        </p:nvGrpSpPr>
        <p:grpSpPr>
          <a:xfrm>
            <a:off x="7054421" y="5705272"/>
            <a:ext cx="76200" cy="304800"/>
            <a:chOff x="1676400" y="5715000"/>
            <a:chExt cx="76200" cy="304800"/>
          </a:xfrm>
        </p:grpSpPr>
        <p:cxnSp>
          <p:nvCxnSpPr>
            <p:cNvPr id="119" name="Straight Connector 118"/>
            <p:cNvCxnSpPr/>
            <p:nvPr/>
          </p:nvCxnSpPr>
          <p:spPr bwMode="auto">
            <a:xfrm rot="5400000">
              <a:off x="1524000" y="5867400"/>
              <a:ext cx="304800" cy="0"/>
            </a:xfrm>
            <a:prstGeom prst="line">
              <a:avLst/>
            </a:prstGeom>
            <a:noFill/>
            <a:ln w="19050" cap="flat" cmpd="sng" algn="ctr">
              <a:solidFill>
                <a:schemeClr val="tx2"/>
              </a:solidFill>
              <a:prstDash val="solid"/>
              <a:round/>
              <a:headEnd type="none" w="lg" len="med"/>
              <a:tailEnd type="none" w="lg" len="med"/>
            </a:ln>
            <a:effectLst/>
          </p:spPr>
        </p:cxnSp>
        <p:cxnSp>
          <p:nvCxnSpPr>
            <p:cNvPr id="120" name="Straight Connector 119"/>
            <p:cNvCxnSpPr/>
            <p:nvPr/>
          </p:nvCxnSpPr>
          <p:spPr bwMode="auto">
            <a:xfrm rot="5400000">
              <a:off x="1600200" y="5867400"/>
              <a:ext cx="304800" cy="0"/>
            </a:xfrm>
            <a:prstGeom prst="line">
              <a:avLst/>
            </a:prstGeom>
            <a:noFill/>
            <a:ln w="19050" cap="flat" cmpd="sng" algn="ctr">
              <a:solidFill>
                <a:schemeClr val="tx2"/>
              </a:solidFill>
              <a:prstDash val="solid"/>
              <a:round/>
              <a:headEnd type="none" w="lg" len="med"/>
              <a:tailEnd type="none" w="lg" len="med"/>
            </a:ln>
            <a:effectLst/>
          </p:spPr>
        </p:cxnSp>
      </p:grpSp>
      <p:grpSp>
        <p:nvGrpSpPr>
          <p:cNvPr id="28" name="Group 120"/>
          <p:cNvGrpSpPr/>
          <p:nvPr/>
        </p:nvGrpSpPr>
        <p:grpSpPr>
          <a:xfrm>
            <a:off x="7288248" y="5705272"/>
            <a:ext cx="76200" cy="304800"/>
            <a:chOff x="1676400" y="5715000"/>
            <a:chExt cx="76200" cy="304800"/>
          </a:xfrm>
        </p:grpSpPr>
        <p:cxnSp>
          <p:nvCxnSpPr>
            <p:cNvPr id="122" name="Straight Connector 121"/>
            <p:cNvCxnSpPr/>
            <p:nvPr/>
          </p:nvCxnSpPr>
          <p:spPr bwMode="auto">
            <a:xfrm rot="5400000">
              <a:off x="1524000" y="5867400"/>
              <a:ext cx="304800" cy="0"/>
            </a:xfrm>
            <a:prstGeom prst="line">
              <a:avLst/>
            </a:prstGeom>
            <a:noFill/>
            <a:ln w="19050" cap="flat" cmpd="sng" algn="ctr">
              <a:solidFill>
                <a:schemeClr val="tx2"/>
              </a:solidFill>
              <a:prstDash val="solid"/>
              <a:round/>
              <a:headEnd type="none" w="lg" len="med"/>
              <a:tailEnd type="none" w="lg" len="med"/>
            </a:ln>
            <a:effectLst/>
          </p:spPr>
        </p:cxnSp>
        <p:cxnSp>
          <p:nvCxnSpPr>
            <p:cNvPr id="123" name="Straight Connector 122"/>
            <p:cNvCxnSpPr/>
            <p:nvPr/>
          </p:nvCxnSpPr>
          <p:spPr bwMode="auto">
            <a:xfrm rot="5400000">
              <a:off x="1600200" y="5867400"/>
              <a:ext cx="304800" cy="0"/>
            </a:xfrm>
            <a:prstGeom prst="line">
              <a:avLst/>
            </a:prstGeom>
            <a:noFill/>
            <a:ln w="19050" cap="flat" cmpd="sng" algn="ctr">
              <a:solidFill>
                <a:schemeClr val="tx2"/>
              </a:solidFill>
              <a:prstDash val="solid"/>
              <a:round/>
              <a:headEnd type="none" w="lg" len="med"/>
              <a:tailEnd type="none" w="lg" len="med"/>
            </a:ln>
            <a:effectLst/>
          </p:spPr>
        </p:cxnSp>
      </p:grpSp>
      <p:grpSp>
        <p:nvGrpSpPr>
          <p:cNvPr id="29" name="Group 123"/>
          <p:cNvGrpSpPr/>
          <p:nvPr/>
        </p:nvGrpSpPr>
        <p:grpSpPr>
          <a:xfrm>
            <a:off x="7522075" y="5705272"/>
            <a:ext cx="76200" cy="304800"/>
            <a:chOff x="1676400" y="5715000"/>
            <a:chExt cx="76200" cy="304800"/>
          </a:xfrm>
        </p:grpSpPr>
        <p:cxnSp>
          <p:nvCxnSpPr>
            <p:cNvPr id="125" name="Straight Connector 124"/>
            <p:cNvCxnSpPr/>
            <p:nvPr/>
          </p:nvCxnSpPr>
          <p:spPr bwMode="auto">
            <a:xfrm rot="5400000">
              <a:off x="1524000" y="5867400"/>
              <a:ext cx="304800" cy="0"/>
            </a:xfrm>
            <a:prstGeom prst="line">
              <a:avLst/>
            </a:prstGeom>
            <a:noFill/>
            <a:ln w="19050" cap="flat" cmpd="sng" algn="ctr">
              <a:solidFill>
                <a:schemeClr val="tx2"/>
              </a:solidFill>
              <a:prstDash val="solid"/>
              <a:round/>
              <a:headEnd type="none" w="lg" len="med"/>
              <a:tailEnd type="none" w="lg" len="med"/>
            </a:ln>
            <a:effectLst/>
          </p:spPr>
        </p:cxnSp>
        <p:cxnSp>
          <p:nvCxnSpPr>
            <p:cNvPr id="126" name="Straight Connector 125"/>
            <p:cNvCxnSpPr/>
            <p:nvPr/>
          </p:nvCxnSpPr>
          <p:spPr bwMode="auto">
            <a:xfrm rot="5400000">
              <a:off x="1600200" y="5867400"/>
              <a:ext cx="304800" cy="0"/>
            </a:xfrm>
            <a:prstGeom prst="line">
              <a:avLst/>
            </a:prstGeom>
            <a:noFill/>
            <a:ln w="19050" cap="flat" cmpd="sng" algn="ctr">
              <a:solidFill>
                <a:schemeClr val="tx2"/>
              </a:solidFill>
              <a:prstDash val="solid"/>
              <a:round/>
              <a:headEnd type="none" w="lg" len="med"/>
              <a:tailEnd type="none" w="lg" len="med"/>
            </a:ln>
            <a:effectLst/>
          </p:spPr>
        </p:cxnSp>
      </p:grpSp>
      <p:grpSp>
        <p:nvGrpSpPr>
          <p:cNvPr id="30" name="Group 126"/>
          <p:cNvGrpSpPr/>
          <p:nvPr/>
        </p:nvGrpSpPr>
        <p:grpSpPr>
          <a:xfrm>
            <a:off x="7755902" y="5705272"/>
            <a:ext cx="76200" cy="304800"/>
            <a:chOff x="1676400" y="5715000"/>
            <a:chExt cx="76200" cy="304800"/>
          </a:xfrm>
        </p:grpSpPr>
        <p:cxnSp>
          <p:nvCxnSpPr>
            <p:cNvPr id="128" name="Straight Connector 127"/>
            <p:cNvCxnSpPr/>
            <p:nvPr/>
          </p:nvCxnSpPr>
          <p:spPr bwMode="auto">
            <a:xfrm rot="5400000">
              <a:off x="1524000" y="5867400"/>
              <a:ext cx="304800" cy="0"/>
            </a:xfrm>
            <a:prstGeom prst="line">
              <a:avLst/>
            </a:prstGeom>
            <a:noFill/>
            <a:ln w="19050" cap="flat" cmpd="sng" algn="ctr">
              <a:solidFill>
                <a:schemeClr val="tx2"/>
              </a:solidFill>
              <a:prstDash val="solid"/>
              <a:round/>
              <a:headEnd type="none" w="lg" len="med"/>
              <a:tailEnd type="none" w="lg" len="med"/>
            </a:ln>
            <a:effectLst/>
          </p:spPr>
        </p:cxnSp>
        <p:cxnSp>
          <p:nvCxnSpPr>
            <p:cNvPr id="129" name="Straight Connector 128"/>
            <p:cNvCxnSpPr/>
            <p:nvPr/>
          </p:nvCxnSpPr>
          <p:spPr bwMode="auto">
            <a:xfrm rot="5400000">
              <a:off x="1600200" y="5867400"/>
              <a:ext cx="304800" cy="0"/>
            </a:xfrm>
            <a:prstGeom prst="line">
              <a:avLst/>
            </a:prstGeom>
            <a:noFill/>
            <a:ln w="19050" cap="flat" cmpd="sng" algn="ctr">
              <a:solidFill>
                <a:schemeClr val="tx2"/>
              </a:solidFill>
              <a:prstDash val="solid"/>
              <a:round/>
              <a:headEnd type="none" w="lg" len="med"/>
              <a:tailEnd type="none" w="lg" len="med"/>
            </a:ln>
            <a:effectLst/>
          </p:spPr>
        </p:cxnSp>
      </p:grpSp>
      <p:grpSp>
        <p:nvGrpSpPr>
          <p:cNvPr id="31" name="Group 129"/>
          <p:cNvGrpSpPr/>
          <p:nvPr/>
        </p:nvGrpSpPr>
        <p:grpSpPr>
          <a:xfrm>
            <a:off x="7989728" y="5705272"/>
            <a:ext cx="76200" cy="304800"/>
            <a:chOff x="1676400" y="5715000"/>
            <a:chExt cx="76200" cy="304800"/>
          </a:xfrm>
        </p:grpSpPr>
        <p:cxnSp>
          <p:nvCxnSpPr>
            <p:cNvPr id="131" name="Straight Connector 130"/>
            <p:cNvCxnSpPr/>
            <p:nvPr/>
          </p:nvCxnSpPr>
          <p:spPr bwMode="auto">
            <a:xfrm rot="5400000">
              <a:off x="1524000" y="5867400"/>
              <a:ext cx="304800" cy="0"/>
            </a:xfrm>
            <a:prstGeom prst="line">
              <a:avLst/>
            </a:prstGeom>
            <a:noFill/>
            <a:ln w="19050" cap="flat" cmpd="sng" algn="ctr">
              <a:solidFill>
                <a:schemeClr val="tx2"/>
              </a:solidFill>
              <a:prstDash val="solid"/>
              <a:round/>
              <a:headEnd type="none" w="lg" len="med"/>
              <a:tailEnd type="none" w="lg" len="med"/>
            </a:ln>
            <a:effectLst/>
          </p:spPr>
        </p:cxnSp>
        <p:cxnSp>
          <p:nvCxnSpPr>
            <p:cNvPr id="132" name="Straight Connector 131"/>
            <p:cNvCxnSpPr/>
            <p:nvPr/>
          </p:nvCxnSpPr>
          <p:spPr bwMode="auto">
            <a:xfrm rot="5400000">
              <a:off x="1600200" y="5867400"/>
              <a:ext cx="304800" cy="0"/>
            </a:xfrm>
            <a:prstGeom prst="line">
              <a:avLst/>
            </a:prstGeom>
            <a:noFill/>
            <a:ln w="19050" cap="flat" cmpd="sng" algn="ctr">
              <a:solidFill>
                <a:schemeClr val="tx2"/>
              </a:solidFill>
              <a:prstDash val="solid"/>
              <a:round/>
              <a:headEnd type="none" w="lg" len="med"/>
              <a:tailEnd type="none" w="lg" len="med"/>
            </a:ln>
            <a:effectLst/>
          </p:spPr>
        </p:cxnSp>
      </p:grpSp>
    </p:spTree>
    <p:extLst>
      <p:ext uri="{BB962C8B-B14F-4D97-AF65-F5344CB8AC3E}">
        <p14:creationId xmlns:p14="http://schemas.microsoft.com/office/powerpoint/2010/main" val="1269416463"/>
      </p:ext>
    </p:extLst>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Flat bottom </a:t>
            </a:r>
            <a:r>
              <a:rPr lang="en-US" dirty="0" err="1" smtClean="0"/>
              <a:t>sed</a:t>
            </a:r>
            <a:r>
              <a:rPr lang="en-US" dirty="0" smtClean="0"/>
              <a:t> tanks</a:t>
            </a:r>
            <a:endParaRPr lang="en-US" dirty="0"/>
          </a:p>
        </p:txBody>
      </p:sp>
      <p:sp>
        <p:nvSpPr>
          <p:cNvPr id="3" name="Content Placeholder 2"/>
          <p:cNvSpPr>
            <a:spLocks noGrp="1"/>
          </p:cNvSpPr>
          <p:nvPr>
            <p:ph idx="1"/>
          </p:nvPr>
        </p:nvSpPr>
        <p:spPr/>
        <p:txBody>
          <a:bodyPr/>
          <a:lstStyle/>
          <a:p>
            <a:endParaRPr lang="en-US"/>
          </a:p>
        </p:txBody>
      </p:sp>
      <p:pic>
        <p:nvPicPr>
          <p:cNvPr id="82946" name="Picture 2" descr="https://lh3.googleusercontent.com/-2qBqMaiDbY4/Tc3MUgU7kLI/AAAAAAAAffo/XTtJJLxCdZc/s720/IMG_1105.JP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sp>
        <p:nvSpPr>
          <p:cNvPr id="5" name="TextBox 4"/>
          <p:cNvSpPr txBox="1"/>
          <p:nvPr/>
        </p:nvSpPr>
        <p:spPr>
          <a:xfrm>
            <a:off x="3028208" y="320633"/>
            <a:ext cx="5284519" cy="2246769"/>
          </a:xfrm>
          <a:prstGeom prst="rect">
            <a:avLst/>
          </a:prstGeom>
          <a:noFill/>
        </p:spPr>
        <p:txBody>
          <a:bodyPr wrap="square" rtlCol="0">
            <a:spAutoFit/>
          </a:bodyPr>
          <a:lstStyle/>
          <a:p>
            <a:r>
              <a:rPr lang="es-HN" sz="2800" dirty="0" smtClean="0"/>
              <a:t>No hay lecho de flóculos en este diseño porque la tapadera del drenaje es plana (pero este diseño es mucho mejor que los diseños previos</a:t>
            </a:r>
            <a:endParaRPr lang="es-HN" sz="2800" dirty="0"/>
          </a:p>
        </p:txBody>
      </p:sp>
      <p:cxnSp>
        <p:nvCxnSpPr>
          <p:cNvPr id="7" name="Straight Arrow Connector 6"/>
          <p:cNvCxnSpPr>
            <a:stCxn id="5" idx="2"/>
          </p:cNvCxnSpPr>
          <p:nvPr/>
        </p:nvCxnSpPr>
        <p:spPr bwMode="auto">
          <a:xfrm flipH="1">
            <a:off x="4738256" y="2567402"/>
            <a:ext cx="932212" cy="1873969"/>
          </a:xfrm>
          <a:prstGeom prst="straightConnector1">
            <a:avLst/>
          </a:prstGeom>
          <a:noFill/>
          <a:ln w="38100" cap="flat" cmpd="sng" algn="ctr">
            <a:solidFill>
              <a:schemeClr val="bg2"/>
            </a:solidFill>
            <a:prstDash val="solid"/>
            <a:round/>
            <a:headEnd type="none" w="lg" len="med"/>
            <a:tailEnd type="arrow"/>
          </a:ln>
          <a:effectLst/>
        </p:spPr>
      </p:cxnSp>
      <p:cxnSp>
        <p:nvCxnSpPr>
          <p:cNvPr id="8" name="Straight Arrow Connector 7"/>
          <p:cNvCxnSpPr>
            <a:stCxn id="5" idx="2"/>
          </p:cNvCxnSpPr>
          <p:nvPr/>
        </p:nvCxnSpPr>
        <p:spPr bwMode="auto">
          <a:xfrm flipH="1">
            <a:off x="990600" y="2567402"/>
            <a:ext cx="4679868" cy="2995198"/>
          </a:xfrm>
          <a:prstGeom prst="straightConnector1">
            <a:avLst/>
          </a:prstGeom>
          <a:noFill/>
          <a:ln w="38100" cap="flat" cmpd="sng" algn="ctr">
            <a:solidFill>
              <a:schemeClr val="bg2"/>
            </a:solidFill>
            <a:prstDash val="solid"/>
            <a:round/>
            <a:headEnd type="none" w="lg" len="med"/>
            <a:tailEnd type="arrow"/>
          </a:ln>
          <a:effectLst/>
        </p:spPr>
      </p:cxnSp>
    </p:spTree>
    <p:extLst>
      <p:ext uri="{BB962C8B-B14F-4D97-AF65-F5344CB8AC3E}">
        <p14:creationId xmlns:p14="http://schemas.microsoft.com/office/powerpoint/2010/main" val="1459775493"/>
      </p:ext>
    </p:extLst>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4"/>
          <p:cNvSpPr txBox="1">
            <a:spLocks/>
          </p:cNvSpPr>
          <p:nvPr/>
        </p:nvSpPr>
        <p:spPr bwMode="auto">
          <a:xfrm>
            <a:off x="685800" y="304800"/>
            <a:ext cx="7772400" cy="1143000"/>
          </a:xfrm>
          <a:prstGeom prst="rect">
            <a:avLst/>
          </a:prstGeom>
          <a:noFill/>
          <a:ln w="9525">
            <a:noFill/>
            <a:miter lim="800000"/>
            <a:headEnd/>
            <a:tailEnd/>
          </a:ln>
          <a:effectLst>
            <a:outerShdw dist="13470" dir="2700000" algn="ctr" rotWithShape="0">
              <a:schemeClr val="bg2"/>
            </a:outerShdw>
          </a:effectLst>
        </p:spPr>
        <p:txBody>
          <a:bodyPr vert="horz" wrap="square" lIns="92075" tIns="46038" rIns="92075" bIns="46038"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s-HN" sz="4400" b="0" i="0" u="none" strike="noStrike" kern="0" cap="none" spc="0" normalizeH="0" baseline="0">
              <a:ln>
                <a:noFill/>
              </a:ln>
              <a:solidFill>
                <a:schemeClr val="tx2"/>
              </a:solidFill>
              <a:effectLst/>
              <a:uLnTx/>
              <a:uFillTx/>
              <a:latin typeface="+mj-lt"/>
              <a:ea typeface="+mj-ea"/>
              <a:cs typeface="+mj-cs"/>
            </a:endParaRPr>
          </a:p>
        </p:txBody>
      </p:sp>
      <p:grpSp>
        <p:nvGrpSpPr>
          <p:cNvPr id="2" name="Group 84"/>
          <p:cNvGrpSpPr/>
          <p:nvPr/>
        </p:nvGrpSpPr>
        <p:grpSpPr>
          <a:xfrm>
            <a:off x="838200" y="1211818"/>
            <a:ext cx="7965774" cy="5650972"/>
            <a:chOff x="838200" y="1211818"/>
            <a:chExt cx="7965774" cy="5650972"/>
          </a:xfrm>
        </p:grpSpPr>
        <p:sp>
          <p:nvSpPr>
            <p:cNvPr id="50" name="TextBox 49"/>
            <p:cNvSpPr txBox="1"/>
            <p:nvPr/>
          </p:nvSpPr>
          <p:spPr>
            <a:xfrm>
              <a:off x="838200" y="5165292"/>
              <a:ext cx="3416448" cy="400110"/>
            </a:xfrm>
            <a:prstGeom prst="rect">
              <a:avLst/>
            </a:prstGeom>
            <a:noFill/>
          </p:spPr>
          <p:txBody>
            <a:bodyPr wrap="none" rtlCol="0">
              <a:spAutoFit/>
            </a:bodyPr>
            <a:lstStyle/>
            <a:p>
              <a:r>
                <a:rPr lang="es-HN" sz="2000" dirty="0" smtClean="0"/>
                <a:t>Cubierta de drenaje removible</a:t>
              </a:r>
              <a:endParaRPr lang="es-HN" sz="2000" dirty="0"/>
            </a:p>
          </p:txBody>
        </p:sp>
        <p:sp>
          <p:nvSpPr>
            <p:cNvPr id="51" name="TextBox 50"/>
            <p:cNvSpPr txBox="1"/>
            <p:nvPr/>
          </p:nvSpPr>
          <p:spPr>
            <a:xfrm>
              <a:off x="838200" y="4732830"/>
              <a:ext cx="2617768" cy="400110"/>
            </a:xfrm>
            <a:prstGeom prst="rect">
              <a:avLst/>
            </a:prstGeom>
            <a:noFill/>
          </p:spPr>
          <p:txBody>
            <a:bodyPr wrap="none" rtlCol="0">
              <a:spAutoFit/>
            </a:bodyPr>
            <a:lstStyle/>
            <a:p>
              <a:r>
                <a:rPr lang="es-HN" sz="2000" dirty="0" smtClean="0"/>
                <a:t>Punto de </a:t>
              </a:r>
              <a:r>
                <a:rPr lang="es-HN" sz="2000" dirty="0" err="1" smtClean="0"/>
                <a:t>resuspensión</a:t>
              </a:r>
              <a:endParaRPr lang="es-HN" sz="2000" dirty="0"/>
            </a:p>
          </p:txBody>
        </p:sp>
        <p:sp>
          <p:nvSpPr>
            <p:cNvPr id="54" name="TextBox 53"/>
            <p:cNvSpPr txBox="1"/>
            <p:nvPr/>
          </p:nvSpPr>
          <p:spPr>
            <a:xfrm>
              <a:off x="838200" y="5597754"/>
              <a:ext cx="3496983" cy="400110"/>
            </a:xfrm>
            <a:prstGeom prst="rect">
              <a:avLst/>
            </a:prstGeom>
            <a:noFill/>
          </p:spPr>
          <p:txBody>
            <a:bodyPr wrap="none" rtlCol="0">
              <a:spAutoFit/>
            </a:bodyPr>
            <a:lstStyle/>
            <a:p>
              <a:r>
                <a:rPr lang="es-HN" sz="2000" dirty="0" smtClean="0"/>
                <a:t>Cambio del dirección del chorro</a:t>
              </a:r>
              <a:endParaRPr lang="es-HN" sz="2000" dirty="0"/>
            </a:p>
          </p:txBody>
        </p:sp>
        <p:sp>
          <p:nvSpPr>
            <p:cNvPr id="60" name="Rectangle 59"/>
            <p:cNvSpPr/>
            <p:nvPr/>
          </p:nvSpPr>
          <p:spPr>
            <a:xfrm>
              <a:off x="838200" y="6462680"/>
              <a:ext cx="1003608" cy="400110"/>
            </a:xfrm>
            <a:prstGeom prst="rect">
              <a:avLst/>
            </a:prstGeom>
          </p:spPr>
          <p:txBody>
            <a:bodyPr wrap="none">
              <a:spAutoFit/>
            </a:bodyPr>
            <a:lstStyle/>
            <a:p>
              <a:r>
                <a:rPr lang="es-HN" sz="2000" dirty="0" smtClean="0"/>
                <a:t>Drenaje</a:t>
              </a:r>
              <a:endParaRPr lang="es-HN" sz="2000" dirty="0"/>
            </a:p>
          </p:txBody>
        </p:sp>
        <p:sp>
          <p:nvSpPr>
            <p:cNvPr id="61" name="Rectangle 60"/>
            <p:cNvSpPr/>
            <p:nvPr/>
          </p:nvSpPr>
          <p:spPr>
            <a:xfrm>
              <a:off x="838200" y="6030216"/>
              <a:ext cx="2119298" cy="400110"/>
            </a:xfrm>
            <a:prstGeom prst="rect">
              <a:avLst/>
            </a:prstGeom>
          </p:spPr>
          <p:txBody>
            <a:bodyPr wrap="none">
              <a:spAutoFit/>
            </a:bodyPr>
            <a:lstStyle/>
            <a:p>
              <a:r>
                <a:rPr lang="es-HN" sz="2000" dirty="0" smtClean="0"/>
                <a:t>Orificio de drenaje</a:t>
              </a:r>
              <a:endParaRPr lang="es-HN" sz="2000" dirty="0"/>
            </a:p>
          </p:txBody>
        </p:sp>
        <p:sp>
          <p:nvSpPr>
            <p:cNvPr id="62" name="TextBox 61"/>
            <p:cNvSpPr txBox="1"/>
            <p:nvPr/>
          </p:nvSpPr>
          <p:spPr>
            <a:xfrm>
              <a:off x="838200" y="3992592"/>
              <a:ext cx="2896318" cy="400110"/>
            </a:xfrm>
            <a:prstGeom prst="rect">
              <a:avLst/>
            </a:prstGeom>
            <a:noFill/>
          </p:spPr>
          <p:txBody>
            <a:bodyPr wrap="square" rtlCol="0">
              <a:spAutoFit/>
            </a:bodyPr>
            <a:lstStyle/>
            <a:p>
              <a:r>
                <a:rPr lang="es-HN" sz="2000" dirty="0" smtClean="0"/>
                <a:t>Tubo difusor aplanado</a:t>
              </a:r>
              <a:endParaRPr lang="es-HN" sz="2000" dirty="0"/>
            </a:p>
          </p:txBody>
        </p:sp>
        <p:grpSp>
          <p:nvGrpSpPr>
            <p:cNvPr id="3" name="Group 80"/>
            <p:cNvGrpSpPr/>
            <p:nvPr/>
          </p:nvGrpSpPr>
          <p:grpSpPr>
            <a:xfrm>
              <a:off x="3734518" y="1211818"/>
              <a:ext cx="5069456" cy="5508159"/>
              <a:chOff x="3728567" y="1211818"/>
              <a:chExt cx="5299697" cy="5758325"/>
            </a:xfrm>
          </p:grpSpPr>
          <p:pic>
            <p:nvPicPr>
              <p:cNvPr id="5" name="Picture 4"/>
              <p:cNvPicPr>
                <a:picLocks noChangeAspect="1" noChangeArrowheads="1"/>
              </p:cNvPicPr>
              <p:nvPr/>
            </p:nvPicPr>
            <p:blipFill>
              <a:blip r:embed="rId2" cstate="email">
                <a:lum bright="-40000" contrast="40000"/>
                <a:extLst>
                  <a:ext uri="{28A0092B-C50C-407E-A947-70E740481C1C}">
                    <a14:useLocalDpi xmlns:a14="http://schemas.microsoft.com/office/drawing/2010/main"/>
                  </a:ext>
                </a:extLst>
              </a:blip>
              <a:srcRect l="51347" t="38509" r="33140" b="35985"/>
              <a:stretch>
                <a:fillRect/>
              </a:stretch>
            </p:blipFill>
            <p:spPr bwMode="auto">
              <a:xfrm>
                <a:off x="4305852" y="1211818"/>
                <a:ext cx="4647572" cy="3674441"/>
              </a:xfrm>
              <a:prstGeom prst="rect">
                <a:avLst/>
              </a:prstGeom>
              <a:noFill/>
              <a:ln w="9525">
                <a:noFill/>
                <a:miter lim="800000"/>
                <a:headEnd/>
                <a:tailEnd/>
              </a:ln>
              <a:effectLst/>
            </p:spPr>
          </p:pic>
          <p:sp>
            <p:nvSpPr>
              <p:cNvPr id="7" name="Arc 6"/>
              <p:cNvSpPr/>
              <p:nvPr/>
            </p:nvSpPr>
            <p:spPr>
              <a:xfrm flipV="1">
                <a:off x="6452577" y="5790656"/>
                <a:ext cx="347942" cy="348028"/>
              </a:xfrm>
              <a:prstGeom prst="arc">
                <a:avLst>
                  <a:gd name="adj1" fmla="val 10705849"/>
                  <a:gd name="adj2"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HN"/>
              </a:p>
            </p:txBody>
          </p:sp>
          <p:cxnSp>
            <p:nvCxnSpPr>
              <p:cNvPr id="15" name="Straight Connector 14"/>
              <p:cNvCxnSpPr/>
              <p:nvPr/>
            </p:nvCxnSpPr>
            <p:spPr bwMode="auto">
              <a:xfrm>
                <a:off x="6064009" y="4683046"/>
                <a:ext cx="2964255" cy="0"/>
              </a:xfrm>
              <a:prstGeom prst="line">
                <a:avLst/>
              </a:prstGeom>
              <a:noFill/>
              <a:ln w="12700" cap="flat" cmpd="sng" algn="ctr">
                <a:solidFill>
                  <a:schemeClr val="accent1"/>
                </a:solidFill>
                <a:prstDash val="solid"/>
                <a:round/>
                <a:headEnd type="none" w="lg" len="med"/>
                <a:tailEnd type="none" w="lg" len="med"/>
              </a:ln>
              <a:effectLst/>
              <a:scene3d>
                <a:camera prst="orthographicFront">
                  <a:rot lat="0" lon="0" rev="3600000"/>
                </a:camera>
                <a:lightRig rig="threePt" dir="t"/>
              </a:scene3d>
            </p:spPr>
          </p:cxnSp>
          <p:cxnSp>
            <p:nvCxnSpPr>
              <p:cNvPr id="16" name="Straight Connector 15"/>
              <p:cNvCxnSpPr/>
              <p:nvPr/>
            </p:nvCxnSpPr>
            <p:spPr bwMode="auto">
              <a:xfrm rot="10800000">
                <a:off x="4227664" y="4682065"/>
                <a:ext cx="2964255" cy="0"/>
              </a:xfrm>
              <a:prstGeom prst="line">
                <a:avLst/>
              </a:prstGeom>
              <a:noFill/>
              <a:ln w="12700" cap="flat" cmpd="sng" algn="ctr">
                <a:solidFill>
                  <a:schemeClr val="accent1"/>
                </a:solidFill>
                <a:prstDash val="solid"/>
                <a:round/>
                <a:headEnd type="none" w="lg" len="med"/>
                <a:tailEnd type="none" w="lg" len="med"/>
              </a:ln>
              <a:effectLst/>
              <a:scene3d>
                <a:camera prst="orthographicFront">
                  <a:rot lat="0" lon="0" rev="18000000"/>
                </a:camera>
                <a:lightRig rig="threePt" dir="t"/>
              </a:scene3d>
            </p:spPr>
          </p:cxnSp>
          <p:sp>
            <p:nvSpPr>
              <p:cNvPr id="18" name="Rectangle 17"/>
              <p:cNvSpPr/>
              <p:nvPr/>
            </p:nvSpPr>
            <p:spPr bwMode="auto">
              <a:xfrm>
                <a:off x="6245525" y="6424839"/>
                <a:ext cx="768000" cy="545303"/>
              </a:xfrm>
              <a:prstGeom prst="rect">
                <a:avLst/>
              </a:prstGeom>
              <a:noFill/>
              <a:ln w="12700" cap="flat" cmpd="sng" algn="ctr">
                <a:solidFill>
                  <a:schemeClr val="accent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s-HN" sz="2800" b="0" i="0" u="none" strike="noStrike" cap="none" normalizeH="0" baseline="0" smtClean="0">
                  <a:ln>
                    <a:noFill/>
                  </a:ln>
                  <a:solidFill>
                    <a:schemeClr val="tx1"/>
                  </a:solidFill>
                  <a:effectLst/>
                  <a:latin typeface="Times New Roman" pitchFamily="18" charset="0"/>
                </a:endParaRPr>
              </a:p>
            </p:txBody>
          </p:sp>
          <p:sp>
            <p:nvSpPr>
              <p:cNvPr id="29" name="Freeform 28"/>
              <p:cNvSpPr/>
              <p:nvPr/>
            </p:nvSpPr>
            <p:spPr bwMode="auto">
              <a:xfrm>
                <a:off x="6118518" y="5389792"/>
                <a:ext cx="1020166" cy="546983"/>
              </a:xfrm>
              <a:custGeom>
                <a:avLst/>
                <a:gdLst>
                  <a:gd name="connsiteX0" fmla="*/ 0 w 1888177"/>
                  <a:gd name="connsiteY0" fmla="*/ 0 h 1911927"/>
                  <a:gd name="connsiteX1" fmla="*/ 5938 w 1888177"/>
                  <a:gd name="connsiteY1" fmla="*/ 1911927 h 1911927"/>
                  <a:gd name="connsiteX2" fmla="*/ 1888177 w 1888177"/>
                  <a:gd name="connsiteY2" fmla="*/ 1911927 h 1911927"/>
                  <a:gd name="connsiteX3" fmla="*/ 1882239 w 1888177"/>
                  <a:gd name="connsiteY3" fmla="*/ 17813 h 1911927"/>
                </a:gdLst>
                <a:ahLst/>
                <a:cxnLst>
                  <a:cxn ang="0">
                    <a:pos x="connsiteX0" y="connsiteY0"/>
                  </a:cxn>
                  <a:cxn ang="0">
                    <a:pos x="connsiteX1" y="connsiteY1"/>
                  </a:cxn>
                  <a:cxn ang="0">
                    <a:pos x="connsiteX2" y="connsiteY2"/>
                  </a:cxn>
                  <a:cxn ang="0">
                    <a:pos x="connsiteX3" y="connsiteY3"/>
                  </a:cxn>
                </a:cxnLst>
                <a:rect l="l" t="t" r="r" b="b"/>
                <a:pathLst>
                  <a:path w="1888177" h="1911927">
                    <a:moveTo>
                      <a:pt x="0" y="0"/>
                    </a:moveTo>
                    <a:cubicBezTo>
                      <a:pt x="1979" y="637309"/>
                      <a:pt x="3959" y="1274618"/>
                      <a:pt x="5938" y="1911927"/>
                    </a:cubicBezTo>
                    <a:lnTo>
                      <a:pt x="1888177" y="1911927"/>
                    </a:lnTo>
                    <a:cubicBezTo>
                      <a:pt x="1886198" y="1280556"/>
                      <a:pt x="1884218" y="649184"/>
                      <a:pt x="1882239" y="17813"/>
                    </a:cubicBezTo>
                  </a:path>
                </a:pathLst>
              </a:custGeom>
              <a:noFill/>
              <a:ln w="12700" cap="flat" cmpd="sng" algn="ctr">
                <a:solidFill>
                  <a:schemeClr val="accent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s-HN" sz="2800" b="0" i="0" u="none" strike="noStrike" cap="none" normalizeH="0" baseline="0" smtClean="0">
                  <a:ln>
                    <a:noFill/>
                  </a:ln>
                  <a:solidFill>
                    <a:schemeClr val="tx1"/>
                  </a:solidFill>
                  <a:effectLst/>
                  <a:latin typeface="Times New Roman" pitchFamily="18" charset="0"/>
                </a:endParaRPr>
              </a:p>
            </p:txBody>
          </p:sp>
          <p:grpSp>
            <p:nvGrpSpPr>
              <p:cNvPr id="6" name="Group 45"/>
              <p:cNvGrpSpPr/>
              <p:nvPr/>
            </p:nvGrpSpPr>
            <p:grpSpPr>
              <a:xfrm>
                <a:off x="6567648" y="6121232"/>
                <a:ext cx="121906" cy="304315"/>
                <a:chOff x="6705600" y="2819400"/>
                <a:chExt cx="762000" cy="1676400"/>
              </a:xfrm>
            </p:grpSpPr>
            <p:cxnSp>
              <p:nvCxnSpPr>
                <p:cNvPr id="47" name="Straight Connector 46"/>
                <p:cNvCxnSpPr/>
                <p:nvPr/>
              </p:nvCxnSpPr>
              <p:spPr>
                <a:xfrm rot="5400000" flipH="1" flipV="1">
                  <a:off x="5867400" y="3657600"/>
                  <a:ext cx="167640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5400000" flipH="1" flipV="1">
                  <a:off x="6629400" y="3657600"/>
                  <a:ext cx="167640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p:sp>
            <p:nvSpPr>
              <p:cNvPr id="53" name="Rectangle 52"/>
              <p:cNvSpPr/>
              <p:nvPr/>
            </p:nvSpPr>
            <p:spPr bwMode="auto">
              <a:xfrm>
                <a:off x="4322913" y="1241125"/>
                <a:ext cx="4533900" cy="5729018"/>
              </a:xfrm>
              <a:prstGeom prst="rect">
                <a:avLst/>
              </a:prstGeom>
              <a:noFill/>
              <a:ln w="12700" cap="flat" cmpd="sng" algn="ctr">
                <a:solidFill>
                  <a:schemeClr val="tx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s-HN" sz="2800" b="0" i="0" u="none" strike="noStrike" cap="none" normalizeH="0" baseline="0" smtClean="0">
                  <a:ln>
                    <a:noFill/>
                  </a:ln>
                  <a:solidFill>
                    <a:schemeClr val="tx1"/>
                  </a:solidFill>
                  <a:effectLst/>
                  <a:latin typeface="Times New Roman" pitchFamily="18" charset="0"/>
                </a:endParaRPr>
              </a:p>
            </p:txBody>
          </p:sp>
          <p:grpSp>
            <p:nvGrpSpPr>
              <p:cNvPr id="8" name="Group 57"/>
              <p:cNvGrpSpPr/>
              <p:nvPr/>
            </p:nvGrpSpPr>
            <p:grpSpPr>
              <a:xfrm>
                <a:off x="6485265" y="4861663"/>
                <a:ext cx="266425" cy="546993"/>
                <a:chOff x="5648502" y="4706412"/>
                <a:chExt cx="266425" cy="152530"/>
              </a:xfrm>
            </p:grpSpPr>
            <p:sp>
              <p:nvSpPr>
                <p:cNvPr id="56" name="Freeform 55"/>
                <p:cNvSpPr/>
                <p:nvPr/>
              </p:nvSpPr>
              <p:spPr bwMode="auto">
                <a:xfrm>
                  <a:off x="5842794" y="4706415"/>
                  <a:ext cx="72133" cy="152527"/>
                </a:xfrm>
                <a:custGeom>
                  <a:avLst/>
                  <a:gdLst>
                    <a:gd name="connsiteX0" fmla="*/ 60385 w 60385"/>
                    <a:gd name="connsiteY0" fmla="*/ 0 h 310551"/>
                    <a:gd name="connsiteX1" fmla="*/ 0 w 60385"/>
                    <a:gd name="connsiteY1" fmla="*/ 310551 h 310551"/>
                    <a:gd name="connsiteX0" fmla="*/ 66259 w 66259"/>
                    <a:gd name="connsiteY0" fmla="*/ 0 h 310551"/>
                    <a:gd name="connsiteX1" fmla="*/ 5874 w 66259"/>
                    <a:gd name="connsiteY1" fmla="*/ 310551 h 310551"/>
                    <a:gd name="connsiteX0" fmla="*/ 66259 w 72133"/>
                    <a:gd name="connsiteY0" fmla="*/ 0 h 310551"/>
                    <a:gd name="connsiteX1" fmla="*/ 5874 w 72133"/>
                    <a:gd name="connsiteY1" fmla="*/ 310551 h 310551"/>
                  </a:gdLst>
                  <a:ahLst/>
                  <a:cxnLst>
                    <a:cxn ang="0">
                      <a:pos x="connsiteX0" y="connsiteY0"/>
                    </a:cxn>
                    <a:cxn ang="0">
                      <a:pos x="connsiteX1" y="connsiteY1"/>
                    </a:cxn>
                  </a:cxnLst>
                  <a:rect l="l" t="t" r="r" b="b"/>
                  <a:pathLst>
                    <a:path w="72133" h="310551">
                      <a:moveTo>
                        <a:pt x="66259" y="0"/>
                      </a:moveTo>
                      <a:cubicBezTo>
                        <a:pt x="72133" y="120852"/>
                        <a:pt x="0" y="163698"/>
                        <a:pt x="5874" y="310551"/>
                      </a:cubicBezTo>
                    </a:path>
                  </a:pathLst>
                </a:custGeom>
                <a:noFill/>
                <a:ln w="12700" cap="flat" cmpd="sng" algn="ctr">
                  <a:solidFill>
                    <a:schemeClr val="accent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s-HN" sz="2800" b="0" i="0" u="none" strike="noStrike" cap="none" normalizeH="0" baseline="0" smtClean="0">
                    <a:ln>
                      <a:noFill/>
                    </a:ln>
                    <a:solidFill>
                      <a:schemeClr val="tx1"/>
                    </a:solidFill>
                    <a:effectLst/>
                    <a:latin typeface="Times New Roman" pitchFamily="18" charset="0"/>
                  </a:endParaRPr>
                </a:p>
              </p:txBody>
            </p:sp>
            <p:sp>
              <p:nvSpPr>
                <p:cNvPr id="57" name="Freeform 56"/>
                <p:cNvSpPr/>
                <p:nvPr/>
              </p:nvSpPr>
              <p:spPr bwMode="auto">
                <a:xfrm flipH="1">
                  <a:off x="5648502" y="4706412"/>
                  <a:ext cx="72133" cy="152527"/>
                </a:xfrm>
                <a:custGeom>
                  <a:avLst/>
                  <a:gdLst>
                    <a:gd name="connsiteX0" fmla="*/ 60385 w 60385"/>
                    <a:gd name="connsiteY0" fmla="*/ 0 h 310551"/>
                    <a:gd name="connsiteX1" fmla="*/ 0 w 60385"/>
                    <a:gd name="connsiteY1" fmla="*/ 310551 h 310551"/>
                    <a:gd name="connsiteX0" fmla="*/ 66259 w 66259"/>
                    <a:gd name="connsiteY0" fmla="*/ 0 h 310551"/>
                    <a:gd name="connsiteX1" fmla="*/ 5874 w 66259"/>
                    <a:gd name="connsiteY1" fmla="*/ 310551 h 310551"/>
                    <a:gd name="connsiteX0" fmla="*/ 66259 w 72133"/>
                    <a:gd name="connsiteY0" fmla="*/ 0 h 310551"/>
                    <a:gd name="connsiteX1" fmla="*/ 5874 w 72133"/>
                    <a:gd name="connsiteY1" fmla="*/ 310551 h 310551"/>
                  </a:gdLst>
                  <a:ahLst/>
                  <a:cxnLst>
                    <a:cxn ang="0">
                      <a:pos x="connsiteX0" y="connsiteY0"/>
                    </a:cxn>
                    <a:cxn ang="0">
                      <a:pos x="connsiteX1" y="connsiteY1"/>
                    </a:cxn>
                  </a:cxnLst>
                  <a:rect l="l" t="t" r="r" b="b"/>
                  <a:pathLst>
                    <a:path w="72133" h="310551">
                      <a:moveTo>
                        <a:pt x="66259" y="0"/>
                      </a:moveTo>
                      <a:cubicBezTo>
                        <a:pt x="72133" y="120852"/>
                        <a:pt x="0" y="163698"/>
                        <a:pt x="5874" y="310551"/>
                      </a:cubicBezTo>
                    </a:path>
                  </a:pathLst>
                </a:custGeom>
                <a:noFill/>
                <a:ln w="12700" cap="flat" cmpd="sng" algn="ctr">
                  <a:solidFill>
                    <a:schemeClr val="accent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s-HN" sz="2800" b="0" i="0" u="none" strike="noStrike" cap="none" normalizeH="0" baseline="0" smtClean="0">
                    <a:ln>
                      <a:noFill/>
                    </a:ln>
                    <a:solidFill>
                      <a:schemeClr val="tx1"/>
                    </a:solidFill>
                    <a:effectLst/>
                    <a:latin typeface="Times New Roman" pitchFamily="18" charset="0"/>
                  </a:endParaRPr>
                </a:p>
              </p:txBody>
            </p:sp>
          </p:grpSp>
          <p:cxnSp>
            <p:nvCxnSpPr>
              <p:cNvPr id="64" name="Straight Arrow Connector 63"/>
              <p:cNvCxnSpPr>
                <a:stCxn id="62" idx="3"/>
              </p:cNvCxnSpPr>
              <p:nvPr/>
            </p:nvCxnSpPr>
            <p:spPr bwMode="auto">
              <a:xfrm>
                <a:off x="3728567" y="4328028"/>
                <a:ext cx="2630165" cy="968591"/>
              </a:xfrm>
              <a:prstGeom prst="straightConnector1">
                <a:avLst/>
              </a:prstGeom>
              <a:noFill/>
              <a:ln w="12700" cap="flat" cmpd="sng" algn="ctr">
                <a:solidFill>
                  <a:schemeClr val="tx2"/>
                </a:solidFill>
                <a:prstDash val="solid"/>
                <a:round/>
                <a:headEnd type="none" w="lg" len="med"/>
                <a:tailEnd type="arrow"/>
              </a:ln>
              <a:effectLst/>
            </p:spPr>
          </p:cxnSp>
        </p:grpSp>
        <p:cxnSp>
          <p:nvCxnSpPr>
            <p:cNvPr id="65" name="Straight Arrow Connector 64"/>
            <p:cNvCxnSpPr>
              <a:stCxn id="51" idx="3"/>
              <a:endCxn id="7" idx="0"/>
            </p:cNvCxnSpPr>
            <p:nvPr/>
          </p:nvCxnSpPr>
          <p:spPr bwMode="auto">
            <a:xfrm>
              <a:off x="3455968" y="4932885"/>
              <a:ext cx="2884280" cy="820744"/>
            </a:xfrm>
            <a:prstGeom prst="straightConnector1">
              <a:avLst/>
            </a:prstGeom>
            <a:noFill/>
            <a:ln w="12700" cap="flat" cmpd="sng" algn="ctr">
              <a:solidFill>
                <a:schemeClr val="tx2"/>
              </a:solidFill>
              <a:prstDash val="solid"/>
              <a:round/>
              <a:headEnd type="none" w="lg" len="med"/>
              <a:tailEnd type="arrow"/>
            </a:ln>
            <a:effectLst/>
          </p:spPr>
        </p:cxnSp>
        <p:cxnSp>
          <p:nvCxnSpPr>
            <p:cNvPr id="68" name="Straight Arrow Connector 67"/>
            <p:cNvCxnSpPr>
              <a:stCxn id="50" idx="3"/>
            </p:cNvCxnSpPr>
            <p:nvPr/>
          </p:nvCxnSpPr>
          <p:spPr bwMode="auto">
            <a:xfrm>
              <a:off x="4254648" y="5365347"/>
              <a:ext cx="1756351" cy="517868"/>
            </a:xfrm>
            <a:prstGeom prst="straightConnector1">
              <a:avLst/>
            </a:prstGeom>
            <a:noFill/>
            <a:ln w="12700" cap="flat" cmpd="sng" algn="ctr">
              <a:solidFill>
                <a:schemeClr val="tx2"/>
              </a:solidFill>
              <a:prstDash val="solid"/>
              <a:round/>
              <a:headEnd type="none" w="lg" len="med"/>
              <a:tailEnd type="arrow"/>
            </a:ln>
            <a:effectLst/>
          </p:spPr>
        </p:cxnSp>
        <p:cxnSp>
          <p:nvCxnSpPr>
            <p:cNvPr id="71" name="Straight Arrow Connector 70"/>
            <p:cNvCxnSpPr>
              <a:stCxn id="54" idx="3"/>
            </p:cNvCxnSpPr>
            <p:nvPr/>
          </p:nvCxnSpPr>
          <p:spPr bwMode="auto">
            <a:xfrm>
              <a:off x="4335183" y="5797809"/>
              <a:ext cx="1925982" cy="102659"/>
            </a:xfrm>
            <a:prstGeom prst="straightConnector1">
              <a:avLst/>
            </a:prstGeom>
            <a:noFill/>
            <a:ln w="12700" cap="flat" cmpd="sng" algn="ctr">
              <a:solidFill>
                <a:schemeClr val="tx2"/>
              </a:solidFill>
              <a:prstDash val="solid"/>
              <a:round/>
              <a:headEnd type="none" w="lg" len="med"/>
              <a:tailEnd type="arrow"/>
            </a:ln>
            <a:effectLst/>
          </p:spPr>
        </p:cxnSp>
        <p:cxnSp>
          <p:nvCxnSpPr>
            <p:cNvPr id="75" name="Straight Arrow Connector 74"/>
            <p:cNvCxnSpPr>
              <a:stCxn id="61" idx="3"/>
            </p:cNvCxnSpPr>
            <p:nvPr/>
          </p:nvCxnSpPr>
          <p:spPr bwMode="auto">
            <a:xfrm flipV="1">
              <a:off x="2957498" y="6098875"/>
              <a:ext cx="3364051" cy="131396"/>
            </a:xfrm>
            <a:prstGeom prst="straightConnector1">
              <a:avLst/>
            </a:prstGeom>
            <a:noFill/>
            <a:ln w="12700" cap="flat" cmpd="sng" algn="ctr">
              <a:solidFill>
                <a:schemeClr val="tx2"/>
              </a:solidFill>
              <a:prstDash val="solid"/>
              <a:round/>
              <a:headEnd type="none" w="lg" len="med"/>
              <a:tailEnd type="arrow"/>
            </a:ln>
            <a:effectLst/>
          </p:spPr>
        </p:cxnSp>
        <p:cxnSp>
          <p:nvCxnSpPr>
            <p:cNvPr id="78" name="Straight Arrow Connector 77"/>
            <p:cNvCxnSpPr>
              <a:stCxn id="60" idx="3"/>
            </p:cNvCxnSpPr>
            <p:nvPr/>
          </p:nvCxnSpPr>
          <p:spPr bwMode="auto">
            <a:xfrm flipV="1">
              <a:off x="1841808" y="6599209"/>
              <a:ext cx="4462489" cy="63526"/>
            </a:xfrm>
            <a:prstGeom prst="straightConnector1">
              <a:avLst/>
            </a:prstGeom>
            <a:noFill/>
            <a:ln w="12700" cap="flat" cmpd="sng" algn="ctr">
              <a:solidFill>
                <a:schemeClr val="tx2"/>
              </a:solidFill>
              <a:prstDash val="solid"/>
              <a:round/>
              <a:headEnd type="none" w="lg" len="med"/>
              <a:tailEnd type="arrow"/>
            </a:ln>
            <a:effectLst/>
          </p:spPr>
        </p:cxnSp>
      </p:grpSp>
      <p:pic>
        <p:nvPicPr>
          <p:cNvPr id="1716225" name="Picture 1">
            <a:hlinkClick r:id="rId3"/>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68356" y="2610035"/>
            <a:ext cx="1314583" cy="964438"/>
          </a:xfrm>
          <a:prstGeom prst="rect">
            <a:avLst/>
          </a:prstGeom>
          <a:noFill/>
          <a:ln w="9525">
            <a:noFill/>
            <a:miter lim="800000"/>
            <a:headEnd/>
            <a:tailEnd/>
          </a:ln>
        </p:spPr>
      </p:pic>
      <p:pic>
        <p:nvPicPr>
          <p:cNvPr id="1716226" name="Picture 2">
            <a:hlinkClick r:id="rId5"/>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524496" y="2321937"/>
            <a:ext cx="1254330" cy="1248522"/>
          </a:xfrm>
          <a:prstGeom prst="rect">
            <a:avLst/>
          </a:prstGeom>
          <a:noFill/>
          <a:ln w="9525">
            <a:noFill/>
            <a:miter lim="800000"/>
            <a:headEnd/>
            <a:tailEnd/>
          </a:ln>
        </p:spPr>
      </p:pic>
      <p:pic>
        <p:nvPicPr>
          <p:cNvPr id="1716227" name="Picture 3">
            <a:hlinkClick r:id="rId7"/>
          </p:cNvPr>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2861953" y="2339437"/>
            <a:ext cx="1177397" cy="1246911"/>
          </a:xfrm>
          <a:prstGeom prst="rect">
            <a:avLst/>
          </a:prstGeom>
          <a:noFill/>
          <a:ln w="9525">
            <a:noFill/>
            <a:miter lim="800000"/>
            <a:headEnd/>
            <a:tailEnd/>
          </a:ln>
        </p:spPr>
      </p:pic>
      <p:sp>
        <p:nvSpPr>
          <p:cNvPr id="35" name="TextBox 34"/>
          <p:cNvSpPr txBox="1"/>
          <p:nvPr/>
        </p:nvSpPr>
        <p:spPr>
          <a:xfrm>
            <a:off x="154379" y="2232561"/>
            <a:ext cx="1482778" cy="400110"/>
          </a:xfrm>
          <a:prstGeom prst="rect">
            <a:avLst/>
          </a:prstGeom>
          <a:noFill/>
        </p:spPr>
        <p:txBody>
          <a:bodyPr wrap="none" rtlCol="0">
            <a:spAutoFit/>
          </a:bodyPr>
          <a:lstStyle/>
          <a:p>
            <a:pPr algn="ctr"/>
            <a:r>
              <a:rPr lang="es-HN" sz="2000" smtClean="0"/>
              <a:t>Fondo plano</a:t>
            </a:r>
            <a:endParaRPr lang="es-HN" sz="2000"/>
          </a:p>
        </p:txBody>
      </p:sp>
      <p:sp>
        <p:nvSpPr>
          <p:cNvPr id="36" name="TextBox 35"/>
          <p:cNvSpPr txBox="1"/>
          <p:nvPr/>
        </p:nvSpPr>
        <p:spPr>
          <a:xfrm>
            <a:off x="1448790" y="1600200"/>
            <a:ext cx="1218210" cy="707886"/>
          </a:xfrm>
          <a:prstGeom prst="rect">
            <a:avLst/>
          </a:prstGeom>
          <a:noFill/>
        </p:spPr>
        <p:txBody>
          <a:bodyPr wrap="square" rtlCol="0">
            <a:spAutoFit/>
          </a:bodyPr>
          <a:lstStyle/>
          <a:p>
            <a:pPr algn="ctr"/>
            <a:r>
              <a:rPr lang="es-HN" sz="2000" smtClean="0"/>
              <a:t>Chorro al centro</a:t>
            </a:r>
            <a:endParaRPr lang="es-HN" sz="2000"/>
          </a:p>
        </p:txBody>
      </p:sp>
      <p:sp>
        <p:nvSpPr>
          <p:cNvPr id="37" name="TextBox 36"/>
          <p:cNvSpPr txBox="1"/>
          <p:nvPr/>
        </p:nvSpPr>
        <p:spPr>
          <a:xfrm>
            <a:off x="2641643" y="1888176"/>
            <a:ext cx="1650516" cy="400110"/>
          </a:xfrm>
          <a:prstGeom prst="rect">
            <a:avLst/>
          </a:prstGeom>
          <a:noFill/>
        </p:spPr>
        <p:txBody>
          <a:bodyPr wrap="none" rtlCol="0">
            <a:spAutoFit/>
          </a:bodyPr>
          <a:lstStyle/>
          <a:p>
            <a:pPr algn="ctr"/>
            <a:r>
              <a:rPr lang="es-HN" sz="2000" dirty="0" smtClean="0"/>
              <a:t>Chorro al lado</a:t>
            </a:r>
            <a:endParaRPr lang="es-HN" sz="2000" dirty="0"/>
          </a:p>
        </p:txBody>
      </p:sp>
      <p:sp>
        <p:nvSpPr>
          <p:cNvPr id="25" name="Title 24"/>
          <p:cNvSpPr>
            <a:spLocks noGrp="1"/>
          </p:cNvSpPr>
          <p:nvPr>
            <p:ph type="title"/>
          </p:nvPr>
        </p:nvSpPr>
        <p:spPr>
          <a:xfrm>
            <a:off x="2417368" y="150222"/>
            <a:ext cx="6726632" cy="1143000"/>
          </a:xfrm>
          <a:solidFill>
            <a:schemeClr val="bg1"/>
          </a:solidFill>
        </p:spPr>
        <p:txBody>
          <a:bodyPr/>
          <a:lstStyle/>
          <a:p>
            <a:r>
              <a:rPr lang="es-HN" dirty="0" smtClean="0"/>
              <a:t>Geometría para volver a levantar los flóculos </a:t>
            </a:r>
            <a:endParaRPr lang="es-HN" dirty="0"/>
          </a:p>
        </p:txBody>
      </p:sp>
    </p:spTree>
    <p:extLst>
      <p:ext uri="{BB962C8B-B14F-4D97-AF65-F5344CB8AC3E}">
        <p14:creationId xmlns:p14="http://schemas.microsoft.com/office/powerpoint/2010/main" val="2587861531"/>
      </p:ext>
    </p:extLst>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s-HN" noProof="0" dirty="0" err="1" smtClean="0"/>
              <a:t>Resuspensión</a:t>
            </a:r>
            <a:r>
              <a:rPr lang="es-HN" noProof="0" dirty="0" smtClean="0"/>
              <a:t> del lecho de flóculos</a:t>
            </a:r>
            <a:endParaRPr lang="es-HN" noProof="0" dirty="0"/>
          </a:p>
        </p:txBody>
      </p:sp>
      <p:grpSp>
        <p:nvGrpSpPr>
          <p:cNvPr id="2" name="Group 19"/>
          <p:cNvGrpSpPr/>
          <p:nvPr/>
        </p:nvGrpSpPr>
        <p:grpSpPr>
          <a:xfrm>
            <a:off x="5037891" y="1500597"/>
            <a:ext cx="362312" cy="2943447"/>
            <a:chOff x="6705600" y="2819400"/>
            <a:chExt cx="762000" cy="1676400"/>
          </a:xfrm>
        </p:grpSpPr>
        <p:cxnSp>
          <p:nvCxnSpPr>
            <p:cNvPr id="11" name="Straight Connector 10"/>
            <p:cNvCxnSpPr/>
            <p:nvPr/>
          </p:nvCxnSpPr>
          <p:spPr>
            <a:xfrm rot="5400000" flipH="1" flipV="1">
              <a:off x="5867400" y="3657600"/>
              <a:ext cx="1676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flipH="1" flipV="1">
              <a:off x="6629400" y="3657600"/>
              <a:ext cx="1676400" cy="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3" name="Group 31"/>
          <p:cNvGrpSpPr/>
          <p:nvPr/>
        </p:nvGrpSpPr>
        <p:grpSpPr>
          <a:xfrm>
            <a:off x="3056692" y="2664250"/>
            <a:ext cx="5351252" cy="2034105"/>
            <a:chOff x="3056692" y="2664250"/>
            <a:chExt cx="5351252" cy="2034105"/>
          </a:xfrm>
        </p:grpSpPr>
        <p:cxnSp>
          <p:nvCxnSpPr>
            <p:cNvPr id="14" name="Straight Connector 13"/>
            <p:cNvCxnSpPr/>
            <p:nvPr/>
          </p:nvCxnSpPr>
          <p:spPr>
            <a:xfrm flipV="1">
              <a:off x="6392238" y="2664250"/>
              <a:ext cx="2015706" cy="2015706"/>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3056692" y="2741040"/>
              <a:ext cx="1957315" cy="1957315"/>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18" name="Straight Connector 17"/>
          <p:cNvCxnSpPr/>
          <p:nvPr/>
        </p:nvCxnSpPr>
        <p:spPr>
          <a:xfrm>
            <a:off x="2971866" y="6607802"/>
            <a:ext cx="5867400"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5231285" y="5646466"/>
            <a:ext cx="922240" cy="369332"/>
          </a:xfrm>
          <a:prstGeom prst="rect">
            <a:avLst/>
          </a:prstGeom>
          <a:noFill/>
          <a:ln>
            <a:noFill/>
          </a:ln>
        </p:spPr>
        <p:txBody>
          <a:bodyPr wrap="none" rtlCol="0">
            <a:spAutoFit/>
          </a:bodyPr>
          <a:lstStyle/>
          <a:p>
            <a:r>
              <a:rPr lang="en-US" dirty="0" err="1" smtClean="0"/>
              <a:t>Drenaje</a:t>
            </a:r>
            <a:endParaRPr lang="en-US" dirty="0"/>
          </a:p>
        </p:txBody>
      </p:sp>
      <p:pic>
        <p:nvPicPr>
          <p:cNvPr id="17" name="Picture 56"/>
          <p:cNvPicPr>
            <a:picLocks noChangeAspect="1" noChangeArrowheads="1"/>
          </p:cNvPicPr>
          <p:nvPr/>
        </p:nvPicPr>
        <p:blipFill>
          <a:blip r:embed="rId3" cstate="email">
            <a:lum bright="-22000" contrast="54000"/>
            <a:extLst>
              <a:ext uri="{28A0092B-C50C-407E-A947-70E740481C1C}">
                <a14:useLocalDpi xmlns:a14="http://schemas.microsoft.com/office/drawing/2010/main"/>
              </a:ext>
            </a:extLst>
          </a:blip>
          <a:srcRect/>
          <a:stretch>
            <a:fillRect/>
          </a:stretch>
        </p:blipFill>
        <p:spPr bwMode="auto">
          <a:xfrm>
            <a:off x="7296426" y="2538119"/>
            <a:ext cx="201941" cy="201941"/>
          </a:xfrm>
          <a:prstGeom prst="rect">
            <a:avLst/>
          </a:prstGeom>
          <a:noFill/>
          <a:ln w="9525">
            <a:noFill/>
            <a:miter lim="800000"/>
            <a:headEnd/>
            <a:tailEnd/>
          </a:ln>
          <a:effectLst/>
        </p:spPr>
      </p:pic>
      <p:pic>
        <p:nvPicPr>
          <p:cNvPr id="19" name="Picture 56"/>
          <p:cNvPicPr>
            <a:picLocks noChangeAspect="1" noChangeArrowheads="1"/>
          </p:cNvPicPr>
          <p:nvPr/>
        </p:nvPicPr>
        <p:blipFill>
          <a:blip r:embed="rId4" cstate="email">
            <a:lum bright="-40000" contrast="54000"/>
            <a:extLst>
              <a:ext uri="{28A0092B-C50C-407E-A947-70E740481C1C}">
                <a14:useLocalDpi xmlns:a14="http://schemas.microsoft.com/office/drawing/2010/main"/>
              </a:ext>
            </a:extLst>
          </a:blip>
          <a:srcRect/>
          <a:stretch>
            <a:fillRect/>
          </a:stretch>
        </p:blipFill>
        <p:spPr bwMode="auto">
          <a:xfrm>
            <a:off x="5904758" y="2020764"/>
            <a:ext cx="109871" cy="109871"/>
          </a:xfrm>
          <a:prstGeom prst="rect">
            <a:avLst/>
          </a:prstGeom>
          <a:noFill/>
          <a:ln w="9525">
            <a:noFill/>
            <a:miter lim="800000"/>
            <a:headEnd/>
            <a:tailEnd/>
          </a:ln>
          <a:effectLst/>
        </p:spPr>
      </p:pic>
      <p:pic>
        <p:nvPicPr>
          <p:cNvPr id="21" name="Picture 56"/>
          <p:cNvPicPr>
            <a:picLocks noChangeAspect="1" noChangeArrowheads="1"/>
          </p:cNvPicPr>
          <p:nvPr/>
        </p:nvPicPr>
        <p:blipFill>
          <a:blip r:embed="rId4" cstate="email">
            <a:lum bright="-40000" contrast="54000"/>
            <a:extLst>
              <a:ext uri="{28A0092B-C50C-407E-A947-70E740481C1C}">
                <a14:useLocalDpi xmlns:a14="http://schemas.microsoft.com/office/drawing/2010/main"/>
              </a:ext>
            </a:extLst>
          </a:blip>
          <a:srcRect/>
          <a:stretch>
            <a:fillRect/>
          </a:stretch>
        </p:blipFill>
        <p:spPr bwMode="auto">
          <a:xfrm>
            <a:off x="6057158" y="2173164"/>
            <a:ext cx="109871" cy="109871"/>
          </a:xfrm>
          <a:prstGeom prst="rect">
            <a:avLst/>
          </a:prstGeom>
          <a:noFill/>
          <a:ln w="9525">
            <a:noFill/>
            <a:miter lim="800000"/>
            <a:headEnd/>
            <a:tailEnd/>
          </a:ln>
          <a:effectLst/>
        </p:spPr>
      </p:pic>
      <p:pic>
        <p:nvPicPr>
          <p:cNvPr id="22" name="Picture 56"/>
          <p:cNvPicPr>
            <a:picLocks noChangeAspect="1" noChangeArrowheads="1"/>
          </p:cNvPicPr>
          <p:nvPr/>
        </p:nvPicPr>
        <p:blipFill>
          <a:blip r:embed="rId4" cstate="email">
            <a:lum bright="-40000" contrast="54000"/>
            <a:extLst>
              <a:ext uri="{28A0092B-C50C-407E-A947-70E740481C1C}">
                <a14:useLocalDpi xmlns:a14="http://schemas.microsoft.com/office/drawing/2010/main"/>
              </a:ext>
            </a:extLst>
          </a:blip>
          <a:srcRect/>
          <a:stretch>
            <a:fillRect/>
          </a:stretch>
        </p:blipFill>
        <p:spPr bwMode="auto">
          <a:xfrm>
            <a:off x="6060696" y="2166069"/>
            <a:ext cx="109871" cy="109871"/>
          </a:xfrm>
          <a:prstGeom prst="rect">
            <a:avLst/>
          </a:prstGeom>
          <a:noFill/>
          <a:ln w="9525">
            <a:noFill/>
            <a:miter lim="800000"/>
            <a:headEnd/>
            <a:tailEnd/>
          </a:ln>
          <a:effectLst/>
        </p:spPr>
      </p:pic>
      <p:pic>
        <p:nvPicPr>
          <p:cNvPr id="23" name="Picture 56"/>
          <p:cNvPicPr>
            <a:picLocks noChangeAspect="1" noChangeArrowheads="1"/>
          </p:cNvPicPr>
          <p:nvPr/>
        </p:nvPicPr>
        <p:blipFill>
          <a:blip r:embed="rId4" cstate="email">
            <a:lum bright="-40000" contrast="54000"/>
            <a:extLst>
              <a:ext uri="{28A0092B-C50C-407E-A947-70E740481C1C}">
                <a14:useLocalDpi xmlns:a14="http://schemas.microsoft.com/office/drawing/2010/main"/>
              </a:ext>
            </a:extLst>
          </a:blip>
          <a:srcRect/>
          <a:stretch>
            <a:fillRect/>
          </a:stretch>
        </p:blipFill>
        <p:spPr bwMode="auto">
          <a:xfrm>
            <a:off x="6064234" y="2180240"/>
            <a:ext cx="109871" cy="109871"/>
          </a:xfrm>
          <a:prstGeom prst="rect">
            <a:avLst/>
          </a:prstGeom>
          <a:noFill/>
          <a:ln w="9525">
            <a:noFill/>
            <a:miter lim="800000"/>
            <a:headEnd/>
            <a:tailEnd/>
          </a:ln>
          <a:effectLst/>
        </p:spPr>
      </p:pic>
      <p:pic>
        <p:nvPicPr>
          <p:cNvPr id="24" name="Picture 56"/>
          <p:cNvPicPr>
            <a:picLocks noChangeAspect="1" noChangeArrowheads="1"/>
          </p:cNvPicPr>
          <p:nvPr/>
        </p:nvPicPr>
        <p:blipFill>
          <a:blip r:embed="rId4" cstate="email">
            <a:lum bright="-40000" contrast="54000"/>
            <a:extLst>
              <a:ext uri="{28A0092B-C50C-407E-A947-70E740481C1C}">
                <a14:useLocalDpi xmlns:a14="http://schemas.microsoft.com/office/drawing/2010/main"/>
              </a:ext>
            </a:extLst>
          </a:blip>
          <a:srcRect/>
          <a:stretch>
            <a:fillRect/>
          </a:stretch>
        </p:blipFill>
        <p:spPr bwMode="auto">
          <a:xfrm>
            <a:off x="6067772" y="2183778"/>
            <a:ext cx="109871" cy="109871"/>
          </a:xfrm>
          <a:prstGeom prst="rect">
            <a:avLst/>
          </a:prstGeom>
          <a:noFill/>
          <a:ln w="9525">
            <a:noFill/>
            <a:miter lim="800000"/>
            <a:headEnd/>
            <a:tailEnd/>
          </a:ln>
          <a:effectLst/>
        </p:spPr>
      </p:pic>
      <p:sp>
        <p:nvSpPr>
          <p:cNvPr id="25" name="TextBox 24"/>
          <p:cNvSpPr txBox="1"/>
          <p:nvPr/>
        </p:nvSpPr>
        <p:spPr>
          <a:xfrm rot="16200000">
            <a:off x="4431573" y="3294430"/>
            <a:ext cx="1571456" cy="400110"/>
          </a:xfrm>
          <a:prstGeom prst="rect">
            <a:avLst/>
          </a:prstGeom>
          <a:noFill/>
        </p:spPr>
        <p:txBody>
          <a:bodyPr wrap="none" rtlCol="0">
            <a:spAutoFit/>
          </a:bodyPr>
          <a:lstStyle/>
          <a:p>
            <a:r>
              <a:rPr lang="en-US" sz="2000" dirty="0" smtClean="0"/>
              <a:t>Inlet diffuser </a:t>
            </a:r>
            <a:endParaRPr lang="en-US" sz="2000" dirty="0"/>
          </a:p>
        </p:txBody>
      </p:sp>
      <p:sp>
        <p:nvSpPr>
          <p:cNvPr id="27" name="Arc 26"/>
          <p:cNvSpPr/>
          <p:nvPr/>
        </p:nvSpPr>
        <p:spPr bwMode="auto">
          <a:xfrm flipV="1">
            <a:off x="5012010" y="3994007"/>
            <a:ext cx="1371600" cy="1371600"/>
          </a:xfrm>
          <a:prstGeom prst="arc">
            <a:avLst>
              <a:gd name="adj1" fmla="val 10905744"/>
              <a:gd name="adj2" fmla="val 0"/>
            </a:avLst>
          </a:prstGeom>
          <a:noFill/>
          <a:ln w="12700" cap="flat" cmpd="sng" algn="ctr">
            <a:solidFill>
              <a:schemeClr val="tx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30" name="Oval 29"/>
          <p:cNvSpPr/>
          <p:nvPr/>
        </p:nvSpPr>
        <p:spPr bwMode="auto">
          <a:xfrm>
            <a:off x="5171599" y="5451870"/>
            <a:ext cx="1052422" cy="1052422"/>
          </a:xfrm>
          <a:prstGeom prst="ellipse">
            <a:avLst/>
          </a:prstGeom>
          <a:noFill/>
          <a:ln w="12700" cap="flat" cmpd="sng" algn="ctr">
            <a:solidFill>
              <a:schemeClr val="tx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pic>
        <p:nvPicPr>
          <p:cNvPr id="31" name="Picture 56"/>
          <p:cNvPicPr>
            <a:picLocks noChangeAspect="1" noChangeArrowheads="1"/>
          </p:cNvPicPr>
          <p:nvPr/>
        </p:nvPicPr>
        <p:blipFill>
          <a:blip r:embed="rId3" cstate="email">
            <a:lum bright="-22000" contrast="54000"/>
            <a:extLst>
              <a:ext uri="{28A0092B-C50C-407E-A947-70E740481C1C}">
                <a14:useLocalDpi xmlns:a14="http://schemas.microsoft.com/office/drawing/2010/main"/>
              </a:ext>
            </a:extLst>
          </a:blip>
          <a:srcRect/>
          <a:stretch>
            <a:fillRect/>
          </a:stretch>
        </p:blipFill>
        <p:spPr bwMode="auto">
          <a:xfrm flipH="1">
            <a:off x="3841715" y="2550273"/>
            <a:ext cx="201941" cy="201941"/>
          </a:xfrm>
          <a:prstGeom prst="rect">
            <a:avLst/>
          </a:prstGeom>
          <a:noFill/>
          <a:ln w="9525">
            <a:noFill/>
            <a:miter lim="800000"/>
            <a:headEnd/>
            <a:tailEnd/>
          </a:ln>
          <a:effectLst/>
        </p:spPr>
      </p:pic>
      <p:pic>
        <p:nvPicPr>
          <p:cNvPr id="26" name="Picture 56"/>
          <p:cNvPicPr>
            <a:picLocks noChangeAspect="1" noChangeArrowheads="1"/>
          </p:cNvPicPr>
          <p:nvPr/>
        </p:nvPicPr>
        <p:blipFill>
          <a:blip r:embed="rId3" cstate="email">
            <a:lum bright="-22000" contrast="54000"/>
            <a:extLst>
              <a:ext uri="{28A0092B-C50C-407E-A947-70E740481C1C}">
                <a14:useLocalDpi xmlns:a14="http://schemas.microsoft.com/office/drawing/2010/main"/>
              </a:ext>
            </a:extLst>
          </a:blip>
          <a:srcRect/>
          <a:stretch>
            <a:fillRect/>
          </a:stretch>
        </p:blipFill>
        <p:spPr bwMode="auto">
          <a:xfrm>
            <a:off x="8066343" y="2631143"/>
            <a:ext cx="201941" cy="201941"/>
          </a:xfrm>
          <a:prstGeom prst="rect">
            <a:avLst/>
          </a:prstGeom>
          <a:noFill/>
          <a:ln w="9525">
            <a:noFill/>
            <a:miter lim="800000"/>
            <a:headEnd/>
            <a:tailEnd/>
          </a:ln>
          <a:effectLst/>
        </p:spPr>
      </p:pic>
    </p:spTree>
    <p:extLst>
      <p:ext uri="{BB962C8B-B14F-4D97-AF65-F5344CB8AC3E}">
        <p14:creationId xmlns:p14="http://schemas.microsoft.com/office/powerpoint/2010/main" val="32251628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repeatCount="indefinite" fill="hold" nodeType="clickEffect">
                                  <p:stCondLst>
                                    <p:cond delay="0"/>
                                  </p:stCondLst>
                                  <p:childTnLst>
                                    <p:animMotion origin="layout" path="M -4.16667E-6 -0.00532 C -0.00034 0.01873 0.01598 0.09019 -0.00243 0.13876 C -0.03489 0.17738 -0.07847 0.23774 -0.11041 0.28677 C -0.11215 0.19889 -0.09982 0.1709 -0.09895 0.12812 C -0.09809 0.08533 -0.10468 0.06336 -0.10555 0.0296 C -0.10642 -0.00417 -0.10781 -0.03631 -0.10434 -0.07424 C -0.10086 -0.11217 -0.08489 -0.1612 -0.08454 -0.19797 C -0.0842 -0.23474 -0.10191 -0.25764 -0.10208 -0.29579 C -0.10225 -0.33395 -0.10034 -0.41883 -0.08541 -0.42762 C -0.07048 -0.43641 -0.02326 -0.37951 -0.0125 -0.34852 C -0.00173 -0.31753 -0.01197 -0.26781 -0.02066 -0.24145 C -0.02934 -0.21531 -0.06197 -0.21069 -0.06475 -0.19196 C -0.06753 -0.17322 -0.05225 -0.14663 -0.03697 -0.12836 C -0.0217 -0.11217 0.02066 -0.11471 0.02709 -0.09436 C 0.03351 -0.07401 0.01737 -0.04001 0.00139 -0.00602 " pathEditMode="relative" rAng="0" ptsTypes="affaaaaaaaaaaaa">
                                      <p:cBhvr>
                                        <p:cTn id="6" dur="3000" fill="hold"/>
                                        <p:tgtEl>
                                          <p:spTgt spid="17"/>
                                        </p:tgtEl>
                                        <p:attrNameLst>
                                          <p:attrName>ppt_x</p:attrName>
                                          <p:attrName>ppt_y</p:attrName>
                                        </p:attrNameLst>
                                      </p:cBhvr>
                                      <p:rCtr x="-3900" y="-7000"/>
                                    </p:animMotion>
                                  </p:childTnLst>
                                </p:cTn>
                              </p:par>
                              <p:par>
                                <p:cTn id="7" presetID="0" presetClass="path" presetSubtype="0" repeatCount="indefinite" fill="hold" nodeType="withEffect">
                                  <p:stCondLst>
                                    <p:cond delay="0"/>
                                  </p:stCondLst>
                                  <p:childTnLst>
                                    <p:animMotion origin="layout" path="M -0.00122 -0.01295 C -0.01598 0.01041 -0.05573 0.07933 -0.0882 0.12743 C -0.12066 0.16605 -0.16424 0.22641 -0.19618 0.27544 C -0.19792 0.18756 -0.18559 0.15958 -0.18473 0.11679 C -0.18386 0.07401 -0.19046 0.05204 -0.19132 0.01827 C -0.19219 -0.01573 -0.19358 -0.04764 -0.19011 -0.0858 C -0.18664 -0.1235 -0.17066 -0.17252 -0.17032 -0.2093 C -0.16997 -0.24607 -0.18768 -0.26919 -0.18785 -0.30712 C -0.18803 -0.34528 -0.19098 -0.42646 -0.17118 -0.43894 C -0.15139 -0.45143 -0.0875 -0.39894 -0.06962 -0.38252 C -0.05174 -0.3661 -0.07153 -0.35014 -0.06441 -0.34089 C -0.0573 -0.33164 -0.03507 -0.34227 -0.02674 -0.32701 C -0.01841 -0.31175 -0.00695 -0.26226 -0.01389 -0.24954 C -0.02084 -0.23659 -0.0632 -0.23959 -0.06841 -0.25092 C -0.07362 -0.26249 -0.04375 -0.33187 -0.04497 -0.31845 C -0.04618 -0.30504 -0.08039 -0.18571 -0.07622 -0.16975 C -0.07205 -0.15379 -0.03178 -0.22641 -0.02032 -0.2234 C -0.00886 -0.21993 -0.00747 -0.16929 -0.0073 -0.15055 C -0.00712 -0.13182 -0.01928 -0.13367 -0.0191 -0.11078 C -0.01893 -0.08788 -0.00903 -0.03353 -0.00643 -0.01295 " pathEditMode="relative" rAng="0" ptsTypes="affaaaaaaaaaaaaaaaaa">
                                      <p:cBhvr>
                                        <p:cTn id="8" dur="4000" fill="hold"/>
                                        <p:tgtEl>
                                          <p:spTgt spid="26"/>
                                        </p:tgtEl>
                                        <p:attrNameLst>
                                          <p:attrName>ppt_x</p:attrName>
                                          <p:attrName>ppt_y</p:attrName>
                                        </p:attrNameLst>
                                      </p:cBhvr>
                                      <p:rCtr x="-9800" y="-7500"/>
                                    </p:animMotion>
                                  </p:childTnLst>
                                </p:cTn>
                              </p:par>
                              <p:par>
                                <p:cTn id="9" presetID="0" presetClass="path" presetSubtype="0" repeatCount="indefinite" fill="hold" nodeType="withEffect">
                                  <p:stCondLst>
                                    <p:cond delay="0"/>
                                  </p:stCondLst>
                                  <p:childTnLst>
                                    <p:animMotion origin="layout" path="M -0.06962 -0.02454 C -0.0691 0.04977 -0.08351 0.34815 -0.06598 0.42199 C -0.05625 0.48056 0.03767 0.45648 0.03593 0.41806 C 0.04097 0.35417 0.05625 0.34028 0.0559 0.29468 C 0.05555 0.24907 0.03489 0.19329 0.0342 0.14421 C 0.0335 0.09514 0.04236 0.04745 0.05121 3.7037E-7 " pathEditMode="relative" rAng="0" ptsTypes="affaaa">
                                      <p:cBhvr>
                                        <p:cTn id="10" dur="2000" fill="hold"/>
                                        <p:tgtEl>
                                          <p:spTgt spid="19"/>
                                        </p:tgtEl>
                                        <p:attrNameLst>
                                          <p:attrName>ppt_x</p:attrName>
                                          <p:attrName>ppt_y</p:attrName>
                                        </p:attrNameLst>
                                      </p:cBhvr>
                                      <p:rCtr x="5600" y="25300"/>
                                    </p:animMotion>
                                  </p:childTnLst>
                                </p:cTn>
                              </p:par>
                              <p:par>
                                <p:cTn id="11" presetID="0" presetClass="path" presetSubtype="0" repeatCount="indefinite" fill="hold" nodeType="withEffect">
                                  <p:stCondLst>
                                    <p:cond delay="300"/>
                                  </p:stCondLst>
                                  <p:childTnLst>
                                    <p:animMotion origin="layout" path="M -0.10989 -0.05069 C -0.10642 0.02408 -0.1118 0.32477 -0.0901 0.39838 C -0.08021 0.45695 0.02205 0.4294 0.02032 0.39097 C 0.02552 0.32709 0.03924 0.3169 0.03872 0.27199 C 0.0382 0.22709 0.01736 0.1706 0.01667 0.12153 C 0.01598 0.07246 0.025 0.02477 0.03403 -0.02268 " pathEditMode="relative" rAng="0" ptsTypes="affaaa">
                                      <p:cBhvr>
                                        <p:cTn id="12" dur="2000" fill="hold"/>
                                        <p:tgtEl>
                                          <p:spTgt spid="21"/>
                                        </p:tgtEl>
                                        <p:attrNameLst>
                                          <p:attrName>ppt_x</p:attrName>
                                          <p:attrName>ppt_y</p:attrName>
                                        </p:attrNameLst>
                                      </p:cBhvr>
                                      <p:rCtr x="7400" y="25400"/>
                                    </p:animMotion>
                                  </p:childTnLst>
                                </p:cTn>
                              </p:par>
                              <p:par>
                                <p:cTn id="13" presetID="0" presetClass="path" presetSubtype="0" repeatCount="indefinite" fill="hold" nodeType="withEffect">
                                  <p:stCondLst>
                                    <p:cond delay="600"/>
                                  </p:stCondLst>
                                  <p:childTnLst>
                                    <p:animMotion origin="layout" path="M -0.11215 -0.06227 C -0.10972 0.01643 -0.11979 0.33588 -0.09792 0.41203 C -0.08802 0.47037 0.02066 0.43287 0.01892 0.39444 C 0.02413 0.33055 0.03906 0.31736 0.03872 0.27199 C 0.03837 0.22662 0.01736 0.1706 0.01667 0.12152 C 0.01597 0.07245 0.025 0.02476 0.03403 -0.02269 " pathEditMode="relative" rAng="0" ptsTypes="affaaa">
                                      <p:cBhvr>
                                        <p:cTn id="14" dur="2000" fill="hold"/>
                                        <p:tgtEl>
                                          <p:spTgt spid="22"/>
                                        </p:tgtEl>
                                        <p:attrNameLst>
                                          <p:attrName>ppt_x</p:attrName>
                                          <p:attrName>ppt_y</p:attrName>
                                        </p:attrNameLst>
                                      </p:cBhvr>
                                      <p:rCtr x="7200" y="26600"/>
                                    </p:animMotion>
                                  </p:childTnLst>
                                </p:cTn>
                              </p:par>
                              <p:par>
                                <p:cTn id="15" presetID="0" presetClass="path" presetSubtype="0" repeatCount="indefinite" fill="hold" nodeType="withEffect">
                                  <p:stCondLst>
                                    <p:cond delay="900"/>
                                  </p:stCondLst>
                                  <p:childTnLst>
                                    <p:animMotion origin="layout" path="M -0.09549 -0.06042 C -0.09358 0.01852 -0.10347 0.33819 -0.08507 0.41389 C -0.07518 0.47222 0.00972 0.45764 0.01493 0.39375 C 0.02014 0.32986 0.01823 0.31342 0.01857 0.26805 C 0.01892 0.22268 0.01406 0.16991 0.01666 0.12153 C 0.01927 0.07315 0.025 0.02477 0.03403 -0.02269 " pathEditMode="relative" rAng="0" ptsTypes="afsaaa">
                                      <p:cBhvr>
                                        <p:cTn id="16" dur="2000" fill="hold"/>
                                        <p:tgtEl>
                                          <p:spTgt spid="23"/>
                                        </p:tgtEl>
                                        <p:attrNameLst>
                                          <p:attrName>ppt_x</p:attrName>
                                          <p:attrName>ppt_y</p:attrName>
                                        </p:attrNameLst>
                                      </p:cBhvr>
                                      <p:rCtr x="6100" y="26600"/>
                                    </p:animMotion>
                                  </p:childTnLst>
                                </p:cTn>
                              </p:par>
                              <p:par>
                                <p:cTn id="17" presetID="0" presetClass="path" presetSubtype="0" repeatCount="indefinite" fill="hold" nodeType="withEffect">
                                  <p:stCondLst>
                                    <p:cond delay="1100"/>
                                  </p:stCondLst>
                                  <p:childTnLst>
                                    <p:animMotion origin="layout" path="M -0.10156 -0.07477 C -0.10017 0.0044 -0.1125 0.32454 -0.09305 0.4007 C -0.08316 0.45926 0.01719 0.42153 0.01546 0.3831 C 0.02066 0.31922 0.00209 0.31204 0.00226 0.26852 C 0.00244 0.225 0.01146 0.17014 0.01667 0.12153 C 0.02188 0.07292 0.025 0.02477 0.03403 -0.02268 " pathEditMode="relative" rAng="0" ptsTypes="affaaa">
                                      <p:cBhvr>
                                        <p:cTn id="18" dur="2000" fill="hold"/>
                                        <p:tgtEl>
                                          <p:spTgt spid="24"/>
                                        </p:tgtEl>
                                        <p:attrNameLst>
                                          <p:attrName>ppt_x</p:attrName>
                                          <p:attrName>ppt_y</p:attrName>
                                        </p:attrNameLst>
                                      </p:cBhvr>
                                      <p:rCtr x="6200" y="26700"/>
                                    </p:animMotion>
                                  </p:childTnLst>
                                </p:cTn>
                              </p:par>
                            </p:childTnLst>
                          </p:cTn>
                        </p:par>
                      </p:childTnLst>
                    </p:cTn>
                  </p:par>
                  <p:par>
                    <p:cTn id="19" fill="hold">
                      <p:stCondLst>
                        <p:cond delay="indefinite"/>
                      </p:stCondLst>
                      <p:childTnLst>
                        <p:par>
                          <p:cTn id="20" fill="hold">
                            <p:stCondLst>
                              <p:cond delay="0"/>
                            </p:stCondLst>
                            <p:childTnLst>
                              <p:par>
                                <p:cTn id="21" presetID="0" presetClass="path" presetSubtype="0" repeatCount="indefinite" fill="hold" nodeType="clickEffect">
                                  <p:stCondLst>
                                    <p:cond delay="0"/>
                                  </p:stCondLst>
                                  <p:childTnLst>
                                    <p:animMotion origin="layout" path="M 0.00139 -0.00671 C 0.00173 0.01711 -0.01667 0.08811 0.00382 0.1376 C 0.03767 0.17553 0.0908 0.24098 0.12413 0.29024 C 0.14323 0.4438 0.2625 0.34065 0.26041 0.29718 C 0.27569 0.24768 0.22482 0.06359 0.21614 -0.00486 C 0.20746 -0.07285 0.21059 -0.08395 0.20816 -0.11263 C 0.20573 -0.14085 0.20833 -0.12535 0.20139 -0.1753 C 0.19444 -0.22549 0.19514 -0.3735 0.16632 -0.41397 C 0.1375 -0.45444 0.0526 -0.44589 0.02864 -0.41744 C 0.00468 -0.389 0.03211 -0.29649 0.02291 -0.24307 C 0.01371 -0.18941 -0.02309 -0.1346 -0.02691 -0.09575 C -0.03073 -0.05666 -0.01684 -0.04163 -0.00018 -0.00764 " pathEditMode="relative" rAng="0" ptsTypes="affaaaaaaaaa">
                                      <p:cBhvr>
                                        <p:cTn id="22" dur="3000" fill="hold"/>
                                        <p:tgtEl>
                                          <p:spTgt spid="31"/>
                                        </p:tgtEl>
                                        <p:attrNameLst>
                                          <p:attrName>ppt_x</p:attrName>
                                          <p:attrName>ppt_y</p:attrName>
                                        </p:attrNameLst>
                                      </p:cBhvr>
                                      <p:rCtr x="12100" y="1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082" name="Picture 2" descr="http://designserver.cee.cornell.edu/Designs/EtFlocSedFi/5299/12Lps/EtFlocSedFiSed_f.png"/>
          <p:cNvPicPr>
            <a:picLocks noChangeAspect="1" noChangeArrowheads="1"/>
          </p:cNvPicPr>
          <p:nvPr/>
        </p:nvPicPr>
        <p:blipFill>
          <a:blip r:embed="rId3" cstate="email">
            <a:extLst>
              <a:ext uri="{28A0092B-C50C-407E-A947-70E740481C1C}">
                <a14:useLocalDpi xmlns:a14="http://schemas.microsoft.com/office/drawing/2010/main"/>
              </a:ext>
            </a:extLst>
          </a:blip>
          <a:srcRect t="47033"/>
          <a:stretch>
            <a:fillRect/>
          </a:stretch>
        </p:blipFill>
        <p:spPr bwMode="auto">
          <a:xfrm>
            <a:off x="0" y="2538241"/>
            <a:ext cx="8834442" cy="3310759"/>
          </a:xfrm>
          <a:prstGeom prst="rect">
            <a:avLst/>
          </a:prstGeom>
          <a:noFill/>
        </p:spPr>
      </p:pic>
      <p:sp>
        <p:nvSpPr>
          <p:cNvPr id="49" name="TextBox 48"/>
          <p:cNvSpPr txBox="1"/>
          <p:nvPr/>
        </p:nvSpPr>
        <p:spPr>
          <a:xfrm>
            <a:off x="2388326" y="1791789"/>
            <a:ext cx="2898228" cy="369332"/>
          </a:xfrm>
          <a:prstGeom prst="rect">
            <a:avLst/>
          </a:prstGeom>
          <a:noFill/>
        </p:spPr>
        <p:txBody>
          <a:bodyPr wrap="square" rtlCol="0">
            <a:spAutoFit/>
          </a:bodyPr>
          <a:lstStyle/>
          <a:p>
            <a:pPr eaLnBrk="1" fontAlgn="auto" hangingPunct="1">
              <a:spcBef>
                <a:spcPts val="0"/>
              </a:spcBef>
              <a:spcAft>
                <a:spcPts val="0"/>
              </a:spcAft>
            </a:pPr>
            <a:r>
              <a:rPr lang="es-HN" sz="1800" dirty="0" smtClean="0">
                <a:latin typeface="Calibri"/>
              </a:rPr>
              <a:t>Canal de agua decantada</a:t>
            </a:r>
          </a:p>
        </p:txBody>
      </p:sp>
      <p:sp>
        <p:nvSpPr>
          <p:cNvPr id="50" name="TextBox 49"/>
          <p:cNvSpPr txBox="1"/>
          <p:nvPr/>
        </p:nvSpPr>
        <p:spPr>
          <a:xfrm>
            <a:off x="246063" y="1686790"/>
            <a:ext cx="2009745" cy="646331"/>
          </a:xfrm>
          <a:prstGeom prst="rect">
            <a:avLst/>
          </a:prstGeom>
          <a:noFill/>
        </p:spPr>
        <p:txBody>
          <a:bodyPr wrap="square" rtlCol="0">
            <a:spAutoFit/>
          </a:bodyPr>
          <a:lstStyle/>
          <a:p>
            <a:pPr eaLnBrk="1" fontAlgn="auto" hangingPunct="1">
              <a:spcBef>
                <a:spcPts val="0"/>
              </a:spcBef>
              <a:spcAft>
                <a:spcPts val="0"/>
              </a:spcAft>
            </a:pPr>
            <a:r>
              <a:rPr lang="es-HN" smtClean="0">
                <a:latin typeface="Calibri"/>
              </a:rPr>
              <a:t>Canal de agua floculada</a:t>
            </a:r>
            <a:endParaRPr lang="es-HN" sz="1800" smtClean="0">
              <a:latin typeface="Calibri"/>
            </a:endParaRPr>
          </a:p>
        </p:txBody>
      </p:sp>
      <p:sp>
        <p:nvSpPr>
          <p:cNvPr id="52" name="TextBox 51"/>
          <p:cNvSpPr txBox="1"/>
          <p:nvPr/>
        </p:nvSpPr>
        <p:spPr>
          <a:xfrm>
            <a:off x="4309241" y="4800600"/>
            <a:ext cx="1752600" cy="369332"/>
          </a:xfrm>
          <a:prstGeom prst="rect">
            <a:avLst/>
          </a:prstGeom>
          <a:noFill/>
        </p:spPr>
        <p:txBody>
          <a:bodyPr wrap="square" rtlCol="0">
            <a:spAutoFit/>
          </a:bodyPr>
          <a:lstStyle/>
          <a:p>
            <a:pPr eaLnBrk="1" fontAlgn="auto" hangingPunct="1">
              <a:spcBef>
                <a:spcPts val="0"/>
              </a:spcBef>
              <a:spcAft>
                <a:spcPts val="0"/>
              </a:spcAft>
            </a:pPr>
            <a:r>
              <a:rPr lang="es-HN" sz="1800" dirty="0" err="1" smtClean="0">
                <a:latin typeface="Calibri"/>
              </a:rPr>
              <a:t>Manifold</a:t>
            </a:r>
            <a:endParaRPr lang="es-HN" sz="1800" dirty="0" smtClean="0">
              <a:latin typeface="Calibri"/>
            </a:endParaRPr>
          </a:p>
        </p:txBody>
      </p:sp>
      <p:sp>
        <p:nvSpPr>
          <p:cNvPr id="53" name="TextBox 52"/>
          <p:cNvSpPr txBox="1"/>
          <p:nvPr/>
        </p:nvSpPr>
        <p:spPr>
          <a:xfrm>
            <a:off x="3880943" y="3366538"/>
            <a:ext cx="2837571" cy="369332"/>
          </a:xfrm>
          <a:prstGeom prst="rect">
            <a:avLst/>
          </a:prstGeom>
          <a:noFill/>
        </p:spPr>
        <p:txBody>
          <a:bodyPr wrap="square" rtlCol="0">
            <a:spAutoFit/>
          </a:bodyPr>
          <a:lstStyle/>
          <a:p>
            <a:pPr eaLnBrk="1" fontAlgn="auto" hangingPunct="1">
              <a:spcBef>
                <a:spcPts val="0"/>
              </a:spcBef>
              <a:spcAft>
                <a:spcPts val="0"/>
              </a:spcAft>
            </a:pPr>
            <a:r>
              <a:rPr lang="es-HN" sz="1800" dirty="0" smtClean="0">
                <a:latin typeface="Calibri"/>
              </a:rPr>
              <a:t>Placas de sedimentación</a:t>
            </a:r>
          </a:p>
        </p:txBody>
      </p:sp>
      <p:sp>
        <p:nvSpPr>
          <p:cNvPr id="54" name="TextBox 53"/>
          <p:cNvSpPr txBox="1"/>
          <p:nvPr/>
        </p:nvSpPr>
        <p:spPr>
          <a:xfrm>
            <a:off x="4544740" y="5113802"/>
            <a:ext cx="1143000" cy="369332"/>
          </a:xfrm>
          <a:prstGeom prst="rect">
            <a:avLst/>
          </a:prstGeom>
          <a:noFill/>
        </p:spPr>
        <p:txBody>
          <a:bodyPr wrap="square" rtlCol="0">
            <a:spAutoFit/>
          </a:bodyPr>
          <a:lstStyle/>
          <a:p>
            <a:pPr eaLnBrk="1" fontAlgn="auto" hangingPunct="1">
              <a:spcBef>
                <a:spcPts val="0"/>
              </a:spcBef>
              <a:spcAft>
                <a:spcPts val="0"/>
              </a:spcAft>
            </a:pPr>
            <a:r>
              <a:rPr lang="es-HN" sz="1800" dirty="0" smtClean="0">
                <a:latin typeface="Calibri"/>
              </a:rPr>
              <a:t>Difusores</a:t>
            </a:r>
          </a:p>
        </p:txBody>
      </p:sp>
      <p:sp>
        <p:nvSpPr>
          <p:cNvPr id="55" name="TextBox 54"/>
          <p:cNvSpPr txBox="1"/>
          <p:nvPr/>
        </p:nvSpPr>
        <p:spPr>
          <a:xfrm>
            <a:off x="630618" y="6488668"/>
            <a:ext cx="6087896" cy="369332"/>
          </a:xfrm>
          <a:prstGeom prst="rect">
            <a:avLst/>
          </a:prstGeom>
          <a:noFill/>
        </p:spPr>
        <p:txBody>
          <a:bodyPr wrap="square" rtlCol="0">
            <a:spAutoFit/>
          </a:bodyPr>
          <a:lstStyle/>
          <a:p>
            <a:pPr eaLnBrk="1" fontAlgn="auto" hangingPunct="1">
              <a:spcBef>
                <a:spcPts val="0"/>
              </a:spcBef>
              <a:spcAft>
                <a:spcPts val="0"/>
              </a:spcAft>
            </a:pPr>
            <a:r>
              <a:rPr lang="es-HN" sz="1800" dirty="0" smtClean="0">
                <a:latin typeface="Calibri"/>
              </a:rPr>
              <a:t>Válvula para purgar tanque de sedimentación</a:t>
            </a:r>
          </a:p>
        </p:txBody>
      </p:sp>
      <p:sp>
        <p:nvSpPr>
          <p:cNvPr id="58" name="TextBox 57"/>
          <p:cNvSpPr txBox="1"/>
          <p:nvPr/>
        </p:nvSpPr>
        <p:spPr>
          <a:xfrm>
            <a:off x="3019096" y="4081370"/>
            <a:ext cx="3915104" cy="646331"/>
          </a:xfrm>
          <a:prstGeom prst="rect">
            <a:avLst/>
          </a:prstGeom>
          <a:noFill/>
        </p:spPr>
        <p:txBody>
          <a:bodyPr wrap="square" rtlCol="0">
            <a:spAutoFit/>
          </a:bodyPr>
          <a:lstStyle/>
          <a:p>
            <a:pPr eaLnBrk="1" fontAlgn="auto" hangingPunct="1">
              <a:spcBef>
                <a:spcPts val="0"/>
              </a:spcBef>
              <a:spcAft>
                <a:spcPts val="0"/>
              </a:spcAft>
            </a:pPr>
            <a:r>
              <a:rPr lang="es-HN" sz="1800" dirty="0" smtClean="0">
                <a:latin typeface="Calibri"/>
              </a:rPr>
              <a:t>Vertedero para los flóculos (para mantener el nivel del lecho </a:t>
            </a:r>
            <a:r>
              <a:rPr lang="es-HN" sz="1800" smtClean="0">
                <a:latin typeface="Calibri"/>
              </a:rPr>
              <a:t>de flóculos)</a:t>
            </a:r>
            <a:endParaRPr lang="es-HN" sz="1800" dirty="0" smtClean="0">
              <a:latin typeface="Calibri"/>
            </a:endParaRPr>
          </a:p>
        </p:txBody>
      </p:sp>
      <p:sp>
        <p:nvSpPr>
          <p:cNvPr id="26" name="Title 25"/>
          <p:cNvSpPr>
            <a:spLocks noGrp="1"/>
          </p:cNvSpPr>
          <p:nvPr>
            <p:ph type="title"/>
          </p:nvPr>
        </p:nvSpPr>
        <p:spPr/>
        <p:txBody>
          <a:bodyPr/>
          <a:lstStyle/>
          <a:p>
            <a:r>
              <a:rPr lang="es-HN" b="1" dirty="0" smtClean="0">
                <a:solidFill>
                  <a:srgbClr val="002060"/>
                </a:solidFill>
                <a:latin typeface="Calibri"/>
              </a:rPr>
              <a:t>Tanque de Sedimentación - 2012</a:t>
            </a:r>
            <a:endParaRPr lang="es-HN" dirty="0"/>
          </a:p>
        </p:txBody>
      </p:sp>
      <p:sp>
        <p:nvSpPr>
          <p:cNvPr id="28" name="Oval 27"/>
          <p:cNvSpPr/>
          <p:nvPr/>
        </p:nvSpPr>
        <p:spPr bwMode="auto">
          <a:xfrm>
            <a:off x="993227" y="2868168"/>
            <a:ext cx="259766" cy="256032"/>
          </a:xfrm>
          <a:prstGeom prst="ellipse">
            <a:avLst/>
          </a:prstGeom>
          <a:solidFill>
            <a:schemeClr val="accent1"/>
          </a:solidFill>
          <a:ln w="12700" cap="flat" cmpd="sng" algn="ctr">
            <a:solidFill>
              <a:schemeClr val="tx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HN" sz="1800" b="0" i="0" u="none" strike="noStrike" cap="none" normalizeH="0" baseline="0" smtClean="0">
              <a:ln>
                <a:noFill/>
              </a:ln>
              <a:solidFill>
                <a:schemeClr val="tx1"/>
              </a:solidFill>
              <a:effectLst/>
              <a:latin typeface="Century Gothic" pitchFamily="34" charset="0"/>
              <a:cs typeface="Arial" charset="0"/>
            </a:endParaRPr>
          </a:p>
        </p:txBody>
      </p:sp>
      <p:cxnSp>
        <p:nvCxnSpPr>
          <p:cNvPr id="30" name="Straight Arrow Connector 29"/>
          <p:cNvCxnSpPr>
            <a:stCxn id="58" idx="1"/>
          </p:cNvCxnSpPr>
          <p:nvPr/>
        </p:nvCxnSpPr>
        <p:spPr bwMode="auto">
          <a:xfrm flipH="1" flipV="1">
            <a:off x="2617076" y="4367054"/>
            <a:ext cx="402020" cy="37482"/>
          </a:xfrm>
          <a:prstGeom prst="straightConnector1">
            <a:avLst/>
          </a:prstGeom>
          <a:solidFill>
            <a:schemeClr val="accent1"/>
          </a:solidFill>
          <a:ln w="12700" cap="flat" cmpd="sng" algn="ctr">
            <a:solidFill>
              <a:schemeClr val="tx1"/>
            </a:solidFill>
            <a:prstDash val="solid"/>
            <a:round/>
            <a:headEnd type="none" w="lg" len="med"/>
            <a:tailEnd type="arrow"/>
          </a:ln>
          <a:effectLst/>
        </p:spPr>
      </p:cxnSp>
      <p:sp>
        <p:nvSpPr>
          <p:cNvPr id="32" name="Rectangle 31"/>
          <p:cNvSpPr/>
          <p:nvPr/>
        </p:nvSpPr>
        <p:spPr bwMode="auto">
          <a:xfrm>
            <a:off x="2490952" y="3804010"/>
            <a:ext cx="184731" cy="369332"/>
          </a:xfrm>
          <a:prstGeom prst="rect">
            <a:avLst/>
          </a:prstGeom>
          <a:solidFill>
            <a:schemeClr val="bg1"/>
          </a:solidFill>
          <a:ln w="12700" cap="flat" cmpd="sng" algn="ctr">
            <a:solidFill>
              <a:schemeClr val="bg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HN" sz="1800" b="0" i="0" u="none" strike="noStrike" cap="none" normalizeH="0" baseline="0" smtClean="0">
              <a:ln>
                <a:noFill/>
              </a:ln>
              <a:solidFill>
                <a:schemeClr val="tx1"/>
              </a:solidFill>
              <a:effectLst/>
              <a:latin typeface="Century Gothic" pitchFamily="34" charset="0"/>
              <a:cs typeface="Arial" charset="0"/>
            </a:endParaRPr>
          </a:p>
        </p:txBody>
      </p:sp>
      <p:cxnSp>
        <p:nvCxnSpPr>
          <p:cNvPr id="35" name="Straight Arrow Connector 34"/>
          <p:cNvCxnSpPr>
            <a:stCxn id="55" idx="1"/>
          </p:cNvCxnSpPr>
          <p:nvPr/>
        </p:nvCxnSpPr>
        <p:spPr bwMode="auto">
          <a:xfrm flipH="1" flipV="1">
            <a:off x="204952" y="5675587"/>
            <a:ext cx="425666" cy="997747"/>
          </a:xfrm>
          <a:prstGeom prst="straightConnector1">
            <a:avLst/>
          </a:prstGeom>
          <a:solidFill>
            <a:schemeClr val="accent1"/>
          </a:solidFill>
          <a:ln w="12700" cap="flat" cmpd="sng" algn="ctr">
            <a:solidFill>
              <a:schemeClr val="tx1"/>
            </a:solidFill>
            <a:prstDash val="solid"/>
            <a:round/>
            <a:headEnd type="none" w="lg" len="med"/>
            <a:tailEnd type="arrow"/>
          </a:ln>
          <a:effectLst/>
        </p:spPr>
      </p:cxnSp>
      <p:sp>
        <p:nvSpPr>
          <p:cNvPr id="38" name="TextBox 37"/>
          <p:cNvSpPr txBox="1"/>
          <p:nvPr/>
        </p:nvSpPr>
        <p:spPr>
          <a:xfrm rot="2629359">
            <a:off x="1016876" y="4633163"/>
            <a:ext cx="1524000" cy="369332"/>
          </a:xfrm>
          <a:prstGeom prst="rect">
            <a:avLst/>
          </a:prstGeom>
          <a:noFill/>
        </p:spPr>
        <p:txBody>
          <a:bodyPr wrap="square" rtlCol="0">
            <a:spAutoFit/>
          </a:bodyPr>
          <a:lstStyle/>
          <a:p>
            <a:pPr eaLnBrk="1" fontAlgn="auto" hangingPunct="1">
              <a:spcBef>
                <a:spcPts val="0"/>
              </a:spcBef>
              <a:spcAft>
                <a:spcPts val="0"/>
              </a:spcAft>
            </a:pPr>
            <a:r>
              <a:rPr lang="es-HN" sz="1800" dirty="0" smtClean="0">
                <a:latin typeface="Calibri"/>
              </a:rPr>
              <a:t>Tolva de lodos</a:t>
            </a:r>
          </a:p>
        </p:txBody>
      </p:sp>
      <p:sp>
        <p:nvSpPr>
          <p:cNvPr id="42" name="TextBox 41"/>
          <p:cNvSpPr txBox="1"/>
          <p:nvPr/>
        </p:nvSpPr>
        <p:spPr>
          <a:xfrm>
            <a:off x="756743" y="5984171"/>
            <a:ext cx="5234154" cy="369332"/>
          </a:xfrm>
          <a:prstGeom prst="rect">
            <a:avLst/>
          </a:prstGeom>
          <a:noFill/>
        </p:spPr>
        <p:txBody>
          <a:bodyPr wrap="square" rtlCol="0">
            <a:spAutoFit/>
          </a:bodyPr>
          <a:lstStyle/>
          <a:p>
            <a:pPr eaLnBrk="1" fontAlgn="auto" hangingPunct="1">
              <a:spcBef>
                <a:spcPts val="0"/>
              </a:spcBef>
              <a:spcAft>
                <a:spcPts val="0"/>
              </a:spcAft>
            </a:pPr>
            <a:r>
              <a:rPr lang="es-HN" sz="1800" dirty="0" smtClean="0">
                <a:latin typeface="Calibri"/>
              </a:rPr>
              <a:t>Válvula para purgar lodos</a:t>
            </a:r>
          </a:p>
        </p:txBody>
      </p:sp>
      <p:cxnSp>
        <p:nvCxnSpPr>
          <p:cNvPr id="43" name="Straight Arrow Connector 42"/>
          <p:cNvCxnSpPr>
            <a:stCxn id="42" idx="1"/>
          </p:cNvCxnSpPr>
          <p:nvPr/>
        </p:nvCxnSpPr>
        <p:spPr bwMode="auto">
          <a:xfrm flipH="1" flipV="1">
            <a:off x="551793" y="5423339"/>
            <a:ext cx="204950" cy="745498"/>
          </a:xfrm>
          <a:prstGeom prst="straightConnector1">
            <a:avLst/>
          </a:prstGeom>
          <a:solidFill>
            <a:schemeClr val="accent1"/>
          </a:solidFill>
          <a:ln w="12700" cap="flat" cmpd="sng" algn="ctr">
            <a:solidFill>
              <a:schemeClr val="tx1"/>
            </a:solidFill>
            <a:prstDash val="solid"/>
            <a:round/>
            <a:headEnd type="none" w="lg" len="med"/>
            <a:tailEnd type="arrow"/>
          </a:ln>
          <a:effectLst/>
        </p:spPr>
      </p:cxnSp>
      <p:sp>
        <p:nvSpPr>
          <p:cNvPr id="60" name="Oval 59"/>
          <p:cNvSpPr/>
          <p:nvPr/>
        </p:nvSpPr>
        <p:spPr bwMode="auto">
          <a:xfrm>
            <a:off x="1003738" y="2847147"/>
            <a:ext cx="259766" cy="256032"/>
          </a:xfrm>
          <a:prstGeom prst="ellipse">
            <a:avLst/>
          </a:prstGeom>
          <a:solidFill>
            <a:schemeClr val="accent1"/>
          </a:solidFill>
          <a:ln w="12700" cap="flat" cmpd="sng" algn="ctr">
            <a:solidFill>
              <a:schemeClr val="tx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HN" sz="1800" b="0" i="0" u="none" strike="noStrike" cap="none" normalizeH="0" baseline="0" smtClean="0">
              <a:ln>
                <a:noFill/>
              </a:ln>
              <a:solidFill>
                <a:schemeClr val="tx1"/>
              </a:solidFill>
              <a:effectLst/>
              <a:latin typeface="Century Gothic" pitchFamily="34" charset="0"/>
              <a:cs typeface="Arial" charset="0"/>
            </a:endParaRPr>
          </a:p>
        </p:txBody>
      </p:sp>
      <p:cxnSp>
        <p:nvCxnSpPr>
          <p:cNvPr id="63" name="Straight Arrow Connector 62"/>
          <p:cNvCxnSpPr>
            <a:stCxn id="50" idx="2"/>
            <a:endCxn id="60" idx="0"/>
          </p:cNvCxnSpPr>
          <p:nvPr/>
        </p:nvCxnSpPr>
        <p:spPr bwMode="auto">
          <a:xfrm flipH="1">
            <a:off x="1133621" y="2333121"/>
            <a:ext cx="117315" cy="514026"/>
          </a:xfrm>
          <a:prstGeom prst="straightConnector1">
            <a:avLst/>
          </a:prstGeom>
          <a:solidFill>
            <a:schemeClr val="accent1"/>
          </a:solidFill>
          <a:ln w="12700" cap="flat" cmpd="sng" algn="ctr">
            <a:solidFill>
              <a:schemeClr val="tx1"/>
            </a:solidFill>
            <a:prstDash val="solid"/>
            <a:round/>
            <a:headEnd type="none" w="lg" len="med"/>
            <a:tailEnd type="arrow"/>
          </a:ln>
          <a:effectLst/>
        </p:spPr>
      </p:cxnSp>
      <p:cxnSp>
        <p:nvCxnSpPr>
          <p:cNvPr id="65" name="Straight Arrow Connector 64"/>
          <p:cNvCxnSpPr>
            <a:stCxn id="49" idx="1"/>
          </p:cNvCxnSpPr>
          <p:nvPr/>
        </p:nvCxnSpPr>
        <p:spPr bwMode="auto">
          <a:xfrm rot="10800000" flipV="1">
            <a:off x="1812886" y="1976455"/>
            <a:ext cx="575440" cy="753368"/>
          </a:xfrm>
          <a:prstGeom prst="curvedConnector2">
            <a:avLst/>
          </a:prstGeom>
          <a:solidFill>
            <a:schemeClr val="accent1"/>
          </a:solidFill>
          <a:ln w="12700" cap="flat" cmpd="sng" algn="ctr">
            <a:solidFill>
              <a:schemeClr val="tx1"/>
            </a:solidFill>
            <a:prstDash val="solid"/>
            <a:round/>
            <a:headEnd type="none" w="lg" len="med"/>
            <a:tailEnd type="arrow"/>
          </a:ln>
          <a:effectLst/>
        </p:spPr>
      </p:cxnSp>
      <p:sp>
        <p:nvSpPr>
          <p:cNvPr id="23" name="TextBox 22"/>
          <p:cNvSpPr txBox="1"/>
          <p:nvPr/>
        </p:nvSpPr>
        <p:spPr>
          <a:xfrm>
            <a:off x="2392578" y="1524000"/>
            <a:ext cx="4325937" cy="369332"/>
          </a:xfrm>
          <a:prstGeom prst="rect">
            <a:avLst/>
          </a:prstGeom>
          <a:noFill/>
        </p:spPr>
        <p:txBody>
          <a:bodyPr wrap="square" rtlCol="0">
            <a:spAutoFit/>
          </a:bodyPr>
          <a:lstStyle/>
          <a:p>
            <a:pPr eaLnBrk="1" fontAlgn="auto" hangingPunct="1">
              <a:spcBef>
                <a:spcPts val="0"/>
              </a:spcBef>
              <a:spcAft>
                <a:spcPts val="0"/>
              </a:spcAft>
            </a:pPr>
            <a:r>
              <a:rPr lang="es-HN" sz="1800" dirty="0" smtClean="0">
                <a:latin typeface="Calibri"/>
              </a:rPr>
              <a:t>Canal para botar agua que sea mal floculada</a:t>
            </a:r>
          </a:p>
        </p:txBody>
      </p:sp>
      <p:cxnSp>
        <p:nvCxnSpPr>
          <p:cNvPr id="24" name="Straight Arrow Connector 23"/>
          <p:cNvCxnSpPr>
            <a:stCxn id="23" idx="1"/>
          </p:cNvCxnSpPr>
          <p:nvPr/>
        </p:nvCxnSpPr>
        <p:spPr bwMode="auto">
          <a:xfrm rot="10800000" flipV="1">
            <a:off x="1593654" y="1708666"/>
            <a:ext cx="798924" cy="1017642"/>
          </a:xfrm>
          <a:prstGeom prst="curvedConnector2">
            <a:avLst/>
          </a:prstGeom>
          <a:solidFill>
            <a:schemeClr val="accent1"/>
          </a:solidFill>
          <a:ln w="12700" cap="flat" cmpd="sng" algn="ctr">
            <a:solidFill>
              <a:schemeClr val="tx1"/>
            </a:solidFill>
            <a:prstDash val="solid"/>
            <a:round/>
            <a:headEnd type="none" w="lg" len="med"/>
            <a:tailEnd type="arrow"/>
          </a:ln>
          <a:effectLst/>
        </p:spPr>
      </p:cxnSp>
      <p:sp>
        <p:nvSpPr>
          <p:cNvPr id="27" name="TextBox 26"/>
          <p:cNvSpPr txBox="1"/>
          <p:nvPr/>
        </p:nvSpPr>
        <p:spPr>
          <a:xfrm>
            <a:off x="2427515" y="2106079"/>
            <a:ext cx="6033116" cy="369332"/>
          </a:xfrm>
          <a:prstGeom prst="rect">
            <a:avLst/>
          </a:prstGeom>
          <a:noFill/>
        </p:spPr>
        <p:txBody>
          <a:bodyPr wrap="square" rtlCol="0">
            <a:spAutoFit/>
          </a:bodyPr>
          <a:lstStyle/>
          <a:p>
            <a:pPr eaLnBrk="1" fontAlgn="auto" hangingPunct="1">
              <a:spcBef>
                <a:spcPts val="0"/>
              </a:spcBef>
              <a:spcAft>
                <a:spcPts val="0"/>
              </a:spcAft>
            </a:pPr>
            <a:r>
              <a:rPr lang="es-HN" sz="1800" dirty="0" smtClean="0">
                <a:latin typeface="Calibri"/>
              </a:rPr>
              <a:t>Vertedero que </a:t>
            </a:r>
            <a:r>
              <a:rPr lang="es-HN" dirty="0" smtClean="0">
                <a:latin typeface="Calibri"/>
              </a:rPr>
              <a:t>da el nivel de agua en los procesos aguas arriba</a:t>
            </a:r>
            <a:endParaRPr lang="es-HN" sz="1800" dirty="0" smtClean="0">
              <a:latin typeface="Calibri"/>
            </a:endParaRPr>
          </a:p>
        </p:txBody>
      </p:sp>
      <p:cxnSp>
        <p:nvCxnSpPr>
          <p:cNvPr id="31" name="Elbow Connector 30"/>
          <p:cNvCxnSpPr>
            <a:stCxn id="27" idx="1"/>
            <a:endCxn id="34" idx="0"/>
          </p:cNvCxnSpPr>
          <p:nvPr/>
        </p:nvCxnSpPr>
        <p:spPr bwMode="auto">
          <a:xfrm rot="10800000" flipV="1">
            <a:off x="2030279" y="2290744"/>
            <a:ext cx="397237" cy="545445"/>
          </a:xfrm>
          <a:prstGeom prst="curvedConnector2">
            <a:avLst/>
          </a:prstGeom>
          <a:noFill/>
          <a:ln w="12700" cap="flat" cmpd="sng" algn="ctr">
            <a:solidFill>
              <a:schemeClr val="tx2"/>
            </a:solidFill>
            <a:prstDash val="solid"/>
            <a:round/>
            <a:headEnd type="none" w="lg" len="med"/>
            <a:tailEnd type="arrow"/>
          </a:ln>
          <a:effectLst/>
        </p:spPr>
      </p:cxnSp>
      <p:sp>
        <p:nvSpPr>
          <p:cNvPr id="34" name="Rectangle 33"/>
          <p:cNvSpPr/>
          <p:nvPr/>
        </p:nvSpPr>
        <p:spPr bwMode="auto">
          <a:xfrm>
            <a:off x="1991532" y="2836190"/>
            <a:ext cx="77492" cy="523220"/>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s-HN" sz="2800" b="0"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131028452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repeatCount="indefinite" fill="hold" grpId="0" nodeType="clickEffect">
                                  <p:stCondLst>
                                    <p:cond delay="0"/>
                                  </p:stCondLst>
                                  <p:childTnLst>
                                    <p:animMotion origin="layout" path="M 3.61111E-6 2.22222E-6 L 0.0052 0.10578 L 0.13802 0.28495 L 0.16562 0.29421 L 0.65 0.30578 L 0.64826 0.3493 C 0.65086 0.35324 0.66336 0.36666 0.66597 0.32916 C 0.66857 0.29166 0.65677 0.17801 0.66389 0.12407 L 0.70694 0.02291 L 0.71389 -0.00695 L 0.12066 -0.00232 L 0.1052 -0.03218 L 0.09149 -0.02523 L 0.08455 0.00694 " pathEditMode="relative" rAng="0" ptsTypes="AAAAAasAAAAAAA">
                                      <p:cBhvr>
                                        <p:cTn id="6" dur="10000" fill="hold"/>
                                        <p:tgtEl>
                                          <p:spTgt spid="28"/>
                                        </p:tgtEl>
                                        <p:attrNameLst>
                                          <p:attrName>ppt_x</p:attrName>
                                          <p:attrName>ppt_y</p:attrName>
                                        </p:attrNameLst>
                                      </p:cBhvr>
                                      <p:rCtr x="35700" y="16700"/>
                                    </p:animMotion>
                                  </p:childTnLst>
                                </p:cTn>
                              </p:par>
                              <p:par>
                                <p:cTn id="7" presetID="0" presetClass="path" presetSubtype="0" repeatCount="indefinite" fill="hold" grpId="0" nodeType="withEffect">
                                  <p:stCondLst>
                                    <p:cond delay="4000"/>
                                  </p:stCondLst>
                                  <p:childTnLst>
                                    <p:animMotion origin="layout" path="M 1.94444E-6 2.96296E-6 L 0.00521 0.10578 L 0.13802 0.28495 L 0.16562 0.29421 L 0.32691 0.31412 L 0.33385 0.35301 C 0.33767 0.35648 0.34496 0.37152 0.3493 0.33472 L 0.35972 0.1324 L 0.3993 0.03356 L 0.3993 0.0037 L 0.12066 -0.00232 L 0.10521 -0.03218 L 0.09149 -0.02523 L 0.08455 0.00694 " pathEditMode="relative" rAng="0" ptsTypes="AAAAAaSAAAAAAA">
                                      <p:cBhvr>
                                        <p:cTn id="8" dur="10000" fill="hold"/>
                                        <p:tgtEl>
                                          <p:spTgt spid="60"/>
                                        </p:tgtEl>
                                        <p:attrNameLst>
                                          <p:attrName>ppt_x</p:attrName>
                                          <p:attrName>ppt_y</p:attrName>
                                        </p:attrNameLst>
                                      </p:cBhvr>
                                      <p:rCtr x="20000" y="170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60"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88930" name="Picture 2" descr="https://lh3.googleusercontent.com/-6BRNreGn4to/T8Ot6c4C8aI/AAAAAAAAnO8/ggqt6QZWWm8/s912/IMG_6123.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
            <a:ext cx="9144000" cy="6858000"/>
          </a:xfrm>
          <a:prstGeom prst="rect">
            <a:avLst/>
          </a:prstGeom>
          <a:noFill/>
        </p:spPr>
      </p:pic>
      <p:sp>
        <p:nvSpPr>
          <p:cNvPr id="5" name="Title 4"/>
          <p:cNvSpPr>
            <a:spLocks noGrp="1"/>
          </p:cNvSpPr>
          <p:nvPr>
            <p:ph type="title"/>
          </p:nvPr>
        </p:nvSpPr>
        <p:spPr/>
        <p:txBody>
          <a:bodyPr/>
          <a:lstStyle/>
          <a:p>
            <a:r>
              <a:rPr lang="en-US" dirty="0" err="1" smtClean="0"/>
              <a:t>Atima</a:t>
            </a:r>
            <a:endParaRPr lang="en-US" dirty="0"/>
          </a:p>
        </p:txBody>
      </p:sp>
    </p:spTree>
    <p:extLst>
      <p:ext uri="{BB962C8B-B14F-4D97-AF65-F5344CB8AC3E}">
        <p14:creationId xmlns:p14="http://schemas.microsoft.com/office/powerpoint/2010/main" val="2866882613"/>
      </p:ext>
    </p:extLst>
  </p:cSld>
  <p:clrMapOvr>
    <a:masterClrMapping/>
  </p:clrMapOvr>
  <p:transition>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Atima</a:t>
            </a:r>
            <a:r>
              <a:rPr lang="en-US" baseline="0" dirty="0" smtClean="0"/>
              <a:t> inlet manifolds</a:t>
            </a:r>
            <a:endParaRPr lang="en-US" dirty="0"/>
          </a:p>
        </p:txBody>
      </p:sp>
      <p:sp>
        <p:nvSpPr>
          <p:cNvPr id="3" name="Content Placeholder 2"/>
          <p:cNvSpPr>
            <a:spLocks noGrp="1"/>
          </p:cNvSpPr>
          <p:nvPr>
            <p:ph idx="1"/>
          </p:nvPr>
        </p:nvSpPr>
        <p:spPr/>
        <p:txBody>
          <a:bodyPr/>
          <a:lstStyle/>
          <a:p>
            <a:endParaRPr lang="en-US"/>
          </a:p>
        </p:txBody>
      </p:sp>
      <p:pic>
        <p:nvPicPr>
          <p:cNvPr id="1786882" name="Picture 2" descr="https://lh4.googleusercontent.com/-pO0yjJcuaO0/T8OoCKTgT3I/AAAAAAAAnJw/Jw4nMxsYPwQ/s912/IMG_605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4045727783"/>
      </p:ext>
    </p:extLst>
  </p:cSld>
  <p:clrMapOvr>
    <a:masterClrMapping/>
  </p:clrMapOvr>
  <p:transition>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Atima</a:t>
            </a:r>
            <a:r>
              <a:rPr lang="en-US" baseline="0" dirty="0" smtClean="0"/>
              <a:t> rounded </a:t>
            </a:r>
            <a:r>
              <a:rPr lang="en-US" baseline="0" dirty="0" err="1" smtClean="0"/>
              <a:t>sed</a:t>
            </a:r>
            <a:r>
              <a:rPr lang="en-US" baseline="0" dirty="0" smtClean="0"/>
              <a:t> tank profile</a:t>
            </a:r>
            <a:endParaRPr lang="en-US" dirty="0"/>
          </a:p>
        </p:txBody>
      </p:sp>
      <p:sp>
        <p:nvSpPr>
          <p:cNvPr id="3" name="Content Placeholder 2"/>
          <p:cNvSpPr>
            <a:spLocks noGrp="1"/>
          </p:cNvSpPr>
          <p:nvPr>
            <p:ph idx="1"/>
          </p:nvPr>
        </p:nvSpPr>
        <p:spPr/>
        <p:txBody>
          <a:bodyPr/>
          <a:lstStyle/>
          <a:p>
            <a:endParaRPr lang="en-US"/>
          </a:p>
        </p:txBody>
      </p:sp>
      <p:pic>
        <p:nvPicPr>
          <p:cNvPr id="1789954" name="Picture 2" descr="https://lh3.googleusercontent.com/-MR9P70kuEZs/T8O1fzjAj-I/AAAAAAAAnYw/4aFAvS_he6M/s576/IMG_6259.JPG"/>
          <p:cNvPicPr>
            <a:picLocks noChangeAspect="1" noChangeArrowheads="1"/>
          </p:cNvPicPr>
          <p:nvPr/>
        </p:nvPicPr>
        <p:blipFill>
          <a:blip r:embed="rId2" cstate="print"/>
          <a:srcRect/>
          <a:stretch>
            <a:fillRect/>
          </a:stretch>
        </p:blipFill>
        <p:spPr bwMode="auto">
          <a:xfrm>
            <a:off x="4572000" y="0"/>
            <a:ext cx="4572000" cy="6858000"/>
          </a:xfrm>
          <a:prstGeom prst="rect">
            <a:avLst/>
          </a:prstGeom>
          <a:noFill/>
        </p:spPr>
      </p:pic>
      <p:pic>
        <p:nvPicPr>
          <p:cNvPr id="1789956" name="Picture 4" descr="https://lh6.googleusercontent.com/-mtPdtpK-bow/T8O0pp2Y_EI/AAAAAAAAnXg/edXHcA848sw/s576/IMG_6249.JPG"/>
          <p:cNvPicPr>
            <a:picLocks noChangeAspect="1" noChangeArrowheads="1"/>
          </p:cNvPicPr>
          <p:nvPr/>
        </p:nvPicPr>
        <p:blipFill>
          <a:blip r:embed="rId3" cstate="print"/>
          <a:srcRect/>
          <a:stretch>
            <a:fillRect/>
          </a:stretch>
        </p:blipFill>
        <p:spPr bwMode="auto">
          <a:xfrm>
            <a:off x="0" y="0"/>
            <a:ext cx="4572000" cy="6858000"/>
          </a:xfrm>
          <a:prstGeom prst="rect">
            <a:avLst/>
          </a:prstGeom>
          <a:noFill/>
        </p:spPr>
      </p:pic>
    </p:spTree>
    <p:extLst>
      <p:ext uri="{BB962C8B-B14F-4D97-AF65-F5344CB8AC3E}">
        <p14:creationId xmlns:p14="http://schemas.microsoft.com/office/powerpoint/2010/main" val="3378579121"/>
      </p:ext>
    </p:extLst>
  </p:cSld>
  <p:clrMapOvr>
    <a:masterClrMapping/>
  </p:clrMapOvr>
  <p:transition>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s-HN" dirty="0" smtClean="0"/>
              <a:t>El desafío y el reto de los filtros</a:t>
            </a:r>
            <a:endParaRPr lang="es-HN" dirty="0"/>
          </a:p>
        </p:txBody>
      </p:sp>
      <p:sp>
        <p:nvSpPr>
          <p:cNvPr id="4" name="Content Placeholder 3"/>
          <p:cNvSpPr>
            <a:spLocks noGrp="1"/>
          </p:cNvSpPr>
          <p:nvPr>
            <p:ph idx="1"/>
          </p:nvPr>
        </p:nvSpPr>
        <p:spPr/>
        <p:txBody>
          <a:bodyPr/>
          <a:lstStyle/>
          <a:p>
            <a:r>
              <a:rPr lang="es-HN" dirty="0" smtClean="0"/>
              <a:t>Reducir turbidez</a:t>
            </a:r>
          </a:p>
          <a:p>
            <a:r>
              <a:rPr lang="es-HN" dirty="0" smtClean="0"/>
              <a:t>Otra barrera para protección</a:t>
            </a:r>
          </a:p>
          <a:p>
            <a:r>
              <a:rPr lang="es-HN" dirty="0" smtClean="0"/>
              <a:t>Mejor protección contra patógenos que son resistentes al cloro</a:t>
            </a:r>
          </a:p>
          <a:p>
            <a:r>
              <a:rPr lang="es-HN" dirty="0" smtClean="0"/>
              <a:t>Pero como filtrar?</a:t>
            </a:r>
          </a:p>
          <a:p>
            <a:r>
              <a:rPr lang="es-HN" dirty="0" smtClean="0"/>
              <a:t>Quisiéramos un filtro que reúna los requisitos de la filosofía de AguaClara</a:t>
            </a:r>
          </a:p>
        </p:txBody>
      </p:sp>
    </p:spTree>
    <p:extLst>
      <p:ext uri="{BB962C8B-B14F-4D97-AF65-F5344CB8AC3E}">
        <p14:creationId xmlns:p14="http://schemas.microsoft.com/office/powerpoint/2010/main" val="1039069971"/>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5" name="Picture 1"/>
          <p:cNvPicPr>
            <a:picLocks noChangeAspect="1" noChangeArrowheads="1"/>
          </p:cNvPicPr>
          <p:nvPr/>
        </p:nvPicPr>
        <p:blipFill>
          <a:blip r:embed="rId3" cstate="screen"/>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solidFill>
            <a:schemeClr val="bg1"/>
          </a:solidFill>
        </p:spPr>
        <p:txBody>
          <a:bodyPr/>
          <a:lstStyle/>
          <a:p>
            <a:r>
              <a:rPr lang="es-HN" dirty="0" smtClean="0"/>
              <a:t>Desde el 2005: </a:t>
            </a:r>
            <a:br>
              <a:rPr lang="es-HN" dirty="0" smtClean="0"/>
            </a:br>
            <a:r>
              <a:rPr lang="es-HN" dirty="0" smtClean="0"/>
              <a:t>AguaClara en Honduras</a:t>
            </a:r>
            <a:endParaRPr lang="es-HN" dirty="0"/>
          </a:p>
        </p:txBody>
      </p:sp>
      <p:sp>
        <p:nvSpPr>
          <p:cNvPr id="9" name="5-Point Star 8"/>
          <p:cNvSpPr/>
          <p:nvPr/>
        </p:nvSpPr>
        <p:spPr>
          <a:xfrm>
            <a:off x="4495800" y="3657600"/>
            <a:ext cx="533400" cy="457200"/>
          </a:xfrm>
          <a:prstGeom prst="star5">
            <a:avLst>
              <a:gd name="adj" fmla="val 25128"/>
              <a:gd name="hf" fmla="val 105146"/>
              <a:gd name="vf" fmla="val 110557"/>
            </a:avLst>
          </a:prstGeom>
          <a:solidFill>
            <a:srgbClr val="FF3300">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51"/>
          <p:cNvGrpSpPr/>
          <p:nvPr/>
        </p:nvGrpSpPr>
        <p:grpSpPr>
          <a:xfrm>
            <a:off x="5943600" y="3657600"/>
            <a:ext cx="2929466" cy="1207532"/>
            <a:chOff x="5943600" y="3657600"/>
            <a:chExt cx="2929466" cy="1207532"/>
          </a:xfrm>
        </p:grpSpPr>
        <p:pic>
          <p:nvPicPr>
            <p:cNvPr id="41987" name="Picture 3" descr="https://lh6.googleusercontent.com/-wj1XfIyazB8/TqrIPE6bs-I/AAAAAAAAjdQ/i7BA5JgxwwQ/s720/IMG_0534.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010400" y="3657600"/>
              <a:ext cx="1862666" cy="838200"/>
            </a:xfrm>
            <a:prstGeom prst="rect">
              <a:avLst/>
            </a:prstGeom>
            <a:noFill/>
          </p:spPr>
        </p:pic>
        <p:sp>
          <p:nvSpPr>
            <p:cNvPr id="17" name="TextBox 16"/>
            <p:cNvSpPr txBox="1"/>
            <p:nvPr/>
          </p:nvSpPr>
          <p:spPr>
            <a:xfrm>
              <a:off x="7010400" y="4495800"/>
              <a:ext cx="1449949" cy="369332"/>
            </a:xfrm>
            <a:prstGeom prst="rect">
              <a:avLst/>
            </a:prstGeom>
            <a:solidFill>
              <a:srgbClr val="FFF8D1"/>
            </a:solidFill>
          </p:spPr>
          <p:txBody>
            <a:bodyPr wrap="none" rtlCol="0">
              <a:spAutoFit/>
            </a:bodyPr>
            <a:lstStyle/>
            <a:p>
              <a:r>
                <a:rPr lang="en-US" dirty="0" err="1" smtClean="0"/>
                <a:t>Alauca</a:t>
              </a:r>
              <a:r>
                <a:rPr lang="en-US" dirty="0" smtClean="0"/>
                <a:t> 2011</a:t>
              </a:r>
              <a:endParaRPr lang="en-US" dirty="0"/>
            </a:p>
          </p:txBody>
        </p:sp>
        <p:cxnSp>
          <p:nvCxnSpPr>
            <p:cNvPr id="29" name="Straight Arrow Connector 28"/>
            <p:cNvCxnSpPr>
              <a:stCxn id="41987" idx="1"/>
            </p:cNvCxnSpPr>
            <p:nvPr/>
          </p:nvCxnSpPr>
          <p:spPr>
            <a:xfrm flipH="1">
              <a:off x="5943600" y="4076700"/>
              <a:ext cx="1066800" cy="381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grpSp>
        <p:nvGrpSpPr>
          <p:cNvPr id="8" name="Group 47"/>
          <p:cNvGrpSpPr/>
          <p:nvPr/>
        </p:nvGrpSpPr>
        <p:grpSpPr>
          <a:xfrm>
            <a:off x="4572000" y="2438400"/>
            <a:ext cx="2293253" cy="1359932"/>
            <a:chOff x="4572000" y="2438400"/>
            <a:chExt cx="2293253" cy="1359932"/>
          </a:xfrm>
        </p:grpSpPr>
        <p:pic>
          <p:nvPicPr>
            <p:cNvPr id="3" name="Picture 4" descr="IMGP4839"/>
            <p:cNvPicPr>
              <a:picLocks noChangeAspect="1" noChangeArrowheads="1"/>
            </p:cNvPicPr>
            <p:nvPr/>
          </p:nvPicPr>
          <p:blipFill>
            <a:blip r:embed="rId5" cstate="screen"/>
            <a:srcRect/>
            <a:stretch>
              <a:fillRect/>
            </a:stretch>
          </p:blipFill>
          <p:spPr bwMode="auto">
            <a:xfrm>
              <a:off x="5486400" y="2438400"/>
              <a:ext cx="1295400" cy="971550"/>
            </a:xfrm>
            <a:prstGeom prst="rect">
              <a:avLst/>
            </a:prstGeom>
            <a:noFill/>
          </p:spPr>
        </p:pic>
        <p:sp>
          <p:nvSpPr>
            <p:cNvPr id="11" name="TextBox 10"/>
            <p:cNvSpPr txBox="1"/>
            <p:nvPr/>
          </p:nvSpPr>
          <p:spPr>
            <a:xfrm>
              <a:off x="5334000" y="3429000"/>
              <a:ext cx="1531253" cy="369332"/>
            </a:xfrm>
            <a:prstGeom prst="rect">
              <a:avLst/>
            </a:prstGeom>
            <a:solidFill>
              <a:srgbClr val="FFF8D1"/>
            </a:solidFill>
          </p:spPr>
          <p:txBody>
            <a:bodyPr wrap="none" rtlCol="0">
              <a:spAutoFit/>
            </a:bodyPr>
            <a:lstStyle/>
            <a:p>
              <a:r>
                <a:rPr lang="en-US" dirty="0" smtClean="0"/>
                <a:t>Tamara 2008</a:t>
              </a:r>
              <a:endParaRPr lang="en-US" dirty="0"/>
            </a:p>
          </p:txBody>
        </p:sp>
        <p:cxnSp>
          <p:nvCxnSpPr>
            <p:cNvPr id="31" name="Straight Arrow Connector 30"/>
            <p:cNvCxnSpPr>
              <a:stCxn id="3" idx="1"/>
            </p:cNvCxnSpPr>
            <p:nvPr/>
          </p:nvCxnSpPr>
          <p:spPr>
            <a:xfrm flipH="1">
              <a:off x="4572000" y="2924175"/>
              <a:ext cx="914400" cy="54292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grpSp>
        <p:nvGrpSpPr>
          <p:cNvPr id="15" name="Group 49"/>
          <p:cNvGrpSpPr/>
          <p:nvPr/>
        </p:nvGrpSpPr>
        <p:grpSpPr>
          <a:xfrm>
            <a:off x="4343400" y="1447800"/>
            <a:ext cx="4010119" cy="1838325"/>
            <a:chOff x="4343400" y="1447800"/>
            <a:chExt cx="4010119" cy="1838325"/>
          </a:xfrm>
        </p:grpSpPr>
        <p:pic>
          <p:nvPicPr>
            <p:cNvPr id="6" name="Picture 9"/>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410200" y="1447800"/>
              <a:ext cx="1204913" cy="904875"/>
            </a:xfrm>
            <a:prstGeom prst="rect">
              <a:avLst/>
            </a:prstGeom>
            <a:noFill/>
            <a:ln w="9525">
              <a:noFill/>
              <a:miter lim="800000"/>
              <a:headEnd/>
              <a:tailEnd/>
            </a:ln>
            <a:effectLst/>
          </p:spPr>
        </p:pic>
        <p:sp>
          <p:nvSpPr>
            <p:cNvPr id="13" name="TextBox 12"/>
            <p:cNvSpPr txBox="1"/>
            <p:nvPr/>
          </p:nvSpPr>
          <p:spPr>
            <a:xfrm>
              <a:off x="6629400" y="1447800"/>
              <a:ext cx="1724119" cy="923330"/>
            </a:xfrm>
            <a:prstGeom prst="rect">
              <a:avLst/>
            </a:prstGeom>
            <a:solidFill>
              <a:srgbClr val="FFF8D1"/>
            </a:solidFill>
          </p:spPr>
          <p:txBody>
            <a:bodyPr wrap="square" rtlCol="0">
              <a:spAutoFit/>
            </a:bodyPr>
            <a:lstStyle/>
            <a:p>
              <a:pPr algn="r"/>
              <a:r>
                <a:rPr lang="en-US" dirty="0" smtClean="0"/>
                <a:t>“</a:t>
              </a:r>
              <a:r>
                <a:rPr lang="en-US" dirty="0" err="1" smtClean="0"/>
                <a:t>Cuatro</a:t>
              </a:r>
              <a:r>
                <a:rPr lang="en-US" dirty="0" smtClean="0"/>
                <a:t> </a:t>
              </a:r>
              <a:r>
                <a:rPr lang="en-US" dirty="0" err="1" smtClean="0"/>
                <a:t>Comunidades</a:t>
              </a:r>
              <a:r>
                <a:rPr lang="en-US" dirty="0" smtClean="0"/>
                <a:t>” 2009</a:t>
              </a:r>
              <a:endParaRPr lang="en-US" dirty="0"/>
            </a:p>
          </p:txBody>
        </p:sp>
        <p:cxnSp>
          <p:nvCxnSpPr>
            <p:cNvPr id="33" name="Straight Arrow Connector 32"/>
            <p:cNvCxnSpPr>
              <a:stCxn id="6" idx="1"/>
            </p:cNvCxnSpPr>
            <p:nvPr/>
          </p:nvCxnSpPr>
          <p:spPr>
            <a:xfrm flipH="1">
              <a:off x="4343400" y="1900238"/>
              <a:ext cx="1066800" cy="138588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grpSp>
        <p:nvGrpSpPr>
          <p:cNvPr id="18" name="Group 50"/>
          <p:cNvGrpSpPr/>
          <p:nvPr/>
        </p:nvGrpSpPr>
        <p:grpSpPr>
          <a:xfrm>
            <a:off x="2743200" y="1600200"/>
            <a:ext cx="1828800" cy="1295400"/>
            <a:chOff x="2743200" y="1600200"/>
            <a:chExt cx="1828800" cy="1295400"/>
          </a:xfrm>
        </p:grpSpPr>
        <p:sp>
          <p:nvSpPr>
            <p:cNvPr id="14" name="TextBox 13"/>
            <p:cNvSpPr txBox="1"/>
            <p:nvPr/>
          </p:nvSpPr>
          <p:spPr>
            <a:xfrm>
              <a:off x="2743200" y="2413476"/>
              <a:ext cx="1659429" cy="369332"/>
            </a:xfrm>
            <a:prstGeom prst="rect">
              <a:avLst/>
            </a:prstGeom>
            <a:solidFill>
              <a:srgbClr val="FFF8D1"/>
            </a:solidFill>
          </p:spPr>
          <p:txBody>
            <a:bodyPr wrap="none" rtlCol="0">
              <a:spAutoFit/>
            </a:bodyPr>
            <a:lstStyle/>
            <a:p>
              <a:r>
                <a:rPr lang="en-US" dirty="0" err="1" smtClean="0"/>
                <a:t>Agalteca</a:t>
              </a:r>
              <a:r>
                <a:rPr lang="en-US" dirty="0" smtClean="0"/>
                <a:t> 2010</a:t>
              </a:r>
              <a:endParaRPr lang="en-US" dirty="0"/>
            </a:p>
          </p:txBody>
        </p:sp>
        <p:pic>
          <p:nvPicPr>
            <p:cNvPr id="16" name="Picture 3"/>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2971800" y="1600200"/>
              <a:ext cx="1219200" cy="807903"/>
            </a:xfrm>
            <a:prstGeom prst="rect">
              <a:avLst/>
            </a:prstGeom>
            <a:noFill/>
            <a:ln w="9525">
              <a:noFill/>
              <a:miter lim="800000"/>
              <a:headEnd/>
              <a:tailEnd/>
            </a:ln>
            <a:effectLst/>
          </p:spPr>
        </p:pic>
        <p:cxnSp>
          <p:nvCxnSpPr>
            <p:cNvPr id="35" name="Straight Arrow Connector 34"/>
            <p:cNvCxnSpPr>
              <a:stCxn id="16" idx="3"/>
            </p:cNvCxnSpPr>
            <p:nvPr/>
          </p:nvCxnSpPr>
          <p:spPr>
            <a:xfrm>
              <a:off x="4191000" y="2004152"/>
              <a:ext cx="381000" cy="89144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grpSp>
        <p:nvGrpSpPr>
          <p:cNvPr id="19" name="Group 52"/>
          <p:cNvGrpSpPr/>
          <p:nvPr/>
        </p:nvGrpSpPr>
        <p:grpSpPr>
          <a:xfrm>
            <a:off x="228600" y="1650332"/>
            <a:ext cx="1981200" cy="1157400"/>
            <a:chOff x="228600" y="1650332"/>
            <a:chExt cx="1981200" cy="1157400"/>
          </a:xfrm>
        </p:grpSpPr>
        <p:pic>
          <p:nvPicPr>
            <p:cNvPr id="41989" name="Picture 5" descr="https://lh5.googleusercontent.com/-dkstSbrecug/Tx1apuytpFI/AAAAAAAAk8s/vjTvI0K8H4M/s720/IMG_7753.JPG"/>
            <p:cNvPicPr>
              <a:picLocks noChangeAspect="1" noChangeArrowheads="1"/>
            </p:cNvPicPr>
            <p:nvPr/>
          </p:nvPicPr>
          <p:blipFill>
            <a:blip r:embed="rId8" cstate="email">
              <a:extLst>
                <a:ext uri="{28A0092B-C50C-407E-A947-70E740481C1C}">
                  <a14:useLocalDpi xmlns:a14="http://schemas.microsoft.com/office/drawing/2010/main"/>
                </a:ext>
              </a:extLst>
            </a:blip>
            <a:stretch>
              <a:fillRect/>
            </a:stretch>
          </p:blipFill>
          <p:spPr bwMode="auto">
            <a:xfrm>
              <a:off x="304800" y="1650332"/>
              <a:ext cx="1219200" cy="814136"/>
            </a:xfrm>
            <a:prstGeom prst="rect">
              <a:avLst/>
            </a:prstGeom>
            <a:noFill/>
          </p:spPr>
        </p:pic>
        <p:sp>
          <p:nvSpPr>
            <p:cNvPr id="26" name="TextBox 25"/>
            <p:cNvSpPr txBox="1"/>
            <p:nvPr/>
          </p:nvSpPr>
          <p:spPr>
            <a:xfrm>
              <a:off x="228600" y="2438400"/>
              <a:ext cx="1351652" cy="369332"/>
            </a:xfrm>
            <a:prstGeom prst="rect">
              <a:avLst/>
            </a:prstGeom>
            <a:solidFill>
              <a:srgbClr val="FFF8D1"/>
            </a:solidFill>
          </p:spPr>
          <p:txBody>
            <a:bodyPr wrap="none" rtlCol="0">
              <a:spAutoFit/>
            </a:bodyPr>
            <a:lstStyle/>
            <a:p>
              <a:r>
                <a:rPr lang="en-US" dirty="0" err="1" smtClean="0"/>
                <a:t>Atima</a:t>
              </a:r>
              <a:r>
                <a:rPr lang="en-US" dirty="0" smtClean="0"/>
                <a:t> 2012</a:t>
              </a:r>
              <a:endParaRPr lang="en-US" dirty="0"/>
            </a:p>
          </p:txBody>
        </p:sp>
        <p:cxnSp>
          <p:nvCxnSpPr>
            <p:cNvPr id="38" name="Straight Arrow Connector 37"/>
            <p:cNvCxnSpPr>
              <a:stCxn id="41989" idx="3"/>
            </p:cNvCxnSpPr>
            <p:nvPr/>
          </p:nvCxnSpPr>
          <p:spPr>
            <a:xfrm flipV="1">
              <a:off x="1524000" y="1981200"/>
              <a:ext cx="685800" cy="762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grpSp>
        <p:nvGrpSpPr>
          <p:cNvPr id="20" name="Group 48"/>
          <p:cNvGrpSpPr/>
          <p:nvPr/>
        </p:nvGrpSpPr>
        <p:grpSpPr>
          <a:xfrm>
            <a:off x="1371600" y="3429000"/>
            <a:ext cx="2142446" cy="1207532"/>
            <a:chOff x="1371600" y="3429000"/>
            <a:chExt cx="2142446" cy="1207532"/>
          </a:xfrm>
        </p:grpSpPr>
        <p:pic>
          <p:nvPicPr>
            <p:cNvPr id="5" name="Picture 6" descr="Marcala%20inauguration"/>
            <p:cNvPicPr>
              <a:picLocks noChangeAspect="1" noChangeArrowheads="1"/>
            </p:cNvPicPr>
            <p:nvPr/>
          </p:nvPicPr>
          <p:blipFill>
            <a:blip r:embed="rId9" cstate="email">
              <a:extLst>
                <a:ext uri="{28A0092B-C50C-407E-A947-70E740481C1C}">
                  <a14:useLocalDpi xmlns:a14="http://schemas.microsoft.com/office/drawing/2010/main"/>
                </a:ext>
              </a:extLst>
            </a:blip>
            <a:srcRect b="-3435"/>
            <a:stretch>
              <a:fillRect/>
            </a:stretch>
          </p:blipFill>
          <p:spPr bwMode="auto">
            <a:xfrm>
              <a:off x="1524000" y="3429000"/>
              <a:ext cx="1143000" cy="857250"/>
            </a:xfrm>
            <a:prstGeom prst="rect">
              <a:avLst/>
            </a:prstGeom>
            <a:noFill/>
          </p:spPr>
        </p:pic>
        <p:sp>
          <p:nvSpPr>
            <p:cNvPr id="12" name="TextBox 11"/>
            <p:cNvSpPr txBox="1"/>
            <p:nvPr/>
          </p:nvSpPr>
          <p:spPr>
            <a:xfrm>
              <a:off x="1371600" y="4267200"/>
              <a:ext cx="2142446" cy="369332"/>
            </a:xfrm>
            <a:prstGeom prst="rect">
              <a:avLst/>
            </a:prstGeom>
            <a:solidFill>
              <a:srgbClr val="FFF8D1"/>
            </a:solidFill>
          </p:spPr>
          <p:txBody>
            <a:bodyPr wrap="none" rtlCol="0">
              <a:spAutoFit/>
            </a:bodyPr>
            <a:lstStyle/>
            <a:p>
              <a:r>
                <a:rPr lang="en-US" dirty="0" err="1" smtClean="0"/>
                <a:t>Marcala</a:t>
              </a:r>
              <a:r>
                <a:rPr lang="en-US" dirty="0" smtClean="0"/>
                <a:t> 2008/2011</a:t>
              </a:r>
              <a:endParaRPr lang="en-US" dirty="0"/>
            </a:p>
          </p:txBody>
        </p:sp>
        <p:cxnSp>
          <p:nvCxnSpPr>
            <p:cNvPr id="41" name="Straight Arrow Connector 40"/>
            <p:cNvCxnSpPr>
              <a:stCxn id="5" idx="3"/>
            </p:cNvCxnSpPr>
            <p:nvPr/>
          </p:nvCxnSpPr>
          <p:spPr>
            <a:xfrm flipV="1">
              <a:off x="2667000" y="3581400"/>
              <a:ext cx="457200" cy="27622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grpSp>
        <p:nvGrpSpPr>
          <p:cNvPr id="21" name="Group 46"/>
          <p:cNvGrpSpPr/>
          <p:nvPr/>
        </p:nvGrpSpPr>
        <p:grpSpPr>
          <a:xfrm>
            <a:off x="3886200" y="4038600"/>
            <a:ext cx="1556836" cy="1969532"/>
            <a:chOff x="3886200" y="4038600"/>
            <a:chExt cx="1556836" cy="1969532"/>
          </a:xfrm>
        </p:grpSpPr>
        <p:pic>
          <p:nvPicPr>
            <p:cNvPr id="4" name="Picture 5" descr="Honduras 154"/>
            <p:cNvPicPr>
              <a:picLocks noChangeAspect="1" noChangeArrowheads="1"/>
            </p:cNvPicPr>
            <p:nvPr/>
          </p:nvPicPr>
          <p:blipFill>
            <a:blip r:embed="rId10" cstate="screen"/>
            <a:srcRect/>
            <a:stretch>
              <a:fillRect/>
            </a:stretch>
          </p:blipFill>
          <p:spPr bwMode="auto">
            <a:xfrm>
              <a:off x="4038600" y="4800600"/>
              <a:ext cx="1295400" cy="854075"/>
            </a:xfrm>
            <a:prstGeom prst="rect">
              <a:avLst/>
            </a:prstGeom>
            <a:noFill/>
          </p:spPr>
        </p:pic>
        <p:sp>
          <p:nvSpPr>
            <p:cNvPr id="10" name="TextBox 9"/>
            <p:cNvSpPr txBox="1"/>
            <p:nvPr/>
          </p:nvSpPr>
          <p:spPr>
            <a:xfrm>
              <a:off x="3886200" y="5638800"/>
              <a:ext cx="1556836" cy="369332"/>
            </a:xfrm>
            <a:prstGeom prst="rect">
              <a:avLst/>
            </a:prstGeom>
            <a:solidFill>
              <a:srgbClr val="FFF8D1"/>
            </a:solidFill>
          </p:spPr>
          <p:txBody>
            <a:bodyPr wrap="none" rtlCol="0">
              <a:spAutoFit/>
            </a:bodyPr>
            <a:lstStyle/>
            <a:p>
              <a:r>
                <a:rPr lang="en-US" dirty="0" err="1" smtClean="0"/>
                <a:t>Ojojona</a:t>
              </a:r>
              <a:r>
                <a:rPr lang="en-US" dirty="0" smtClean="0"/>
                <a:t> 2007</a:t>
              </a:r>
              <a:endParaRPr lang="en-US" dirty="0"/>
            </a:p>
          </p:txBody>
        </p:sp>
        <p:cxnSp>
          <p:nvCxnSpPr>
            <p:cNvPr id="44" name="Straight Arrow Connector 43"/>
            <p:cNvCxnSpPr>
              <a:stCxn id="4" idx="0"/>
            </p:cNvCxnSpPr>
            <p:nvPr/>
          </p:nvCxnSpPr>
          <p:spPr>
            <a:xfrm flipH="1" flipV="1">
              <a:off x="4572000" y="4038600"/>
              <a:ext cx="114300" cy="7620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274261"/>
      </p:ext>
    </p:extLst>
  </p:cSld>
  <p:clrMapOvr>
    <a:masterClrMapping/>
  </p:clrMapOvr>
  <p:transition>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46357" y="304800"/>
            <a:ext cx="6358055" cy="1143000"/>
          </a:xfrm>
        </p:spPr>
        <p:txBody>
          <a:bodyPr/>
          <a:lstStyle/>
          <a:p>
            <a:r>
              <a:rPr lang="es-HN" noProof="0" dirty="0" smtClean="0"/>
              <a:t>Filtro Rápido de Arena de Múltiples Capas (</a:t>
            </a:r>
            <a:r>
              <a:rPr lang="es-HN" noProof="0" dirty="0" err="1" smtClean="0"/>
              <a:t>FRAMCa</a:t>
            </a:r>
            <a:r>
              <a:rPr lang="es-HN" noProof="0" dirty="0" smtClean="0"/>
              <a:t>)</a:t>
            </a:r>
            <a:endParaRPr lang="es-HN" noProof="0" dirty="0"/>
          </a:p>
        </p:txBody>
      </p:sp>
      <p:sp>
        <p:nvSpPr>
          <p:cNvPr id="38" name="Rectangle 37" descr="Cork"/>
          <p:cNvSpPr>
            <a:spLocks noChangeArrowheads="1"/>
          </p:cNvSpPr>
          <p:nvPr/>
        </p:nvSpPr>
        <p:spPr bwMode="auto">
          <a:xfrm>
            <a:off x="7550407" y="2615381"/>
            <a:ext cx="892149" cy="3298246"/>
          </a:xfrm>
          <a:prstGeom prst="rect">
            <a:avLst/>
          </a:prstGeom>
          <a:solidFill>
            <a:schemeClr val="accent3"/>
          </a:solidFill>
          <a:ln w="12700">
            <a:solidFill>
              <a:schemeClr val="bg2"/>
            </a:solid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39" name="Arc 38"/>
          <p:cNvSpPr/>
          <p:nvPr/>
        </p:nvSpPr>
        <p:spPr bwMode="auto">
          <a:xfrm flipV="1">
            <a:off x="7808660" y="2505303"/>
            <a:ext cx="375642" cy="454164"/>
          </a:xfrm>
          <a:prstGeom prst="arc">
            <a:avLst>
              <a:gd name="adj1" fmla="val 10799995"/>
              <a:gd name="adj2" fmla="val 0"/>
            </a:avLst>
          </a:prstGeom>
          <a:noFill/>
          <a:ln w="38100" cap="flat" cmpd="sng" algn="ctr">
            <a:solidFill>
              <a:schemeClr val="tx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grpSp>
        <p:nvGrpSpPr>
          <p:cNvPr id="3" name="Group 58"/>
          <p:cNvGrpSpPr/>
          <p:nvPr/>
        </p:nvGrpSpPr>
        <p:grpSpPr>
          <a:xfrm>
            <a:off x="7550407" y="3583850"/>
            <a:ext cx="892149" cy="2328234"/>
            <a:chOff x="6881079" y="3977144"/>
            <a:chExt cx="892149" cy="2328234"/>
          </a:xfrm>
        </p:grpSpPr>
        <p:grpSp>
          <p:nvGrpSpPr>
            <p:cNvPr id="4" name="Group 42"/>
            <p:cNvGrpSpPr/>
            <p:nvPr/>
          </p:nvGrpSpPr>
          <p:grpSpPr>
            <a:xfrm>
              <a:off x="6881079" y="5919019"/>
              <a:ext cx="892149" cy="386359"/>
              <a:chOff x="6868789" y="5919019"/>
              <a:chExt cx="892149" cy="386359"/>
            </a:xfrm>
          </p:grpSpPr>
          <p:sp>
            <p:nvSpPr>
              <p:cNvPr id="40" name="Rectangle 5" descr="Cork"/>
              <p:cNvSpPr>
                <a:spLocks noChangeArrowheads="1"/>
              </p:cNvSpPr>
              <p:nvPr/>
            </p:nvSpPr>
            <p:spPr bwMode="auto">
              <a:xfrm>
                <a:off x="6868789" y="5919019"/>
                <a:ext cx="892149" cy="386359"/>
              </a:xfrm>
              <a:prstGeom prst="rect">
                <a:avLst/>
              </a:prstGeom>
              <a:blipFill>
                <a:blip r:embed="rId4" cstate="screen"/>
                <a:tile tx="0" ty="0" sx="100000" sy="100000" flip="none" algn="tl"/>
              </a:blip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42" name="Up Arrow 41"/>
              <p:cNvSpPr/>
              <p:nvPr/>
            </p:nvSpPr>
            <p:spPr bwMode="auto">
              <a:xfrm>
                <a:off x="7221457" y="5958348"/>
                <a:ext cx="186813" cy="245807"/>
              </a:xfrm>
              <a:prstGeom prst="upArrow">
                <a:avLst/>
              </a:prstGeom>
              <a:solidFill>
                <a:schemeClr val="accent1"/>
              </a:solidFill>
              <a:ln w="12700" cap="flat" cmpd="sng" algn="ctr">
                <a:solidFill>
                  <a:schemeClr val="tx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grpSp>
        <p:grpSp>
          <p:nvGrpSpPr>
            <p:cNvPr id="5" name="Group 43"/>
            <p:cNvGrpSpPr/>
            <p:nvPr/>
          </p:nvGrpSpPr>
          <p:grpSpPr>
            <a:xfrm flipV="1">
              <a:off x="6881079" y="5530644"/>
              <a:ext cx="892149" cy="386359"/>
              <a:chOff x="6868789" y="5919019"/>
              <a:chExt cx="892149" cy="386359"/>
            </a:xfrm>
          </p:grpSpPr>
          <p:sp>
            <p:nvSpPr>
              <p:cNvPr id="45" name="Rectangle 5" descr="Cork"/>
              <p:cNvSpPr>
                <a:spLocks noChangeArrowheads="1"/>
              </p:cNvSpPr>
              <p:nvPr/>
            </p:nvSpPr>
            <p:spPr bwMode="auto">
              <a:xfrm>
                <a:off x="6868789" y="5919019"/>
                <a:ext cx="892149" cy="386359"/>
              </a:xfrm>
              <a:prstGeom prst="rect">
                <a:avLst/>
              </a:prstGeom>
              <a:blipFill>
                <a:blip r:embed="rId4" cstate="screen"/>
                <a:tile tx="0" ty="0" sx="100000" sy="100000" flip="none" algn="tl"/>
              </a:blip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46" name="Up Arrow 45"/>
              <p:cNvSpPr/>
              <p:nvPr/>
            </p:nvSpPr>
            <p:spPr bwMode="auto">
              <a:xfrm>
                <a:off x="7221457" y="5958348"/>
                <a:ext cx="186813" cy="245807"/>
              </a:xfrm>
              <a:prstGeom prst="upArrow">
                <a:avLst/>
              </a:prstGeom>
              <a:solidFill>
                <a:schemeClr val="accent1"/>
              </a:solidFill>
              <a:ln w="12700" cap="flat" cmpd="sng" algn="ctr">
                <a:solidFill>
                  <a:schemeClr val="tx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grpSp>
        <p:grpSp>
          <p:nvGrpSpPr>
            <p:cNvPr id="8" name="Group 46"/>
            <p:cNvGrpSpPr/>
            <p:nvPr/>
          </p:nvGrpSpPr>
          <p:grpSpPr>
            <a:xfrm>
              <a:off x="6881079" y="5142269"/>
              <a:ext cx="892149" cy="386359"/>
              <a:chOff x="6868789" y="5919019"/>
              <a:chExt cx="892149" cy="386359"/>
            </a:xfrm>
          </p:grpSpPr>
          <p:sp>
            <p:nvSpPr>
              <p:cNvPr id="48" name="Rectangle 5" descr="Cork"/>
              <p:cNvSpPr>
                <a:spLocks noChangeArrowheads="1"/>
              </p:cNvSpPr>
              <p:nvPr/>
            </p:nvSpPr>
            <p:spPr bwMode="auto">
              <a:xfrm>
                <a:off x="6868789" y="5919019"/>
                <a:ext cx="892149" cy="386359"/>
              </a:xfrm>
              <a:prstGeom prst="rect">
                <a:avLst/>
              </a:prstGeom>
              <a:blipFill>
                <a:blip r:embed="rId4" cstate="screen"/>
                <a:tile tx="0" ty="0" sx="100000" sy="100000" flip="none" algn="tl"/>
              </a:blip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49" name="Up Arrow 48"/>
              <p:cNvSpPr/>
              <p:nvPr/>
            </p:nvSpPr>
            <p:spPr bwMode="auto">
              <a:xfrm>
                <a:off x="7221457" y="5958348"/>
                <a:ext cx="186813" cy="245807"/>
              </a:xfrm>
              <a:prstGeom prst="upArrow">
                <a:avLst/>
              </a:prstGeom>
              <a:solidFill>
                <a:schemeClr val="accent1"/>
              </a:solidFill>
              <a:ln w="12700" cap="flat" cmpd="sng" algn="ctr">
                <a:solidFill>
                  <a:schemeClr val="tx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grpSp>
        <p:grpSp>
          <p:nvGrpSpPr>
            <p:cNvPr id="11" name="Group 49"/>
            <p:cNvGrpSpPr/>
            <p:nvPr/>
          </p:nvGrpSpPr>
          <p:grpSpPr>
            <a:xfrm flipV="1">
              <a:off x="6881079" y="4753894"/>
              <a:ext cx="892149" cy="386359"/>
              <a:chOff x="6868789" y="5919019"/>
              <a:chExt cx="892149" cy="386359"/>
            </a:xfrm>
          </p:grpSpPr>
          <p:sp>
            <p:nvSpPr>
              <p:cNvPr id="51" name="Rectangle 5" descr="Cork"/>
              <p:cNvSpPr>
                <a:spLocks noChangeArrowheads="1"/>
              </p:cNvSpPr>
              <p:nvPr/>
            </p:nvSpPr>
            <p:spPr bwMode="auto">
              <a:xfrm>
                <a:off x="6868789" y="5919019"/>
                <a:ext cx="892149" cy="386359"/>
              </a:xfrm>
              <a:prstGeom prst="rect">
                <a:avLst/>
              </a:prstGeom>
              <a:blipFill>
                <a:blip r:embed="rId4" cstate="screen"/>
                <a:tile tx="0" ty="0" sx="100000" sy="100000" flip="none" algn="tl"/>
              </a:blip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52" name="Up Arrow 51"/>
              <p:cNvSpPr/>
              <p:nvPr/>
            </p:nvSpPr>
            <p:spPr bwMode="auto">
              <a:xfrm>
                <a:off x="7221457" y="5958348"/>
                <a:ext cx="186813" cy="245807"/>
              </a:xfrm>
              <a:prstGeom prst="upArrow">
                <a:avLst/>
              </a:prstGeom>
              <a:solidFill>
                <a:schemeClr val="accent1"/>
              </a:solidFill>
              <a:ln w="12700" cap="flat" cmpd="sng" algn="ctr">
                <a:solidFill>
                  <a:schemeClr val="tx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grpSp>
        <p:grpSp>
          <p:nvGrpSpPr>
            <p:cNvPr id="12" name="Group 52"/>
            <p:cNvGrpSpPr/>
            <p:nvPr/>
          </p:nvGrpSpPr>
          <p:grpSpPr>
            <a:xfrm>
              <a:off x="6881079" y="4365519"/>
              <a:ext cx="892149" cy="386359"/>
              <a:chOff x="6868789" y="5919019"/>
              <a:chExt cx="892149" cy="386359"/>
            </a:xfrm>
          </p:grpSpPr>
          <p:sp>
            <p:nvSpPr>
              <p:cNvPr id="54" name="Rectangle 5" descr="Cork"/>
              <p:cNvSpPr>
                <a:spLocks noChangeArrowheads="1"/>
              </p:cNvSpPr>
              <p:nvPr/>
            </p:nvSpPr>
            <p:spPr bwMode="auto">
              <a:xfrm>
                <a:off x="6868789" y="5919019"/>
                <a:ext cx="892149" cy="386359"/>
              </a:xfrm>
              <a:prstGeom prst="rect">
                <a:avLst/>
              </a:prstGeom>
              <a:blipFill>
                <a:blip r:embed="rId4" cstate="screen"/>
                <a:tile tx="0" ty="0" sx="100000" sy="100000" flip="none" algn="tl"/>
              </a:blip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55" name="Up Arrow 54"/>
              <p:cNvSpPr/>
              <p:nvPr/>
            </p:nvSpPr>
            <p:spPr bwMode="auto">
              <a:xfrm>
                <a:off x="7221457" y="5958348"/>
                <a:ext cx="186813" cy="245807"/>
              </a:xfrm>
              <a:prstGeom prst="upArrow">
                <a:avLst/>
              </a:prstGeom>
              <a:solidFill>
                <a:schemeClr val="accent1"/>
              </a:solidFill>
              <a:ln w="12700" cap="flat" cmpd="sng" algn="ctr">
                <a:solidFill>
                  <a:schemeClr val="tx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grpSp>
        <p:grpSp>
          <p:nvGrpSpPr>
            <p:cNvPr id="13" name="Group 55"/>
            <p:cNvGrpSpPr/>
            <p:nvPr/>
          </p:nvGrpSpPr>
          <p:grpSpPr>
            <a:xfrm flipV="1">
              <a:off x="6881079" y="3977144"/>
              <a:ext cx="892149" cy="386359"/>
              <a:chOff x="6868789" y="5919019"/>
              <a:chExt cx="892149" cy="386359"/>
            </a:xfrm>
          </p:grpSpPr>
          <p:sp>
            <p:nvSpPr>
              <p:cNvPr id="57" name="Rectangle 5" descr="Cork"/>
              <p:cNvSpPr>
                <a:spLocks noChangeArrowheads="1"/>
              </p:cNvSpPr>
              <p:nvPr/>
            </p:nvSpPr>
            <p:spPr bwMode="auto">
              <a:xfrm>
                <a:off x="6868789" y="5919019"/>
                <a:ext cx="892149" cy="386359"/>
              </a:xfrm>
              <a:prstGeom prst="rect">
                <a:avLst/>
              </a:prstGeom>
              <a:blipFill>
                <a:blip r:embed="rId4" cstate="screen"/>
                <a:tile tx="0" ty="0" sx="100000" sy="100000" flip="none" algn="tl"/>
              </a:blip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58" name="Up Arrow 57"/>
              <p:cNvSpPr/>
              <p:nvPr/>
            </p:nvSpPr>
            <p:spPr bwMode="auto">
              <a:xfrm>
                <a:off x="7221457" y="5958348"/>
                <a:ext cx="186813" cy="245807"/>
              </a:xfrm>
              <a:prstGeom prst="upArrow">
                <a:avLst/>
              </a:prstGeom>
              <a:solidFill>
                <a:schemeClr val="accent1"/>
              </a:solidFill>
              <a:ln w="12700" cap="flat" cmpd="sng" algn="ctr">
                <a:solidFill>
                  <a:schemeClr val="tx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grpSp>
      </p:grpSp>
      <p:sp>
        <p:nvSpPr>
          <p:cNvPr id="41" name="Freeform 40"/>
          <p:cNvSpPr/>
          <p:nvPr/>
        </p:nvSpPr>
        <p:spPr bwMode="auto">
          <a:xfrm>
            <a:off x="7550407" y="2241756"/>
            <a:ext cx="892149" cy="3686064"/>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Lst>
            <a:ahLst/>
            <a:cxnLst>
              <a:cxn ang="0">
                <a:pos x="connsiteX0" y="connsiteY0"/>
              </a:cxn>
              <a:cxn ang="0">
                <a:pos x="connsiteX1" y="connsiteY1"/>
              </a:cxn>
              <a:cxn ang="0">
                <a:pos x="connsiteX2" y="connsiteY2"/>
              </a:cxn>
              <a:cxn ang="0">
                <a:pos x="connsiteX3" y="connsiteY3"/>
              </a:cxn>
            </a:cxnLst>
            <a:rect l="l" t="t" r="r" b="b"/>
            <a:pathLst>
              <a:path w="2635046" h="3254478">
                <a:moveTo>
                  <a:pt x="0" y="19665"/>
                </a:moveTo>
                <a:cubicBezTo>
                  <a:pt x="3278" y="1097936"/>
                  <a:pt x="6555" y="2176207"/>
                  <a:pt x="9833" y="3254478"/>
                </a:cubicBezTo>
                <a:lnTo>
                  <a:pt x="2635046" y="3254478"/>
                </a:lnTo>
                <a:lnTo>
                  <a:pt x="2635046" y="0"/>
                </a:lnTo>
              </a:path>
            </a:pathLst>
          </a:custGeom>
          <a:noFill/>
          <a:ln w="38100" cap="flat" cmpd="sng" algn="ctr">
            <a:solidFill>
              <a:schemeClr val="tx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grpSp>
        <p:nvGrpSpPr>
          <p:cNvPr id="14" name="Group 61"/>
          <p:cNvGrpSpPr/>
          <p:nvPr/>
        </p:nvGrpSpPr>
        <p:grpSpPr>
          <a:xfrm>
            <a:off x="7071257" y="5847243"/>
            <a:ext cx="1371600" cy="104223"/>
            <a:chOff x="4514888" y="2248636"/>
            <a:chExt cx="1371600" cy="104223"/>
          </a:xfrm>
        </p:grpSpPr>
        <p:sp>
          <p:nvSpPr>
            <p:cNvPr id="61" name="Rectangle 60" descr="Cork"/>
            <p:cNvSpPr>
              <a:spLocks noChangeArrowheads="1"/>
            </p:cNvSpPr>
            <p:nvPr/>
          </p:nvSpPr>
          <p:spPr bwMode="auto">
            <a:xfrm>
              <a:off x="4514888" y="2261419"/>
              <a:ext cx="1371600" cy="91440"/>
            </a:xfrm>
            <a:prstGeom prst="rect">
              <a:avLst/>
            </a:prstGeom>
            <a:solidFill>
              <a:schemeClr val="accent3"/>
            </a:solidFill>
            <a:ln w="12700">
              <a:solidFill>
                <a:schemeClr val="bg2"/>
              </a:solid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60" name="Freeform 59"/>
            <p:cNvSpPr/>
            <p:nvPr/>
          </p:nvSpPr>
          <p:spPr bwMode="auto">
            <a:xfrm rot="16200000">
              <a:off x="5154968" y="1608556"/>
              <a:ext cx="91440" cy="1371600"/>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Lst>
              <a:ahLst/>
              <a:cxnLst>
                <a:cxn ang="0">
                  <a:pos x="connsiteX0" y="connsiteY0"/>
                </a:cxn>
                <a:cxn ang="0">
                  <a:pos x="connsiteX1" y="connsiteY1"/>
                </a:cxn>
                <a:cxn ang="0">
                  <a:pos x="connsiteX2" y="connsiteY2"/>
                </a:cxn>
                <a:cxn ang="0">
                  <a:pos x="connsiteX3" y="connsiteY3"/>
                </a:cxn>
              </a:cxnLst>
              <a:rect l="l" t="t" r="r" b="b"/>
              <a:pathLst>
                <a:path w="2635046" h="3254478">
                  <a:moveTo>
                    <a:pt x="0" y="19665"/>
                  </a:moveTo>
                  <a:cubicBezTo>
                    <a:pt x="3278" y="1097936"/>
                    <a:pt x="6555" y="2176207"/>
                    <a:pt x="9833" y="3254478"/>
                  </a:cubicBezTo>
                  <a:lnTo>
                    <a:pt x="2635046" y="3254478"/>
                  </a:lnTo>
                  <a:lnTo>
                    <a:pt x="2635046" y="0"/>
                  </a:lnTo>
                </a:path>
              </a:pathLst>
            </a:custGeom>
            <a:noFill/>
            <a:ln w="25400" cap="flat" cmpd="sng" algn="ctr">
              <a:solidFill>
                <a:schemeClr val="tx1"/>
              </a:solidFill>
              <a:prstDash val="sysDash"/>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grpSp>
      <p:grpSp>
        <p:nvGrpSpPr>
          <p:cNvPr id="15" name="Group 62"/>
          <p:cNvGrpSpPr/>
          <p:nvPr/>
        </p:nvGrpSpPr>
        <p:grpSpPr>
          <a:xfrm>
            <a:off x="7066341" y="5075411"/>
            <a:ext cx="1371600" cy="104223"/>
            <a:chOff x="4514888" y="2248636"/>
            <a:chExt cx="1371600" cy="104223"/>
          </a:xfrm>
        </p:grpSpPr>
        <p:sp>
          <p:nvSpPr>
            <p:cNvPr id="64" name="Rectangle 63" descr="Cork"/>
            <p:cNvSpPr>
              <a:spLocks noChangeArrowheads="1"/>
            </p:cNvSpPr>
            <p:nvPr/>
          </p:nvSpPr>
          <p:spPr bwMode="auto">
            <a:xfrm>
              <a:off x="4514888" y="2261419"/>
              <a:ext cx="1371600" cy="91440"/>
            </a:xfrm>
            <a:prstGeom prst="rect">
              <a:avLst/>
            </a:prstGeom>
            <a:solidFill>
              <a:schemeClr val="accent3"/>
            </a:solidFill>
            <a:ln w="12700">
              <a:solidFill>
                <a:schemeClr val="bg2"/>
              </a:solid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65" name="Freeform 64"/>
            <p:cNvSpPr/>
            <p:nvPr/>
          </p:nvSpPr>
          <p:spPr bwMode="auto">
            <a:xfrm rot="16200000">
              <a:off x="5154968" y="1608556"/>
              <a:ext cx="91440" cy="1371600"/>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Lst>
              <a:ahLst/>
              <a:cxnLst>
                <a:cxn ang="0">
                  <a:pos x="connsiteX0" y="connsiteY0"/>
                </a:cxn>
                <a:cxn ang="0">
                  <a:pos x="connsiteX1" y="connsiteY1"/>
                </a:cxn>
                <a:cxn ang="0">
                  <a:pos x="connsiteX2" y="connsiteY2"/>
                </a:cxn>
                <a:cxn ang="0">
                  <a:pos x="connsiteX3" y="connsiteY3"/>
                </a:cxn>
              </a:cxnLst>
              <a:rect l="l" t="t" r="r" b="b"/>
              <a:pathLst>
                <a:path w="2635046" h="3254478">
                  <a:moveTo>
                    <a:pt x="0" y="19665"/>
                  </a:moveTo>
                  <a:cubicBezTo>
                    <a:pt x="3278" y="1097936"/>
                    <a:pt x="6555" y="2176207"/>
                    <a:pt x="9833" y="3254478"/>
                  </a:cubicBezTo>
                  <a:lnTo>
                    <a:pt x="2635046" y="3254478"/>
                  </a:lnTo>
                  <a:lnTo>
                    <a:pt x="2635046" y="0"/>
                  </a:lnTo>
                </a:path>
              </a:pathLst>
            </a:custGeom>
            <a:noFill/>
            <a:ln w="25400" cap="flat" cmpd="sng" algn="ctr">
              <a:solidFill>
                <a:schemeClr val="tx1"/>
              </a:solidFill>
              <a:prstDash val="sysDash"/>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grpSp>
      <p:grpSp>
        <p:nvGrpSpPr>
          <p:cNvPr id="16" name="Group 65"/>
          <p:cNvGrpSpPr/>
          <p:nvPr/>
        </p:nvGrpSpPr>
        <p:grpSpPr>
          <a:xfrm>
            <a:off x="7061425" y="4303579"/>
            <a:ext cx="1371600" cy="104223"/>
            <a:chOff x="4514888" y="2248636"/>
            <a:chExt cx="1371600" cy="104223"/>
          </a:xfrm>
        </p:grpSpPr>
        <p:sp>
          <p:nvSpPr>
            <p:cNvPr id="67" name="Rectangle 66" descr="Cork"/>
            <p:cNvSpPr>
              <a:spLocks noChangeArrowheads="1"/>
            </p:cNvSpPr>
            <p:nvPr/>
          </p:nvSpPr>
          <p:spPr bwMode="auto">
            <a:xfrm>
              <a:off x="4514888" y="2261419"/>
              <a:ext cx="1371600" cy="91440"/>
            </a:xfrm>
            <a:prstGeom prst="rect">
              <a:avLst/>
            </a:prstGeom>
            <a:solidFill>
              <a:schemeClr val="accent3"/>
            </a:solidFill>
            <a:ln w="12700">
              <a:solidFill>
                <a:schemeClr val="bg2"/>
              </a:solid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68" name="Freeform 67"/>
            <p:cNvSpPr/>
            <p:nvPr/>
          </p:nvSpPr>
          <p:spPr bwMode="auto">
            <a:xfrm rot="16200000">
              <a:off x="5154968" y="1608556"/>
              <a:ext cx="91440" cy="1371600"/>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Lst>
              <a:ahLst/>
              <a:cxnLst>
                <a:cxn ang="0">
                  <a:pos x="connsiteX0" y="connsiteY0"/>
                </a:cxn>
                <a:cxn ang="0">
                  <a:pos x="connsiteX1" y="connsiteY1"/>
                </a:cxn>
                <a:cxn ang="0">
                  <a:pos x="connsiteX2" y="connsiteY2"/>
                </a:cxn>
                <a:cxn ang="0">
                  <a:pos x="connsiteX3" y="connsiteY3"/>
                </a:cxn>
              </a:cxnLst>
              <a:rect l="l" t="t" r="r" b="b"/>
              <a:pathLst>
                <a:path w="2635046" h="3254478">
                  <a:moveTo>
                    <a:pt x="0" y="19665"/>
                  </a:moveTo>
                  <a:cubicBezTo>
                    <a:pt x="3278" y="1097936"/>
                    <a:pt x="6555" y="2176207"/>
                    <a:pt x="9833" y="3254478"/>
                  </a:cubicBezTo>
                  <a:lnTo>
                    <a:pt x="2635046" y="3254478"/>
                  </a:lnTo>
                  <a:lnTo>
                    <a:pt x="2635046" y="0"/>
                  </a:lnTo>
                </a:path>
              </a:pathLst>
            </a:custGeom>
            <a:noFill/>
            <a:ln w="25400" cap="flat" cmpd="sng" algn="ctr">
              <a:solidFill>
                <a:schemeClr val="tx1"/>
              </a:solidFill>
              <a:prstDash val="sysDash"/>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grpSp>
      <p:grpSp>
        <p:nvGrpSpPr>
          <p:cNvPr id="17" name="Group 68"/>
          <p:cNvGrpSpPr/>
          <p:nvPr/>
        </p:nvGrpSpPr>
        <p:grpSpPr>
          <a:xfrm>
            <a:off x="7056509" y="3531747"/>
            <a:ext cx="1371600" cy="104223"/>
            <a:chOff x="4514888" y="2248636"/>
            <a:chExt cx="1371600" cy="104223"/>
          </a:xfrm>
        </p:grpSpPr>
        <p:sp>
          <p:nvSpPr>
            <p:cNvPr id="70" name="Rectangle 69" descr="Cork"/>
            <p:cNvSpPr>
              <a:spLocks noChangeArrowheads="1"/>
            </p:cNvSpPr>
            <p:nvPr/>
          </p:nvSpPr>
          <p:spPr bwMode="auto">
            <a:xfrm>
              <a:off x="4514888" y="2261419"/>
              <a:ext cx="1371600" cy="91440"/>
            </a:xfrm>
            <a:prstGeom prst="rect">
              <a:avLst/>
            </a:prstGeom>
            <a:solidFill>
              <a:schemeClr val="accent3"/>
            </a:solidFill>
            <a:ln w="12700">
              <a:solidFill>
                <a:schemeClr val="bg2"/>
              </a:solid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71" name="Freeform 70"/>
            <p:cNvSpPr/>
            <p:nvPr/>
          </p:nvSpPr>
          <p:spPr bwMode="auto">
            <a:xfrm rot="16200000">
              <a:off x="5154968" y="1608556"/>
              <a:ext cx="91440" cy="1371600"/>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Lst>
              <a:ahLst/>
              <a:cxnLst>
                <a:cxn ang="0">
                  <a:pos x="connsiteX0" y="connsiteY0"/>
                </a:cxn>
                <a:cxn ang="0">
                  <a:pos x="connsiteX1" y="connsiteY1"/>
                </a:cxn>
                <a:cxn ang="0">
                  <a:pos x="connsiteX2" y="connsiteY2"/>
                </a:cxn>
                <a:cxn ang="0">
                  <a:pos x="connsiteX3" y="connsiteY3"/>
                </a:cxn>
              </a:cxnLst>
              <a:rect l="l" t="t" r="r" b="b"/>
              <a:pathLst>
                <a:path w="2635046" h="3254478">
                  <a:moveTo>
                    <a:pt x="0" y="19665"/>
                  </a:moveTo>
                  <a:cubicBezTo>
                    <a:pt x="3278" y="1097936"/>
                    <a:pt x="6555" y="2176207"/>
                    <a:pt x="9833" y="3254478"/>
                  </a:cubicBezTo>
                  <a:lnTo>
                    <a:pt x="2635046" y="3254478"/>
                  </a:lnTo>
                  <a:lnTo>
                    <a:pt x="2635046" y="0"/>
                  </a:lnTo>
                </a:path>
              </a:pathLst>
            </a:custGeom>
            <a:noFill/>
            <a:ln w="25400" cap="flat" cmpd="sng" algn="ctr">
              <a:solidFill>
                <a:schemeClr val="tx1"/>
              </a:solidFill>
              <a:prstDash val="sysDash"/>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grpSp>
      <p:grpSp>
        <p:nvGrpSpPr>
          <p:cNvPr id="18" name="Group 71"/>
          <p:cNvGrpSpPr/>
          <p:nvPr/>
        </p:nvGrpSpPr>
        <p:grpSpPr>
          <a:xfrm flipH="1">
            <a:off x="7553038" y="3917663"/>
            <a:ext cx="1371600" cy="104223"/>
            <a:chOff x="4514888" y="2248636"/>
            <a:chExt cx="1371600" cy="104223"/>
          </a:xfrm>
        </p:grpSpPr>
        <p:sp>
          <p:nvSpPr>
            <p:cNvPr id="73" name="Rectangle 72" descr="Cork"/>
            <p:cNvSpPr>
              <a:spLocks noChangeArrowheads="1"/>
            </p:cNvSpPr>
            <p:nvPr/>
          </p:nvSpPr>
          <p:spPr bwMode="auto">
            <a:xfrm>
              <a:off x="4514888" y="2261419"/>
              <a:ext cx="1371600" cy="91440"/>
            </a:xfrm>
            <a:prstGeom prst="rect">
              <a:avLst/>
            </a:prstGeom>
            <a:solidFill>
              <a:schemeClr val="accent3"/>
            </a:solidFill>
            <a:ln w="12700">
              <a:solidFill>
                <a:schemeClr val="bg2"/>
              </a:solid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74" name="Freeform 73"/>
            <p:cNvSpPr/>
            <p:nvPr/>
          </p:nvSpPr>
          <p:spPr bwMode="auto">
            <a:xfrm rot="16200000">
              <a:off x="5154968" y="1608556"/>
              <a:ext cx="91440" cy="1371600"/>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Lst>
              <a:ahLst/>
              <a:cxnLst>
                <a:cxn ang="0">
                  <a:pos x="connsiteX0" y="connsiteY0"/>
                </a:cxn>
                <a:cxn ang="0">
                  <a:pos x="connsiteX1" y="connsiteY1"/>
                </a:cxn>
                <a:cxn ang="0">
                  <a:pos x="connsiteX2" y="connsiteY2"/>
                </a:cxn>
                <a:cxn ang="0">
                  <a:pos x="connsiteX3" y="connsiteY3"/>
                </a:cxn>
              </a:cxnLst>
              <a:rect l="l" t="t" r="r" b="b"/>
              <a:pathLst>
                <a:path w="2635046" h="3254478">
                  <a:moveTo>
                    <a:pt x="0" y="19665"/>
                  </a:moveTo>
                  <a:cubicBezTo>
                    <a:pt x="3278" y="1097936"/>
                    <a:pt x="6555" y="2176207"/>
                    <a:pt x="9833" y="3254478"/>
                  </a:cubicBezTo>
                  <a:lnTo>
                    <a:pt x="2635046" y="3254478"/>
                  </a:lnTo>
                  <a:lnTo>
                    <a:pt x="2635046" y="0"/>
                  </a:lnTo>
                </a:path>
              </a:pathLst>
            </a:custGeom>
            <a:noFill/>
            <a:ln w="25400" cap="flat" cmpd="sng" algn="ctr">
              <a:solidFill>
                <a:schemeClr val="tx1"/>
              </a:solidFill>
              <a:prstDash val="sysDash"/>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grpSp>
      <p:grpSp>
        <p:nvGrpSpPr>
          <p:cNvPr id="19" name="Group 74"/>
          <p:cNvGrpSpPr/>
          <p:nvPr/>
        </p:nvGrpSpPr>
        <p:grpSpPr>
          <a:xfrm flipH="1">
            <a:off x="7557954" y="4689495"/>
            <a:ext cx="1371600" cy="104223"/>
            <a:chOff x="4514888" y="2248636"/>
            <a:chExt cx="1371600" cy="104223"/>
          </a:xfrm>
        </p:grpSpPr>
        <p:sp>
          <p:nvSpPr>
            <p:cNvPr id="76" name="Rectangle 75" descr="Cork"/>
            <p:cNvSpPr>
              <a:spLocks noChangeArrowheads="1"/>
            </p:cNvSpPr>
            <p:nvPr/>
          </p:nvSpPr>
          <p:spPr bwMode="auto">
            <a:xfrm>
              <a:off x="4514888" y="2261419"/>
              <a:ext cx="1371600" cy="91440"/>
            </a:xfrm>
            <a:prstGeom prst="rect">
              <a:avLst/>
            </a:prstGeom>
            <a:solidFill>
              <a:schemeClr val="accent3"/>
            </a:solidFill>
            <a:ln w="12700">
              <a:solidFill>
                <a:schemeClr val="bg2"/>
              </a:solid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77" name="Freeform 76"/>
            <p:cNvSpPr/>
            <p:nvPr/>
          </p:nvSpPr>
          <p:spPr bwMode="auto">
            <a:xfrm rot="16200000">
              <a:off x="5154968" y="1608556"/>
              <a:ext cx="91440" cy="1371600"/>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Lst>
              <a:ahLst/>
              <a:cxnLst>
                <a:cxn ang="0">
                  <a:pos x="connsiteX0" y="connsiteY0"/>
                </a:cxn>
                <a:cxn ang="0">
                  <a:pos x="connsiteX1" y="connsiteY1"/>
                </a:cxn>
                <a:cxn ang="0">
                  <a:pos x="connsiteX2" y="connsiteY2"/>
                </a:cxn>
                <a:cxn ang="0">
                  <a:pos x="connsiteX3" y="connsiteY3"/>
                </a:cxn>
              </a:cxnLst>
              <a:rect l="l" t="t" r="r" b="b"/>
              <a:pathLst>
                <a:path w="2635046" h="3254478">
                  <a:moveTo>
                    <a:pt x="0" y="19665"/>
                  </a:moveTo>
                  <a:cubicBezTo>
                    <a:pt x="3278" y="1097936"/>
                    <a:pt x="6555" y="2176207"/>
                    <a:pt x="9833" y="3254478"/>
                  </a:cubicBezTo>
                  <a:lnTo>
                    <a:pt x="2635046" y="3254478"/>
                  </a:lnTo>
                  <a:lnTo>
                    <a:pt x="2635046" y="0"/>
                  </a:lnTo>
                </a:path>
              </a:pathLst>
            </a:custGeom>
            <a:noFill/>
            <a:ln w="25400" cap="flat" cmpd="sng" algn="ctr">
              <a:solidFill>
                <a:schemeClr val="tx1"/>
              </a:solidFill>
              <a:prstDash val="sysDash"/>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grpSp>
      <p:grpSp>
        <p:nvGrpSpPr>
          <p:cNvPr id="20" name="Group 77"/>
          <p:cNvGrpSpPr/>
          <p:nvPr/>
        </p:nvGrpSpPr>
        <p:grpSpPr>
          <a:xfrm flipH="1">
            <a:off x="7562870" y="5461327"/>
            <a:ext cx="1371600" cy="104223"/>
            <a:chOff x="4514888" y="2248636"/>
            <a:chExt cx="1371600" cy="104223"/>
          </a:xfrm>
        </p:grpSpPr>
        <p:sp>
          <p:nvSpPr>
            <p:cNvPr id="79" name="Rectangle 78" descr="Cork"/>
            <p:cNvSpPr>
              <a:spLocks noChangeArrowheads="1"/>
            </p:cNvSpPr>
            <p:nvPr/>
          </p:nvSpPr>
          <p:spPr bwMode="auto">
            <a:xfrm>
              <a:off x="4514888" y="2261419"/>
              <a:ext cx="1371600" cy="91440"/>
            </a:xfrm>
            <a:prstGeom prst="rect">
              <a:avLst/>
            </a:prstGeom>
            <a:solidFill>
              <a:schemeClr val="accent3"/>
            </a:solidFill>
            <a:ln w="12700">
              <a:solidFill>
                <a:schemeClr val="bg2"/>
              </a:solid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80" name="Freeform 79"/>
            <p:cNvSpPr/>
            <p:nvPr/>
          </p:nvSpPr>
          <p:spPr bwMode="auto">
            <a:xfrm rot="16200000">
              <a:off x="5154968" y="1608556"/>
              <a:ext cx="91440" cy="1371600"/>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Lst>
              <a:ahLst/>
              <a:cxnLst>
                <a:cxn ang="0">
                  <a:pos x="connsiteX0" y="connsiteY0"/>
                </a:cxn>
                <a:cxn ang="0">
                  <a:pos x="connsiteX1" y="connsiteY1"/>
                </a:cxn>
                <a:cxn ang="0">
                  <a:pos x="connsiteX2" y="connsiteY2"/>
                </a:cxn>
                <a:cxn ang="0">
                  <a:pos x="connsiteX3" y="connsiteY3"/>
                </a:cxn>
              </a:cxnLst>
              <a:rect l="l" t="t" r="r" b="b"/>
              <a:pathLst>
                <a:path w="2635046" h="3254478">
                  <a:moveTo>
                    <a:pt x="0" y="19665"/>
                  </a:moveTo>
                  <a:cubicBezTo>
                    <a:pt x="3278" y="1097936"/>
                    <a:pt x="6555" y="2176207"/>
                    <a:pt x="9833" y="3254478"/>
                  </a:cubicBezTo>
                  <a:lnTo>
                    <a:pt x="2635046" y="3254478"/>
                  </a:lnTo>
                  <a:lnTo>
                    <a:pt x="2635046" y="0"/>
                  </a:lnTo>
                </a:path>
              </a:pathLst>
            </a:custGeom>
            <a:noFill/>
            <a:ln w="25400" cap="flat" cmpd="sng" algn="ctr">
              <a:solidFill>
                <a:schemeClr val="tx1"/>
              </a:solidFill>
              <a:prstDash val="sysDash"/>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grpSp>
      <p:grpSp>
        <p:nvGrpSpPr>
          <p:cNvPr id="21" name="Group 106"/>
          <p:cNvGrpSpPr/>
          <p:nvPr/>
        </p:nvGrpSpPr>
        <p:grpSpPr>
          <a:xfrm>
            <a:off x="1464974" y="2846440"/>
            <a:ext cx="898019" cy="3110876"/>
            <a:chOff x="245806" y="3411794"/>
            <a:chExt cx="898019" cy="3110876"/>
          </a:xfrm>
        </p:grpSpPr>
        <p:sp>
          <p:nvSpPr>
            <p:cNvPr id="6" name="Rectangle 5" descr="Cork"/>
            <p:cNvSpPr>
              <a:spLocks noChangeArrowheads="1"/>
            </p:cNvSpPr>
            <p:nvPr/>
          </p:nvSpPr>
          <p:spPr bwMode="auto">
            <a:xfrm>
              <a:off x="251676" y="3716594"/>
              <a:ext cx="892149" cy="2791884"/>
            </a:xfrm>
            <a:prstGeom prst="rect">
              <a:avLst/>
            </a:prstGeom>
            <a:solidFill>
              <a:schemeClr val="accent3"/>
            </a:solidFill>
            <a:ln w="12700">
              <a:solidFill>
                <a:schemeClr val="bg2"/>
              </a:solid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7" name="Arc 6"/>
            <p:cNvSpPr/>
            <p:nvPr/>
          </p:nvSpPr>
          <p:spPr bwMode="auto">
            <a:xfrm flipV="1">
              <a:off x="527538" y="4663442"/>
              <a:ext cx="375642" cy="454164"/>
            </a:xfrm>
            <a:prstGeom prst="arc">
              <a:avLst>
                <a:gd name="adj1" fmla="val 10799995"/>
                <a:gd name="adj2" fmla="val 0"/>
              </a:avLst>
            </a:prstGeom>
            <a:noFill/>
            <a:ln w="38100" cap="flat" cmpd="sng" algn="ctr">
              <a:solidFill>
                <a:schemeClr val="tx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9" name="Rectangle 5" descr="Cork"/>
            <p:cNvSpPr>
              <a:spLocks noChangeArrowheads="1"/>
            </p:cNvSpPr>
            <p:nvPr/>
          </p:nvSpPr>
          <p:spPr bwMode="auto">
            <a:xfrm>
              <a:off x="251676" y="5512192"/>
              <a:ext cx="892149" cy="847263"/>
            </a:xfrm>
            <a:prstGeom prst="rect">
              <a:avLst/>
            </a:prstGeom>
            <a:blipFill>
              <a:blip r:embed="rId4" cstate="screen"/>
              <a:tile tx="0" ty="0" sx="100000" sy="100000" flip="none" algn="tl"/>
            </a:blip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10" name="Freeform 9"/>
            <p:cNvSpPr/>
            <p:nvPr/>
          </p:nvSpPr>
          <p:spPr bwMode="auto">
            <a:xfrm>
              <a:off x="245806" y="3411794"/>
              <a:ext cx="892149" cy="3110876"/>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Lst>
              <a:ahLst/>
              <a:cxnLst>
                <a:cxn ang="0">
                  <a:pos x="connsiteX0" y="connsiteY0"/>
                </a:cxn>
                <a:cxn ang="0">
                  <a:pos x="connsiteX1" y="connsiteY1"/>
                </a:cxn>
                <a:cxn ang="0">
                  <a:pos x="connsiteX2" y="connsiteY2"/>
                </a:cxn>
                <a:cxn ang="0">
                  <a:pos x="connsiteX3" y="connsiteY3"/>
                </a:cxn>
              </a:cxnLst>
              <a:rect l="l" t="t" r="r" b="b"/>
              <a:pathLst>
                <a:path w="2635046" h="3254478">
                  <a:moveTo>
                    <a:pt x="0" y="19665"/>
                  </a:moveTo>
                  <a:cubicBezTo>
                    <a:pt x="3278" y="1097936"/>
                    <a:pt x="6555" y="2176207"/>
                    <a:pt x="9833" y="3254478"/>
                  </a:cubicBezTo>
                  <a:lnTo>
                    <a:pt x="2635046" y="3254478"/>
                  </a:lnTo>
                  <a:lnTo>
                    <a:pt x="2635046" y="0"/>
                  </a:lnTo>
                </a:path>
              </a:pathLst>
            </a:custGeom>
            <a:noFill/>
            <a:ln w="38100" cap="flat" cmpd="sng" algn="ctr">
              <a:solidFill>
                <a:schemeClr val="tx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00" name="Up Arrow 99"/>
            <p:cNvSpPr/>
            <p:nvPr/>
          </p:nvSpPr>
          <p:spPr bwMode="auto">
            <a:xfrm flipV="1">
              <a:off x="597725" y="5789177"/>
              <a:ext cx="186813" cy="245807"/>
            </a:xfrm>
            <a:prstGeom prst="upArrow">
              <a:avLst/>
            </a:prstGeom>
            <a:solidFill>
              <a:schemeClr val="accent1"/>
            </a:solidFill>
            <a:ln w="12700" cap="flat" cmpd="sng" algn="ctr">
              <a:solidFill>
                <a:schemeClr val="tx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grpSp>
      <p:grpSp>
        <p:nvGrpSpPr>
          <p:cNvPr id="22" name="Group 107"/>
          <p:cNvGrpSpPr/>
          <p:nvPr/>
        </p:nvGrpSpPr>
        <p:grpSpPr>
          <a:xfrm>
            <a:off x="2364626" y="2846440"/>
            <a:ext cx="898019" cy="3110876"/>
            <a:chOff x="245806" y="3411794"/>
            <a:chExt cx="898019" cy="3110876"/>
          </a:xfrm>
        </p:grpSpPr>
        <p:sp>
          <p:nvSpPr>
            <p:cNvPr id="109" name="Rectangle 108" descr="Cork"/>
            <p:cNvSpPr>
              <a:spLocks noChangeArrowheads="1"/>
            </p:cNvSpPr>
            <p:nvPr/>
          </p:nvSpPr>
          <p:spPr bwMode="auto">
            <a:xfrm>
              <a:off x="251676" y="3716594"/>
              <a:ext cx="892149" cy="2791884"/>
            </a:xfrm>
            <a:prstGeom prst="rect">
              <a:avLst/>
            </a:prstGeom>
            <a:solidFill>
              <a:schemeClr val="accent3"/>
            </a:solidFill>
            <a:ln w="12700">
              <a:solidFill>
                <a:schemeClr val="bg2"/>
              </a:solid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110" name="Arc 109"/>
            <p:cNvSpPr/>
            <p:nvPr/>
          </p:nvSpPr>
          <p:spPr bwMode="auto">
            <a:xfrm flipV="1">
              <a:off x="527538" y="4663442"/>
              <a:ext cx="375642" cy="454164"/>
            </a:xfrm>
            <a:prstGeom prst="arc">
              <a:avLst>
                <a:gd name="adj1" fmla="val 10799995"/>
                <a:gd name="adj2" fmla="val 0"/>
              </a:avLst>
            </a:prstGeom>
            <a:noFill/>
            <a:ln w="38100" cap="flat" cmpd="sng" algn="ctr">
              <a:solidFill>
                <a:schemeClr val="tx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11" name="Rectangle 5" descr="Cork"/>
            <p:cNvSpPr>
              <a:spLocks noChangeArrowheads="1"/>
            </p:cNvSpPr>
            <p:nvPr/>
          </p:nvSpPr>
          <p:spPr bwMode="auto">
            <a:xfrm>
              <a:off x="251676" y="5512192"/>
              <a:ext cx="892149" cy="847263"/>
            </a:xfrm>
            <a:prstGeom prst="rect">
              <a:avLst/>
            </a:prstGeom>
            <a:blipFill>
              <a:blip r:embed="rId4" cstate="screen"/>
              <a:tile tx="0" ty="0" sx="100000" sy="100000" flip="none" algn="tl"/>
            </a:blip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112" name="Freeform 111"/>
            <p:cNvSpPr/>
            <p:nvPr/>
          </p:nvSpPr>
          <p:spPr bwMode="auto">
            <a:xfrm>
              <a:off x="245806" y="3411794"/>
              <a:ext cx="892149" cy="3110876"/>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Lst>
              <a:ahLst/>
              <a:cxnLst>
                <a:cxn ang="0">
                  <a:pos x="connsiteX0" y="connsiteY0"/>
                </a:cxn>
                <a:cxn ang="0">
                  <a:pos x="connsiteX1" y="connsiteY1"/>
                </a:cxn>
                <a:cxn ang="0">
                  <a:pos x="connsiteX2" y="connsiteY2"/>
                </a:cxn>
                <a:cxn ang="0">
                  <a:pos x="connsiteX3" y="connsiteY3"/>
                </a:cxn>
              </a:cxnLst>
              <a:rect l="l" t="t" r="r" b="b"/>
              <a:pathLst>
                <a:path w="2635046" h="3254478">
                  <a:moveTo>
                    <a:pt x="0" y="19665"/>
                  </a:moveTo>
                  <a:cubicBezTo>
                    <a:pt x="3278" y="1097936"/>
                    <a:pt x="6555" y="2176207"/>
                    <a:pt x="9833" y="3254478"/>
                  </a:cubicBezTo>
                  <a:lnTo>
                    <a:pt x="2635046" y="3254478"/>
                  </a:lnTo>
                  <a:lnTo>
                    <a:pt x="2635046" y="0"/>
                  </a:lnTo>
                </a:path>
              </a:pathLst>
            </a:custGeom>
            <a:noFill/>
            <a:ln w="38100" cap="flat" cmpd="sng" algn="ctr">
              <a:solidFill>
                <a:schemeClr val="tx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13" name="Up Arrow 112"/>
            <p:cNvSpPr/>
            <p:nvPr/>
          </p:nvSpPr>
          <p:spPr bwMode="auto">
            <a:xfrm flipV="1">
              <a:off x="597725" y="5789177"/>
              <a:ext cx="186813" cy="245807"/>
            </a:xfrm>
            <a:prstGeom prst="upArrow">
              <a:avLst/>
            </a:prstGeom>
            <a:solidFill>
              <a:schemeClr val="accent1"/>
            </a:solidFill>
            <a:ln w="12700" cap="flat" cmpd="sng" algn="ctr">
              <a:solidFill>
                <a:schemeClr val="tx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grpSp>
      <p:grpSp>
        <p:nvGrpSpPr>
          <p:cNvPr id="23" name="Group 113"/>
          <p:cNvGrpSpPr/>
          <p:nvPr/>
        </p:nvGrpSpPr>
        <p:grpSpPr>
          <a:xfrm>
            <a:off x="3264278" y="2846440"/>
            <a:ext cx="898019" cy="3110876"/>
            <a:chOff x="245806" y="3411794"/>
            <a:chExt cx="898019" cy="3110876"/>
          </a:xfrm>
        </p:grpSpPr>
        <p:sp>
          <p:nvSpPr>
            <p:cNvPr id="115" name="Rectangle 114" descr="Cork"/>
            <p:cNvSpPr>
              <a:spLocks noChangeArrowheads="1"/>
            </p:cNvSpPr>
            <p:nvPr/>
          </p:nvSpPr>
          <p:spPr bwMode="auto">
            <a:xfrm>
              <a:off x="251676" y="3716594"/>
              <a:ext cx="892149" cy="2791884"/>
            </a:xfrm>
            <a:prstGeom prst="rect">
              <a:avLst/>
            </a:prstGeom>
            <a:solidFill>
              <a:schemeClr val="accent3"/>
            </a:solidFill>
            <a:ln w="12700">
              <a:solidFill>
                <a:schemeClr val="bg2"/>
              </a:solid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116" name="Arc 115"/>
            <p:cNvSpPr/>
            <p:nvPr/>
          </p:nvSpPr>
          <p:spPr bwMode="auto">
            <a:xfrm flipV="1">
              <a:off x="527538" y="4663442"/>
              <a:ext cx="375642" cy="454164"/>
            </a:xfrm>
            <a:prstGeom prst="arc">
              <a:avLst>
                <a:gd name="adj1" fmla="val 10799995"/>
                <a:gd name="adj2" fmla="val 0"/>
              </a:avLst>
            </a:prstGeom>
            <a:noFill/>
            <a:ln w="38100" cap="flat" cmpd="sng" algn="ctr">
              <a:solidFill>
                <a:schemeClr val="tx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17" name="Rectangle 5" descr="Cork"/>
            <p:cNvSpPr>
              <a:spLocks noChangeArrowheads="1"/>
            </p:cNvSpPr>
            <p:nvPr/>
          </p:nvSpPr>
          <p:spPr bwMode="auto">
            <a:xfrm>
              <a:off x="251676" y="5512192"/>
              <a:ext cx="892149" cy="847263"/>
            </a:xfrm>
            <a:prstGeom prst="rect">
              <a:avLst/>
            </a:prstGeom>
            <a:blipFill>
              <a:blip r:embed="rId4" cstate="screen"/>
              <a:tile tx="0" ty="0" sx="100000" sy="100000" flip="none" algn="tl"/>
            </a:blip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118" name="Freeform 117"/>
            <p:cNvSpPr/>
            <p:nvPr/>
          </p:nvSpPr>
          <p:spPr bwMode="auto">
            <a:xfrm>
              <a:off x="245806" y="3411794"/>
              <a:ext cx="892149" cy="3110876"/>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Lst>
              <a:ahLst/>
              <a:cxnLst>
                <a:cxn ang="0">
                  <a:pos x="connsiteX0" y="connsiteY0"/>
                </a:cxn>
                <a:cxn ang="0">
                  <a:pos x="connsiteX1" y="connsiteY1"/>
                </a:cxn>
                <a:cxn ang="0">
                  <a:pos x="connsiteX2" y="connsiteY2"/>
                </a:cxn>
                <a:cxn ang="0">
                  <a:pos x="connsiteX3" y="connsiteY3"/>
                </a:cxn>
              </a:cxnLst>
              <a:rect l="l" t="t" r="r" b="b"/>
              <a:pathLst>
                <a:path w="2635046" h="3254478">
                  <a:moveTo>
                    <a:pt x="0" y="19665"/>
                  </a:moveTo>
                  <a:cubicBezTo>
                    <a:pt x="3278" y="1097936"/>
                    <a:pt x="6555" y="2176207"/>
                    <a:pt x="9833" y="3254478"/>
                  </a:cubicBezTo>
                  <a:lnTo>
                    <a:pt x="2635046" y="3254478"/>
                  </a:lnTo>
                  <a:lnTo>
                    <a:pt x="2635046" y="0"/>
                  </a:lnTo>
                </a:path>
              </a:pathLst>
            </a:custGeom>
            <a:noFill/>
            <a:ln w="38100" cap="flat" cmpd="sng" algn="ctr">
              <a:solidFill>
                <a:schemeClr val="tx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19" name="Up Arrow 118"/>
            <p:cNvSpPr/>
            <p:nvPr/>
          </p:nvSpPr>
          <p:spPr bwMode="auto">
            <a:xfrm flipV="1">
              <a:off x="597725" y="5789177"/>
              <a:ext cx="186813" cy="245807"/>
            </a:xfrm>
            <a:prstGeom prst="upArrow">
              <a:avLst/>
            </a:prstGeom>
            <a:solidFill>
              <a:schemeClr val="accent1"/>
            </a:solidFill>
            <a:ln w="12700" cap="flat" cmpd="sng" algn="ctr">
              <a:solidFill>
                <a:schemeClr val="tx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grpSp>
      <p:grpSp>
        <p:nvGrpSpPr>
          <p:cNvPr id="24" name="Group 119"/>
          <p:cNvGrpSpPr/>
          <p:nvPr/>
        </p:nvGrpSpPr>
        <p:grpSpPr>
          <a:xfrm>
            <a:off x="4163930" y="2846440"/>
            <a:ext cx="898019" cy="3110876"/>
            <a:chOff x="245806" y="3411794"/>
            <a:chExt cx="898019" cy="3110876"/>
          </a:xfrm>
        </p:grpSpPr>
        <p:sp>
          <p:nvSpPr>
            <p:cNvPr id="121" name="Rectangle 120" descr="Cork"/>
            <p:cNvSpPr>
              <a:spLocks noChangeArrowheads="1"/>
            </p:cNvSpPr>
            <p:nvPr/>
          </p:nvSpPr>
          <p:spPr bwMode="auto">
            <a:xfrm>
              <a:off x="251676" y="3716594"/>
              <a:ext cx="892149" cy="2791884"/>
            </a:xfrm>
            <a:prstGeom prst="rect">
              <a:avLst/>
            </a:prstGeom>
            <a:solidFill>
              <a:schemeClr val="accent3"/>
            </a:solidFill>
            <a:ln w="12700">
              <a:solidFill>
                <a:schemeClr val="bg2"/>
              </a:solid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122" name="Arc 121"/>
            <p:cNvSpPr/>
            <p:nvPr/>
          </p:nvSpPr>
          <p:spPr bwMode="auto">
            <a:xfrm flipV="1">
              <a:off x="527538" y="4663442"/>
              <a:ext cx="375642" cy="454164"/>
            </a:xfrm>
            <a:prstGeom prst="arc">
              <a:avLst>
                <a:gd name="adj1" fmla="val 10799995"/>
                <a:gd name="adj2" fmla="val 0"/>
              </a:avLst>
            </a:prstGeom>
            <a:noFill/>
            <a:ln w="38100" cap="flat" cmpd="sng" algn="ctr">
              <a:solidFill>
                <a:schemeClr val="tx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23" name="Rectangle 5" descr="Cork"/>
            <p:cNvSpPr>
              <a:spLocks noChangeArrowheads="1"/>
            </p:cNvSpPr>
            <p:nvPr/>
          </p:nvSpPr>
          <p:spPr bwMode="auto">
            <a:xfrm>
              <a:off x="251676" y="5512192"/>
              <a:ext cx="892149" cy="847263"/>
            </a:xfrm>
            <a:prstGeom prst="rect">
              <a:avLst/>
            </a:prstGeom>
            <a:blipFill>
              <a:blip r:embed="rId4" cstate="screen"/>
              <a:tile tx="0" ty="0" sx="100000" sy="100000" flip="none" algn="tl"/>
            </a:blip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124" name="Freeform 123"/>
            <p:cNvSpPr/>
            <p:nvPr/>
          </p:nvSpPr>
          <p:spPr bwMode="auto">
            <a:xfrm>
              <a:off x="245806" y="3411794"/>
              <a:ext cx="892149" cy="3110876"/>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Lst>
              <a:ahLst/>
              <a:cxnLst>
                <a:cxn ang="0">
                  <a:pos x="connsiteX0" y="connsiteY0"/>
                </a:cxn>
                <a:cxn ang="0">
                  <a:pos x="connsiteX1" y="connsiteY1"/>
                </a:cxn>
                <a:cxn ang="0">
                  <a:pos x="connsiteX2" y="connsiteY2"/>
                </a:cxn>
                <a:cxn ang="0">
                  <a:pos x="connsiteX3" y="connsiteY3"/>
                </a:cxn>
              </a:cxnLst>
              <a:rect l="l" t="t" r="r" b="b"/>
              <a:pathLst>
                <a:path w="2635046" h="3254478">
                  <a:moveTo>
                    <a:pt x="0" y="19665"/>
                  </a:moveTo>
                  <a:cubicBezTo>
                    <a:pt x="3278" y="1097936"/>
                    <a:pt x="6555" y="2176207"/>
                    <a:pt x="9833" y="3254478"/>
                  </a:cubicBezTo>
                  <a:lnTo>
                    <a:pt x="2635046" y="3254478"/>
                  </a:lnTo>
                  <a:lnTo>
                    <a:pt x="2635046" y="0"/>
                  </a:lnTo>
                </a:path>
              </a:pathLst>
            </a:custGeom>
            <a:noFill/>
            <a:ln w="38100" cap="flat" cmpd="sng" algn="ctr">
              <a:solidFill>
                <a:schemeClr val="tx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25" name="Up Arrow 124"/>
            <p:cNvSpPr/>
            <p:nvPr/>
          </p:nvSpPr>
          <p:spPr bwMode="auto">
            <a:xfrm flipV="1">
              <a:off x="597725" y="5789177"/>
              <a:ext cx="186813" cy="245807"/>
            </a:xfrm>
            <a:prstGeom prst="upArrow">
              <a:avLst/>
            </a:prstGeom>
            <a:solidFill>
              <a:schemeClr val="accent1"/>
            </a:solidFill>
            <a:ln w="12700" cap="flat" cmpd="sng" algn="ctr">
              <a:solidFill>
                <a:schemeClr val="tx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grpSp>
      <p:grpSp>
        <p:nvGrpSpPr>
          <p:cNvPr id="25" name="Group 125"/>
          <p:cNvGrpSpPr/>
          <p:nvPr/>
        </p:nvGrpSpPr>
        <p:grpSpPr>
          <a:xfrm>
            <a:off x="5063582" y="2846440"/>
            <a:ext cx="898019" cy="3110876"/>
            <a:chOff x="245806" y="3411794"/>
            <a:chExt cx="898019" cy="3110876"/>
          </a:xfrm>
        </p:grpSpPr>
        <p:sp>
          <p:nvSpPr>
            <p:cNvPr id="127" name="Rectangle 126" descr="Cork"/>
            <p:cNvSpPr>
              <a:spLocks noChangeArrowheads="1"/>
            </p:cNvSpPr>
            <p:nvPr/>
          </p:nvSpPr>
          <p:spPr bwMode="auto">
            <a:xfrm>
              <a:off x="251676" y="3716594"/>
              <a:ext cx="892149" cy="2791884"/>
            </a:xfrm>
            <a:prstGeom prst="rect">
              <a:avLst/>
            </a:prstGeom>
            <a:solidFill>
              <a:schemeClr val="accent3"/>
            </a:solidFill>
            <a:ln w="12700">
              <a:solidFill>
                <a:schemeClr val="bg2"/>
              </a:solid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128" name="Arc 127"/>
            <p:cNvSpPr/>
            <p:nvPr/>
          </p:nvSpPr>
          <p:spPr bwMode="auto">
            <a:xfrm flipV="1">
              <a:off x="527538" y="4663442"/>
              <a:ext cx="375642" cy="454164"/>
            </a:xfrm>
            <a:prstGeom prst="arc">
              <a:avLst>
                <a:gd name="adj1" fmla="val 10799995"/>
                <a:gd name="adj2" fmla="val 0"/>
              </a:avLst>
            </a:prstGeom>
            <a:noFill/>
            <a:ln w="38100" cap="flat" cmpd="sng" algn="ctr">
              <a:solidFill>
                <a:schemeClr val="tx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29" name="Rectangle 5" descr="Cork"/>
            <p:cNvSpPr>
              <a:spLocks noChangeArrowheads="1"/>
            </p:cNvSpPr>
            <p:nvPr/>
          </p:nvSpPr>
          <p:spPr bwMode="auto">
            <a:xfrm>
              <a:off x="251676" y="5512192"/>
              <a:ext cx="892149" cy="847263"/>
            </a:xfrm>
            <a:prstGeom prst="rect">
              <a:avLst/>
            </a:prstGeom>
            <a:blipFill>
              <a:blip r:embed="rId4" cstate="screen"/>
              <a:tile tx="0" ty="0" sx="100000" sy="100000" flip="none" algn="tl"/>
            </a:blip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130" name="Freeform 129"/>
            <p:cNvSpPr/>
            <p:nvPr/>
          </p:nvSpPr>
          <p:spPr bwMode="auto">
            <a:xfrm>
              <a:off x="245806" y="3411794"/>
              <a:ext cx="892149" cy="3110876"/>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Lst>
              <a:ahLst/>
              <a:cxnLst>
                <a:cxn ang="0">
                  <a:pos x="connsiteX0" y="connsiteY0"/>
                </a:cxn>
                <a:cxn ang="0">
                  <a:pos x="connsiteX1" y="connsiteY1"/>
                </a:cxn>
                <a:cxn ang="0">
                  <a:pos x="connsiteX2" y="connsiteY2"/>
                </a:cxn>
                <a:cxn ang="0">
                  <a:pos x="connsiteX3" y="connsiteY3"/>
                </a:cxn>
              </a:cxnLst>
              <a:rect l="l" t="t" r="r" b="b"/>
              <a:pathLst>
                <a:path w="2635046" h="3254478">
                  <a:moveTo>
                    <a:pt x="0" y="19665"/>
                  </a:moveTo>
                  <a:cubicBezTo>
                    <a:pt x="3278" y="1097936"/>
                    <a:pt x="6555" y="2176207"/>
                    <a:pt x="9833" y="3254478"/>
                  </a:cubicBezTo>
                  <a:lnTo>
                    <a:pt x="2635046" y="3254478"/>
                  </a:lnTo>
                  <a:lnTo>
                    <a:pt x="2635046" y="0"/>
                  </a:lnTo>
                </a:path>
              </a:pathLst>
            </a:custGeom>
            <a:noFill/>
            <a:ln w="38100" cap="flat" cmpd="sng" algn="ctr">
              <a:solidFill>
                <a:schemeClr val="tx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31" name="Up Arrow 130"/>
            <p:cNvSpPr/>
            <p:nvPr/>
          </p:nvSpPr>
          <p:spPr bwMode="auto">
            <a:xfrm flipV="1">
              <a:off x="597725" y="5789177"/>
              <a:ext cx="186813" cy="245807"/>
            </a:xfrm>
            <a:prstGeom prst="upArrow">
              <a:avLst/>
            </a:prstGeom>
            <a:solidFill>
              <a:schemeClr val="accent1"/>
            </a:solidFill>
            <a:ln w="12700" cap="flat" cmpd="sng" algn="ctr">
              <a:solidFill>
                <a:schemeClr val="tx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grpSp>
      <p:sp>
        <p:nvSpPr>
          <p:cNvPr id="133" name="Rectangle 132" descr="Cork"/>
          <p:cNvSpPr>
            <a:spLocks noChangeArrowheads="1"/>
          </p:cNvSpPr>
          <p:nvPr/>
        </p:nvSpPr>
        <p:spPr bwMode="auto">
          <a:xfrm>
            <a:off x="5969104" y="4286864"/>
            <a:ext cx="892149" cy="1656259"/>
          </a:xfrm>
          <a:prstGeom prst="rect">
            <a:avLst/>
          </a:prstGeom>
          <a:solidFill>
            <a:schemeClr val="accent3"/>
          </a:solidFill>
          <a:ln w="12700">
            <a:solidFill>
              <a:schemeClr val="bg2"/>
            </a:solid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134" name="Arc 133"/>
          <p:cNvSpPr/>
          <p:nvPr/>
        </p:nvSpPr>
        <p:spPr bwMode="auto">
          <a:xfrm flipV="1">
            <a:off x="6244966" y="4098088"/>
            <a:ext cx="375642" cy="454164"/>
          </a:xfrm>
          <a:prstGeom prst="arc">
            <a:avLst>
              <a:gd name="adj1" fmla="val 10799995"/>
              <a:gd name="adj2" fmla="val 0"/>
            </a:avLst>
          </a:prstGeom>
          <a:noFill/>
          <a:ln w="38100" cap="flat" cmpd="sng" algn="ctr">
            <a:solidFill>
              <a:schemeClr val="tx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35" name="Rectangle 5" descr="Cork"/>
          <p:cNvSpPr>
            <a:spLocks noChangeArrowheads="1"/>
          </p:cNvSpPr>
          <p:nvPr/>
        </p:nvSpPr>
        <p:spPr bwMode="auto">
          <a:xfrm>
            <a:off x="5969104" y="4591666"/>
            <a:ext cx="892149" cy="1202436"/>
          </a:xfrm>
          <a:prstGeom prst="rect">
            <a:avLst/>
          </a:prstGeom>
          <a:blipFill>
            <a:blip r:embed="rId4" cstate="screen"/>
            <a:tile tx="0" ty="0" sx="100000" sy="100000" flip="none" algn="tl"/>
          </a:blip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136" name="Freeform 135"/>
          <p:cNvSpPr/>
          <p:nvPr/>
        </p:nvSpPr>
        <p:spPr bwMode="auto">
          <a:xfrm>
            <a:off x="5963234" y="2846440"/>
            <a:ext cx="892149" cy="3110876"/>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Lst>
            <a:ahLst/>
            <a:cxnLst>
              <a:cxn ang="0">
                <a:pos x="connsiteX0" y="connsiteY0"/>
              </a:cxn>
              <a:cxn ang="0">
                <a:pos x="connsiteX1" y="connsiteY1"/>
              </a:cxn>
              <a:cxn ang="0">
                <a:pos x="connsiteX2" y="connsiteY2"/>
              </a:cxn>
              <a:cxn ang="0">
                <a:pos x="connsiteX3" y="connsiteY3"/>
              </a:cxn>
            </a:cxnLst>
            <a:rect l="l" t="t" r="r" b="b"/>
            <a:pathLst>
              <a:path w="2635046" h="3254478">
                <a:moveTo>
                  <a:pt x="0" y="19665"/>
                </a:moveTo>
                <a:cubicBezTo>
                  <a:pt x="3278" y="1097936"/>
                  <a:pt x="6555" y="2176207"/>
                  <a:pt x="9833" y="3254478"/>
                </a:cubicBezTo>
                <a:lnTo>
                  <a:pt x="2635046" y="3254478"/>
                </a:lnTo>
                <a:lnTo>
                  <a:pt x="2635046" y="0"/>
                </a:lnTo>
              </a:path>
            </a:pathLst>
          </a:custGeom>
          <a:noFill/>
          <a:ln w="38100" cap="flat" cmpd="sng" algn="ctr">
            <a:solidFill>
              <a:schemeClr val="tx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37" name="Up Arrow 136"/>
          <p:cNvSpPr/>
          <p:nvPr/>
        </p:nvSpPr>
        <p:spPr bwMode="auto">
          <a:xfrm>
            <a:off x="6315153" y="5223823"/>
            <a:ext cx="186813" cy="245807"/>
          </a:xfrm>
          <a:prstGeom prst="upArrow">
            <a:avLst/>
          </a:prstGeom>
          <a:solidFill>
            <a:schemeClr val="accent1"/>
          </a:solidFill>
          <a:ln w="12700" cap="flat" cmpd="sng" algn="ctr">
            <a:solidFill>
              <a:schemeClr val="tx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38" name="Rectangle 137"/>
          <p:cNvSpPr/>
          <p:nvPr/>
        </p:nvSpPr>
        <p:spPr bwMode="auto">
          <a:xfrm>
            <a:off x="1484654" y="5803838"/>
            <a:ext cx="5319252" cy="134846"/>
          </a:xfrm>
          <a:prstGeom prst="rect">
            <a:avLst/>
          </a:prstGeom>
          <a:solidFill>
            <a:schemeClr val="accent3"/>
          </a:solidFill>
          <a:ln w="12700" cap="flat" cmpd="sng" algn="ctr">
            <a:no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cxnSp>
        <p:nvCxnSpPr>
          <p:cNvPr id="143" name="Straight Connector 142"/>
          <p:cNvCxnSpPr/>
          <p:nvPr/>
        </p:nvCxnSpPr>
        <p:spPr bwMode="auto">
          <a:xfrm rot="10800000">
            <a:off x="144562" y="4944573"/>
            <a:ext cx="1631884" cy="0"/>
          </a:xfrm>
          <a:prstGeom prst="line">
            <a:avLst/>
          </a:prstGeom>
          <a:noFill/>
          <a:ln w="12700" cap="flat" cmpd="sng" algn="ctr">
            <a:solidFill>
              <a:schemeClr val="tx1"/>
            </a:solidFill>
            <a:prstDash val="sysDot"/>
            <a:round/>
            <a:headEnd type="none" w="lg" len="med"/>
            <a:tailEnd type="none" w="lg" len="med"/>
          </a:ln>
          <a:effectLst/>
        </p:spPr>
      </p:cxnSp>
      <p:cxnSp>
        <p:nvCxnSpPr>
          <p:cNvPr id="144" name="Straight Connector 143"/>
          <p:cNvCxnSpPr/>
          <p:nvPr/>
        </p:nvCxnSpPr>
        <p:spPr bwMode="auto">
          <a:xfrm rot="10800000">
            <a:off x="67193" y="5785253"/>
            <a:ext cx="1741489" cy="0"/>
          </a:xfrm>
          <a:prstGeom prst="line">
            <a:avLst/>
          </a:prstGeom>
          <a:noFill/>
          <a:ln w="12700" cap="flat" cmpd="sng" algn="ctr">
            <a:solidFill>
              <a:schemeClr val="tx1"/>
            </a:solidFill>
            <a:prstDash val="sysDot"/>
            <a:round/>
            <a:headEnd type="none" w="lg" len="med"/>
            <a:tailEnd type="none" w="lg" len="med"/>
          </a:ln>
          <a:effectLst/>
        </p:spPr>
      </p:cxnSp>
      <p:cxnSp>
        <p:nvCxnSpPr>
          <p:cNvPr id="145" name="Straight Arrow Connector 144"/>
          <p:cNvCxnSpPr/>
          <p:nvPr/>
        </p:nvCxnSpPr>
        <p:spPr bwMode="auto">
          <a:xfrm rot="16200000" flipH="1">
            <a:off x="-56587" y="5371545"/>
            <a:ext cx="871499" cy="1"/>
          </a:xfrm>
          <a:prstGeom prst="straightConnector1">
            <a:avLst/>
          </a:prstGeom>
          <a:noFill/>
          <a:ln w="12700" cap="flat" cmpd="sng" algn="ctr">
            <a:solidFill>
              <a:schemeClr val="tx1"/>
            </a:solidFill>
            <a:prstDash val="solid"/>
            <a:round/>
            <a:headEnd type="triangle" w="lg" len="med"/>
            <a:tailEnd type="triangle" w="lg" len="med"/>
          </a:ln>
          <a:effectLst/>
        </p:spPr>
      </p:cxnSp>
      <p:cxnSp>
        <p:nvCxnSpPr>
          <p:cNvPr id="146" name="Straight Connector 145"/>
          <p:cNvCxnSpPr/>
          <p:nvPr/>
        </p:nvCxnSpPr>
        <p:spPr bwMode="auto">
          <a:xfrm rot="10800000">
            <a:off x="178976" y="4575863"/>
            <a:ext cx="5858031" cy="0"/>
          </a:xfrm>
          <a:prstGeom prst="line">
            <a:avLst/>
          </a:prstGeom>
          <a:noFill/>
          <a:ln w="12700" cap="flat" cmpd="sng" algn="ctr">
            <a:solidFill>
              <a:schemeClr val="tx1"/>
            </a:solidFill>
            <a:prstDash val="sysDot"/>
            <a:round/>
            <a:headEnd type="none" w="lg" len="med"/>
            <a:tailEnd type="none" w="lg" len="med"/>
          </a:ln>
          <a:effectLst/>
        </p:spPr>
      </p:cxnSp>
      <p:cxnSp>
        <p:nvCxnSpPr>
          <p:cNvPr id="148" name="Straight Connector 147"/>
          <p:cNvCxnSpPr/>
          <p:nvPr/>
        </p:nvCxnSpPr>
        <p:spPr bwMode="auto">
          <a:xfrm rot="10800000">
            <a:off x="237969" y="3169851"/>
            <a:ext cx="1631884" cy="0"/>
          </a:xfrm>
          <a:prstGeom prst="line">
            <a:avLst/>
          </a:prstGeom>
          <a:noFill/>
          <a:ln w="12700" cap="flat" cmpd="sng" algn="ctr">
            <a:solidFill>
              <a:schemeClr val="tx1"/>
            </a:solidFill>
            <a:prstDash val="sysDot"/>
            <a:round/>
            <a:headEnd type="none" w="lg" len="med"/>
            <a:tailEnd type="none" w="lg" len="med"/>
          </a:ln>
          <a:effectLst/>
        </p:spPr>
      </p:cxnSp>
      <p:cxnSp>
        <p:nvCxnSpPr>
          <p:cNvPr id="150" name="Straight Arrow Connector 149"/>
          <p:cNvCxnSpPr/>
          <p:nvPr/>
        </p:nvCxnSpPr>
        <p:spPr bwMode="auto">
          <a:xfrm rot="5400000">
            <a:off x="-213230" y="3728885"/>
            <a:ext cx="1096294" cy="1588"/>
          </a:xfrm>
          <a:prstGeom prst="straightConnector1">
            <a:avLst/>
          </a:prstGeom>
          <a:noFill/>
          <a:ln w="12700" cap="flat" cmpd="sng" algn="ctr">
            <a:solidFill>
              <a:schemeClr val="tx1"/>
            </a:solidFill>
            <a:prstDash val="solid"/>
            <a:round/>
            <a:headEnd type="triangle" w="lg" len="med"/>
            <a:tailEnd type="triangle" w="lg" len="med"/>
          </a:ln>
          <a:effectLst/>
        </p:spPr>
      </p:cxnSp>
      <p:cxnSp>
        <p:nvCxnSpPr>
          <p:cNvPr id="151" name="Straight Connector 150"/>
          <p:cNvCxnSpPr/>
          <p:nvPr/>
        </p:nvCxnSpPr>
        <p:spPr bwMode="auto">
          <a:xfrm rot="10800000">
            <a:off x="193728" y="4295655"/>
            <a:ext cx="5858031" cy="0"/>
          </a:xfrm>
          <a:prstGeom prst="line">
            <a:avLst/>
          </a:prstGeom>
          <a:noFill/>
          <a:ln w="12700" cap="flat" cmpd="sng" algn="ctr">
            <a:solidFill>
              <a:schemeClr val="tx1"/>
            </a:solidFill>
            <a:prstDash val="sysDot"/>
            <a:round/>
            <a:headEnd type="none" w="lg" len="med"/>
            <a:tailEnd type="none" w="lg" len="med"/>
          </a:ln>
          <a:effectLst/>
        </p:spPr>
      </p:cxnSp>
      <p:graphicFrame>
        <p:nvGraphicFramePr>
          <p:cNvPr id="499714" name="Object 2"/>
          <p:cNvGraphicFramePr>
            <a:graphicFrameLocks noChangeAspect="1"/>
          </p:cNvGraphicFramePr>
          <p:nvPr/>
        </p:nvGraphicFramePr>
        <p:xfrm>
          <a:off x="242631" y="3425620"/>
          <a:ext cx="558800" cy="419100"/>
        </p:xfrm>
        <a:graphic>
          <a:graphicData uri="http://schemas.openxmlformats.org/presentationml/2006/ole">
            <mc:AlternateContent xmlns:mc="http://schemas.openxmlformats.org/markup-compatibility/2006">
              <mc:Choice xmlns:v="urn:schemas-microsoft-com:vml" Requires="v">
                <p:oleObj spid="_x0000_s2365" name="Equation" r:id="rId5" imgW="558800" imgH="419100" progId="Equation.DSMT4">
                  <p:embed/>
                </p:oleObj>
              </mc:Choice>
              <mc:Fallback>
                <p:oleObj name="Equation" r:id="rId5" imgW="558800" imgH="419100" progId="Equation.DSMT4">
                  <p:embed/>
                  <p:pic>
                    <p:nvPicPr>
                      <p:cNvPr id="0" name="Picture 2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2631" y="3425620"/>
                        <a:ext cx="558800" cy="4191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99715" name="Object 3"/>
          <p:cNvGraphicFramePr>
            <a:graphicFrameLocks noChangeAspect="1"/>
          </p:cNvGraphicFramePr>
          <p:nvPr/>
        </p:nvGraphicFramePr>
        <p:xfrm>
          <a:off x="118192" y="5204951"/>
          <a:ext cx="825500" cy="381000"/>
        </p:xfrm>
        <a:graphic>
          <a:graphicData uri="http://schemas.openxmlformats.org/presentationml/2006/ole">
            <mc:AlternateContent xmlns:mc="http://schemas.openxmlformats.org/markup-compatibility/2006">
              <mc:Choice xmlns:v="urn:schemas-microsoft-com:vml" Requires="v">
                <p:oleObj spid="_x0000_s2366" name="Equation" r:id="rId7" imgW="825500" imgH="381000" progId="Equation.DSMT4">
                  <p:embed/>
                </p:oleObj>
              </mc:Choice>
              <mc:Fallback>
                <p:oleObj name="Equation" r:id="rId7" imgW="825500" imgH="381000" progId="Equation.DSMT4">
                  <p:embed/>
                  <p:pic>
                    <p:nvPicPr>
                      <p:cNvPr id="0" name="Picture 2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8192" y="5204951"/>
                        <a:ext cx="825500" cy="381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42" name="Object 3"/>
          <p:cNvGraphicFramePr>
            <a:graphicFrameLocks noChangeAspect="1"/>
          </p:cNvGraphicFramePr>
          <p:nvPr/>
        </p:nvGraphicFramePr>
        <p:xfrm>
          <a:off x="0" y="4608408"/>
          <a:ext cx="1386348" cy="280570"/>
        </p:xfrm>
        <a:graphic>
          <a:graphicData uri="http://schemas.openxmlformats.org/presentationml/2006/ole">
            <mc:AlternateContent xmlns:mc="http://schemas.openxmlformats.org/markup-compatibility/2006">
              <mc:Choice xmlns:v="urn:schemas-microsoft-com:vml" Requires="v">
                <p:oleObj spid="_x0000_s2367" name="Equation" r:id="rId9" imgW="2133600" imgH="431800" progId="Equation.DSMT4">
                  <p:embed/>
                </p:oleObj>
              </mc:Choice>
              <mc:Fallback>
                <p:oleObj name="Equation" r:id="rId9" imgW="2133600" imgH="431800" progId="Equation.DSMT4">
                  <p:embed/>
                  <p:pic>
                    <p:nvPicPr>
                      <p:cNvPr id="0" name="Picture 2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0" y="4608408"/>
                        <a:ext cx="1386348" cy="28057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53" name="TextBox 152"/>
          <p:cNvSpPr txBox="1"/>
          <p:nvPr/>
        </p:nvSpPr>
        <p:spPr>
          <a:xfrm>
            <a:off x="1052052" y="1838632"/>
            <a:ext cx="5550366" cy="369332"/>
          </a:xfrm>
          <a:prstGeom prst="rect">
            <a:avLst/>
          </a:prstGeom>
          <a:noFill/>
        </p:spPr>
        <p:txBody>
          <a:bodyPr wrap="none" rtlCol="0">
            <a:spAutoFit/>
          </a:bodyPr>
          <a:lstStyle/>
          <a:p>
            <a:r>
              <a:rPr lang="es-HN" b="0" smtClean="0"/>
              <a:t>En vez de 6 filtros lado a lado, ponga uno encima del otro</a:t>
            </a:r>
            <a:endParaRPr lang="es-HN" b="0"/>
          </a:p>
        </p:txBody>
      </p:sp>
      <p:sp>
        <p:nvSpPr>
          <p:cNvPr id="154" name="Up Arrow 153"/>
          <p:cNvSpPr/>
          <p:nvPr/>
        </p:nvSpPr>
        <p:spPr bwMode="auto">
          <a:xfrm rot="5400000">
            <a:off x="7088511" y="3407428"/>
            <a:ext cx="97480" cy="322529"/>
          </a:xfrm>
          <a:prstGeom prst="upArrow">
            <a:avLst/>
          </a:prstGeom>
          <a:solidFill>
            <a:schemeClr val="accent1"/>
          </a:solidFill>
          <a:ln w="12700" cap="flat" cmpd="sng" algn="ctr">
            <a:solidFill>
              <a:schemeClr val="tx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55" name="Up Arrow 154"/>
          <p:cNvSpPr/>
          <p:nvPr/>
        </p:nvSpPr>
        <p:spPr bwMode="auto">
          <a:xfrm rot="5400000">
            <a:off x="7088511" y="4182538"/>
            <a:ext cx="97480" cy="322529"/>
          </a:xfrm>
          <a:prstGeom prst="upArrow">
            <a:avLst/>
          </a:prstGeom>
          <a:solidFill>
            <a:schemeClr val="accent1"/>
          </a:solidFill>
          <a:ln w="12700" cap="flat" cmpd="sng" algn="ctr">
            <a:solidFill>
              <a:schemeClr val="tx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56" name="Up Arrow 155"/>
          <p:cNvSpPr/>
          <p:nvPr/>
        </p:nvSpPr>
        <p:spPr bwMode="auto">
          <a:xfrm rot="5400000">
            <a:off x="7088511" y="4957648"/>
            <a:ext cx="97480" cy="322529"/>
          </a:xfrm>
          <a:prstGeom prst="upArrow">
            <a:avLst/>
          </a:prstGeom>
          <a:solidFill>
            <a:schemeClr val="accent1"/>
          </a:solidFill>
          <a:ln w="12700" cap="flat" cmpd="sng" algn="ctr">
            <a:solidFill>
              <a:schemeClr val="tx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57" name="Up Arrow 156"/>
          <p:cNvSpPr/>
          <p:nvPr/>
        </p:nvSpPr>
        <p:spPr bwMode="auto">
          <a:xfrm rot="5400000">
            <a:off x="7088511" y="5732759"/>
            <a:ext cx="97480" cy="322529"/>
          </a:xfrm>
          <a:prstGeom prst="upArrow">
            <a:avLst/>
          </a:prstGeom>
          <a:solidFill>
            <a:schemeClr val="accent1"/>
          </a:solidFill>
          <a:ln w="12700" cap="flat" cmpd="sng" algn="ctr">
            <a:solidFill>
              <a:schemeClr val="tx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58" name="Up Arrow 157"/>
          <p:cNvSpPr/>
          <p:nvPr/>
        </p:nvSpPr>
        <p:spPr bwMode="auto">
          <a:xfrm rot="5400000">
            <a:off x="8794408" y="3803997"/>
            <a:ext cx="97480" cy="322529"/>
          </a:xfrm>
          <a:prstGeom prst="upArrow">
            <a:avLst/>
          </a:prstGeom>
          <a:solidFill>
            <a:schemeClr val="accent1"/>
          </a:solidFill>
          <a:ln w="12700" cap="flat" cmpd="sng" algn="ctr">
            <a:solidFill>
              <a:schemeClr val="tx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59" name="Up Arrow 158"/>
          <p:cNvSpPr/>
          <p:nvPr/>
        </p:nvSpPr>
        <p:spPr bwMode="auto">
          <a:xfrm rot="5400000">
            <a:off x="8794408" y="4579107"/>
            <a:ext cx="97480" cy="322529"/>
          </a:xfrm>
          <a:prstGeom prst="upArrow">
            <a:avLst/>
          </a:prstGeom>
          <a:solidFill>
            <a:schemeClr val="accent1"/>
          </a:solidFill>
          <a:ln w="12700" cap="flat" cmpd="sng" algn="ctr">
            <a:solidFill>
              <a:schemeClr val="tx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60" name="Up Arrow 159"/>
          <p:cNvSpPr/>
          <p:nvPr/>
        </p:nvSpPr>
        <p:spPr bwMode="auto">
          <a:xfrm rot="5400000">
            <a:off x="8794408" y="5354218"/>
            <a:ext cx="97480" cy="322529"/>
          </a:xfrm>
          <a:prstGeom prst="upArrow">
            <a:avLst/>
          </a:prstGeom>
          <a:solidFill>
            <a:schemeClr val="accent1"/>
          </a:solidFill>
          <a:ln w="12700" cap="flat" cmpd="sng" algn="ctr">
            <a:solidFill>
              <a:schemeClr val="tx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3169224099"/>
      </p:ext>
    </p:extLst>
  </p:cSld>
  <p:clrMapOvr>
    <a:masterClrMapping/>
  </p:clrMapOvr>
  <p:transition>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Rectangle 5" descr="Cork"/>
          <p:cNvSpPr>
            <a:spLocks noChangeArrowheads="1"/>
          </p:cNvSpPr>
          <p:nvPr/>
        </p:nvSpPr>
        <p:spPr bwMode="auto">
          <a:xfrm>
            <a:off x="1696744" y="2419127"/>
            <a:ext cx="1494503" cy="1819386"/>
          </a:xfrm>
          <a:prstGeom prst="rect">
            <a:avLst/>
          </a:prstGeom>
          <a:solidFill>
            <a:schemeClr val="accent3"/>
          </a:solid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65" name="Chord 64"/>
          <p:cNvSpPr/>
          <p:nvPr/>
        </p:nvSpPr>
        <p:spPr bwMode="auto">
          <a:xfrm rot="5400000" flipH="1">
            <a:off x="3268027" y="2137410"/>
            <a:ext cx="228600" cy="228600"/>
          </a:xfrm>
          <a:prstGeom prst="chord">
            <a:avLst>
              <a:gd name="adj1" fmla="val 15384200"/>
              <a:gd name="adj2" fmla="val 15085416"/>
            </a:avLst>
          </a:prstGeom>
          <a:solidFill>
            <a:schemeClr val="bg1"/>
          </a:solidFill>
          <a:ln w="12700" cap="flat" cmpd="sng" algn="ctr">
            <a:solidFill>
              <a:schemeClr val="tx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20" name="Rectangle 5" descr="Cork"/>
          <p:cNvSpPr>
            <a:spLocks noChangeArrowheads="1"/>
          </p:cNvSpPr>
          <p:nvPr/>
        </p:nvSpPr>
        <p:spPr bwMode="auto">
          <a:xfrm>
            <a:off x="3310390" y="4421393"/>
            <a:ext cx="433270" cy="1027164"/>
          </a:xfrm>
          <a:prstGeom prst="rect">
            <a:avLst/>
          </a:prstGeom>
          <a:solidFill>
            <a:schemeClr val="accent3"/>
          </a:solid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2" name="Title 1"/>
          <p:cNvSpPr>
            <a:spLocks noGrp="1"/>
          </p:cNvSpPr>
          <p:nvPr>
            <p:ph type="title"/>
          </p:nvPr>
        </p:nvSpPr>
        <p:spPr/>
        <p:txBody>
          <a:bodyPr/>
          <a:lstStyle/>
          <a:p>
            <a:r>
              <a:rPr lang="es-HN" noProof="0" dirty="0" smtClean="0"/>
              <a:t>Empezar Filtración</a:t>
            </a:r>
            <a:endParaRPr lang="es-HN" noProof="0" dirty="0"/>
          </a:p>
        </p:txBody>
      </p:sp>
      <p:sp>
        <p:nvSpPr>
          <p:cNvPr id="4" name="Rectangle 5" descr="Cork"/>
          <p:cNvSpPr>
            <a:spLocks noChangeArrowheads="1"/>
          </p:cNvSpPr>
          <p:nvPr/>
        </p:nvSpPr>
        <p:spPr bwMode="auto">
          <a:xfrm>
            <a:off x="1705709" y="4224618"/>
            <a:ext cx="1494503" cy="2399368"/>
          </a:xfrm>
          <a:prstGeom prst="rect">
            <a:avLst/>
          </a:prstGeom>
          <a:solidFill>
            <a:schemeClr val="accent3"/>
          </a:solid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57" name="Rectangle 5" descr="Cork"/>
          <p:cNvSpPr>
            <a:spLocks noChangeArrowheads="1"/>
          </p:cNvSpPr>
          <p:nvPr/>
        </p:nvSpPr>
        <p:spPr bwMode="auto">
          <a:xfrm>
            <a:off x="1716467" y="5461877"/>
            <a:ext cx="1494503" cy="1173921"/>
          </a:xfrm>
          <a:prstGeom prst="rect">
            <a:avLst/>
          </a:prstGeom>
          <a:blipFill>
            <a:blip r:embed="rId3" cstate="screen"/>
            <a:tile tx="0" ty="0" sx="100000" sy="100000" flip="none" algn="tl"/>
          </a:blip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17" name="Freeform 16"/>
          <p:cNvSpPr/>
          <p:nvPr/>
        </p:nvSpPr>
        <p:spPr bwMode="auto">
          <a:xfrm>
            <a:off x="1695876" y="2032656"/>
            <a:ext cx="1494504" cy="4603375"/>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80451"/>
              <a:gd name="connsiteX1" fmla="*/ 9833 w 2635046"/>
              <a:gd name="connsiteY1" fmla="*/ 3280451 h 3280451"/>
              <a:gd name="connsiteX2" fmla="*/ 2635046 w 2635046"/>
              <a:gd name="connsiteY2" fmla="*/ 3280451 h 3280451"/>
              <a:gd name="connsiteX3" fmla="*/ 2635046 w 2635046"/>
              <a:gd name="connsiteY3" fmla="*/ 25973 h 3280451"/>
              <a:gd name="connsiteX0" fmla="*/ 0 w 2635046"/>
              <a:gd name="connsiteY0" fmla="*/ 0 h 3260247"/>
              <a:gd name="connsiteX1" fmla="*/ 9833 w 2635046"/>
              <a:gd name="connsiteY1" fmla="*/ 3260247 h 3260247"/>
              <a:gd name="connsiteX2" fmla="*/ 2635046 w 2635046"/>
              <a:gd name="connsiteY2" fmla="*/ 3260247 h 3260247"/>
              <a:gd name="connsiteX3" fmla="*/ 2635046 w 2635046"/>
              <a:gd name="connsiteY3" fmla="*/ 5769 h 3260247"/>
              <a:gd name="connsiteX0" fmla="*/ 0 w 2635046"/>
              <a:gd name="connsiteY0" fmla="*/ 3660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54859"/>
              <a:gd name="connsiteX1" fmla="*/ 9833 w 2635046"/>
              <a:gd name="connsiteY1" fmla="*/ 3254859 h 3254859"/>
              <a:gd name="connsiteX2" fmla="*/ 2635046 w 2635046"/>
              <a:gd name="connsiteY2" fmla="*/ 3254859 h 3254859"/>
              <a:gd name="connsiteX3" fmla="*/ 2635046 w 2635046"/>
              <a:gd name="connsiteY3" fmla="*/ 381 h 3254859"/>
            </a:gdLst>
            <a:ahLst/>
            <a:cxnLst>
              <a:cxn ang="0">
                <a:pos x="connsiteX0" y="connsiteY0"/>
              </a:cxn>
              <a:cxn ang="0">
                <a:pos x="connsiteX1" y="connsiteY1"/>
              </a:cxn>
              <a:cxn ang="0">
                <a:pos x="connsiteX2" y="connsiteY2"/>
              </a:cxn>
              <a:cxn ang="0">
                <a:pos x="connsiteX3" y="connsiteY3"/>
              </a:cxn>
            </a:cxnLst>
            <a:rect l="l" t="t" r="r" b="b"/>
            <a:pathLst>
              <a:path w="2635046" h="3254859">
                <a:moveTo>
                  <a:pt x="0" y="0"/>
                </a:moveTo>
                <a:cubicBezTo>
                  <a:pt x="3278" y="1078271"/>
                  <a:pt x="6555" y="2176588"/>
                  <a:pt x="9833" y="3254859"/>
                </a:cubicBezTo>
                <a:lnTo>
                  <a:pt x="2635046" y="3254859"/>
                </a:lnTo>
                <a:lnTo>
                  <a:pt x="2635046" y="381"/>
                </a:lnTo>
              </a:path>
            </a:pathLst>
          </a:custGeom>
          <a:noFill/>
          <a:ln w="38100" cap="flat" cmpd="sng" algn="ctr">
            <a:solidFill>
              <a:schemeClr val="tx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9" name="Freeform 18"/>
          <p:cNvSpPr/>
          <p:nvPr/>
        </p:nvSpPr>
        <p:spPr bwMode="auto">
          <a:xfrm>
            <a:off x="3311315" y="4141700"/>
            <a:ext cx="432345" cy="1312433"/>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Lst>
            <a:ahLst/>
            <a:cxnLst>
              <a:cxn ang="0">
                <a:pos x="connsiteX0" y="connsiteY0"/>
              </a:cxn>
              <a:cxn ang="0">
                <a:pos x="connsiteX1" y="connsiteY1"/>
              </a:cxn>
              <a:cxn ang="0">
                <a:pos x="connsiteX2" y="connsiteY2"/>
              </a:cxn>
              <a:cxn ang="0">
                <a:pos x="connsiteX3" y="connsiteY3"/>
              </a:cxn>
            </a:cxnLst>
            <a:rect l="l" t="t" r="r" b="b"/>
            <a:pathLst>
              <a:path w="2635046" h="3254478">
                <a:moveTo>
                  <a:pt x="0" y="19665"/>
                </a:moveTo>
                <a:cubicBezTo>
                  <a:pt x="3278" y="1097936"/>
                  <a:pt x="6555" y="2176207"/>
                  <a:pt x="9833" y="3254478"/>
                </a:cubicBezTo>
                <a:lnTo>
                  <a:pt x="2635046" y="3254478"/>
                </a:lnTo>
                <a:lnTo>
                  <a:pt x="2635046" y="0"/>
                </a:lnTo>
              </a:path>
            </a:pathLst>
          </a:custGeom>
          <a:noFill/>
          <a:ln w="38100" cap="flat" cmpd="sng" algn="ctr">
            <a:solidFill>
              <a:schemeClr val="tx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33" name="Freeform 32"/>
          <p:cNvSpPr/>
          <p:nvPr/>
        </p:nvSpPr>
        <p:spPr bwMode="auto">
          <a:xfrm flipH="1" flipV="1">
            <a:off x="4539596" y="4276689"/>
            <a:ext cx="150737" cy="2134873"/>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Lst>
            <a:ahLst/>
            <a:cxnLst>
              <a:cxn ang="0">
                <a:pos x="connsiteX0" y="connsiteY0"/>
              </a:cxn>
              <a:cxn ang="0">
                <a:pos x="connsiteX1" y="connsiteY1"/>
              </a:cxn>
              <a:cxn ang="0">
                <a:pos x="connsiteX2" y="connsiteY2"/>
              </a:cxn>
              <a:cxn ang="0">
                <a:pos x="connsiteX3" y="connsiteY3"/>
              </a:cxn>
            </a:cxnLst>
            <a:rect l="l" t="t" r="r" b="b"/>
            <a:pathLst>
              <a:path w="2635046" h="3254478">
                <a:moveTo>
                  <a:pt x="0" y="19665"/>
                </a:moveTo>
                <a:cubicBezTo>
                  <a:pt x="3278" y="1097936"/>
                  <a:pt x="6555" y="2176207"/>
                  <a:pt x="9833" y="3254478"/>
                </a:cubicBezTo>
                <a:lnTo>
                  <a:pt x="2635046" y="3254478"/>
                </a:lnTo>
                <a:lnTo>
                  <a:pt x="2635046" y="0"/>
                </a:lnTo>
              </a:path>
            </a:pathLst>
          </a:custGeom>
          <a:noFill/>
          <a:ln w="38100" cap="flat" cmpd="sng" algn="ctr">
            <a:solidFill>
              <a:schemeClr val="tx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35" name="Rectangle 5" descr="Cork"/>
          <p:cNvSpPr>
            <a:spLocks noChangeArrowheads="1"/>
          </p:cNvSpPr>
          <p:nvPr/>
        </p:nvSpPr>
        <p:spPr bwMode="auto">
          <a:xfrm flipH="1" flipV="1">
            <a:off x="3727049" y="4279730"/>
            <a:ext cx="833848" cy="151953"/>
          </a:xfrm>
          <a:prstGeom prst="rect">
            <a:avLst/>
          </a:prstGeom>
          <a:solidFill>
            <a:schemeClr val="bg1"/>
          </a:solid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cxnSp>
        <p:nvCxnSpPr>
          <p:cNvPr id="36" name="Straight Connector 35"/>
          <p:cNvCxnSpPr/>
          <p:nvPr/>
        </p:nvCxnSpPr>
        <p:spPr bwMode="auto">
          <a:xfrm flipH="1" flipV="1">
            <a:off x="3727049" y="4443839"/>
            <a:ext cx="833848" cy="0"/>
          </a:xfrm>
          <a:prstGeom prst="line">
            <a:avLst/>
          </a:prstGeom>
          <a:noFill/>
          <a:ln w="38100" cap="flat" cmpd="sng" algn="ctr">
            <a:solidFill>
              <a:schemeClr val="tx1"/>
            </a:solidFill>
            <a:prstDash val="solid"/>
            <a:round/>
            <a:headEnd type="none" w="lg" len="med"/>
            <a:tailEnd type="none" w="lg" len="med"/>
          </a:ln>
          <a:effectLst/>
        </p:spPr>
      </p:cxnSp>
      <p:cxnSp>
        <p:nvCxnSpPr>
          <p:cNvPr id="37" name="Straight Connector 36"/>
          <p:cNvCxnSpPr/>
          <p:nvPr/>
        </p:nvCxnSpPr>
        <p:spPr bwMode="auto">
          <a:xfrm flipH="1" flipV="1">
            <a:off x="3725154" y="4276690"/>
            <a:ext cx="833848" cy="0"/>
          </a:xfrm>
          <a:prstGeom prst="line">
            <a:avLst/>
          </a:prstGeom>
          <a:noFill/>
          <a:ln w="38100" cap="flat" cmpd="sng" algn="ctr">
            <a:solidFill>
              <a:schemeClr val="tx1"/>
            </a:solidFill>
            <a:prstDash val="solid"/>
            <a:round/>
            <a:headEnd type="none" w="lg" len="med"/>
            <a:tailEnd type="none" w="lg" len="med"/>
          </a:ln>
          <a:effectLst/>
        </p:spPr>
      </p:cxnSp>
      <p:grpSp>
        <p:nvGrpSpPr>
          <p:cNvPr id="3" name="Group 30"/>
          <p:cNvGrpSpPr/>
          <p:nvPr/>
        </p:nvGrpSpPr>
        <p:grpSpPr>
          <a:xfrm>
            <a:off x="2837111" y="2489571"/>
            <a:ext cx="751909" cy="2013849"/>
            <a:chOff x="2837111" y="2489571"/>
            <a:chExt cx="751909" cy="2013849"/>
          </a:xfrm>
          <a:solidFill>
            <a:schemeClr val="bg1"/>
          </a:solidFill>
        </p:grpSpPr>
        <p:sp>
          <p:nvSpPr>
            <p:cNvPr id="41" name="Rectangle 5" descr="Cork"/>
            <p:cNvSpPr>
              <a:spLocks noChangeArrowheads="1"/>
            </p:cNvSpPr>
            <p:nvPr/>
          </p:nvSpPr>
          <p:spPr bwMode="auto">
            <a:xfrm flipH="1" flipV="1">
              <a:off x="2842256" y="2493863"/>
              <a:ext cx="733427" cy="142656"/>
            </a:xfrm>
            <a:prstGeom prst="rect">
              <a:avLst/>
            </a:prstGeom>
            <a:grp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44" name="Rectangle 43" descr="Cork"/>
            <p:cNvSpPr>
              <a:spLocks noChangeArrowheads="1"/>
            </p:cNvSpPr>
            <p:nvPr/>
          </p:nvSpPr>
          <p:spPr bwMode="auto">
            <a:xfrm>
              <a:off x="2837111" y="2489571"/>
              <a:ext cx="127069" cy="2006229"/>
            </a:xfrm>
            <a:prstGeom prst="rect">
              <a:avLst/>
            </a:prstGeom>
            <a:grp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45" name="Rectangle 44" descr="Cork"/>
            <p:cNvSpPr>
              <a:spLocks noChangeArrowheads="1"/>
            </p:cNvSpPr>
            <p:nvPr/>
          </p:nvSpPr>
          <p:spPr bwMode="auto">
            <a:xfrm>
              <a:off x="3461951" y="2497191"/>
              <a:ext cx="127069" cy="2006229"/>
            </a:xfrm>
            <a:prstGeom prst="rect">
              <a:avLst/>
            </a:prstGeom>
            <a:grp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grpSp>
      <p:sp>
        <p:nvSpPr>
          <p:cNvPr id="43" name="Rectangle 5" descr="Cork"/>
          <p:cNvSpPr>
            <a:spLocks noChangeArrowheads="1"/>
          </p:cNvSpPr>
          <p:nvPr/>
        </p:nvSpPr>
        <p:spPr bwMode="auto">
          <a:xfrm>
            <a:off x="2700168" y="4226411"/>
            <a:ext cx="333487" cy="291800"/>
          </a:xfrm>
          <a:prstGeom prst="rect">
            <a:avLst/>
          </a:prstGeom>
          <a:solidFill>
            <a:schemeClr val="accent3"/>
          </a:solid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46" name="Rectangle 5" descr="Cork"/>
          <p:cNvSpPr>
            <a:spLocks noChangeArrowheads="1"/>
          </p:cNvSpPr>
          <p:nvPr/>
        </p:nvSpPr>
        <p:spPr bwMode="auto">
          <a:xfrm>
            <a:off x="3463961" y="4410635"/>
            <a:ext cx="107577" cy="892885"/>
          </a:xfrm>
          <a:prstGeom prst="rect">
            <a:avLst/>
          </a:prstGeom>
          <a:solidFill>
            <a:schemeClr val="bg1"/>
          </a:solid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29" name="Freeform 28"/>
          <p:cNvSpPr/>
          <p:nvPr/>
        </p:nvSpPr>
        <p:spPr bwMode="auto">
          <a:xfrm flipV="1">
            <a:off x="2818504" y="2475518"/>
            <a:ext cx="774550" cy="2838526"/>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80451"/>
              <a:gd name="connsiteX1" fmla="*/ 9833 w 2635046"/>
              <a:gd name="connsiteY1" fmla="*/ 3280451 h 3280451"/>
              <a:gd name="connsiteX2" fmla="*/ 2635046 w 2635046"/>
              <a:gd name="connsiteY2" fmla="*/ 3280451 h 3280451"/>
              <a:gd name="connsiteX3" fmla="*/ 2635046 w 2635046"/>
              <a:gd name="connsiteY3" fmla="*/ 25973 h 3280451"/>
              <a:gd name="connsiteX0" fmla="*/ 0 w 2635046"/>
              <a:gd name="connsiteY0" fmla="*/ 0 h 3260247"/>
              <a:gd name="connsiteX1" fmla="*/ 9833 w 2635046"/>
              <a:gd name="connsiteY1" fmla="*/ 3260247 h 3260247"/>
              <a:gd name="connsiteX2" fmla="*/ 2635046 w 2635046"/>
              <a:gd name="connsiteY2" fmla="*/ 3260247 h 3260247"/>
              <a:gd name="connsiteX3" fmla="*/ 2635046 w 2635046"/>
              <a:gd name="connsiteY3" fmla="*/ 5769 h 3260247"/>
              <a:gd name="connsiteX0" fmla="*/ 0 w 2635046"/>
              <a:gd name="connsiteY0" fmla="*/ 3660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54859"/>
              <a:gd name="connsiteX1" fmla="*/ 9833 w 2635046"/>
              <a:gd name="connsiteY1" fmla="*/ 3254859 h 3254859"/>
              <a:gd name="connsiteX2" fmla="*/ 2635046 w 2635046"/>
              <a:gd name="connsiteY2" fmla="*/ 3254859 h 3254859"/>
              <a:gd name="connsiteX3" fmla="*/ 2635046 w 2635046"/>
              <a:gd name="connsiteY3" fmla="*/ 381 h 3254859"/>
              <a:gd name="connsiteX0" fmla="*/ 0 w 2635046"/>
              <a:gd name="connsiteY0" fmla="*/ 1244382 h 4499241"/>
              <a:gd name="connsiteX1" fmla="*/ 9833 w 2635046"/>
              <a:gd name="connsiteY1" fmla="*/ 4499241 h 4499241"/>
              <a:gd name="connsiteX2" fmla="*/ 2635046 w 2635046"/>
              <a:gd name="connsiteY2" fmla="*/ 4499241 h 4499241"/>
              <a:gd name="connsiteX3" fmla="*/ 2635046 w 2635046"/>
              <a:gd name="connsiteY3" fmla="*/ 0 h 4499241"/>
            </a:gdLst>
            <a:ahLst/>
            <a:cxnLst>
              <a:cxn ang="0">
                <a:pos x="connsiteX0" y="connsiteY0"/>
              </a:cxn>
              <a:cxn ang="0">
                <a:pos x="connsiteX1" y="connsiteY1"/>
              </a:cxn>
              <a:cxn ang="0">
                <a:pos x="connsiteX2" y="connsiteY2"/>
              </a:cxn>
              <a:cxn ang="0">
                <a:pos x="connsiteX3" y="connsiteY3"/>
              </a:cxn>
            </a:cxnLst>
            <a:rect l="l" t="t" r="r" b="b"/>
            <a:pathLst>
              <a:path w="2635046" h="4499241">
                <a:moveTo>
                  <a:pt x="0" y="1244382"/>
                </a:moveTo>
                <a:cubicBezTo>
                  <a:pt x="3278" y="2322653"/>
                  <a:pt x="6555" y="3420970"/>
                  <a:pt x="9833" y="4499241"/>
                </a:cubicBezTo>
                <a:lnTo>
                  <a:pt x="2635046" y="4499241"/>
                </a:lnTo>
                <a:lnTo>
                  <a:pt x="2635046" y="0"/>
                </a:lnTo>
              </a:path>
            </a:pathLst>
          </a:custGeom>
          <a:noFill/>
          <a:ln w="38100" cap="flat" cmpd="sng" algn="ctr">
            <a:solidFill>
              <a:schemeClr val="tx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30" name="Freeform 29"/>
          <p:cNvSpPr/>
          <p:nvPr/>
        </p:nvSpPr>
        <p:spPr bwMode="auto">
          <a:xfrm flipV="1">
            <a:off x="2969111" y="2627918"/>
            <a:ext cx="473337" cy="2686366"/>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80451"/>
              <a:gd name="connsiteX1" fmla="*/ 9833 w 2635046"/>
              <a:gd name="connsiteY1" fmla="*/ 3280451 h 3280451"/>
              <a:gd name="connsiteX2" fmla="*/ 2635046 w 2635046"/>
              <a:gd name="connsiteY2" fmla="*/ 3280451 h 3280451"/>
              <a:gd name="connsiteX3" fmla="*/ 2635046 w 2635046"/>
              <a:gd name="connsiteY3" fmla="*/ 25973 h 3280451"/>
              <a:gd name="connsiteX0" fmla="*/ 0 w 2635046"/>
              <a:gd name="connsiteY0" fmla="*/ 0 h 3260247"/>
              <a:gd name="connsiteX1" fmla="*/ 9833 w 2635046"/>
              <a:gd name="connsiteY1" fmla="*/ 3260247 h 3260247"/>
              <a:gd name="connsiteX2" fmla="*/ 2635046 w 2635046"/>
              <a:gd name="connsiteY2" fmla="*/ 3260247 h 3260247"/>
              <a:gd name="connsiteX3" fmla="*/ 2635046 w 2635046"/>
              <a:gd name="connsiteY3" fmla="*/ 5769 h 3260247"/>
              <a:gd name="connsiteX0" fmla="*/ 0 w 2635046"/>
              <a:gd name="connsiteY0" fmla="*/ 3660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54859"/>
              <a:gd name="connsiteX1" fmla="*/ 9833 w 2635046"/>
              <a:gd name="connsiteY1" fmla="*/ 3254859 h 3254859"/>
              <a:gd name="connsiteX2" fmla="*/ 2635046 w 2635046"/>
              <a:gd name="connsiteY2" fmla="*/ 3254859 h 3254859"/>
              <a:gd name="connsiteX3" fmla="*/ 2635046 w 2635046"/>
              <a:gd name="connsiteY3" fmla="*/ 381 h 3254859"/>
              <a:gd name="connsiteX0" fmla="*/ 0 w 2635046"/>
              <a:gd name="connsiteY0" fmla="*/ 1244382 h 4499241"/>
              <a:gd name="connsiteX1" fmla="*/ 9833 w 2635046"/>
              <a:gd name="connsiteY1" fmla="*/ 4499241 h 4499241"/>
              <a:gd name="connsiteX2" fmla="*/ 2635046 w 2635046"/>
              <a:gd name="connsiteY2" fmla="*/ 4499241 h 4499241"/>
              <a:gd name="connsiteX3" fmla="*/ 2635046 w 2635046"/>
              <a:gd name="connsiteY3" fmla="*/ 0 h 4499241"/>
              <a:gd name="connsiteX0" fmla="*/ 0 w 2635046"/>
              <a:gd name="connsiteY0" fmla="*/ 1334470 h 4499241"/>
              <a:gd name="connsiteX1" fmla="*/ 9833 w 2635046"/>
              <a:gd name="connsiteY1" fmla="*/ 4499241 h 4499241"/>
              <a:gd name="connsiteX2" fmla="*/ 2635046 w 2635046"/>
              <a:gd name="connsiteY2" fmla="*/ 4499241 h 4499241"/>
              <a:gd name="connsiteX3" fmla="*/ 2635046 w 2635046"/>
              <a:gd name="connsiteY3" fmla="*/ 0 h 4499241"/>
            </a:gdLst>
            <a:ahLst/>
            <a:cxnLst>
              <a:cxn ang="0">
                <a:pos x="connsiteX0" y="connsiteY0"/>
              </a:cxn>
              <a:cxn ang="0">
                <a:pos x="connsiteX1" y="connsiteY1"/>
              </a:cxn>
              <a:cxn ang="0">
                <a:pos x="connsiteX2" y="connsiteY2"/>
              </a:cxn>
              <a:cxn ang="0">
                <a:pos x="connsiteX3" y="connsiteY3"/>
              </a:cxn>
            </a:cxnLst>
            <a:rect l="l" t="t" r="r" b="b"/>
            <a:pathLst>
              <a:path w="2635046" h="4499241">
                <a:moveTo>
                  <a:pt x="0" y="1334470"/>
                </a:moveTo>
                <a:cubicBezTo>
                  <a:pt x="3278" y="2412741"/>
                  <a:pt x="6555" y="3420970"/>
                  <a:pt x="9833" y="4499241"/>
                </a:cubicBezTo>
                <a:lnTo>
                  <a:pt x="2635046" y="4499241"/>
                </a:lnTo>
                <a:lnTo>
                  <a:pt x="2635046" y="0"/>
                </a:lnTo>
              </a:path>
            </a:pathLst>
          </a:custGeom>
          <a:noFill/>
          <a:ln w="38100" cap="flat" cmpd="sng" algn="ctr">
            <a:solidFill>
              <a:schemeClr val="tx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grpSp>
        <p:nvGrpSpPr>
          <p:cNvPr id="5" name="Group 66"/>
          <p:cNvGrpSpPr/>
          <p:nvPr/>
        </p:nvGrpSpPr>
        <p:grpSpPr>
          <a:xfrm>
            <a:off x="3352800" y="1985010"/>
            <a:ext cx="60960" cy="491490"/>
            <a:chOff x="3352800" y="2125980"/>
            <a:chExt cx="60960" cy="350520"/>
          </a:xfrm>
        </p:grpSpPr>
        <p:cxnSp>
          <p:nvCxnSpPr>
            <p:cNvPr id="60" name="Straight Connector 59"/>
            <p:cNvCxnSpPr/>
            <p:nvPr/>
          </p:nvCxnSpPr>
          <p:spPr bwMode="auto">
            <a:xfrm rot="5400000" flipH="1" flipV="1">
              <a:off x="3177540" y="2301240"/>
              <a:ext cx="350520" cy="0"/>
            </a:xfrm>
            <a:prstGeom prst="line">
              <a:avLst/>
            </a:prstGeom>
            <a:noFill/>
            <a:ln w="19050" cap="flat" cmpd="sng" algn="ctr">
              <a:solidFill>
                <a:schemeClr val="tx1"/>
              </a:solidFill>
              <a:prstDash val="solid"/>
              <a:round/>
              <a:headEnd type="none" w="lg" len="med"/>
              <a:tailEnd type="none" w="lg" len="med"/>
            </a:ln>
            <a:effectLst/>
          </p:spPr>
        </p:cxnSp>
        <p:cxnSp>
          <p:nvCxnSpPr>
            <p:cNvPr id="61" name="Straight Connector 60"/>
            <p:cNvCxnSpPr/>
            <p:nvPr/>
          </p:nvCxnSpPr>
          <p:spPr bwMode="auto">
            <a:xfrm rot="5400000" flipH="1" flipV="1">
              <a:off x="3238500" y="2301240"/>
              <a:ext cx="350520" cy="0"/>
            </a:xfrm>
            <a:prstGeom prst="line">
              <a:avLst/>
            </a:prstGeom>
            <a:noFill/>
            <a:ln w="19050" cap="flat" cmpd="sng" algn="ctr">
              <a:solidFill>
                <a:schemeClr val="tx1"/>
              </a:solidFill>
              <a:prstDash val="solid"/>
              <a:round/>
              <a:headEnd type="none" w="lg" len="med"/>
              <a:tailEnd type="none" w="lg" len="med"/>
            </a:ln>
            <a:effectLst/>
          </p:spPr>
        </p:cxnSp>
      </p:grpSp>
      <p:grpSp>
        <p:nvGrpSpPr>
          <p:cNvPr id="6" name="Group 65"/>
          <p:cNvGrpSpPr/>
          <p:nvPr/>
        </p:nvGrpSpPr>
        <p:grpSpPr>
          <a:xfrm rot="5400000">
            <a:off x="3268027" y="2137410"/>
            <a:ext cx="228600" cy="228600"/>
            <a:chOff x="3844290" y="2049780"/>
            <a:chExt cx="228600" cy="228600"/>
          </a:xfrm>
        </p:grpSpPr>
        <p:sp>
          <p:nvSpPr>
            <p:cNvPr id="55" name="Chord 54"/>
            <p:cNvSpPr/>
            <p:nvPr/>
          </p:nvSpPr>
          <p:spPr bwMode="auto">
            <a:xfrm flipH="1">
              <a:off x="3844290" y="2049780"/>
              <a:ext cx="228600" cy="228600"/>
            </a:xfrm>
            <a:prstGeom prst="chord">
              <a:avLst>
                <a:gd name="adj1" fmla="val 6444352"/>
                <a:gd name="adj2" fmla="val 6302526"/>
              </a:avLst>
            </a:prstGeom>
            <a:solidFill>
              <a:schemeClr val="bg1"/>
            </a:solidFill>
            <a:ln w="12700" cap="flat" cmpd="sng" algn="ctr">
              <a:solidFill>
                <a:schemeClr val="bg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53" name="Chord 52"/>
            <p:cNvSpPr/>
            <p:nvPr/>
          </p:nvSpPr>
          <p:spPr bwMode="auto">
            <a:xfrm>
              <a:off x="3844290" y="2049780"/>
              <a:ext cx="228600" cy="228600"/>
            </a:xfrm>
            <a:prstGeom prst="chord">
              <a:avLst>
                <a:gd name="adj1" fmla="val 6444352"/>
                <a:gd name="adj2" fmla="val 15085416"/>
              </a:avLst>
            </a:prstGeom>
            <a:solidFill>
              <a:schemeClr val="bg1"/>
            </a:solidFill>
            <a:ln w="12700" cap="flat" cmpd="sng" algn="ctr">
              <a:solidFill>
                <a:schemeClr val="tx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54" name="Chord 53"/>
            <p:cNvSpPr/>
            <p:nvPr/>
          </p:nvSpPr>
          <p:spPr bwMode="auto">
            <a:xfrm flipH="1">
              <a:off x="3844290" y="2049780"/>
              <a:ext cx="228600" cy="228600"/>
            </a:xfrm>
            <a:prstGeom prst="chord">
              <a:avLst>
                <a:gd name="adj1" fmla="val 6444352"/>
                <a:gd name="adj2" fmla="val 15085416"/>
              </a:avLst>
            </a:prstGeom>
            <a:solidFill>
              <a:schemeClr val="bg1"/>
            </a:solidFill>
            <a:ln w="12700" cap="flat" cmpd="sng" algn="ctr">
              <a:solidFill>
                <a:schemeClr val="tx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grpSp>
      <p:sp>
        <p:nvSpPr>
          <p:cNvPr id="63" name="Chord 62"/>
          <p:cNvSpPr/>
          <p:nvPr/>
        </p:nvSpPr>
        <p:spPr bwMode="auto">
          <a:xfrm rot="5400000" flipH="1">
            <a:off x="4732020" y="2872740"/>
            <a:ext cx="228600" cy="228600"/>
          </a:xfrm>
          <a:prstGeom prst="chord">
            <a:avLst>
              <a:gd name="adj1" fmla="val 6444352"/>
              <a:gd name="adj2" fmla="val 6302526"/>
            </a:avLst>
          </a:prstGeom>
          <a:solidFill>
            <a:schemeClr val="bg1"/>
          </a:solidFill>
          <a:ln w="12700" cap="flat" cmpd="sng" algn="ctr">
            <a:no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68" name="Rectangle 67"/>
          <p:cNvSpPr/>
          <p:nvPr/>
        </p:nvSpPr>
        <p:spPr bwMode="auto">
          <a:xfrm>
            <a:off x="3366135" y="2417445"/>
            <a:ext cx="36576" cy="74295"/>
          </a:xfrm>
          <a:prstGeom prst="rect">
            <a:avLst/>
          </a:prstGeom>
          <a:solidFill>
            <a:schemeClr val="bg1"/>
          </a:solidFill>
          <a:ln w="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62" name="Rectangle 5" descr="Cork"/>
          <p:cNvSpPr>
            <a:spLocks noChangeArrowheads="1"/>
          </p:cNvSpPr>
          <p:nvPr/>
        </p:nvSpPr>
        <p:spPr bwMode="auto">
          <a:xfrm>
            <a:off x="2831054" y="4197724"/>
            <a:ext cx="118334" cy="291800"/>
          </a:xfrm>
          <a:prstGeom prst="rect">
            <a:avLst/>
          </a:prstGeom>
          <a:solidFill>
            <a:schemeClr val="accent3"/>
          </a:solid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66" name="Rectangle 5" descr="Cork"/>
          <p:cNvSpPr>
            <a:spLocks noChangeArrowheads="1"/>
          </p:cNvSpPr>
          <p:nvPr/>
        </p:nvSpPr>
        <p:spPr bwMode="auto">
          <a:xfrm>
            <a:off x="2832847" y="3130475"/>
            <a:ext cx="128016" cy="1081143"/>
          </a:xfrm>
          <a:prstGeom prst="rect">
            <a:avLst/>
          </a:prstGeom>
          <a:solidFill>
            <a:schemeClr val="accent3"/>
          </a:solid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67" name="Oval 14"/>
          <p:cNvSpPr>
            <a:spLocks noChangeArrowheads="1"/>
          </p:cNvSpPr>
          <p:nvPr/>
        </p:nvSpPr>
        <p:spPr bwMode="auto">
          <a:xfrm>
            <a:off x="3464094" y="5226984"/>
            <a:ext cx="106212" cy="96818"/>
          </a:xfrm>
          <a:prstGeom prst="ellipse">
            <a:avLst/>
          </a:prstGeom>
          <a:solidFill>
            <a:schemeClr val="bg1"/>
          </a:solidFill>
          <a:ln w="12700">
            <a:noFill/>
            <a:round/>
            <a:headEnd/>
            <a:tailEnd/>
          </a:ln>
          <a:effectLst/>
        </p:spPr>
        <p:txBody>
          <a:bodyPr wrap="none" anchor="ctr"/>
          <a:lstStyle/>
          <a:p>
            <a:endParaRPr lang="en-US"/>
          </a:p>
        </p:txBody>
      </p:sp>
      <p:sp>
        <p:nvSpPr>
          <p:cNvPr id="7" name="TextBox 6"/>
          <p:cNvSpPr txBox="1"/>
          <p:nvPr/>
        </p:nvSpPr>
        <p:spPr>
          <a:xfrm>
            <a:off x="5867400" y="2565191"/>
            <a:ext cx="2819400" cy="1384995"/>
          </a:xfrm>
          <a:prstGeom prst="rect">
            <a:avLst/>
          </a:prstGeom>
          <a:noFill/>
        </p:spPr>
        <p:txBody>
          <a:bodyPr wrap="square" rtlCol="0">
            <a:spAutoFit/>
          </a:bodyPr>
          <a:lstStyle/>
          <a:p>
            <a:r>
              <a:rPr lang="es-HN" sz="2800" dirty="0" smtClean="0">
                <a:latin typeface="+mn-lt"/>
              </a:rPr>
              <a:t>El aire en el tubo sifón previene que el agua salga </a:t>
            </a:r>
          </a:p>
        </p:txBody>
      </p:sp>
      <p:cxnSp>
        <p:nvCxnSpPr>
          <p:cNvPr id="9" name="Straight Arrow Connector 8"/>
          <p:cNvCxnSpPr>
            <a:stCxn id="7" idx="1"/>
          </p:cNvCxnSpPr>
          <p:nvPr/>
        </p:nvCxnSpPr>
        <p:spPr>
          <a:xfrm flipH="1" flipV="1">
            <a:off x="3575683" y="2872740"/>
            <a:ext cx="2291717" cy="38494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339027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down)">
                                      <p:cBhvr>
                                        <p:cTn id="7" dur="5000"/>
                                        <p:tgtEl>
                                          <p:spTgt spid="6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6"/>
                                        </p:tgtEl>
                                        <p:attrNameLst>
                                          <p:attrName>style.visibility</p:attrName>
                                        </p:attrNameLst>
                                      </p:cBhvr>
                                      <p:to>
                                        <p:strVal val="visible"/>
                                      </p:to>
                                    </p:set>
                                    <p:animEffect transition="in" filter="wipe(down)">
                                      <p:cBhvr>
                                        <p:cTn id="10" dur="5000"/>
                                        <p:tgtEl>
                                          <p:spTgt spid="66"/>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46"/>
                                        </p:tgtEl>
                                        <p:attrNameLst>
                                          <p:attrName>style.visibility</p:attrName>
                                        </p:attrNameLst>
                                      </p:cBhvr>
                                      <p:to>
                                        <p:strVal val="visible"/>
                                      </p:to>
                                    </p:set>
                                    <p:animEffect transition="in" filter="wipe(up)">
                                      <p:cBhvr>
                                        <p:cTn id="13" dur="2400"/>
                                        <p:tgtEl>
                                          <p:spTgt spid="46"/>
                                        </p:tgtEl>
                                      </p:cBhvr>
                                    </p:animEffect>
                                  </p:childTnLst>
                                </p:cTn>
                              </p:par>
                              <p:par>
                                <p:cTn id="14" presetID="1" presetClass="entr" presetSubtype="0" fill="hold" grpId="1" nodeType="withEffect">
                                  <p:stCondLst>
                                    <p:cond delay="2400"/>
                                  </p:stCondLst>
                                  <p:childTnLst>
                                    <p:set>
                                      <p:cBhvr>
                                        <p:cTn id="15" dur="1" fill="hold">
                                          <p:stCondLst>
                                            <p:cond delay="0"/>
                                          </p:stCondLst>
                                        </p:cTn>
                                        <p:tgtEl>
                                          <p:spTgt spid="67"/>
                                        </p:tgtEl>
                                        <p:attrNameLst>
                                          <p:attrName>style.visibility</p:attrName>
                                        </p:attrNameLst>
                                      </p:cBhvr>
                                      <p:to>
                                        <p:strVal val="visible"/>
                                      </p:to>
                                    </p:set>
                                  </p:childTnLst>
                                </p:cTn>
                              </p:par>
                              <p:par>
                                <p:cTn id="16" presetID="0" presetClass="path" presetSubtype="0" repeatCount="3000" accel="50000" fill="hold" grpId="0" nodeType="withEffect">
                                  <p:stCondLst>
                                    <p:cond delay="2500"/>
                                  </p:stCondLst>
                                  <p:childTnLst>
                                    <p:animMotion origin="layout" path="M 1.38889E-6 -2.96296E-6 C 0.00035 0.00209 -0.00104 0.01019 0.00156 0.01181 C 0.00417 0.01343 0.01233 0.0213 0.0151 0.00949 C 0.01788 -0.00231 0.01858 -0.0412 0.01823 -0.05949 C 0.01788 -0.07777 0.01371 -0.08981 0.01337 -0.10092 C 0.01302 -0.11203 0.01597 -0.12199 0.01649 -0.12615 " pathEditMode="relative" rAng="0" ptsTypes="aaaaaa">
                                      <p:cBhvr>
                                        <p:cTn id="17" dur="900" fill="hold"/>
                                        <p:tgtEl>
                                          <p:spTgt spid="67"/>
                                        </p:tgtEl>
                                        <p:attrNameLst>
                                          <p:attrName>ppt_x</p:attrName>
                                          <p:attrName>ppt_y</p:attrName>
                                        </p:attrNameLst>
                                      </p:cBhvr>
                                      <p:rCtr x="900" y="-5300"/>
                                    </p:animMotion>
                                  </p:childTnLst>
                                </p:cTn>
                              </p:par>
                            </p:childTnLst>
                          </p:cTn>
                        </p:par>
                        <p:par>
                          <p:cTn id="18" fill="hold">
                            <p:stCondLst>
                              <p:cond delay="5200"/>
                            </p:stCondLst>
                            <p:childTnLst>
                              <p:par>
                                <p:cTn id="19" presetID="1" presetClass="exit" presetSubtype="0" fill="hold" grpId="2" nodeType="afterEffect">
                                  <p:stCondLst>
                                    <p:cond delay="0"/>
                                  </p:stCondLst>
                                  <p:childTnLst>
                                    <p:set>
                                      <p:cBhvr>
                                        <p:cTn id="20" dur="1" fill="hold">
                                          <p:stCondLst>
                                            <p:cond delay="0"/>
                                          </p:stCondLst>
                                        </p:cTn>
                                        <p:tgtEl>
                                          <p:spTgt spid="6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46" grpId="0" animBg="1"/>
      <p:bldP spid="66" grpId="0" animBg="1"/>
      <p:bldP spid="67" grpId="0" animBg="1"/>
      <p:bldP spid="67" grpId="1" animBg="1"/>
      <p:bldP spid="67" grpId="2"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Rectangle 5" descr="Cork"/>
          <p:cNvSpPr>
            <a:spLocks noChangeArrowheads="1"/>
          </p:cNvSpPr>
          <p:nvPr/>
        </p:nvSpPr>
        <p:spPr bwMode="auto">
          <a:xfrm>
            <a:off x="1696744" y="2419127"/>
            <a:ext cx="1494503" cy="1819386"/>
          </a:xfrm>
          <a:prstGeom prst="rect">
            <a:avLst/>
          </a:prstGeom>
          <a:solidFill>
            <a:schemeClr val="accent3"/>
          </a:solid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65" name="Chord 64"/>
          <p:cNvSpPr/>
          <p:nvPr/>
        </p:nvSpPr>
        <p:spPr bwMode="auto">
          <a:xfrm rot="5400000" flipH="1">
            <a:off x="3268027" y="2137410"/>
            <a:ext cx="228600" cy="228600"/>
          </a:xfrm>
          <a:prstGeom prst="chord">
            <a:avLst>
              <a:gd name="adj1" fmla="val 15384200"/>
              <a:gd name="adj2" fmla="val 15085416"/>
            </a:avLst>
          </a:prstGeom>
          <a:solidFill>
            <a:schemeClr val="bg1"/>
          </a:solidFill>
          <a:ln w="12700" cap="flat" cmpd="sng" algn="ctr">
            <a:solidFill>
              <a:schemeClr val="tx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20" name="Rectangle 5" descr="Cork"/>
          <p:cNvSpPr>
            <a:spLocks noChangeArrowheads="1"/>
          </p:cNvSpPr>
          <p:nvPr/>
        </p:nvSpPr>
        <p:spPr bwMode="auto">
          <a:xfrm>
            <a:off x="3310390" y="4421393"/>
            <a:ext cx="433270" cy="1027164"/>
          </a:xfrm>
          <a:prstGeom prst="rect">
            <a:avLst/>
          </a:prstGeom>
          <a:solidFill>
            <a:schemeClr val="accent3"/>
          </a:solid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2" name="Title 1"/>
          <p:cNvSpPr>
            <a:spLocks noGrp="1"/>
          </p:cNvSpPr>
          <p:nvPr>
            <p:ph type="title"/>
          </p:nvPr>
        </p:nvSpPr>
        <p:spPr/>
        <p:txBody>
          <a:bodyPr/>
          <a:lstStyle/>
          <a:p>
            <a:r>
              <a:rPr lang="es-HN" noProof="0" dirty="0" smtClean="0"/>
              <a:t>Empezar el </a:t>
            </a:r>
            <a:r>
              <a:rPr lang="es-HN" noProof="0" dirty="0" err="1" smtClean="0"/>
              <a:t>retrolavado</a:t>
            </a:r>
            <a:endParaRPr lang="es-HN" noProof="0" dirty="0"/>
          </a:p>
        </p:txBody>
      </p:sp>
      <p:sp>
        <p:nvSpPr>
          <p:cNvPr id="4" name="Rectangle 5" descr="Cork"/>
          <p:cNvSpPr>
            <a:spLocks noChangeArrowheads="1"/>
          </p:cNvSpPr>
          <p:nvPr/>
        </p:nvSpPr>
        <p:spPr bwMode="auto">
          <a:xfrm>
            <a:off x="1705709" y="4224618"/>
            <a:ext cx="1494503" cy="2399368"/>
          </a:xfrm>
          <a:prstGeom prst="rect">
            <a:avLst/>
          </a:prstGeom>
          <a:solidFill>
            <a:schemeClr val="accent3"/>
          </a:solid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48" name="Rectangle 5" descr="Cork"/>
          <p:cNvSpPr>
            <a:spLocks noChangeArrowheads="1"/>
          </p:cNvSpPr>
          <p:nvPr/>
        </p:nvSpPr>
        <p:spPr bwMode="auto">
          <a:xfrm>
            <a:off x="1705710" y="4767902"/>
            <a:ext cx="1494503" cy="1869117"/>
          </a:xfrm>
          <a:prstGeom prst="rect">
            <a:avLst/>
          </a:prstGeom>
          <a:blipFill dpi="0" rotWithShape="1">
            <a:blip r:embed="rId3" cstate="screen">
              <a:alphaModFix amt="50000"/>
            </a:blip>
            <a:srcRect/>
            <a:tile tx="0" ty="0" sx="100000" sy="100000" flip="none" algn="tl"/>
          </a:blip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57" name="Rectangle 5" descr="Cork"/>
          <p:cNvSpPr>
            <a:spLocks noChangeArrowheads="1"/>
          </p:cNvSpPr>
          <p:nvPr/>
        </p:nvSpPr>
        <p:spPr bwMode="auto">
          <a:xfrm>
            <a:off x="1716467" y="5461877"/>
            <a:ext cx="1494503" cy="1173921"/>
          </a:xfrm>
          <a:prstGeom prst="rect">
            <a:avLst/>
          </a:prstGeom>
          <a:blipFill>
            <a:blip r:embed="rId3" cstate="screen"/>
            <a:tile tx="0" ty="0" sx="100000" sy="100000" flip="none" algn="tl"/>
          </a:blip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52" name="Rectangle 5" descr="Cork"/>
          <p:cNvSpPr>
            <a:spLocks noChangeArrowheads="1"/>
          </p:cNvSpPr>
          <p:nvPr/>
        </p:nvSpPr>
        <p:spPr bwMode="auto">
          <a:xfrm>
            <a:off x="1698534" y="2410163"/>
            <a:ext cx="1494503" cy="1819386"/>
          </a:xfrm>
          <a:prstGeom prst="rect">
            <a:avLst/>
          </a:prstGeom>
          <a:solidFill>
            <a:schemeClr val="bg1"/>
          </a:solid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17" name="Freeform 16"/>
          <p:cNvSpPr/>
          <p:nvPr/>
        </p:nvSpPr>
        <p:spPr bwMode="auto">
          <a:xfrm>
            <a:off x="1695876" y="2032656"/>
            <a:ext cx="1494504" cy="4603375"/>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80451"/>
              <a:gd name="connsiteX1" fmla="*/ 9833 w 2635046"/>
              <a:gd name="connsiteY1" fmla="*/ 3280451 h 3280451"/>
              <a:gd name="connsiteX2" fmla="*/ 2635046 w 2635046"/>
              <a:gd name="connsiteY2" fmla="*/ 3280451 h 3280451"/>
              <a:gd name="connsiteX3" fmla="*/ 2635046 w 2635046"/>
              <a:gd name="connsiteY3" fmla="*/ 25973 h 3280451"/>
              <a:gd name="connsiteX0" fmla="*/ 0 w 2635046"/>
              <a:gd name="connsiteY0" fmla="*/ 0 h 3260247"/>
              <a:gd name="connsiteX1" fmla="*/ 9833 w 2635046"/>
              <a:gd name="connsiteY1" fmla="*/ 3260247 h 3260247"/>
              <a:gd name="connsiteX2" fmla="*/ 2635046 w 2635046"/>
              <a:gd name="connsiteY2" fmla="*/ 3260247 h 3260247"/>
              <a:gd name="connsiteX3" fmla="*/ 2635046 w 2635046"/>
              <a:gd name="connsiteY3" fmla="*/ 5769 h 3260247"/>
              <a:gd name="connsiteX0" fmla="*/ 0 w 2635046"/>
              <a:gd name="connsiteY0" fmla="*/ 3660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54859"/>
              <a:gd name="connsiteX1" fmla="*/ 9833 w 2635046"/>
              <a:gd name="connsiteY1" fmla="*/ 3254859 h 3254859"/>
              <a:gd name="connsiteX2" fmla="*/ 2635046 w 2635046"/>
              <a:gd name="connsiteY2" fmla="*/ 3254859 h 3254859"/>
              <a:gd name="connsiteX3" fmla="*/ 2635046 w 2635046"/>
              <a:gd name="connsiteY3" fmla="*/ 381 h 3254859"/>
            </a:gdLst>
            <a:ahLst/>
            <a:cxnLst>
              <a:cxn ang="0">
                <a:pos x="connsiteX0" y="connsiteY0"/>
              </a:cxn>
              <a:cxn ang="0">
                <a:pos x="connsiteX1" y="connsiteY1"/>
              </a:cxn>
              <a:cxn ang="0">
                <a:pos x="connsiteX2" y="connsiteY2"/>
              </a:cxn>
              <a:cxn ang="0">
                <a:pos x="connsiteX3" y="connsiteY3"/>
              </a:cxn>
            </a:cxnLst>
            <a:rect l="l" t="t" r="r" b="b"/>
            <a:pathLst>
              <a:path w="2635046" h="3254859">
                <a:moveTo>
                  <a:pt x="0" y="0"/>
                </a:moveTo>
                <a:cubicBezTo>
                  <a:pt x="3278" y="1078271"/>
                  <a:pt x="6555" y="2176588"/>
                  <a:pt x="9833" y="3254859"/>
                </a:cubicBezTo>
                <a:lnTo>
                  <a:pt x="2635046" y="3254859"/>
                </a:lnTo>
                <a:lnTo>
                  <a:pt x="2635046" y="381"/>
                </a:lnTo>
              </a:path>
            </a:pathLst>
          </a:custGeom>
          <a:noFill/>
          <a:ln w="38100" cap="flat" cmpd="sng" algn="ctr">
            <a:solidFill>
              <a:schemeClr val="tx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9" name="Freeform 18"/>
          <p:cNvSpPr/>
          <p:nvPr/>
        </p:nvSpPr>
        <p:spPr bwMode="auto">
          <a:xfrm>
            <a:off x="3311315" y="4141700"/>
            <a:ext cx="432345" cy="1312433"/>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Lst>
            <a:ahLst/>
            <a:cxnLst>
              <a:cxn ang="0">
                <a:pos x="connsiteX0" y="connsiteY0"/>
              </a:cxn>
              <a:cxn ang="0">
                <a:pos x="connsiteX1" y="connsiteY1"/>
              </a:cxn>
              <a:cxn ang="0">
                <a:pos x="connsiteX2" y="connsiteY2"/>
              </a:cxn>
              <a:cxn ang="0">
                <a:pos x="connsiteX3" y="connsiteY3"/>
              </a:cxn>
            </a:cxnLst>
            <a:rect l="l" t="t" r="r" b="b"/>
            <a:pathLst>
              <a:path w="2635046" h="3254478">
                <a:moveTo>
                  <a:pt x="0" y="19665"/>
                </a:moveTo>
                <a:cubicBezTo>
                  <a:pt x="3278" y="1097936"/>
                  <a:pt x="6555" y="2176207"/>
                  <a:pt x="9833" y="3254478"/>
                </a:cubicBezTo>
                <a:lnTo>
                  <a:pt x="2635046" y="3254478"/>
                </a:lnTo>
                <a:lnTo>
                  <a:pt x="2635046" y="0"/>
                </a:lnTo>
              </a:path>
            </a:pathLst>
          </a:custGeom>
          <a:noFill/>
          <a:ln w="38100" cap="flat" cmpd="sng" algn="ctr">
            <a:solidFill>
              <a:schemeClr val="tx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33" name="Freeform 32"/>
          <p:cNvSpPr/>
          <p:nvPr/>
        </p:nvSpPr>
        <p:spPr bwMode="auto">
          <a:xfrm flipH="1" flipV="1">
            <a:off x="4539596" y="4276689"/>
            <a:ext cx="150737" cy="2134873"/>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Lst>
            <a:ahLst/>
            <a:cxnLst>
              <a:cxn ang="0">
                <a:pos x="connsiteX0" y="connsiteY0"/>
              </a:cxn>
              <a:cxn ang="0">
                <a:pos x="connsiteX1" y="connsiteY1"/>
              </a:cxn>
              <a:cxn ang="0">
                <a:pos x="connsiteX2" y="connsiteY2"/>
              </a:cxn>
              <a:cxn ang="0">
                <a:pos x="connsiteX3" y="connsiteY3"/>
              </a:cxn>
            </a:cxnLst>
            <a:rect l="l" t="t" r="r" b="b"/>
            <a:pathLst>
              <a:path w="2635046" h="3254478">
                <a:moveTo>
                  <a:pt x="0" y="19665"/>
                </a:moveTo>
                <a:cubicBezTo>
                  <a:pt x="3278" y="1097936"/>
                  <a:pt x="6555" y="2176207"/>
                  <a:pt x="9833" y="3254478"/>
                </a:cubicBezTo>
                <a:lnTo>
                  <a:pt x="2635046" y="3254478"/>
                </a:lnTo>
                <a:lnTo>
                  <a:pt x="2635046" y="0"/>
                </a:lnTo>
              </a:path>
            </a:pathLst>
          </a:custGeom>
          <a:noFill/>
          <a:ln w="38100" cap="flat" cmpd="sng" algn="ctr">
            <a:solidFill>
              <a:schemeClr val="tx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35" name="Rectangle 5" descr="Cork"/>
          <p:cNvSpPr>
            <a:spLocks noChangeArrowheads="1"/>
          </p:cNvSpPr>
          <p:nvPr/>
        </p:nvSpPr>
        <p:spPr bwMode="auto">
          <a:xfrm flipH="1" flipV="1">
            <a:off x="3727049" y="4279730"/>
            <a:ext cx="833848" cy="151953"/>
          </a:xfrm>
          <a:prstGeom prst="rect">
            <a:avLst/>
          </a:prstGeom>
          <a:solidFill>
            <a:schemeClr val="bg1"/>
          </a:solid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cxnSp>
        <p:nvCxnSpPr>
          <p:cNvPr id="36" name="Straight Connector 35"/>
          <p:cNvCxnSpPr/>
          <p:nvPr/>
        </p:nvCxnSpPr>
        <p:spPr bwMode="auto">
          <a:xfrm flipH="1" flipV="1">
            <a:off x="3727049" y="4443839"/>
            <a:ext cx="833848" cy="0"/>
          </a:xfrm>
          <a:prstGeom prst="line">
            <a:avLst/>
          </a:prstGeom>
          <a:noFill/>
          <a:ln w="38100" cap="flat" cmpd="sng" algn="ctr">
            <a:solidFill>
              <a:schemeClr val="tx1"/>
            </a:solidFill>
            <a:prstDash val="solid"/>
            <a:round/>
            <a:headEnd type="none" w="lg" len="med"/>
            <a:tailEnd type="none" w="lg" len="med"/>
          </a:ln>
          <a:effectLst/>
        </p:spPr>
      </p:cxnSp>
      <p:cxnSp>
        <p:nvCxnSpPr>
          <p:cNvPr id="37" name="Straight Connector 36"/>
          <p:cNvCxnSpPr/>
          <p:nvPr/>
        </p:nvCxnSpPr>
        <p:spPr bwMode="auto">
          <a:xfrm flipH="1" flipV="1">
            <a:off x="3725154" y="4276690"/>
            <a:ext cx="833848" cy="0"/>
          </a:xfrm>
          <a:prstGeom prst="line">
            <a:avLst/>
          </a:prstGeom>
          <a:noFill/>
          <a:ln w="38100" cap="flat" cmpd="sng" algn="ctr">
            <a:solidFill>
              <a:schemeClr val="tx1"/>
            </a:solidFill>
            <a:prstDash val="solid"/>
            <a:round/>
            <a:headEnd type="none" w="lg" len="med"/>
            <a:tailEnd type="none" w="lg" len="med"/>
          </a:ln>
          <a:effectLst/>
        </p:spPr>
      </p:cxnSp>
      <p:grpSp>
        <p:nvGrpSpPr>
          <p:cNvPr id="3" name="Group 30"/>
          <p:cNvGrpSpPr/>
          <p:nvPr/>
        </p:nvGrpSpPr>
        <p:grpSpPr>
          <a:xfrm>
            <a:off x="2837111" y="2489571"/>
            <a:ext cx="751909" cy="2013849"/>
            <a:chOff x="2837111" y="2489571"/>
            <a:chExt cx="751909" cy="2013849"/>
          </a:xfrm>
          <a:solidFill>
            <a:schemeClr val="bg1"/>
          </a:solidFill>
        </p:grpSpPr>
        <p:sp>
          <p:nvSpPr>
            <p:cNvPr id="41" name="Rectangle 5" descr="Cork"/>
            <p:cNvSpPr>
              <a:spLocks noChangeArrowheads="1"/>
            </p:cNvSpPr>
            <p:nvPr/>
          </p:nvSpPr>
          <p:spPr bwMode="auto">
            <a:xfrm flipH="1" flipV="1">
              <a:off x="2842256" y="2493863"/>
              <a:ext cx="733427" cy="142656"/>
            </a:xfrm>
            <a:prstGeom prst="rect">
              <a:avLst/>
            </a:prstGeom>
            <a:grp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44" name="Rectangle 43" descr="Cork"/>
            <p:cNvSpPr>
              <a:spLocks noChangeArrowheads="1"/>
            </p:cNvSpPr>
            <p:nvPr/>
          </p:nvSpPr>
          <p:spPr bwMode="auto">
            <a:xfrm>
              <a:off x="2837111" y="2489571"/>
              <a:ext cx="127069" cy="2006229"/>
            </a:xfrm>
            <a:prstGeom prst="rect">
              <a:avLst/>
            </a:prstGeom>
            <a:grp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45" name="Rectangle 44" descr="Cork"/>
            <p:cNvSpPr>
              <a:spLocks noChangeArrowheads="1"/>
            </p:cNvSpPr>
            <p:nvPr/>
          </p:nvSpPr>
          <p:spPr bwMode="auto">
            <a:xfrm>
              <a:off x="3461951" y="2497191"/>
              <a:ext cx="127069" cy="2006229"/>
            </a:xfrm>
            <a:prstGeom prst="rect">
              <a:avLst/>
            </a:prstGeom>
            <a:grp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grpSp>
      <p:sp>
        <p:nvSpPr>
          <p:cNvPr id="43" name="Rectangle 5" descr="Cork"/>
          <p:cNvSpPr>
            <a:spLocks noChangeArrowheads="1"/>
          </p:cNvSpPr>
          <p:nvPr/>
        </p:nvSpPr>
        <p:spPr bwMode="auto">
          <a:xfrm>
            <a:off x="2700168" y="4226411"/>
            <a:ext cx="333487" cy="291800"/>
          </a:xfrm>
          <a:prstGeom prst="rect">
            <a:avLst/>
          </a:prstGeom>
          <a:solidFill>
            <a:schemeClr val="accent3"/>
          </a:solid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46" name="Rectangle 5" descr="Cork"/>
          <p:cNvSpPr>
            <a:spLocks noChangeArrowheads="1"/>
          </p:cNvSpPr>
          <p:nvPr/>
        </p:nvSpPr>
        <p:spPr bwMode="auto">
          <a:xfrm>
            <a:off x="3463961" y="4410635"/>
            <a:ext cx="107577" cy="892885"/>
          </a:xfrm>
          <a:prstGeom prst="rect">
            <a:avLst/>
          </a:prstGeom>
          <a:solidFill>
            <a:schemeClr val="bg1"/>
          </a:solid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38" name="Rectangle 5" descr="Cork"/>
          <p:cNvSpPr>
            <a:spLocks noChangeArrowheads="1"/>
          </p:cNvSpPr>
          <p:nvPr/>
        </p:nvSpPr>
        <p:spPr bwMode="auto">
          <a:xfrm flipH="1" flipV="1">
            <a:off x="2833286" y="2474135"/>
            <a:ext cx="733427" cy="142656"/>
          </a:xfrm>
          <a:prstGeom prst="rect">
            <a:avLst/>
          </a:prstGeom>
          <a:solidFill>
            <a:schemeClr val="accent3"/>
          </a:solid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39" name="Rectangle 38" descr="Cork"/>
          <p:cNvSpPr>
            <a:spLocks noChangeArrowheads="1"/>
          </p:cNvSpPr>
          <p:nvPr/>
        </p:nvSpPr>
        <p:spPr bwMode="auto">
          <a:xfrm>
            <a:off x="2828141" y="2469843"/>
            <a:ext cx="130212" cy="682148"/>
          </a:xfrm>
          <a:prstGeom prst="rect">
            <a:avLst/>
          </a:prstGeom>
          <a:solidFill>
            <a:schemeClr val="accent3"/>
          </a:solid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49" name="Rectangle 5" descr="Cork"/>
          <p:cNvSpPr>
            <a:spLocks noChangeArrowheads="1"/>
          </p:cNvSpPr>
          <p:nvPr/>
        </p:nvSpPr>
        <p:spPr bwMode="auto">
          <a:xfrm flipH="1" flipV="1">
            <a:off x="3324112" y="4292301"/>
            <a:ext cx="1355117" cy="129092"/>
          </a:xfrm>
          <a:prstGeom prst="rect">
            <a:avLst/>
          </a:prstGeom>
          <a:solidFill>
            <a:schemeClr val="accent3"/>
          </a:solid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40" name="Rectangle 39" descr="Cork"/>
          <p:cNvSpPr>
            <a:spLocks noChangeArrowheads="1"/>
          </p:cNvSpPr>
          <p:nvPr/>
        </p:nvSpPr>
        <p:spPr bwMode="auto">
          <a:xfrm>
            <a:off x="3452981" y="2477463"/>
            <a:ext cx="140073" cy="2869088"/>
          </a:xfrm>
          <a:prstGeom prst="rect">
            <a:avLst/>
          </a:prstGeom>
          <a:solidFill>
            <a:schemeClr val="accent3"/>
          </a:solid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29" name="Freeform 28"/>
          <p:cNvSpPr/>
          <p:nvPr/>
        </p:nvSpPr>
        <p:spPr bwMode="auto">
          <a:xfrm flipV="1">
            <a:off x="2818504" y="2475518"/>
            <a:ext cx="774550" cy="2838526"/>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80451"/>
              <a:gd name="connsiteX1" fmla="*/ 9833 w 2635046"/>
              <a:gd name="connsiteY1" fmla="*/ 3280451 h 3280451"/>
              <a:gd name="connsiteX2" fmla="*/ 2635046 w 2635046"/>
              <a:gd name="connsiteY2" fmla="*/ 3280451 h 3280451"/>
              <a:gd name="connsiteX3" fmla="*/ 2635046 w 2635046"/>
              <a:gd name="connsiteY3" fmla="*/ 25973 h 3280451"/>
              <a:gd name="connsiteX0" fmla="*/ 0 w 2635046"/>
              <a:gd name="connsiteY0" fmla="*/ 0 h 3260247"/>
              <a:gd name="connsiteX1" fmla="*/ 9833 w 2635046"/>
              <a:gd name="connsiteY1" fmla="*/ 3260247 h 3260247"/>
              <a:gd name="connsiteX2" fmla="*/ 2635046 w 2635046"/>
              <a:gd name="connsiteY2" fmla="*/ 3260247 h 3260247"/>
              <a:gd name="connsiteX3" fmla="*/ 2635046 w 2635046"/>
              <a:gd name="connsiteY3" fmla="*/ 5769 h 3260247"/>
              <a:gd name="connsiteX0" fmla="*/ 0 w 2635046"/>
              <a:gd name="connsiteY0" fmla="*/ 3660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54859"/>
              <a:gd name="connsiteX1" fmla="*/ 9833 w 2635046"/>
              <a:gd name="connsiteY1" fmla="*/ 3254859 h 3254859"/>
              <a:gd name="connsiteX2" fmla="*/ 2635046 w 2635046"/>
              <a:gd name="connsiteY2" fmla="*/ 3254859 h 3254859"/>
              <a:gd name="connsiteX3" fmla="*/ 2635046 w 2635046"/>
              <a:gd name="connsiteY3" fmla="*/ 381 h 3254859"/>
              <a:gd name="connsiteX0" fmla="*/ 0 w 2635046"/>
              <a:gd name="connsiteY0" fmla="*/ 1244382 h 4499241"/>
              <a:gd name="connsiteX1" fmla="*/ 9833 w 2635046"/>
              <a:gd name="connsiteY1" fmla="*/ 4499241 h 4499241"/>
              <a:gd name="connsiteX2" fmla="*/ 2635046 w 2635046"/>
              <a:gd name="connsiteY2" fmla="*/ 4499241 h 4499241"/>
              <a:gd name="connsiteX3" fmla="*/ 2635046 w 2635046"/>
              <a:gd name="connsiteY3" fmla="*/ 0 h 4499241"/>
            </a:gdLst>
            <a:ahLst/>
            <a:cxnLst>
              <a:cxn ang="0">
                <a:pos x="connsiteX0" y="connsiteY0"/>
              </a:cxn>
              <a:cxn ang="0">
                <a:pos x="connsiteX1" y="connsiteY1"/>
              </a:cxn>
              <a:cxn ang="0">
                <a:pos x="connsiteX2" y="connsiteY2"/>
              </a:cxn>
              <a:cxn ang="0">
                <a:pos x="connsiteX3" y="connsiteY3"/>
              </a:cxn>
            </a:cxnLst>
            <a:rect l="l" t="t" r="r" b="b"/>
            <a:pathLst>
              <a:path w="2635046" h="4499241">
                <a:moveTo>
                  <a:pt x="0" y="1244382"/>
                </a:moveTo>
                <a:cubicBezTo>
                  <a:pt x="3278" y="2322653"/>
                  <a:pt x="6555" y="3420970"/>
                  <a:pt x="9833" y="4499241"/>
                </a:cubicBezTo>
                <a:lnTo>
                  <a:pt x="2635046" y="4499241"/>
                </a:lnTo>
                <a:lnTo>
                  <a:pt x="2635046" y="0"/>
                </a:lnTo>
              </a:path>
            </a:pathLst>
          </a:custGeom>
          <a:noFill/>
          <a:ln w="38100" cap="flat" cmpd="sng" algn="ctr">
            <a:solidFill>
              <a:schemeClr val="tx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30" name="Freeform 29"/>
          <p:cNvSpPr/>
          <p:nvPr/>
        </p:nvSpPr>
        <p:spPr bwMode="auto">
          <a:xfrm flipV="1">
            <a:off x="2969111" y="2627918"/>
            <a:ext cx="473337" cy="2686366"/>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80451"/>
              <a:gd name="connsiteX1" fmla="*/ 9833 w 2635046"/>
              <a:gd name="connsiteY1" fmla="*/ 3280451 h 3280451"/>
              <a:gd name="connsiteX2" fmla="*/ 2635046 w 2635046"/>
              <a:gd name="connsiteY2" fmla="*/ 3280451 h 3280451"/>
              <a:gd name="connsiteX3" fmla="*/ 2635046 w 2635046"/>
              <a:gd name="connsiteY3" fmla="*/ 25973 h 3280451"/>
              <a:gd name="connsiteX0" fmla="*/ 0 w 2635046"/>
              <a:gd name="connsiteY0" fmla="*/ 0 h 3260247"/>
              <a:gd name="connsiteX1" fmla="*/ 9833 w 2635046"/>
              <a:gd name="connsiteY1" fmla="*/ 3260247 h 3260247"/>
              <a:gd name="connsiteX2" fmla="*/ 2635046 w 2635046"/>
              <a:gd name="connsiteY2" fmla="*/ 3260247 h 3260247"/>
              <a:gd name="connsiteX3" fmla="*/ 2635046 w 2635046"/>
              <a:gd name="connsiteY3" fmla="*/ 5769 h 3260247"/>
              <a:gd name="connsiteX0" fmla="*/ 0 w 2635046"/>
              <a:gd name="connsiteY0" fmla="*/ 3660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54859"/>
              <a:gd name="connsiteX1" fmla="*/ 9833 w 2635046"/>
              <a:gd name="connsiteY1" fmla="*/ 3254859 h 3254859"/>
              <a:gd name="connsiteX2" fmla="*/ 2635046 w 2635046"/>
              <a:gd name="connsiteY2" fmla="*/ 3254859 h 3254859"/>
              <a:gd name="connsiteX3" fmla="*/ 2635046 w 2635046"/>
              <a:gd name="connsiteY3" fmla="*/ 381 h 3254859"/>
              <a:gd name="connsiteX0" fmla="*/ 0 w 2635046"/>
              <a:gd name="connsiteY0" fmla="*/ 1244382 h 4499241"/>
              <a:gd name="connsiteX1" fmla="*/ 9833 w 2635046"/>
              <a:gd name="connsiteY1" fmla="*/ 4499241 h 4499241"/>
              <a:gd name="connsiteX2" fmla="*/ 2635046 w 2635046"/>
              <a:gd name="connsiteY2" fmla="*/ 4499241 h 4499241"/>
              <a:gd name="connsiteX3" fmla="*/ 2635046 w 2635046"/>
              <a:gd name="connsiteY3" fmla="*/ 0 h 4499241"/>
              <a:gd name="connsiteX0" fmla="*/ 0 w 2635046"/>
              <a:gd name="connsiteY0" fmla="*/ 1334470 h 4499241"/>
              <a:gd name="connsiteX1" fmla="*/ 9833 w 2635046"/>
              <a:gd name="connsiteY1" fmla="*/ 4499241 h 4499241"/>
              <a:gd name="connsiteX2" fmla="*/ 2635046 w 2635046"/>
              <a:gd name="connsiteY2" fmla="*/ 4499241 h 4499241"/>
              <a:gd name="connsiteX3" fmla="*/ 2635046 w 2635046"/>
              <a:gd name="connsiteY3" fmla="*/ 0 h 4499241"/>
            </a:gdLst>
            <a:ahLst/>
            <a:cxnLst>
              <a:cxn ang="0">
                <a:pos x="connsiteX0" y="connsiteY0"/>
              </a:cxn>
              <a:cxn ang="0">
                <a:pos x="connsiteX1" y="connsiteY1"/>
              </a:cxn>
              <a:cxn ang="0">
                <a:pos x="connsiteX2" y="connsiteY2"/>
              </a:cxn>
              <a:cxn ang="0">
                <a:pos x="connsiteX3" y="connsiteY3"/>
              </a:cxn>
            </a:cxnLst>
            <a:rect l="l" t="t" r="r" b="b"/>
            <a:pathLst>
              <a:path w="2635046" h="4499241">
                <a:moveTo>
                  <a:pt x="0" y="1334470"/>
                </a:moveTo>
                <a:cubicBezTo>
                  <a:pt x="3278" y="2412741"/>
                  <a:pt x="6555" y="3420970"/>
                  <a:pt x="9833" y="4499241"/>
                </a:cubicBezTo>
                <a:lnTo>
                  <a:pt x="2635046" y="4499241"/>
                </a:lnTo>
                <a:lnTo>
                  <a:pt x="2635046" y="0"/>
                </a:lnTo>
              </a:path>
            </a:pathLst>
          </a:custGeom>
          <a:noFill/>
          <a:ln w="38100" cap="flat" cmpd="sng" algn="ctr">
            <a:solidFill>
              <a:schemeClr val="tx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grpSp>
        <p:nvGrpSpPr>
          <p:cNvPr id="5" name="Group 66"/>
          <p:cNvGrpSpPr/>
          <p:nvPr/>
        </p:nvGrpSpPr>
        <p:grpSpPr>
          <a:xfrm>
            <a:off x="3352800" y="1985010"/>
            <a:ext cx="60960" cy="491490"/>
            <a:chOff x="3352800" y="2125980"/>
            <a:chExt cx="60960" cy="350520"/>
          </a:xfrm>
        </p:grpSpPr>
        <p:cxnSp>
          <p:nvCxnSpPr>
            <p:cNvPr id="60" name="Straight Connector 59"/>
            <p:cNvCxnSpPr/>
            <p:nvPr/>
          </p:nvCxnSpPr>
          <p:spPr bwMode="auto">
            <a:xfrm rot="5400000" flipH="1" flipV="1">
              <a:off x="3177540" y="2301240"/>
              <a:ext cx="350520" cy="0"/>
            </a:xfrm>
            <a:prstGeom prst="line">
              <a:avLst/>
            </a:prstGeom>
            <a:noFill/>
            <a:ln w="19050" cap="flat" cmpd="sng" algn="ctr">
              <a:solidFill>
                <a:schemeClr val="tx1"/>
              </a:solidFill>
              <a:prstDash val="solid"/>
              <a:round/>
              <a:headEnd type="none" w="lg" len="med"/>
              <a:tailEnd type="none" w="lg" len="med"/>
            </a:ln>
            <a:effectLst/>
          </p:spPr>
        </p:cxnSp>
        <p:cxnSp>
          <p:nvCxnSpPr>
            <p:cNvPr id="61" name="Straight Connector 60"/>
            <p:cNvCxnSpPr/>
            <p:nvPr/>
          </p:nvCxnSpPr>
          <p:spPr bwMode="auto">
            <a:xfrm rot="5400000" flipH="1" flipV="1">
              <a:off x="3238500" y="2301240"/>
              <a:ext cx="350520" cy="0"/>
            </a:xfrm>
            <a:prstGeom prst="line">
              <a:avLst/>
            </a:prstGeom>
            <a:noFill/>
            <a:ln w="19050" cap="flat" cmpd="sng" algn="ctr">
              <a:solidFill>
                <a:schemeClr val="tx1"/>
              </a:solidFill>
              <a:prstDash val="solid"/>
              <a:round/>
              <a:headEnd type="none" w="lg" len="med"/>
              <a:tailEnd type="none" w="lg" len="med"/>
            </a:ln>
            <a:effectLst/>
          </p:spPr>
        </p:cxnSp>
      </p:grpSp>
      <p:grpSp>
        <p:nvGrpSpPr>
          <p:cNvPr id="6" name="Group 65"/>
          <p:cNvGrpSpPr/>
          <p:nvPr/>
        </p:nvGrpSpPr>
        <p:grpSpPr>
          <a:xfrm rot="5400000">
            <a:off x="3268027" y="2137410"/>
            <a:ext cx="228600" cy="228600"/>
            <a:chOff x="3844290" y="2049780"/>
            <a:chExt cx="228600" cy="228600"/>
          </a:xfrm>
        </p:grpSpPr>
        <p:sp>
          <p:nvSpPr>
            <p:cNvPr id="55" name="Chord 54"/>
            <p:cNvSpPr/>
            <p:nvPr/>
          </p:nvSpPr>
          <p:spPr bwMode="auto">
            <a:xfrm flipH="1">
              <a:off x="3844290" y="2049780"/>
              <a:ext cx="228600" cy="228600"/>
            </a:xfrm>
            <a:prstGeom prst="chord">
              <a:avLst>
                <a:gd name="adj1" fmla="val 6444352"/>
                <a:gd name="adj2" fmla="val 6302526"/>
              </a:avLst>
            </a:prstGeom>
            <a:solidFill>
              <a:schemeClr val="bg1"/>
            </a:solidFill>
            <a:ln w="12700" cap="flat" cmpd="sng" algn="ctr">
              <a:solidFill>
                <a:schemeClr val="bg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53" name="Chord 52"/>
            <p:cNvSpPr/>
            <p:nvPr/>
          </p:nvSpPr>
          <p:spPr bwMode="auto">
            <a:xfrm>
              <a:off x="3844290" y="2049780"/>
              <a:ext cx="228600" cy="228600"/>
            </a:xfrm>
            <a:prstGeom prst="chord">
              <a:avLst>
                <a:gd name="adj1" fmla="val 6444352"/>
                <a:gd name="adj2" fmla="val 15085416"/>
              </a:avLst>
            </a:prstGeom>
            <a:solidFill>
              <a:schemeClr val="bg1"/>
            </a:solidFill>
            <a:ln w="12700" cap="flat" cmpd="sng" algn="ctr">
              <a:solidFill>
                <a:schemeClr val="tx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54" name="Chord 53"/>
            <p:cNvSpPr/>
            <p:nvPr/>
          </p:nvSpPr>
          <p:spPr bwMode="auto">
            <a:xfrm flipH="1">
              <a:off x="3844290" y="2049780"/>
              <a:ext cx="228600" cy="228600"/>
            </a:xfrm>
            <a:prstGeom prst="chord">
              <a:avLst>
                <a:gd name="adj1" fmla="val 6444352"/>
                <a:gd name="adj2" fmla="val 15085416"/>
              </a:avLst>
            </a:prstGeom>
            <a:solidFill>
              <a:schemeClr val="bg1"/>
            </a:solidFill>
            <a:ln w="12700" cap="flat" cmpd="sng" algn="ctr">
              <a:solidFill>
                <a:schemeClr val="tx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grpSp>
      <p:sp>
        <p:nvSpPr>
          <p:cNvPr id="68" name="Rectangle 67"/>
          <p:cNvSpPr/>
          <p:nvPr/>
        </p:nvSpPr>
        <p:spPr bwMode="auto">
          <a:xfrm>
            <a:off x="3366135" y="2417445"/>
            <a:ext cx="36576" cy="74295"/>
          </a:xfrm>
          <a:prstGeom prst="rect">
            <a:avLst/>
          </a:prstGeom>
          <a:solidFill>
            <a:schemeClr val="bg1"/>
          </a:solidFill>
          <a:ln w="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62" name="Rectangle 5" descr="Cork"/>
          <p:cNvSpPr>
            <a:spLocks noChangeArrowheads="1"/>
          </p:cNvSpPr>
          <p:nvPr/>
        </p:nvSpPr>
        <p:spPr bwMode="auto">
          <a:xfrm>
            <a:off x="2831054" y="4197724"/>
            <a:ext cx="118334" cy="291800"/>
          </a:xfrm>
          <a:prstGeom prst="rect">
            <a:avLst/>
          </a:prstGeom>
          <a:solidFill>
            <a:schemeClr val="accent3"/>
          </a:solid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66" name="Rectangle 5" descr="Cork"/>
          <p:cNvSpPr>
            <a:spLocks noChangeArrowheads="1"/>
          </p:cNvSpPr>
          <p:nvPr/>
        </p:nvSpPr>
        <p:spPr bwMode="auto">
          <a:xfrm>
            <a:off x="2832847" y="3130475"/>
            <a:ext cx="125506" cy="1081143"/>
          </a:xfrm>
          <a:prstGeom prst="rect">
            <a:avLst/>
          </a:prstGeom>
          <a:solidFill>
            <a:schemeClr val="accent3"/>
          </a:solid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67" name="Oval 14"/>
          <p:cNvSpPr>
            <a:spLocks noChangeArrowheads="1"/>
          </p:cNvSpPr>
          <p:nvPr/>
        </p:nvSpPr>
        <p:spPr bwMode="auto">
          <a:xfrm>
            <a:off x="3464094" y="5226984"/>
            <a:ext cx="106212" cy="96818"/>
          </a:xfrm>
          <a:prstGeom prst="ellipse">
            <a:avLst/>
          </a:prstGeom>
          <a:solidFill>
            <a:schemeClr val="bg1"/>
          </a:solidFill>
          <a:ln w="12700">
            <a:noFill/>
            <a:round/>
            <a:headEnd/>
            <a:tailEnd/>
          </a:ln>
          <a:effectLst/>
        </p:spPr>
        <p:txBody>
          <a:bodyPr wrap="none" anchor="ctr"/>
          <a:lstStyle/>
          <a:p>
            <a:endParaRPr lang="en-US"/>
          </a:p>
        </p:txBody>
      </p:sp>
      <p:sp>
        <p:nvSpPr>
          <p:cNvPr id="42" name="Rectangle 5" descr="Cork"/>
          <p:cNvSpPr>
            <a:spLocks noChangeArrowheads="1"/>
          </p:cNvSpPr>
          <p:nvPr/>
        </p:nvSpPr>
        <p:spPr bwMode="auto">
          <a:xfrm>
            <a:off x="3465749" y="4476971"/>
            <a:ext cx="107577" cy="892885"/>
          </a:xfrm>
          <a:prstGeom prst="rect">
            <a:avLst/>
          </a:prstGeom>
          <a:solidFill>
            <a:schemeClr val="accent3"/>
          </a:solid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47" name="Rectangle 5" descr="Cork"/>
          <p:cNvSpPr>
            <a:spLocks noChangeArrowheads="1"/>
          </p:cNvSpPr>
          <p:nvPr/>
        </p:nvSpPr>
        <p:spPr bwMode="auto">
          <a:xfrm flipH="1" flipV="1">
            <a:off x="4553617" y="4302194"/>
            <a:ext cx="137160" cy="2292247"/>
          </a:xfrm>
          <a:prstGeom prst="rect">
            <a:avLst/>
          </a:prstGeom>
          <a:solidFill>
            <a:schemeClr val="accent3"/>
          </a:solid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Tree>
    <p:extLst>
      <p:ext uri="{BB962C8B-B14F-4D97-AF65-F5344CB8AC3E}">
        <p14:creationId xmlns:p14="http://schemas.microsoft.com/office/powerpoint/2010/main" val="16306625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5400000">
                                      <p:cBhvr>
                                        <p:cTn id="6" dur="1000" fill="hold"/>
                                        <p:tgtEl>
                                          <p:spTgt spid="6"/>
                                        </p:tgtEl>
                                        <p:attrNameLst>
                                          <p:attrName>r</p:attrName>
                                        </p:attrNameLst>
                                      </p:cBhvr>
                                    </p:animRot>
                                  </p:childTnLst>
                                </p:cTn>
                              </p:par>
                            </p:childTnLst>
                          </p:cTn>
                        </p:par>
                        <p:par>
                          <p:cTn id="7" fill="hold">
                            <p:stCondLst>
                              <p:cond delay="1000"/>
                            </p:stCondLst>
                            <p:childTnLst>
                              <p:par>
                                <p:cTn id="8" presetID="22" presetClass="entr" presetSubtype="4" fill="hold" grpId="0" nodeType="after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wipe(down)">
                                      <p:cBhvr>
                                        <p:cTn id="10" dur="500"/>
                                        <p:tgtEl>
                                          <p:spTgt spid="39"/>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wipe(down)">
                                      <p:cBhvr>
                                        <p:cTn id="13" dur="500"/>
                                        <p:tgtEl>
                                          <p:spTgt spid="42"/>
                                        </p:tgtEl>
                                      </p:cBhvr>
                                    </p:animEffect>
                                  </p:childTnLst>
                                </p:cTn>
                              </p:par>
                            </p:childTnLst>
                          </p:cTn>
                        </p:par>
                        <p:par>
                          <p:cTn id="14" fill="hold">
                            <p:stCondLst>
                              <p:cond delay="1500"/>
                            </p:stCondLst>
                            <p:childTnLst>
                              <p:par>
                                <p:cTn id="15" presetID="8" presetClass="emph" presetSubtype="0" fill="hold" nodeType="afterEffect">
                                  <p:stCondLst>
                                    <p:cond delay="0"/>
                                  </p:stCondLst>
                                  <p:childTnLst>
                                    <p:animRot by="-5400000">
                                      <p:cBhvr>
                                        <p:cTn id="16" dur="500" fill="hold"/>
                                        <p:tgtEl>
                                          <p:spTgt spid="6"/>
                                        </p:tgtEl>
                                        <p:attrNameLst>
                                          <p:attrName>r</p:attrName>
                                        </p:attrNameLst>
                                      </p:cBhvr>
                                    </p:animRot>
                                  </p:childTnLst>
                                </p:cTn>
                              </p:par>
                              <p:par>
                                <p:cTn id="17" presetID="22" presetClass="entr" presetSubtype="8"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wipe(left)">
                                      <p:cBhvr>
                                        <p:cTn id="19" dur="500"/>
                                        <p:tgtEl>
                                          <p:spTgt spid="38"/>
                                        </p:tgtEl>
                                      </p:cBhvr>
                                    </p:animEffect>
                                  </p:childTnLst>
                                </p:cTn>
                              </p:par>
                              <p:par>
                                <p:cTn id="20" presetID="22" presetClass="exit" presetSubtype="1" fill="hold" grpId="1" nodeType="withEffect">
                                  <p:stCondLst>
                                    <p:cond delay="400"/>
                                  </p:stCondLst>
                                  <p:childTnLst>
                                    <p:animEffect transition="out" filter="wipe(up)">
                                      <p:cBhvr>
                                        <p:cTn id="21" dur="500"/>
                                        <p:tgtEl>
                                          <p:spTgt spid="42"/>
                                        </p:tgtEl>
                                      </p:cBhvr>
                                    </p:animEffect>
                                    <p:set>
                                      <p:cBhvr>
                                        <p:cTn id="22" dur="1" fill="hold">
                                          <p:stCondLst>
                                            <p:cond delay="499"/>
                                          </p:stCondLst>
                                        </p:cTn>
                                        <p:tgtEl>
                                          <p:spTgt spid="42"/>
                                        </p:tgtEl>
                                        <p:attrNameLst>
                                          <p:attrName>style.visibility</p:attrName>
                                        </p:attrNameLst>
                                      </p:cBhvr>
                                      <p:to>
                                        <p:strVal val="hidden"/>
                                      </p:to>
                                    </p:set>
                                  </p:childTnLst>
                                </p:cTn>
                              </p:par>
                              <p:par>
                                <p:cTn id="23" presetID="22" presetClass="entr" presetSubtype="1" fill="hold" grpId="0" nodeType="withEffect">
                                  <p:stCondLst>
                                    <p:cond delay="500"/>
                                  </p:stCondLst>
                                  <p:childTnLst>
                                    <p:set>
                                      <p:cBhvr>
                                        <p:cTn id="24" dur="1" fill="hold">
                                          <p:stCondLst>
                                            <p:cond delay="0"/>
                                          </p:stCondLst>
                                        </p:cTn>
                                        <p:tgtEl>
                                          <p:spTgt spid="40"/>
                                        </p:tgtEl>
                                        <p:attrNameLst>
                                          <p:attrName>style.visibility</p:attrName>
                                        </p:attrNameLst>
                                      </p:cBhvr>
                                      <p:to>
                                        <p:strVal val="visible"/>
                                      </p:to>
                                    </p:set>
                                    <p:animEffect transition="in" filter="wipe(up)">
                                      <p:cBhvr>
                                        <p:cTn id="25" dur="500"/>
                                        <p:tgtEl>
                                          <p:spTgt spid="40"/>
                                        </p:tgtEl>
                                      </p:cBhvr>
                                    </p:animEffect>
                                  </p:childTnLst>
                                </p:cTn>
                              </p:par>
                              <p:par>
                                <p:cTn id="26" presetID="0" presetClass="path" presetSubtype="0" repeatCount="5000" accel="50000" fill="hold" grpId="0" nodeType="withEffect">
                                  <p:stCondLst>
                                    <p:cond delay="800"/>
                                  </p:stCondLst>
                                  <p:childTnLst>
                                    <p:animMotion origin="layout" path="M 1.38889E-6 -2.96296E-6 C 0.00035 0.00209 -0.00104 0.01019 0.00156 0.01181 C 0.00417 0.01343 0.01233 0.0213 0.0151 0.00949 C 0.01788 -0.00231 0.01858 -0.0412 0.01823 -0.05949 C 0.01788 -0.07777 0.01371 -0.08981 0.01337 -0.10092 C 0.01302 -0.11203 0.01597 -0.12199 0.01649 -0.12615 " pathEditMode="relative" rAng="0" ptsTypes="aaaaaa">
                                      <p:cBhvr>
                                        <p:cTn id="27" dur="100" fill="hold"/>
                                        <p:tgtEl>
                                          <p:spTgt spid="67"/>
                                        </p:tgtEl>
                                        <p:attrNameLst>
                                          <p:attrName>ppt_x</p:attrName>
                                          <p:attrName>ppt_y</p:attrName>
                                        </p:attrNameLst>
                                      </p:cBhvr>
                                      <p:rCtr x="900" y="-5300"/>
                                    </p:animMotion>
                                  </p:childTnLst>
                                </p:cTn>
                              </p:par>
                            </p:childTnLst>
                          </p:cTn>
                        </p:par>
                        <p:par>
                          <p:cTn id="28" fill="hold">
                            <p:stCondLst>
                              <p:cond delay="2800"/>
                            </p:stCondLst>
                            <p:childTnLst>
                              <p:par>
                                <p:cTn id="29" presetID="1" presetClass="exit" presetSubtype="0" fill="hold" grpId="1" nodeType="afterEffect">
                                  <p:stCondLst>
                                    <p:cond delay="0"/>
                                  </p:stCondLst>
                                  <p:childTnLst>
                                    <p:set>
                                      <p:cBhvr>
                                        <p:cTn id="30" dur="1" fill="hold">
                                          <p:stCondLst>
                                            <p:cond delay="0"/>
                                          </p:stCondLst>
                                        </p:cTn>
                                        <p:tgtEl>
                                          <p:spTgt spid="67"/>
                                        </p:tgtEl>
                                        <p:attrNameLst>
                                          <p:attrName>style.visibility</p:attrName>
                                        </p:attrNameLst>
                                      </p:cBhvr>
                                      <p:to>
                                        <p:strVal val="hidden"/>
                                      </p:to>
                                    </p:set>
                                  </p:childTnLst>
                                </p:cTn>
                              </p:par>
                            </p:childTnLst>
                          </p:cTn>
                        </p:par>
                        <p:par>
                          <p:cTn id="31" fill="hold">
                            <p:stCondLst>
                              <p:cond delay="2800"/>
                            </p:stCondLst>
                            <p:childTnLst>
                              <p:par>
                                <p:cTn id="32" presetID="22" presetClass="entr" presetSubtype="8" fill="hold" grpId="0" nodeType="afterEffect">
                                  <p:stCondLst>
                                    <p:cond delay="0"/>
                                  </p:stCondLst>
                                  <p:childTnLst>
                                    <p:set>
                                      <p:cBhvr>
                                        <p:cTn id="33" dur="1" fill="hold">
                                          <p:stCondLst>
                                            <p:cond delay="0"/>
                                          </p:stCondLst>
                                        </p:cTn>
                                        <p:tgtEl>
                                          <p:spTgt spid="49"/>
                                        </p:tgtEl>
                                        <p:attrNameLst>
                                          <p:attrName>style.visibility</p:attrName>
                                        </p:attrNameLst>
                                      </p:cBhvr>
                                      <p:to>
                                        <p:strVal val="visible"/>
                                      </p:to>
                                    </p:set>
                                    <p:animEffect transition="in" filter="wipe(left)">
                                      <p:cBhvr>
                                        <p:cTn id="34" dur="500"/>
                                        <p:tgtEl>
                                          <p:spTgt spid="49"/>
                                        </p:tgtEl>
                                      </p:cBhvr>
                                    </p:animEffect>
                                  </p:childTnLst>
                                </p:cTn>
                              </p:par>
                            </p:childTnLst>
                          </p:cTn>
                        </p:par>
                        <p:par>
                          <p:cTn id="35" fill="hold">
                            <p:stCondLst>
                              <p:cond delay="3300"/>
                            </p:stCondLst>
                            <p:childTnLst>
                              <p:par>
                                <p:cTn id="36" presetID="22" presetClass="entr" presetSubtype="1" fill="hold" grpId="0" nodeType="afterEffect">
                                  <p:stCondLst>
                                    <p:cond delay="0"/>
                                  </p:stCondLst>
                                  <p:childTnLst>
                                    <p:set>
                                      <p:cBhvr>
                                        <p:cTn id="37" dur="1" fill="hold">
                                          <p:stCondLst>
                                            <p:cond delay="0"/>
                                          </p:stCondLst>
                                        </p:cTn>
                                        <p:tgtEl>
                                          <p:spTgt spid="47"/>
                                        </p:tgtEl>
                                        <p:attrNameLst>
                                          <p:attrName>style.visibility</p:attrName>
                                        </p:attrNameLst>
                                      </p:cBhvr>
                                      <p:to>
                                        <p:strVal val="visible"/>
                                      </p:to>
                                    </p:set>
                                    <p:animEffect transition="in" filter="wipe(up)">
                                      <p:cBhvr>
                                        <p:cTn id="38" dur="500"/>
                                        <p:tgtEl>
                                          <p:spTgt spid="47"/>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52"/>
                                        </p:tgtEl>
                                        <p:attrNameLst>
                                          <p:attrName>style.visibility</p:attrName>
                                        </p:attrNameLst>
                                      </p:cBhvr>
                                      <p:to>
                                        <p:strVal val="visible"/>
                                      </p:to>
                                    </p:set>
                                    <p:animEffect transition="in" filter="wipe(up)">
                                      <p:cBhvr>
                                        <p:cTn id="41" dur="3000"/>
                                        <p:tgtEl>
                                          <p:spTgt spid="52"/>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48"/>
                                        </p:tgtEl>
                                        <p:attrNameLst>
                                          <p:attrName>style.visibility</p:attrName>
                                        </p:attrNameLst>
                                      </p:cBhvr>
                                      <p:to>
                                        <p:strVal val="visible"/>
                                      </p:to>
                                    </p:set>
                                    <p:animEffect transition="in" filter="wipe(down)">
                                      <p:cBhvr>
                                        <p:cTn id="44" dur="3000"/>
                                        <p:tgtEl>
                                          <p:spTgt spid="48"/>
                                        </p:tgtEl>
                                      </p:cBhvr>
                                    </p:animEffect>
                                  </p:childTnLst>
                                </p:cTn>
                              </p:par>
                              <p:par>
                                <p:cTn id="45" presetID="10" presetClass="exit" presetSubtype="0" fill="hold" grpId="0" nodeType="withEffect">
                                  <p:stCondLst>
                                    <p:cond delay="0"/>
                                  </p:stCondLst>
                                  <p:childTnLst>
                                    <p:animEffect transition="out" filter="fade">
                                      <p:cBhvr>
                                        <p:cTn id="46" dur="3000"/>
                                        <p:tgtEl>
                                          <p:spTgt spid="57"/>
                                        </p:tgtEl>
                                      </p:cBhvr>
                                    </p:animEffect>
                                    <p:set>
                                      <p:cBhvr>
                                        <p:cTn id="47" dur="1" fill="hold">
                                          <p:stCondLst>
                                            <p:cond delay="2999"/>
                                          </p:stCondLst>
                                        </p:cTn>
                                        <p:tgtEl>
                                          <p:spTgt spid="57"/>
                                        </p:tgtEl>
                                        <p:attrNameLst>
                                          <p:attrName>style.visibility</p:attrName>
                                        </p:attrNameLst>
                                      </p:cBhvr>
                                      <p:to>
                                        <p:strVal val="hidden"/>
                                      </p:to>
                                    </p:set>
                                  </p:childTnLst>
                                </p:cTn>
                              </p:par>
                            </p:childTnLst>
                          </p:cTn>
                        </p:par>
                        <p:par>
                          <p:cTn id="48" fill="hold">
                            <p:stCondLst>
                              <p:cond delay="6300"/>
                            </p:stCondLst>
                            <p:childTnLst>
                              <p:par>
                                <p:cTn id="49" presetID="1" presetClass="exit" presetSubtype="0" fill="hold" grpId="2" nodeType="afterEffect">
                                  <p:stCondLst>
                                    <p:cond delay="0"/>
                                  </p:stCondLst>
                                  <p:childTnLst>
                                    <p:set>
                                      <p:cBhvr>
                                        <p:cTn id="50" dur="1" fill="hold">
                                          <p:stCondLst>
                                            <p:cond delay="0"/>
                                          </p:stCondLst>
                                        </p:cTn>
                                        <p:tgtEl>
                                          <p:spTgt spid="6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7" grpId="0" animBg="1"/>
      <p:bldP spid="52" grpId="0" animBg="1"/>
      <p:bldP spid="38" grpId="0" animBg="1"/>
      <p:bldP spid="39" grpId="0" animBg="1"/>
      <p:bldP spid="49" grpId="0" animBg="1"/>
      <p:bldP spid="40" grpId="0" animBg="1"/>
      <p:bldP spid="67" grpId="0" animBg="1"/>
      <p:bldP spid="67" grpId="1" animBg="1"/>
      <p:bldP spid="67" grpId="2" animBg="1"/>
      <p:bldP spid="42" grpId="0" animBg="1"/>
      <p:bldP spid="42" grpId="1" animBg="1"/>
      <p:bldP spid="47"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Chord 64"/>
          <p:cNvSpPr/>
          <p:nvPr/>
        </p:nvSpPr>
        <p:spPr bwMode="auto">
          <a:xfrm rot="5400000" flipH="1">
            <a:off x="3268027" y="2137410"/>
            <a:ext cx="228600" cy="228600"/>
          </a:xfrm>
          <a:prstGeom prst="chord">
            <a:avLst>
              <a:gd name="adj1" fmla="val 15384200"/>
              <a:gd name="adj2" fmla="val 15085416"/>
            </a:avLst>
          </a:prstGeom>
          <a:solidFill>
            <a:schemeClr val="bg1"/>
          </a:solidFill>
          <a:ln w="12700" cap="flat" cmpd="sng" algn="ctr">
            <a:solidFill>
              <a:schemeClr val="tx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20" name="Rectangle 5" descr="Cork"/>
          <p:cNvSpPr>
            <a:spLocks noChangeArrowheads="1"/>
          </p:cNvSpPr>
          <p:nvPr/>
        </p:nvSpPr>
        <p:spPr bwMode="auto">
          <a:xfrm>
            <a:off x="3310390" y="4292300"/>
            <a:ext cx="433270" cy="1156257"/>
          </a:xfrm>
          <a:prstGeom prst="rect">
            <a:avLst/>
          </a:prstGeom>
          <a:solidFill>
            <a:schemeClr val="accent3"/>
          </a:solid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2" name="Title 1"/>
          <p:cNvSpPr>
            <a:spLocks noGrp="1"/>
          </p:cNvSpPr>
          <p:nvPr>
            <p:ph type="title"/>
          </p:nvPr>
        </p:nvSpPr>
        <p:spPr/>
        <p:txBody>
          <a:bodyPr/>
          <a:lstStyle/>
          <a:p>
            <a:r>
              <a:rPr lang="es-HN" noProof="0" dirty="0" smtClean="0"/>
              <a:t>Terminar el </a:t>
            </a:r>
            <a:r>
              <a:rPr lang="es-HN" noProof="0" dirty="0" err="1" smtClean="0"/>
              <a:t>retrolavado</a:t>
            </a:r>
            <a:endParaRPr lang="es-HN" noProof="0" dirty="0"/>
          </a:p>
        </p:txBody>
      </p:sp>
      <p:sp>
        <p:nvSpPr>
          <p:cNvPr id="4" name="Rectangle 5" descr="Cork"/>
          <p:cNvSpPr>
            <a:spLocks noChangeArrowheads="1"/>
          </p:cNvSpPr>
          <p:nvPr/>
        </p:nvSpPr>
        <p:spPr bwMode="auto">
          <a:xfrm>
            <a:off x="1705709" y="4224618"/>
            <a:ext cx="1494503" cy="2399368"/>
          </a:xfrm>
          <a:prstGeom prst="rect">
            <a:avLst/>
          </a:prstGeom>
          <a:solidFill>
            <a:schemeClr val="accent3"/>
          </a:solid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14" name="Rectangle 5" descr="Cork"/>
          <p:cNvSpPr>
            <a:spLocks noChangeArrowheads="1"/>
          </p:cNvSpPr>
          <p:nvPr/>
        </p:nvSpPr>
        <p:spPr bwMode="auto">
          <a:xfrm>
            <a:off x="1705710" y="4767902"/>
            <a:ext cx="1494503" cy="1869117"/>
          </a:xfrm>
          <a:prstGeom prst="rect">
            <a:avLst/>
          </a:prstGeom>
          <a:blipFill dpi="0" rotWithShape="1">
            <a:blip r:embed="rId3" cstate="screen">
              <a:alphaModFix amt="50000"/>
            </a:blip>
            <a:srcRect/>
            <a:tile tx="0" ty="0" sx="100000" sy="100000" flip="none" algn="tl"/>
          </a:blip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57" name="Rectangle 5" descr="Cork"/>
          <p:cNvSpPr>
            <a:spLocks noChangeArrowheads="1"/>
          </p:cNvSpPr>
          <p:nvPr/>
        </p:nvSpPr>
        <p:spPr bwMode="auto">
          <a:xfrm>
            <a:off x="1716467" y="5461877"/>
            <a:ext cx="1494503" cy="1173921"/>
          </a:xfrm>
          <a:prstGeom prst="rect">
            <a:avLst/>
          </a:prstGeom>
          <a:blipFill>
            <a:blip r:embed="rId3" cstate="screen"/>
            <a:tile tx="0" ty="0" sx="100000" sy="100000" flip="none" algn="tl"/>
          </a:blip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17" name="Freeform 16"/>
          <p:cNvSpPr/>
          <p:nvPr/>
        </p:nvSpPr>
        <p:spPr bwMode="auto">
          <a:xfrm>
            <a:off x="1695876" y="2032656"/>
            <a:ext cx="1494504" cy="4603375"/>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80451"/>
              <a:gd name="connsiteX1" fmla="*/ 9833 w 2635046"/>
              <a:gd name="connsiteY1" fmla="*/ 3280451 h 3280451"/>
              <a:gd name="connsiteX2" fmla="*/ 2635046 w 2635046"/>
              <a:gd name="connsiteY2" fmla="*/ 3280451 h 3280451"/>
              <a:gd name="connsiteX3" fmla="*/ 2635046 w 2635046"/>
              <a:gd name="connsiteY3" fmla="*/ 25973 h 3280451"/>
              <a:gd name="connsiteX0" fmla="*/ 0 w 2635046"/>
              <a:gd name="connsiteY0" fmla="*/ 0 h 3260247"/>
              <a:gd name="connsiteX1" fmla="*/ 9833 w 2635046"/>
              <a:gd name="connsiteY1" fmla="*/ 3260247 h 3260247"/>
              <a:gd name="connsiteX2" fmla="*/ 2635046 w 2635046"/>
              <a:gd name="connsiteY2" fmla="*/ 3260247 h 3260247"/>
              <a:gd name="connsiteX3" fmla="*/ 2635046 w 2635046"/>
              <a:gd name="connsiteY3" fmla="*/ 5769 h 3260247"/>
              <a:gd name="connsiteX0" fmla="*/ 0 w 2635046"/>
              <a:gd name="connsiteY0" fmla="*/ 3660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54859"/>
              <a:gd name="connsiteX1" fmla="*/ 9833 w 2635046"/>
              <a:gd name="connsiteY1" fmla="*/ 3254859 h 3254859"/>
              <a:gd name="connsiteX2" fmla="*/ 2635046 w 2635046"/>
              <a:gd name="connsiteY2" fmla="*/ 3254859 h 3254859"/>
              <a:gd name="connsiteX3" fmla="*/ 2635046 w 2635046"/>
              <a:gd name="connsiteY3" fmla="*/ 381 h 3254859"/>
            </a:gdLst>
            <a:ahLst/>
            <a:cxnLst>
              <a:cxn ang="0">
                <a:pos x="connsiteX0" y="connsiteY0"/>
              </a:cxn>
              <a:cxn ang="0">
                <a:pos x="connsiteX1" y="connsiteY1"/>
              </a:cxn>
              <a:cxn ang="0">
                <a:pos x="connsiteX2" y="connsiteY2"/>
              </a:cxn>
              <a:cxn ang="0">
                <a:pos x="connsiteX3" y="connsiteY3"/>
              </a:cxn>
            </a:cxnLst>
            <a:rect l="l" t="t" r="r" b="b"/>
            <a:pathLst>
              <a:path w="2635046" h="3254859">
                <a:moveTo>
                  <a:pt x="0" y="0"/>
                </a:moveTo>
                <a:cubicBezTo>
                  <a:pt x="3278" y="1078271"/>
                  <a:pt x="6555" y="2176588"/>
                  <a:pt x="9833" y="3254859"/>
                </a:cubicBezTo>
                <a:lnTo>
                  <a:pt x="2635046" y="3254859"/>
                </a:lnTo>
                <a:lnTo>
                  <a:pt x="2635046" y="381"/>
                </a:lnTo>
              </a:path>
            </a:pathLst>
          </a:custGeom>
          <a:noFill/>
          <a:ln w="38100" cap="flat" cmpd="sng" algn="ctr">
            <a:solidFill>
              <a:schemeClr val="tx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9" name="Freeform 18"/>
          <p:cNvSpPr/>
          <p:nvPr/>
        </p:nvSpPr>
        <p:spPr bwMode="auto">
          <a:xfrm>
            <a:off x="3311315" y="4141700"/>
            <a:ext cx="432345" cy="1312433"/>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Lst>
            <a:ahLst/>
            <a:cxnLst>
              <a:cxn ang="0">
                <a:pos x="connsiteX0" y="connsiteY0"/>
              </a:cxn>
              <a:cxn ang="0">
                <a:pos x="connsiteX1" y="connsiteY1"/>
              </a:cxn>
              <a:cxn ang="0">
                <a:pos x="connsiteX2" y="connsiteY2"/>
              </a:cxn>
              <a:cxn ang="0">
                <a:pos x="connsiteX3" y="connsiteY3"/>
              </a:cxn>
            </a:cxnLst>
            <a:rect l="l" t="t" r="r" b="b"/>
            <a:pathLst>
              <a:path w="2635046" h="3254478">
                <a:moveTo>
                  <a:pt x="0" y="19665"/>
                </a:moveTo>
                <a:cubicBezTo>
                  <a:pt x="3278" y="1097936"/>
                  <a:pt x="6555" y="2176207"/>
                  <a:pt x="9833" y="3254478"/>
                </a:cubicBezTo>
                <a:lnTo>
                  <a:pt x="2635046" y="3254478"/>
                </a:lnTo>
                <a:lnTo>
                  <a:pt x="2635046" y="0"/>
                </a:lnTo>
              </a:path>
            </a:pathLst>
          </a:custGeom>
          <a:noFill/>
          <a:ln w="38100" cap="flat" cmpd="sng" algn="ctr">
            <a:solidFill>
              <a:schemeClr val="tx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32" name="Rectangle 5" descr="Cork"/>
          <p:cNvSpPr>
            <a:spLocks noChangeArrowheads="1"/>
          </p:cNvSpPr>
          <p:nvPr/>
        </p:nvSpPr>
        <p:spPr bwMode="auto">
          <a:xfrm flipH="1" flipV="1">
            <a:off x="4553617" y="4291436"/>
            <a:ext cx="137160" cy="2292247"/>
          </a:xfrm>
          <a:prstGeom prst="rect">
            <a:avLst/>
          </a:prstGeom>
          <a:solidFill>
            <a:schemeClr val="accent3"/>
          </a:solid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33" name="Freeform 32"/>
          <p:cNvSpPr/>
          <p:nvPr/>
        </p:nvSpPr>
        <p:spPr bwMode="auto">
          <a:xfrm flipH="1" flipV="1">
            <a:off x="4539596" y="4276689"/>
            <a:ext cx="150737" cy="2134873"/>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Lst>
            <a:ahLst/>
            <a:cxnLst>
              <a:cxn ang="0">
                <a:pos x="connsiteX0" y="connsiteY0"/>
              </a:cxn>
              <a:cxn ang="0">
                <a:pos x="connsiteX1" y="connsiteY1"/>
              </a:cxn>
              <a:cxn ang="0">
                <a:pos x="connsiteX2" y="connsiteY2"/>
              </a:cxn>
              <a:cxn ang="0">
                <a:pos x="connsiteX3" y="connsiteY3"/>
              </a:cxn>
            </a:cxnLst>
            <a:rect l="l" t="t" r="r" b="b"/>
            <a:pathLst>
              <a:path w="2635046" h="3254478">
                <a:moveTo>
                  <a:pt x="0" y="19665"/>
                </a:moveTo>
                <a:cubicBezTo>
                  <a:pt x="3278" y="1097936"/>
                  <a:pt x="6555" y="2176207"/>
                  <a:pt x="9833" y="3254478"/>
                </a:cubicBezTo>
                <a:lnTo>
                  <a:pt x="2635046" y="3254478"/>
                </a:lnTo>
                <a:lnTo>
                  <a:pt x="2635046" y="0"/>
                </a:lnTo>
              </a:path>
            </a:pathLst>
          </a:custGeom>
          <a:noFill/>
          <a:ln w="38100" cap="flat" cmpd="sng" algn="ctr">
            <a:solidFill>
              <a:schemeClr val="tx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grpSp>
        <p:nvGrpSpPr>
          <p:cNvPr id="3" name="Group 33"/>
          <p:cNvGrpSpPr/>
          <p:nvPr/>
        </p:nvGrpSpPr>
        <p:grpSpPr>
          <a:xfrm flipH="1" flipV="1">
            <a:off x="3725154" y="4276690"/>
            <a:ext cx="835743" cy="167149"/>
            <a:chOff x="1179871" y="5447071"/>
            <a:chExt cx="2168013" cy="270387"/>
          </a:xfrm>
        </p:grpSpPr>
        <p:sp>
          <p:nvSpPr>
            <p:cNvPr id="35" name="Rectangle 5" descr="Cork"/>
            <p:cNvSpPr>
              <a:spLocks noChangeArrowheads="1"/>
            </p:cNvSpPr>
            <p:nvPr/>
          </p:nvSpPr>
          <p:spPr bwMode="auto">
            <a:xfrm>
              <a:off x="1179872" y="5466735"/>
              <a:ext cx="2163096" cy="245806"/>
            </a:xfrm>
            <a:prstGeom prst="rect">
              <a:avLst/>
            </a:prstGeom>
            <a:solidFill>
              <a:schemeClr val="accent3"/>
            </a:solid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cxnSp>
          <p:nvCxnSpPr>
            <p:cNvPr id="36" name="Straight Connector 35"/>
            <p:cNvCxnSpPr/>
            <p:nvPr/>
          </p:nvCxnSpPr>
          <p:spPr bwMode="auto">
            <a:xfrm>
              <a:off x="1179871" y="5447071"/>
              <a:ext cx="2163097" cy="0"/>
            </a:xfrm>
            <a:prstGeom prst="line">
              <a:avLst/>
            </a:prstGeom>
            <a:noFill/>
            <a:ln w="38100" cap="flat" cmpd="sng" algn="ctr">
              <a:solidFill>
                <a:schemeClr val="tx1"/>
              </a:solidFill>
              <a:prstDash val="solid"/>
              <a:round/>
              <a:headEnd type="none" w="lg" len="med"/>
              <a:tailEnd type="none" w="lg" len="med"/>
            </a:ln>
            <a:effectLst/>
          </p:spPr>
        </p:cxnSp>
        <p:cxnSp>
          <p:nvCxnSpPr>
            <p:cNvPr id="37" name="Straight Connector 36"/>
            <p:cNvCxnSpPr/>
            <p:nvPr/>
          </p:nvCxnSpPr>
          <p:spPr bwMode="auto">
            <a:xfrm>
              <a:off x="1184787" y="5717458"/>
              <a:ext cx="2163097" cy="0"/>
            </a:xfrm>
            <a:prstGeom prst="line">
              <a:avLst/>
            </a:prstGeom>
            <a:noFill/>
            <a:ln w="38100" cap="flat" cmpd="sng" algn="ctr">
              <a:solidFill>
                <a:schemeClr val="tx1"/>
              </a:solidFill>
              <a:prstDash val="solid"/>
              <a:round/>
              <a:headEnd type="none" w="lg" len="med"/>
              <a:tailEnd type="none" w="lg" len="med"/>
            </a:ln>
            <a:effectLst/>
          </p:spPr>
        </p:cxnSp>
      </p:grpSp>
      <p:grpSp>
        <p:nvGrpSpPr>
          <p:cNvPr id="5" name="Group 30"/>
          <p:cNvGrpSpPr/>
          <p:nvPr/>
        </p:nvGrpSpPr>
        <p:grpSpPr>
          <a:xfrm>
            <a:off x="2837111" y="2489571"/>
            <a:ext cx="751909" cy="2013849"/>
            <a:chOff x="2837111" y="2489571"/>
            <a:chExt cx="751909" cy="2013849"/>
          </a:xfrm>
        </p:grpSpPr>
        <p:sp>
          <p:nvSpPr>
            <p:cNvPr id="41" name="Rectangle 5" descr="Cork"/>
            <p:cNvSpPr>
              <a:spLocks noChangeArrowheads="1"/>
            </p:cNvSpPr>
            <p:nvPr/>
          </p:nvSpPr>
          <p:spPr bwMode="auto">
            <a:xfrm flipH="1" flipV="1">
              <a:off x="2842256" y="2493863"/>
              <a:ext cx="733427" cy="142656"/>
            </a:xfrm>
            <a:prstGeom prst="rect">
              <a:avLst/>
            </a:prstGeom>
            <a:solidFill>
              <a:schemeClr val="accent3"/>
            </a:solid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44" name="Rectangle 43" descr="Cork"/>
            <p:cNvSpPr>
              <a:spLocks noChangeArrowheads="1"/>
            </p:cNvSpPr>
            <p:nvPr/>
          </p:nvSpPr>
          <p:spPr bwMode="auto">
            <a:xfrm>
              <a:off x="2837111" y="2489571"/>
              <a:ext cx="127069" cy="2006229"/>
            </a:xfrm>
            <a:prstGeom prst="rect">
              <a:avLst/>
            </a:prstGeom>
            <a:solidFill>
              <a:schemeClr val="accent3"/>
            </a:solid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45" name="Rectangle 44" descr="Cork"/>
            <p:cNvSpPr>
              <a:spLocks noChangeArrowheads="1"/>
            </p:cNvSpPr>
            <p:nvPr/>
          </p:nvSpPr>
          <p:spPr bwMode="auto">
            <a:xfrm>
              <a:off x="3461951" y="2497191"/>
              <a:ext cx="127069" cy="2006229"/>
            </a:xfrm>
            <a:prstGeom prst="rect">
              <a:avLst/>
            </a:prstGeom>
            <a:solidFill>
              <a:schemeClr val="accent3"/>
            </a:solid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grpSp>
      <p:grpSp>
        <p:nvGrpSpPr>
          <p:cNvPr id="6" name="Group 33"/>
          <p:cNvGrpSpPr/>
          <p:nvPr/>
        </p:nvGrpSpPr>
        <p:grpSpPr>
          <a:xfrm>
            <a:off x="2828141" y="2480601"/>
            <a:ext cx="751909" cy="2013849"/>
            <a:chOff x="2837111" y="2489571"/>
            <a:chExt cx="751909" cy="2013849"/>
          </a:xfrm>
          <a:solidFill>
            <a:schemeClr val="bg1"/>
          </a:solidFill>
        </p:grpSpPr>
        <p:sp>
          <p:nvSpPr>
            <p:cNvPr id="39" name="Rectangle 5" descr="Cork"/>
            <p:cNvSpPr>
              <a:spLocks noChangeArrowheads="1"/>
            </p:cNvSpPr>
            <p:nvPr/>
          </p:nvSpPr>
          <p:spPr bwMode="auto">
            <a:xfrm flipH="1" flipV="1">
              <a:off x="2842256" y="2493863"/>
              <a:ext cx="733427" cy="142656"/>
            </a:xfrm>
            <a:prstGeom prst="rect">
              <a:avLst/>
            </a:prstGeom>
            <a:grp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40" name="Rectangle 39" descr="Cork"/>
            <p:cNvSpPr>
              <a:spLocks noChangeArrowheads="1"/>
            </p:cNvSpPr>
            <p:nvPr/>
          </p:nvSpPr>
          <p:spPr bwMode="auto">
            <a:xfrm>
              <a:off x="2837111" y="2489571"/>
              <a:ext cx="127069" cy="2006229"/>
            </a:xfrm>
            <a:prstGeom prst="rect">
              <a:avLst/>
            </a:prstGeom>
            <a:grp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42" name="Rectangle 41" descr="Cork"/>
            <p:cNvSpPr>
              <a:spLocks noChangeArrowheads="1"/>
            </p:cNvSpPr>
            <p:nvPr/>
          </p:nvSpPr>
          <p:spPr bwMode="auto">
            <a:xfrm>
              <a:off x="3461951" y="2497191"/>
              <a:ext cx="127069" cy="2006229"/>
            </a:xfrm>
            <a:prstGeom prst="rect">
              <a:avLst/>
            </a:prstGeom>
            <a:grp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grpSp>
      <p:sp>
        <p:nvSpPr>
          <p:cNvPr id="43" name="Rectangle 5" descr="Cork"/>
          <p:cNvSpPr>
            <a:spLocks noChangeArrowheads="1"/>
          </p:cNvSpPr>
          <p:nvPr/>
        </p:nvSpPr>
        <p:spPr bwMode="auto">
          <a:xfrm>
            <a:off x="2700168" y="4226411"/>
            <a:ext cx="333487" cy="291800"/>
          </a:xfrm>
          <a:prstGeom prst="rect">
            <a:avLst/>
          </a:prstGeom>
          <a:solidFill>
            <a:schemeClr val="accent3"/>
          </a:solid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46" name="Rectangle 5" descr="Cork"/>
          <p:cNvSpPr>
            <a:spLocks noChangeArrowheads="1"/>
          </p:cNvSpPr>
          <p:nvPr/>
        </p:nvSpPr>
        <p:spPr bwMode="auto">
          <a:xfrm>
            <a:off x="3401208" y="4292750"/>
            <a:ext cx="234877" cy="291800"/>
          </a:xfrm>
          <a:prstGeom prst="rect">
            <a:avLst/>
          </a:prstGeom>
          <a:solidFill>
            <a:schemeClr val="accent3"/>
          </a:solid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47" name="Rectangle 5" descr="Cork"/>
          <p:cNvSpPr>
            <a:spLocks noChangeArrowheads="1"/>
          </p:cNvSpPr>
          <p:nvPr/>
        </p:nvSpPr>
        <p:spPr bwMode="auto">
          <a:xfrm flipH="1" flipV="1">
            <a:off x="4554350" y="4293229"/>
            <a:ext cx="138221" cy="2292247"/>
          </a:xfrm>
          <a:prstGeom prst="rect">
            <a:avLst/>
          </a:prstGeom>
          <a:solidFill>
            <a:schemeClr val="bg1"/>
          </a:solid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49" name="Rectangle 5" descr="Cork"/>
          <p:cNvSpPr>
            <a:spLocks noChangeArrowheads="1"/>
          </p:cNvSpPr>
          <p:nvPr/>
        </p:nvSpPr>
        <p:spPr bwMode="auto">
          <a:xfrm flipH="1" flipV="1">
            <a:off x="3334873" y="4292281"/>
            <a:ext cx="1269845" cy="139870"/>
          </a:xfrm>
          <a:prstGeom prst="rect">
            <a:avLst/>
          </a:prstGeom>
          <a:solidFill>
            <a:schemeClr val="bg1"/>
          </a:solid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
        <p:nvSpPr>
          <p:cNvPr id="29" name="Freeform 28"/>
          <p:cNvSpPr/>
          <p:nvPr/>
        </p:nvSpPr>
        <p:spPr bwMode="auto">
          <a:xfrm flipV="1">
            <a:off x="2818504" y="2475518"/>
            <a:ext cx="774550" cy="2838526"/>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80451"/>
              <a:gd name="connsiteX1" fmla="*/ 9833 w 2635046"/>
              <a:gd name="connsiteY1" fmla="*/ 3280451 h 3280451"/>
              <a:gd name="connsiteX2" fmla="*/ 2635046 w 2635046"/>
              <a:gd name="connsiteY2" fmla="*/ 3280451 h 3280451"/>
              <a:gd name="connsiteX3" fmla="*/ 2635046 w 2635046"/>
              <a:gd name="connsiteY3" fmla="*/ 25973 h 3280451"/>
              <a:gd name="connsiteX0" fmla="*/ 0 w 2635046"/>
              <a:gd name="connsiteY0" fmla="*/ 0 h 3260247"/>
              <a:gd name="connsiteX1" fmla="*/ 9833 w 2635046"/>
              <a:gd name="connsiteY1" fmla="*/ 3260247 h 3260247"/>
              <a:gd name="connsiteX2" fmla="*/ 2635046 w 2635046"/>
              <a:gd name="connsiteY2" fmla="*/ 3260247 h 3260247"/>
              <a:gd name="connsiteX3" fmla="*/ 2635046 w 2635046"/>
              <a:gd name="connsiteY3" fmla="*/ 5769 h 3260247"/>
              <a:gd name="connsiteX0" fmla="*/ 0 w 2635046"/>
              <a:gd name="connsiteY0" fmla="*/ 3660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54859"/>
              <a:gd name="connsiteX1" fmla="*/ 9833 w 2635046"/>
              <a:gd name="connsiteY1" fmla="*/ 3254859 h 3254859"/>
              <a:gd name="connsiteX2" fmla="*/ 2635046 w 2635046"/>
              <a:gd name="connsiteY2" fmla="*/ 3254859 h 3254859"/>
              <a:gd name="connsiteX3" fmla="*/ 2635046 w 2635046"/>
              <a:gd name="connsiteY3" fmla="*/ 381 h 3254859"/>
              <a:gd name="connsiteX0" fmla="*/ 0 w 2635046"/>
              <a:gd name="connsiteY0" fmla="*/ 1244382 h 4499241"/>
              <a:gd name="connsiteX1" fmla="*/ 9833 w 2635046"/>
              <a:gd name="connsiteY1" fmla="*/ 4499241 h 4499241"/>
              <a:gd name="connsiteX2" fmla="*/ 2635046 w 2635046"/>
              <a:gd name="connsiteY2" fmla="*/ 4499241 h 4499241"/>
              <a:gd name="connsiteX3" fmla="*/ 2635046 w 2635046"/>
              <a:gd name="connsiteY3" fmla="*/ 0 h 4499241"/>
            </a:gdLst>
            <a:ahLst/>
            <a:cxnLst>
              <a:cxn ang="0">
                <a:pos x="connsiteX0" y="connsiteY0"/>
              </a:cxn>
              <a:cxn ang="0">
                <a:pos x="connsiteX1" y="connsiteY1"/>
              </a:cxn>
              <a:cxn ang="0">
                <a:pos x="connsiteX2" y="connsiteY2"/>
              </a:cxn>
              <a:cxn ang="0">
                <a:pos x="connsiteX3" y="connsiteY3"/>
              </a:cxn>
            </a:cxnLst>
            <a:rect l="l" t="t" r="r" b="b"/>
            <a:pathLst>
              <a:path w="2635046" h="4499241">
                <a:moveTo>
                  <a:pt x="0" y="1244382"/>
                </a:moveTo>
                <a:cubicBezTo>
                  <a:pt x="3278" y="2322653"/>
                  <a:pt x="6555" y="3420970"/>
                  <a:pt x="9833" y="4499241"/>
                </a:cubicBezTo>
                <a:lnTo>
                  <a:pt x="2635046" y="4499241"/>
                </a:lnTo>
                <a:lnTo>
                  <a:pt x="2635046" y="0"/>
                </a:lnTo>
              </a:path>
            </a:pathLst>
          </a:custGeom>
          <a:noFill/>
          <a:ln w="38100" cap="flat" cmpd="sng" algn="ctr">
            <a:solidFill>
              <a:schemeClr val="tx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30" name="Freeform 29"/>
          <p:cNvSpPr/>
          <p:nvPr/>
        </p:nvSpPr>
        <p:spPr bwMode="auto">
          <a:xfrm flipV="1">
            <a:off x="2969111" y="2627918"/>
            <a:ext cx="473337" cy="2686366"/>
          </a:xfrm>
          <a:custGeom>
            <a:avLst/>
            <a:gdLst>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429341 w 3501922"/>
              <a:gd name="connsiteY0" fmla="*/ 19665 h 3796891"/>
              <a:gd name="connsiteX1" fmla="*/ 439174 w 3501922"/>
              <a:gd name="connsiteY1" fmla="*/ 3254478 h 3796891"/>
              <a:gd name="connsiteX2" fmla="*/ 3064387 w 3501922"/>
              <a:gd name="connsiteY2" fmla="*/ 3254478 h 3796891"/>
              <a:gd name="connsiteX3" fmla="*/ 3064387 w 3501922"/>
              <a:gd name="connsiteY3" fmla="*/ 0 h 3796891"/>
              <a:gd name="connsiteX0" fmla="*/ 0 w 3072581"/>
              <a:gd name="connsiteY0" fmla="*/ 19665 h 3796891"/>
              <a:gd name="connsiteX1" fmla="*/ 9833 w 3072581"/>
              <a:gd name="connsiteY1" fmla="*/ 3254478 h 3796891"/>
              <a:gd name="connsiteX2" fmla="*/ 2635046 w 3072581"/>
              <a:gd name="connsiteY2" fmla="*/ 3254478 h 3796891"/>
              <a:gd name="connsiteX3" fmla="*/ 2635046 w 3072581"/>
              <a:gd name="connsiteY3" fmla="*/ 0 h 3796891"/>
              <a:gd name="connsiteX0" fmla="*/ 0 w 3072581"/>
              <a:gd name="connsiteY0" fmla="*/ 19665 h 3254478"/>
              <a:gd name="connsiteX1" fmla="*/ 9833 w 3072581"/>
              <a:gd name="connsiteY1" fmla="*/ 3254478 h 3254478"/>
              <a:gd name="connsiteX2" fmla="*/ 2635046 w 3072581"/>
              <a:gd name="connsiteY2" fmla="*/ 3254478 h 3254478"/>
              <a:gd name="connsiteX3" fmla="*/ 2635046 w 3072581"/>
              <a:gd name="connsiteY3" fmla="*/ 0 h 3254478"/>
              <a:gd name="connsiteX0" fmla="*/ 0 w 2635046"/>
              <a:gd name="connsiteY0" fmla="*/ 19665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80451"/>
              <a:gd name="connsiteX1" fmla="*/ 9833 w 2635046"/>
              <a:gd name="connsiteY1" fmla="*/ 3280451 h 3280451"/>
              <a:gd name="connsiteX2" fmla="*/ 2635046 w 2635046"/>
              <a:gd name="connsiteY2" fmla="*/ 3280451 h 3280451"/>
              <a:gd name="connsiteX3" fmla="*/ 2635046 w 2635046"/>
              <a:gd name="connsiteY3" fmla="*/ 25973 h 3280451"/>
              <a:gd name="connsiteX0" fmla="*/ 0 w 2635046"/>
              <a:gd name="connsiteY0" fmla="*/ 0 h 3260247"/>
              <a:gd name="connsiteX1" fmla="*/ 9833 w 2635046"/>
              <a:gd name="connsiteY1" fmla="*/ 3260247 h 3260247"/>
              <a:gd name="connsiteX2" fmla="*/ 2635046 w 2635046"/>
              <a:gd name="connsiteY2" fmla="*/ 3260247 h 3260247"/>
              <a:gd name="connsiteX3" fmla="*/ 2635046 w 2635046"/>
              <a:gd name="connsiteY3" fmla="*/ 5769 h 3260247"/>
              <a:gd name="connsiteX0" fmla="*/ 0 w 2635046"/>
              <a:gd name="connsiteY0" fmla="*/ 3660 h 3254478"/>
              <a:gd name="connsiteX1" fmla="*/ 9833 w 2635046"/>
              <a:gd name="connsiteY1" fmla="*/ 3254478 h 3254478"/>
              <a:gd name="connsiteX2" fmla="*/ 2635046 w 2635046"/>
              <a:gd name="connsiteY2" fmla="*/ 3254478 h 3254478"/>
              <a:gd name="connsiteX3" fmla="*/ 2635046 w 2635046"/>
              <a:gd name="connsiteY3" fmla="*/ 0 h 3254478"/>
              <a:gd name="connsiteX0" fmla="*/ 0 w 2635046"/>
              <a:gd name="connsiteY0" fmla="*/ 0 h 3254859"/>
              <a:gd name="connsiteX1" fmla="*/ 9833 w 2635046"/>
              <a:gd name="connsiteY1" fmla="*/ 3254859 h 3254859"/>
              <a:gd name="connsiteX2" fmla="*/ 2635046 w 2635046"/>
              <a:gd name="connsiteY2" fmla="*/ 3254859 h 3254859"/>
              <a:gd name="connsiteX3" fmla="*/ 2635046 w 2635046"/>
              <a:gd name="connsiteY3" fmla="*/ 381 h 3254859"/>
              <a:gd name="connsiteX0" fmla="*/ 0 w 2635046"/>
              <a:gd name="connsiteY0" fmla="*/ 1244382 h 4499241"/>
              <a:gd name="connsiteX1" fmla="*/ 9833 w 2635046"/>
              <a:gd name="connsiteY1" fmla="*/ 4499241 h 4499241"/>
              <a:gd name="connsiteX2" fmla="*/ 2635046 w 2635046"/>
              <a:gd name="connsiteY2" fmla="*/ 4499241 h 4499241"/>
              <a:gd name="connsiteX3" fmla="*/ 2635046 w 2635046"/>
              <a:gd name="connsiteY3" fmla="*/ 0 h 4499241"/>
              <a:gd name="connsiteX0" fmla="*/ 0 w 2635046"/>
              <a:gd name="connsiteY0" fmla="*/ 1334470 h 4499241"/>
              <a:gd name="connsiteX1" fmla="*/ 9833 w 2635046"/>
              <a:gd name="connsiteY1" fmla="*/ 4499241 h 4499241"/>
              <a:gd name="connsiteX2" fmla="*/ 2635046 w 2635046"/>
              <a:gd name="connsiteY2" fmla="*/ 4499241 h 4499241"/>
              <a:gd name="connsiteX3" fmla="*/ 2635046 w 2635046"/>
              <a:gd name="connsiteY3" fmla="*/ 0 h 4499241"/>
            </a:gdLst>
            <a:ahLst/>
            <a:cxnLst>
              <a:cxn ang="0">
                <a:pos x="connsiteX0" y="connsiteY0"/>
              </a:cxn>
              <a:cxn ang="0">
                <a:pos x="connsiteX1" y="connsiteY1"/>
              </a:cxn>
              <a:cxn ang="0">
                <a:pos x="connsiteX2" y="connsiteY2"/>
              </a:cxn>
              <a:cxn ang="0">
                <a:pos x="connsiteX3" y="connsiteY3"/>
              </a:cxn>
            </a:cxnLst>
            <a:rect l="l" t="t" r="r" b="b"/>
            <a:pathLst>
              <a:path w="2635046" h="4499241">
                <a:moveTo>
                  <a:pt x="0" y="1334470"/>
                </a:moveTo>
                <a:cubicBezTo>
                  <a:pt x="3278" y="2412741"/>
                  <a:pt x="6555" y="3420970"/>
                  <a:pt x="9833" y="4499241"/>
                </a:cubicBezTo>
                <a:lnTo>
                  <a:pt x="2635046" y="4499241"/>
                </a:lnTo>
                <a:lnTo>
                  <a:pt x="2635046" y="0"/>
                </a:lnTo>
              </a:path>
            </a:pathLst>
          </a:custGeom>
          <a:noFill/>
          <a:ln w="38100" cap="flat" cmpd="sng" algn="ctr">
            <a:solidFill>
              <a:schemeClr val="tx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grpSp>
        <p:nvGrpSpPr>
          <p:cNvPr id="7" name="Group 66"/>
          <p:cNvGrpSpPr/>
          <p:nvPr/>
        </p:nvGrpSpPr>
        <p:grpSpPr>
          <a:xfrm>
            <a:off x="3352800" y="1985010"/>
            <a:ext cx="60960" cy="491490"/>
            <a:chOff x="3352800" y="2125980"/>
            <a:chExt cx="60960" cy="350520"/>
          </a:xfrm>
        </p:grpSpPr>
        <p:cxnSp>
          <p:nvCxnSpPr>
            <p:cNvPr id="60" name="Straight Connector 59"/>
            <p:cNvCxnSpPr/>
            <p:nvPr/>
          </p:nvCxnSpPr>
          <p:spPr bwMode="auto">
            <a:xfrm rot="5400000" flipH="1" flipV="1">
              <a:off x="3177540" y="2301240"/>
              <a:ext cx="350520" cy="0"/>
            </a:xfrm>
            <a:prstGeom prst="line">
              <a:avLst/>
            </a:prstGeom>
            <a:noFill/>
            <a:ln w="19050" cap="flat" cmpd="sng" algn="ctr">
              <a:solidFill>
                <a:schemeClr val="tx1"/>
              </a:solidFill>
              <a:prstDash val="solid"/>
              <a:round/>
              <a:headEnd type="none" w="lg" len="med"/>
              <a:tailEnd type="none" w="lg" len="med"/>
            </a:ln>
            <a:effectLst/>
          </p:spPr>
        </p:cxnSp>
        <p:cxnSp>
          <p:nvCxnSpPr>
            <p:cNvPr id="61" name="Straight Connector 60"/>
            <p:cNvCxnSpPr/>
            <p:nvPr/>
          </p:nvCxnSpPr>
          <p:spPr bwMode="auto">
            <a:xfrm rot="5400000" flipH="1" flipV="1">
              <a:off x="3238500" y="2301240"/>
              <a:ext cx="350520" cy="0"/>
            </a:xfrm>
            <a:prstGeom prst="line">
              <a:avLst/>
            </a:prstGeom>
            <a:noFill/>
            <a:ln w="19050" cap="flat" cmpd="sng" algn="ctr">
              <a:solidFill>
                <a:schemeClr val="tx1"/>
              </a:solidFill>
              <a:prstDash val="solid"/>
              <a:round/>
              <a:headEnd type="none" w="lg" len="med"/>
              <a:tailEnd type="none" w="lg" len="med"/>
            </a:ln>
            <a:effectLst/>
          </p:spPr>
        </p:cxnSp>
      </p:grpSp>
      <p:grpSp>
        <p:nvGrpSpPr>
          <p:cNvPr id="8" name="Group 65"/>
          <p:cNvGrpSpPr/>
          <p:nvPr/>
        </p:nvGrpSpPr>
        <p:grpSpPr>
          <a:xfrm rot="5400000">
            <a:off x="3268027" y="2137410"/>
            <a:ext cx="228600" cy="228600"/>
            <a:chOff x="3844290" y="2049780"/>
            <a:chExt cx="228600" cy="228600"/>
          </a:xfrm>
        </p:grpSpPr>
        <p:sp>
          <p:nvSpPr>
            <p:cNvPr id="55" name="Chord 54"/>
            <p:cNvSpPr/>
            <p:nvPr/>
          </p:nvSpPr>
          <p:spPr bwMode="auto">
            <a:xfrm flipH="1">
              <a:off x="3844290" y="2049780"/>
              <a:ext cx="228600" cy="228600"/>
            </a:xfrm>
            <a:prstGeom prst="chord">
              <a:avLst>
                <a:gd name="adj1" fmla="val 6444352"/>
                <a:gd name="adj2" fmla="val 6302526"/>
              </a:avLst>
            </a:prstGeom>
            <a:solidFill>
              <a:schemeClr val="bg1"/>
            </a:solidFill>
            <a:ln w="12700" cap="flat" cmpd="sng" algn="ctr">
              <a:solidFill>
                <a:schemeClr val="bg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53" name="Chord 52"/>
            <p:cNvSpPr/>
            <p:nvPr/>
          </p:nvSpPr>
          <p:spPr bwMode="auto">
            <a:xfrm>
              <a:off x="3844290" y="2049780"/>
              <a:ext cx="228600" cy="228600"/>
            </a:xfrm>
            <a:prstGeom prst="chord">
              <a:avLst>
                <a:gd name="adj1" fmla="val 6444352"/>
                <a:gd name="adj2" fmla="val 15085416"/>
              </a:avLst>
            </a:prstGeom>
            <a:solidFill>
              <a:schemeClr val="bg1"/>
            </a:solidFill>
            <a:ln w="12700" cap="flat" cmpd="sng" algn="ctr">
              <a:solidFill>
                <a:schemeClr val="tx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54" name="Chord 53"/>
            <p:cNvSpPr/>
            <p:nvPr/>
          </p:nvSpPr>
          <p:spPr bwMode="auto">
            <a:xfrm flipH="1">
              <a:off x="3844290" y="2049780"/>
              <a:ext cx="228600" cy="228600"/>
            </a:xfrm>
            <a:prstGeom prst="chord">
              <a:avLst>
                <a:gd name="adj1" fmla="val 6444352"/>
                <a:gd name="adj2" fmla="val 15085416"/>
              </a:avLst>
            </a:prstGeom>
            <a:solidFill>
              <a:schemeClr val="bg1"/>
            </a:solidFill>
            <a:ln w="12700" cap="flat" cmpd="sng" algn="ctr">
              <a:solidFill>
                <a:schemeClr val="tx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grpSp>
      <p:sp>
        <p:nvSpPr>
          <p:cNvPr id="63" name="Chord 62"/>
          <p:cNvSpPr/>
          <p:nvPr/>
        </p:nvSpPr>
        <p:spPr bwMode="auto">
          <a:xfrm rot="5400000" flipH="1">
            <a:off x="4732020" y="2872740"/>
            <a:ext cx="228600" cy="228600"/>
          </a:xfrm>
          <a:prstGeom prst="chord">
            <a:avLst>
              <a:gd name="adj1" fmla="val 6444352"/>
              <a:gd name="adj2" fmla="val 6302526"/>
            </a:avLst>
          </a:prstGeom>
          <a:solidFill>
            <a:schemeClr val="bg1"/>
          </a:solidFill>
          <a:ln w="12700" cap="flat" cmpd="sng" algn="ctr">
            <a:no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68" name="Rectangle 67"/>
          <p:cNvSpPr/>
          <p:nvPr/>
        </p:nvSpPr>
        <p:spPr bwMode="auto">
          <a:xfrm>
            <a:off x="3366135" y="2417445"/>
            <a:ext cx="36576" cy="74295"/>
          </a:xfrm>
          <a:prstGeom prst="rect">
            <a:avLst/>
          </a:prstGeom>
          <a:solidFill>
            <a:schemeClr val="bg1"/>
          </a:solidFill>
          <a:ln w="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58" name="Rectangle 5" descr="Cork"/>
          <p:cNvSpPr>
            <a:spLocks noChangeArrowheads="1"/>
          </p:cNvSpPr>
          <p:nvPr/>
        </p:nvSpPr>
        <p:spPr bwMode="auto">
          <a:xfrm>
            <a:off x="1729019" y="4765637"/>
            <a:ext cx="1444488" cy="720763"/>
          </a:xfrm>
          <a:prstGeom prst="rect">
            <a:avLst/>
          </a:prstGeom>
          <a:solidFill>
            <a:schemeClr val="accent3"/>
          </a:solidFill>
          <a:ln w="12700">
            <a:noFill/>
            <a:miter lim="800000"/>
            <a:headEnd type="none" w="sm" len="sm"/>
            <a:tailEnd type="none" w="med" len="sm"/>
          </a:ln>
          <a:effectLst/>
        </p:spPr>
        <p:txBody>
          <a:bodyPr wrap="none" anchor="ctr"/>
          <a:lstStyle/>
          <a:p>
            <a:pPr algn="ctr"/>
            <a:endParaRPr lang="en-US" b="0" dirty="0">
              <a:solidFill>
                <a:schemeClr val="bg2"/>
              </a:solidFill>
              <a:latin typeface="Book Antiqua" pitchFamily="18" charset="0"/>
            </a:endParaRPr>
          </a:p>
        </p:txBody>
      </p:sp>
    </p:spTree>
    <p:extLst>
      <p:ext uri="{BB962C8B-B14F-4D97-AF65-F5344CB8AC3E}">
        <p14:creationId xmlns:p14="http://schemas.microsoft.com/office/powerpoint/2010/main" val="169483295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5400000">
                                      <p:cBhvr>
                                        <p:cTn id="6" dur="2000" fill="hold"/>
                                        <p:tgtEl>
                                          <p:spTgt spid="8"/>
                                        </p:tgtEl>
                                        <p:attrNameLst>
                                          <p:attrName>r</p:attrName>
                                        </p:attrNameLst>
                                      </p:cBhvr>
                                    </p:animRot>
                                  </p:childTnLst>
                                </p:cTn>
                              </p:par>
                            </p:childTnLst>
                          </p:cTn>
                        </p:par>
                        <p:par>
                          <p:cTn id="7" fill="hold">
                            <p:stCondLst>
                              <p:cond delay="2000"/>
                            </p:stCondLst>
                            <p:childTnLst>
                              <p:par>
                                <p:cTn id="8" presetID="22" presetClass="entr" presetSubtype="1" fill="hold" nodeType="after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up)">
                                      <p:cBhvr>
                                        <p:cTn id="10" dur="1000"/>
                                        <p:tgtEl>
                                          <p:spTgt spid="6"/>
                                        </p:tgtEl>
                                      </p:cBhvr>
                                    </p:animEffect>
                                  </p:childTnLst>
                                </p:cTn>
                              </p:par>
                            </p:childTnLst>
                          </p:cTn>
                        </p:par>
                        <p:par>
                          <p:cTn id="11" fill="hold">
                            <p:stCondLst>
                              <p:cond delay="3000"/>
                            </p:stCondLst>
                            <p:childTnLst>
                              <p:par>
                                <p:cTn id="12" presetID="8" presetClass="emph" presetSubtype="0" fill="hold" nodeType="afterEffect">
                                  <p:stCondLst>
                                    <p:cond delay="0"/>
                                  </p:stCondLst>
                                  <p:childTnLst>
                                    <p:animRot by="-5400000">
                                      <p:cBhvr>
                                        <p:cTn id="13" dur="2000" fill="hold"/>
                                        <p:tgtEl>
                                          <p:spTgt spid="8"/>
                                        </p:tgtEl>
                                        <p:attrNameLst>
                                          <p:attrName>r</p:attrName>
                                        </p:attrNameLst>
                                      </p:cBhvr>
                                    </p:animRot>
                                  </p:childTnLst>
                                </p:cTn>
                              </p:par>
                              <p:par>
                                <p:cTn id="14" presetID="22" presetClass="entr" presetSubtype="8" fill="hold" grpId="0" nodeType="withEffect">
                                  <p:stCondLst>
                                    <p:cond delay="0"/>
                                  </p:stCondLst>
                                  <p:childTnLst>
                                    <p:set>
                                      <p:cBhvr>
                                        <p:cTn id="15" dur="1" fill="hold">
                                          <p:stCondLst>
                                            <p:cond delay="0"/>
                                          </p:stCondLst>
                                        </p:cTn>
                                        <p:tgtEl>
                                          <p:spTgt spid="49"/>
                                        </p:tgtEl>
                                        <p:attrNameLst>
                                          <p:attrName>style.visibility</p:attrName>
                                        </p:attrNameLst>
                                      </p:cBhvr>
                                      <p:to>
                                        <p:strVal val="visible"/>
                                      </p:to>
                                    </p:set>
                                    <p:animEffect transition="in" filter="wipe(left)">
                                      <p:cBhvr>
                                        <p:cTn id="16" dur="500"/>
                                        <p:tgtEl>
                                          <p:spTgt spid="49"/>
                                        </p:tgtEl>
                                      </p:cBhvr>
                                    </p:animEffect>
                                  </p:childTnLst>
                                </p:cTn>
                              </p:par>
                              <p:par>
                                <p:cTn id="17" presetID="22" presetClass="entr" presetSubtype="1" fill="hold" grpId="0" nodeType="withEffect">
                                  <p:stCondLst>
                                    <p:cond delay="500"/>
                                  </p:stCondLst>
                                  <p:childTnLst>
                                    <p:set>
                                      <p:cBhvr>
                                        <p:cTn id="18" dur="1" fill="hold">
                                          <p:stCondLst>
                                            <p:cond delay="0"/>
                                          </p:stCondLst>
                                        </p:cTn>
                                        <p:tgtEl>
                                          <p:spTgt spid="47"/>
                                        </p:tgtEl>
                                        <p:attrNameLst>
                                          <p:attrName>style.visibility</p:attrName>
                                        </p:attrNameLst>
                                      </p:cBhvr>
                                      <p:to>
                                        <p:strVal val="visible"/>
                                      </p:to>
                                    </p:set>
                                    <p:animEffect transition="in" filter="wipe(up)">
                                      <p:cBhvr>
                                        <p:cTn id="19" dur="500"/>
                                        <p:tgtEl>
                                          <p:spTgt spid="47"/>
                                        </p:tgtEl>
                                      </p:cBhvr>
                                    </p:animEffect>
                                  </p:childTnLst>
                                </p:cTn>
                              </p:par>
                            </p:childTnLst>
                          </p:cTn>
                        </p:par>
                        <p:par>
                          <p:cTn id="20" fill="hold">
                            <p:stCondLst>
                              <p:cond delay="5000"/>
                            </p:stCondLst>
                            <p:childTnLst>
                              <p:par>
                                <p:cTn id="21" presetID="22" presetClass="entr" presetSubtype="1" fill="hold" grpId="0" nodeType="afterEffect">
                                  <p:stCondLst>
                                    <p:cond delay="0"/>
                                  </p:stCondLst>
                                  <p:childTnLst>
                                    <p:set>
                                      <p:cBhvr>
                                        <p:cTn id="22" dur="1" fill="hold">
                                          <p:stCondLst>
                                            <p:cond delay="0"/>
                                          </p:stCondLst>
                                        </p:cTn>
                                        <p:tgtEl>
                                          <p:spTgt spid="58"/>
                                        </p:tgtEl>
                                        <p:attrNameLst>
                                          <p:attrName>style.visibility</p:attrName>
                                        </p:attrNameLst>
                                      </p:cBhvr>
                                      <p:to>
                                        <p:strVal val="visible"/>
                                      </p:to>
                                    </p:set>
                                    <p:animEffect transition="in" filter="wipe(up)">
                                      <p:cBhvr>
                                        <p:cTn id="23" dur="1000"/>
                                        <p:tgtEl>
                                          <p:spTgt spid="58"/>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7"/>
                                        </p:tgtEl>
                                        <p:attrNameLst>
                                          <p:attrName>style.visibility</p:attrName>
                                        </p:attrNameLst>
                                      </p:cBhvr>
                                      <p:to>
                                        <p:strVal val="visible"/>
                                      </p:to>
                                    </p:set>
                                    <p:animEffect transition="in" filter="fade">
                                      <p:cBhvr>
                                        <p:cTn id="26" dur="10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47" grpId="0" animBg="1"/>
      <p:bldP spid="49" grpId="0" animBg="1"/>
      <p:bldP spid="58" grpId="0" animBg="1"/>
    </p:bldLst>
  </p:timing>
</p:sld>
</file>

<file path=ppt/slides/slide6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4" name="Rectangle 169"/>
          <p:cNvSpPr>
            <a:spLocks noChangeArrowheads="1"/>
          </p:cNvSpPr>
          <p:nvPr/>
        </p:nvSpPr>
        <p:spPr bwMode="auto">
          <a:xfrm flipV="1">
            <a:off x="3543300" y="4435695"/>
            <a:ext cx="1322388" cy="63500"/>
          </a:xfrm>
          <a:prstGeom prst="rect">
            <a:avLst/>
          </a:prstGeom>
          <a:solidFill>
            <a:schemeClr val="accent3"/>
          </a:solidFill>
          <a:ln w="12700" algn="ctr">
            <a:solidFill>
              <a:schemeClr val="tx1"/>
            </a:solidFill>
            <a:miter lim="800000"/>
            <a:headEnd/>
            <a:tailEnd/>
          </a:ln>
        </p:spPr>
        <p:txBody>
          <a:bodyPr rot="10800000" anchor="ctr"/>
          <a:lstStyle/>
          <a:p>
            <a:pPr algn="ctr" eaLnBrk="1" fontAlgn="auto" hangingPunct="1">
              <a:spcBef>
                <a:spcPts val="0"/>
              </a:spcBef>
              <a:spcAft>
                <a:spcPts val="0"/>
              </a:spcAft>
              <a:defRPr/>
            </a:pPr>
            <a:endParaRPr lang="en-US">
              <a:solidFill>
                <a:schemeClr val="lt1"/>
              </a:solidFill>
              <a:latin typeface="+mn-lt"/>
            </a:endParaRPr>
          </a:p>
        </p:txBody>
      </p:sp>
      <p:sp>
        <p:nvSpPr>
          <p:cNvPr id="4" name="Rectangle 169"/>
          <p:cNvSpPr>
            <a:spLocks noChangeArrowheads="1"/>
          </p:cNvSpPr>
          <p:nvPr/>
        </p:nvSpPr>
        <p:spPr bwMode="auto">
          <a:xfrm flipV="1">
            <a:off x="4051300" y="5507257"/>
            <a:ext cx="825500" cy="61913"/>
          </a:xfrm>
          <a:prstGeom prst="rect">
            <a:avLst/>
          </a:prstGeom>
          <a:solidFill>
            <a:schemeClr val="accent3"/>
          </a:solidFill>
          <a:ln w="12700" algn="ctr">
            <a:solidFill>
              <a:schemeClr val="tx1"/>
            </a:solidFill>
            <a:miter lim="800000"/>
            <a:headEnd/>
            <a:tailEnd/>
          </a:ln>
        </p:spPr>
        <p:txBody>
          <a:bodyPr rot="10800000" anchor="ctr"/>
          <a:lstStyle/>
          <a:p>
            <a:pPr algn="ctr" eaLnBrk="1" fontAlgn="auto" hangingPunct="1">
              <a:spcBef>
                <a:spcPts val="0"/>
              </a:spcBef>
              <a:spcAft>
                <a:spcPts val="0"/>
              </a:spcAft>
              <a:defRPr/>
            </a:pPr>
            <a:endParaRPr lang="en-US">
              <a:solidFill>
                <a:schemeClr val="lt1"/>
              </a:solidFill>
              <a:latin typeface="+mn-lt"/>
            </a:endParaRPr>
          </a:p>
        </p:txBody>
      </p:sp>
      <p:sp>
        <p:nvSpPr>
          <p:cNvPr id="12" name="Rectangle 11"/>
          <p:cNvSpPr>
            <a:spLocks noChangeArrowheads="1"/>
          </p:cNvSpPr>
          <p:nvPr/>
        </p:nvSpPr>
        <p:spPr bwMode="auto">
          <a:xfrm flipH="1">
            <a:off x="4144962" y="1562986"/>
            <a:ext cx="64008" cy="3118771"/>
          </a:xfrm>
          <a:prstGeom prst="rect">
            <a:avLst/>
          </a:prstGeom>
          <a:solidFill>
            <a:schemeClr val="accent3"/>
          </a:solidFill>
          <a:ln w="6350" algn="ctr">
            <a:solidFill>
              <a:schemeClr val="tx1"/>
            </a:solidFill>
            <a:miter lim="800000"/>
            <a:headEnd/>
            <a:tailEnd/>
          </a:ln>
        </p:spPr>
        <p:txBody>
          <a:bodyPr anchor="ctr"/>
          <a:lstStyle/>
          <a:p>
            <a:pPr algn="ctr" eaLnBrk="1" fontAlgn="auto" hangingPunct="1">
              <a:spcBef>
                <a:spcPts val="0"/>
              </a:spcBef>
              <a:spcAft>
                <a:spcPts val="0"/>
              </a:spcAft>
              <a:defRPr/>
            </a:pPr>
            <a:endParaRPr lang="en-US">
              <a:solidFill>
                <a:schemeClr val="lt1"/>
              </a:solidFill>
              <a:latin typeface="+mn-lt"/>
            </a:endParaRPr>
          </a:p>
        </p:txBody>
      </p:sp>
      <p:sp>
        <p:nvSpPr>
          <p:cNvPr id="5" name="Rectangle 11"/>
          <p:cNvSpPr>
            <a:spLocks noChangeArrowheads="1"/>
          </p:cNvSpPr>
          <p:nvPr/>
        </p:nvSpPr>
        <p:spPr bwMode="auto">
          <a:xfrm flipH="1">
            <a:off x="3127375" y="1541721"/>
            <a:ext cx="62392" cy="3524212"/>
          </a:xfrm>
          <a:prstGeom prst="rect">
            <a:avLst/>
          </a:prstGeom>
          <a:solidFill>
            <a:schemeClr val="accent3"/>
          </a:solidFill>
          <a:ln w="6350" algn="ctr">
            <a:solidFill>
              <a:schemeClr val="tx1"/>
            </a:solidFill>
            <a:miter lim="800000"/>
            <a:headEnd/>
            <a:tailEnd/>
          </a:ln>
        </p:spPr>
        <p:txBody>
          <a:bodyPr anchor="ctr"/>
          <a:lstStyle/>
          <a:p>
            <a:pPr algn="ctr" eaLnBrk="1" fontAlgn="auto" hangingPunct="1">
              <a:spcBef>
                <a:spcPts val="0"/>
              </a:spcBef>
              <a:spcAft>
                <a:spcPts val="0"/>
              </a:spcAft>
              <a:defRPr/>
            </a:pPr>
            <a:endParaRPr lang="en-US">
              <a:solidFill>
                <a:schemeClr val="lt1"/>
              </a:solidFill>
              <a:latin typeface="+mn-lt"/>
            </a:endParaRPr>
          </a:p>
        </p:txBody>
      </p:sp>
      <p:sp>
        <p:nvSpPr>
          <p:cNvPr id="6" name="Rectangle 11"/>
          <p:cNvSpPr>
            <a:spLocks noChangeArrowheads="1"/>
          </p:cNvSpPr>
          <p:nvPr/>
        </p:nvSpPr>
        <p:spPr bwMode="auto">
          <a:xfrm flipH="1">
            <a:off x="2908299" y="1573619"/>
            <a:ext cx="64008" cy="4219389"/>
          </a:xfrm>
          <a:prstGeom prst="rect">
            <a:avLst/>
          </a:prstGeom>
          <a:solidFill>
            <a:schemeClr val="accent3"/>
          </a:solidFill>
          <a:ln w="6350" algn="ctr">
            <a:solidFill>
              <a:schemeClr val="tx1"/>
            </a:solidFill>
            <a:miter lim="800000"/>
            <a:headEnd/>
            <a:tailEnd/>
          </a:ln>
        </p:spPr>
        <p:txBody>
          <a:bodyPr anchor="ctr"/>
          <a:lstStyle/>
          <a:p>
            <a:pPr algn="ctr" eaLnBrk="1" fontAlgn="auto" hangingPunct="1">
              <a:spcBef>
                <a:spcPts val="0"/>
              </a:spcBef>
              <a:spcAft>
                <a:spcPts val="0"/>
              </a:spcAft>
              <a:defRPr/>
            </a:pPr>
            <a:endParaRPr lang="en-US">
              <a:solidFill>
                <a:schemeClr val="lt1"/>
              </a:solidFill>
              <a:latin typeface="+mn-lt"/>
            </a:endParaRPr>
          </a:p>
        </p:txBody>
      </p:sp>
      <p:sp>
        <p:nvSpPr>
          <p:cNvPr id="8" name="Rectangle 11"/>
          <p:cNvSpPr>
            <a:spLocks noChangeArrowheads="1"/>
          </p:cNvSpPr>
          <p:nvPr/>
        </p:nvSpPr>
        <p:spPr bwMode="auto">
          <a:xfrm flipH="1">
            <a:off x="2668587" y="1520457"/>
            <a:ext cx="63979" cy="4993276"/>
          </a:xfrm>
          <a:prstGeom prst="rect">
            <a:avLst/>
          </a:prstGeom>
          <a:solidFill>
            <a:schemeClr val="accent3"/>
          </a:solidFill>
          <a:ln w="6350" algn="ctr">
            <a:solidFill>
              <a:schemeClr val="tx1"/>
            </a:solidFill>
            <a:miter lim="800000"/>
            <a:headEnd/>
            <a:tailEnd/>
          </a:ln>
        </p:spPr>
        <p:txBody>
          <a:bodyPr anchor="ctr"/>
          <a:lstStyle/>
          <a:p>
            <a:pPr algn="ctr" eaLnBrk="1" fontAlgn="auto" hangingPunct="1">
              <a:spcBef>
                <a:spcPts val="0"/>
              </a:spcBef>
              <a:spcAft>
                <a:spcPts val="0"/>
              </a:spcAft>
              <a:defRPr/>
            </a:pPr>
            <a:endParaRPr lang="en-US">
              <a:solidFill>
                <a:schemeClr val="lt1"/>
              </a:solidFill>
              <a:latin typeface="+mn-lt"/>
            </a:endParaRPr>
          </a:p>
        </p:txBody>
      </p:sp>
      <p:sp>
        <p:nvSpPr>
          <p:cNvPr id="13" name="Rectangle 32"/>
          <p:cNvSpPr/>
          <p:nvPr/>
        </p:nvSpPr>
        <p:spPr bwMode="auto">
          <a:xfrm>
            <a:off x="2590800" y="1304362"/>
            <a:ext cx="952500" cy="215900"/>
          </a:xfrm>
          <a:prstGeom prst="rect">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cxnSp>
        <p:nvCxnSpPr>
          <p:cNvPr id="9" name="Straight Connector 8"/>
          <p:cNvCxnSpPr/>
          <p:nvPr/>
        </p:nvCxnSpPr>
        <p:spPr bwMode="auto">
          <a:xfrm>
            <a:off x="2590800" y="1536137"/>
            <a:ext cx="1778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bwMode="auto">
          <a:xfrm>
            <a:off x="2635250" y="1474224"/>
            <a:ext cx="136525" cy="9048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5" name="Rectangle 14"/>
          <p:cNvSpPr/>
          <p:nvPr/>
        </p:nvSpPr>
        <p:spPr bwMode="auto">
          <a:xfrm>
            <a:off x="2863850" y="1474224"/>
            <a:ext cx="136525" cy="9048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8" name="Rectangle 17"/>
          <p:cNvSpPr/>
          <p:nvPr/>
        </p:nvSpPr>
        <p:spPr bwMode="auto">
          <a:xfrm>
            <a:off x="3089275" y="1474224"/>
            <a:ext cx="136525" cy="9048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cxnSp>
        <p:nvCxnSpPr>
          <p:cNvPr id="6172" name="Straight Connector 6"/>
          <p:cNvCxnSpPr>
            <a:cxnSpLocks noChangeShapeType="1"/>
          </p:cNvCxnSpPr>
          <p:nvPr/>
        </p:nvCxnSpPr>
        <p:spPr bwMode="auto">
          <a:xfrm>
            <a:off x="4368800" y="1347224"/>
            <a:ext cx="0" cy="188913"/>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sp>
        <p:nvSpPr>
          <p:cNvPr id="14" name="Rectangle 13"/>
          <p:cNvSpPr/>
          <p:nvPr/>
        </p:nvSpPr>
        <p:spPr bwMode="auto">
          <a:xfrm>
            <a:off x="2908300" y="1021787"/>
            <a:ext cx="61913" cy="45243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3" name="Rectangle 16"/>
          <p:cNvSpPr/>
          <p:nvPr/>
        </p:nvSpPr>
        <p:spPr bwMode="auto">
          <a:xfrm>
            <a:off x="3135313" y="1010674"/>
            <a:ext cx="61913" cy="463550"/>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0" name="Rectangle 19"/>
          <p:cNvSpPr/>
          <p:nvPr/>
        </p:nvSpPr>
        <p:spPr bwMode="auto">
          <a:xfrm>
            <a:off x="3362325" y="1024962"/>
            <a:ext cx="61913" cy="449263"/>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5" name="Rectangle 169"/>
          <p:cNvSpPr>
            <a:spLocks noChangeArrowheads="1"/>
          </p:cNvSpPr>
          <p:nvPr/>
        </p:nvSpPr>
        <p:spPr bwMode="auto">
          <a:xfrm flipV="1">
            <a:off x="2840038" y="6639145"/>
            <a:ext cx="2036763" cy="63500"/>
          </a:xfrm>
          <a:prstGeom prst="rect">
            <a:avLst/>
          </a:prstGeom>
          <a:solidFill>
            <a:schemeClr val="accent3"/>
          </a:solidFill>
          <a:ln w="12700" algn="ctr">
            <a:solidFill>
              <a:schemeClr val="tx1"/>
            </a:solidFill>
            <a:miter lim="800000"/>
            <a:headEnd/>
            <a:tailEnd/>
          </a:ln>
        </p:spPr>
        <p:txBody>
          <a:bodyPr rot="10800000" anchor="ctr"/>
          <a:lstStyle/>
          <a:p>
            <a:pPr algn="ctr" eaLnBrk="1" fontAlgn="auto" hangingPunct="1">
              <a:spcBef>
                <a:spcPts val="0"/>
              </a:spcBef>
              <a:spcAft>
                <a:spcPts val="0"/>
              </a:spcAft>
              <a:defRPr/>
            </a:pPr>
            <a:endParaRPr lang="en-US">
              <a:solidFill>
                <a:schemeClr val="lt1"/>
              </a:solidFill>
              <a:latin typeface="+mn-lt"/>
            </a:endParaRPr>
          </a:p>
        </p:txBody>
      </p:sp>
      <p:sp>
        <p:nvSpPr>
          <p:cNvPr id="6192" name="Block Arc 44"/>
          <p:cNvSpPr>
            <a:spLocks/>
          </p:cNvSpPr>
          <p:nvPr/>
        </p:nvSpPr>
        <p:spPr bwMode="auto">
          <a:xfrm rot="16200000">
            <a:off x="2647950" y="6278782"/>
            <a:ext cx="438150" cy="446088"/>
          </a:xfrm>
          <a:custGeom>
            <a:avLst/>
            <a:gdLst>
              <a:gd name="T0" fmla="*/ 0 w 685800"/>
              <a:gd name="T1" fmla="*/ 0 h 685800"/>
              <a:gd name="T2" fmla="*/ 0 w 685800"/>
              <a:gd name="T3" fmla="*/ 0 h 685800"/>
              <a:gd name="T4" fmla="*/ 0 w 685800"/>
              <a:gd name="T5" fmla="*/ 0 h 685800"/>
              <a:gd name="T6" fmla="*/ 5898240 60000 65536"/>
              <a:gd name="T7" fmla="*/ 0 60000 65536"/>
              <a:gd name="T8" fmla="*/ 17694720 60000 65536"/>
              <a:gd name="T9" fmla="*/ 0 w 685800"/>
              <a:gd name="T10" fmla="*/ 0 h 685800"/>
              <a:gd name="T11" fmla="*/ 353126 w 685800"/>
              <a:gd name="T12" fmla="*/ 342901 h 685800"/>
            </a:gdLst>
            <a:ahLst/>
            <a:cxnLst>
              <a:cxn ang="T6">
                <a:pos x="T0" y="T1"/>
              </a:cxn>
              <a:cxn ang="T7">
                <a:pos x="T2" y="T3"/>
              </a:cxn>
              <a:cxn ang="T8">
                <a:pos x="T4" y="T5"/>
              </a:cxn>
            </a:cxnLst>
            <a:rect l="T9" t="T10" r="T11" b="T12"/>
            <a:pathLst>
              <a:path w="685800" h="685800">
                <a:moveTo>
                  <a:pt x="0" y="342900"/>
                </a:moveTo>
                <a:lnTo>
                  <a:pt x="0" y="342900"/>
                </a:lnTo>
                <a:cubicBezTo>
                  <a:pt x="0" y="153521"/>
                  <a:pt x="153521" y="0"/>
                  <a:pt x="342900" y="0"/>
                </a:cubicBezTo>
                <a:cubicBezTo>
                  <a:pt x="346196" y="0"/>
                  <a:pt x="349492" y="47"/>
                  <a:pt x="352787" y="142"/>
                </a:cubicBezTo>
                <a:lnTo>
                  <a:pt x="348095" y="162788"/>
                </a:lnTo>
                <a:lnTo>
                  <a:pt x="348095" y="162787"/>
                </a:lnTo>
                <a:cubicBezTo>
                  <a:pt x="346363" y="162737"/>
                  <a:pt x="344631" y="162713"/>
                  <a:pt x="342900" y="162713"/>
                </a:cubicBezTo>
                <a:cubicBezTo>
                  <a:pt x="243385" y="162713"/>
                  <a:pt x="162713" y="243385"/>
                  <a:pt x="162713" y="342900"/>
                </a:cubicBezTo>
                <a:lnTo>
                  <a:pt x="0" y="342900"/>
                </a:lnTo>
                <a:close/>
              </a:path>
            </a:pathLst>
          </a:custGeom>
          <a:solidFill>
            <a:schemeClr val="accent3"/>
          </a:solidFill>
          <a:ln w="12700" cap="flat" cmpd="sng" algn="ctr">
            <a:solidFill>
              <a:schemeClr val="tx1"/>
            </a:solidFill>
            <a:prstDash val="solid"/>
            <a:round/>
            <a:headEnd type="none" w="lg" len="med"/>
            <a:tailEnd type="none" w="lg" len="med"/>
          </a:ln>
        </p:spPr>
        <p:txBody>
          <a:bodyPr anchor="ctr">
            <a:spAutoFit/>
          </a:bodyPr>
          <a:lstStyle/>
          <a:p>
            <a:endParaRPr lang="en-US"/>
          </a:p>
        </p:txBody>
      </p:sp>
      <p:sp>
        <p:nvSpPr>
          <p:cNvPr id="26" name="Rectangle 169"/>
          <p:cNvSpPr>
            <a:spLocks noChangeArrowheads="1"/>
          </p:cNvSpPr>
          <p:nvPr/>
        </p:nvSpPr>
        <p:spPr bwMode="auto">
          <a:xfrm flipV="1">
            <a:off x="3098800" y="5905720"/>
            <a:ext cx="1766888" cy="61913"/>
          </a:xfrm>
          <a:prstGeom prst="rect">
            <a:avLst/>
          </a:prstGeom>
          <a:solidFill>
            <a:schemeClr val="accent3"/>
          </a:solidFill>
          <a:ln w="12700" algn="ctr">
            <a:solidFill>
              <a:schemeClr val="tx1"/>
            </a:solidFill>
            <a:miter lim="800000"/>
            <a:headEnd/>
            <a:tailEnd/>
          </a:ln>
        </p:spPr>
        <p:txBody>
          <a:bodyPr rot="10800000" anchor="ctr"/>
          <a:lstStyle/>
          <a:p>
            <a:pPr algn="ctr" eaLnBrk="1" fontAlgn="auto" hangingPunct="1">
              <a:spcBef>
                <a:spcPts val="0"/>
              </a:spcBef>
              <a:spcAft>
                <a:spcPts val="0"/>
              </a:spcAft>
              <a:defRPr/>
            </a:pPr>
            <a:endParaRPr lang="en-US">
              <a:solidFill>
                <a:schemeClr val="lt1"/>
              </a:solidFill>
              <a:latin typeface="+mn-lt"/>
            </a:endParaRPr>
          </a:p>
        </p:txBody>
      </p:sp>
      <p:sp>
        <p:nvSpPr>
          <p:cNvPr id="6194" name="Block Arc 44"/>
          <p:cNvSpPr>
            <a:spLocks/>
          </p:cNvSpPr>
          <p:nvPr/>
        </p:nvSpPr>
        <p:spPr bwMode="auto">
          <a:xfrm rot="16200000">
            <a:off x="2887663" y="5543770"/>
            <a:ext cx="438150" cy="447675"/>
          </a:xfrm>
          <a:custGeom>
            <a:avLst/>
            <a:gdLst>
              <a:gd name="T0" fmla="*/ 0 w 685800"/>
              <a:gd name="T1" fmla="*/ 0 h 685800"/>
              <a:gd name="T2" fmla="*/ 0 w 685800"/>
              <a:gd name="T3" fmla="*/ 0 h 685800"/>
              <a:gd name="T4" fmla="*/ 0 w 685800"/>
              <a:gd name="T5" fmla="*/ 0 h 685800"/>
              <a:gd name="T6" fmla="*/ 5898240 60000 65536"/>
              <a:gd name="T7" fmla="*/ 0 60000 65536"/>
              <a:gd name="T8" fmla="*/ 17694720 60000 65536"/>
              <a:gd name="T9" fmla="*/ 0 w 685800"/>
              <a:gd name="T10" fmla="*/ 0 h 685800"/>
              <a:gd name="T11" fmla="*/ 353126 w 685800"/>
              <a:gd name="T12" fmla="*/ 342901 h 685800"/>
            </a:gdLst>
            <a:ahLst/>
            <a:cxnLst>
              <a:cxn ang="T6">
                <a:pos x="T0" y="T1"/>
              </a:cxn>
              <a:cxn ang="T7">
                <a:pos x="T2" y="T3"/>
              </a:cxn>
              <a:cxn ang="T8">
                <a:pos x="T4" y="T5"/>
              </a:cxn>
            </a:cxnLst>
            <a:rect l="T9" t="T10" r="T11" b="T12"/>
            <a:pathLst>
              <a:path w="685800" h="685800">
                <a:moveTo>
                  <a:pt x="0" y="342900"/>
                </a:moveTo>
                <a:lnTo>
                  <a:pt x="0" y="342900"/>
                </a:lnTo>
                <a:cubicBezTo>
                  <a:pt x="0" y="153521"/>
                  <a:pt x="153521" y="0"/>
                  <a:pt x="342900" y="0"/>
                </a:cubicBezTo>
                <a:cubicBezTo>
                  <a:pt x="346196" y="0"/>
                  <a:pt x="349492" y="47"/>
                  <a:pt x="352787" y="142"/>
                </a:cubicBezTo>
                <a:lnTo>
                  <a:pt x="348095" y="162788"/>
                </a:lnTo>
                <a:lnTo>
                  <a:pt x="348095" y="162787"/>
                </a:lnTo>
                <a:cubicBezTo>
                  <a:pt x="346363" y="162737"/>
                  <a:pt x="344631" y="162713"/>
                  <a:pt x="342900" y="162713"/>
                </a:cubicBezTo>
                <a:cubicBezTo>
                  <a:pt x="243385" y="162713"/>
                  <a:pt x="162713" y="243385"/>
                  <a:pt x="162713" y="342900"/>
                </a:cubicBezTo>
                <a:lnTo>
                  <a:pt x="0" y="342900"/>
                </a:lnTo>
                <a:close/>
              </a:path>
            </a:pathLst>
          </a:custGeom>
          <a:solidFill>
            <a:schemeClr val="accent3"/>
          </a:solidFill>
          <a:ln w="12700" cap="flat" cmpd="sng" algn="ctr">
            <a:solidFill>
              <a:schemeClr val="tx1"/>
            </a:solidFill>
            <a:prstDash val="solid"/>
            <a:round/>
            <a:headEnd type="none" w="lg" len="med"/>
            <a:tailEnd type="none" w="lg" len="med"/>
          </a:ln>
        </p:spPr>
        <p:txBody>
          <a:bodyPr anchor="ctr">
            <a:spAutoFit/>
          </a:bodyPr>
          <a:lstStyle/>
          <a:p>
            <a:endParaRPr lang="en-US"/>
          </a:p>
        </p:txBody>
      </p:sp>
      <p:sp>
        <p:nvSpPr>
          <p:cNvPr id="27" name="Rectangle 169"/>
          <p:cNvSpPr>
            <a:spLocks noChangeArrowheads="1"/>
          </p:cNvSpPr>
          <p:nvPr/>
        </p:nvSpPr>
        <p:spPr bwMode="auto">
          <a:xfrm flipV="1">
            <a:off x="3289300" y="5129432"/>
            <a:ext cx="1576388" cy="61913"/>
          </a:xfrm>
          <a:prstGeom prst="rect">
            <a:avLst/>
          </a:prstGeom>
          <a:solidFill>
            <a:schemeClr val="accent3"/>
          </a:solidFill>
          <a:ln w="12700" algn="ctr">
            <a:solidFill>
              <a:schemeClr val="tx1"/>
            </a:solidFill>
            <a:miter lim="800000"/>
            <a:headEnd/>
            <a:tailEnd/>
          </a:ln>
        </p:spPr>
        <p:txBody>
          <a:bodyPr rot="10800000" anchor="ctr"/>
          <a:lstStyle/>
          <a:p>
            <a:pPr algn="ctr" eaLnBrk="1" fontAlgn="auto" hangingPunct="1">
              <a:spcBef>
                <a:spcPts val="0"/>
              </a:spcBef>
              <a:spcAft>
                <a:spcPts val="0"/>
              </a:spcAft>
              <a:defRPr/>
            </a:pPr>
            <a:endParaRPr lang="en-US">
              <a:solidFill>
                <a:schemeClr val="lt1"/>
              </a:solidFill>
              <a:latin typeface="+mn-lt"/>
            </a:endParaRPr>
          </a:p>
        </p:txBody>
      </p:sp>
      <p:sp>
        <p:nvSpPr>
          <p:cNvPr id="6196" name="Block Arc 44"/>
          <p:cNvSpPr>
            <a:spLocks/>
          </p:cNvSpPr>
          <p:nvPr/>
        </p:nvSpPr>
        <p:spPr bwMode="auto">
          <a:xfrm rot="16200000">
            <a:off x="3114675" y="4778595"/>
            <a:ext cx="438150" cy="446088"/>
          </a:xfrm>
          <a:custGeom>
            <a:avLst/>
            <a:gdLst>
              <a:gd name="T0" fmla="*/ 0 w 685800"/>
              <a:gd name="T1" fmla="*/ 0 h 685800"/>
              <a:gd name="T2" fmla="*/ 0 w 685800"/>
              <a:gd name="T3" fmla="*/ 0 h 685800"/>
              <a:gd name="T4" fmla="*/ 0 w 685800"/>
              <a:gd name="T5" fmla="*/ 0 h 685800"/>
              <a:gd name="T6" fmla="*/ 5898240 60000 65536"/>
              <a:gd name="T7" fmla="*/ 0 60000 65536"/>
              <a:gd name="T8" fmla="*/ 17694720 60000 65536"/>
              <a:gd name="T9" fmla="*/ 0 w 685800"/>
              <a:gd name="T10" fmla="*/ 0 h 685800"/>
              <a:gd name="T11" fmla="*/ 353126 w 685800"/>
              <a:gd name="T12" fmla="*/ 342901 h 685800"/>
            </a:gdLst>
            <a:ahLst/>
            <a:cxnLst>
              <a:cxn ang="T6">
                <a:pos x="T0" y="T1"/>
              </a:cxn>
              <a:cxn ang="T7">
                <a:pos x="T2" y="T3"/>
              </a:cxn>
              <a:cxn ang="T8">
                <a:pos x="T4" y="T5"/>
              </a:cxn>
            </a:cxnLst>
            <a:rect l="T9" t="T10" r="T11" b="T12"/>
            <a:pathLst>
              <a:path w="685800" h="685800">
                <a:moveTo>
                  <a:pt x="0" y="342900"/>
                </a:moveTo>
                <a:lnTo>
                  <a:pt x="0" y="342900"/>
                </a:lnTo>
                <a:cubicBezTo>
                  <a:pt x="0" y="153521"/>
                  <a:pt x="153521" y="0"/>
                  <a:pt x="342900" y="0"/>
                </a:cubicBezTo>
                <a:cubicBezTo>
                  <a:pt x="346196" y="0"/>
                  <a:pt x="349492" y="47"/>
                  <a:pt x="352787" y="142"/>
                </a:cubicBezTo>
                <a:lnTo>
                  <a:pt x="348095" y="162788"/>
                </a:lnTo>
                <a:lnTo>
                  <a:pt x="348095" y="162787"/>
                </a:lnTo>
                <a:cubicBezTo>
                  <a:pt x="346363" y="162737"/>
                  <a:pt x="344631" y="162713"/>
                  <a:pt x="342900" y="162713"/>
                </a:cubicBezTo>
                <a:cubicBezTo>
                  <a:pt x="243385" y="162713"/>
                  <a:pt x="162713" y="243385"/>
                  <a:pt x="162713" y="342900"/>
                </a:cubicBezTo>
                <a:lnTo>
                  <a:pt x="0" y="342900"/>
                </a:lnTo>
                <a:close/>
              </a:path>
            </a:pathLst>
          </a:custGeom>
          <a:solidFill>
            <a:schemeClr val="accent3"/>
          </a:solidFill>
          <a:ln w="12700" cap="flat" cmpd="sng" algn="ctr">
            <a:solidFill>
              <a:schemeClr val="tx1"/>
            </a:solidFill>
            <a:prstDash val="solid"/>
            <a:round/>
            <a:headEnd type="none" w="lg" len="med"/>
            <a:tailEnd type="none" w="lg" len="med"/>
          </a:ln>
        </p:spPr>
        <p:txBody>
          <a:bodyPr anchor="ctr">
            <a:spAutoFit/>
          </a:bodyPr>
          <a:lstStyle/>
          <a:p>
            <a:endParaRPr lang="en-US"/>
          </a:p>
        </p:txBody>
      </p:sp>
      <p:sp>
        <p:nvSpPr>
          <p:cNvPr id="29" name="Rectangle 11"/>
          <p:cNvSpPr>
            <a:spLocks noChangeArrowheads="1"/>
          </p:cNvSpPr>
          <p:nvPr/>
        </p:nvSpPr>
        <p:spPr bwMode="auto">
          <a:xfrm flipH="1">
            <a:off x="3354386" y="1562986"/>
            <a:ext cx="64008" cy="2747297"/>
          </a:xfrm>
          <a:prstGeom prst="rect">
            <a:avLst/>
          </a:prstGeom>
          <a:solidFill>
            <a:schemeClr val="accent3"/>
          </a:solidFill>
          <a:ln w="6350" algn="ctr">
            <a:solidFill>
              <a:schemeClr val="tx1"/>
            </a:solidFill>
            <a:miter lim="800000"/>
            <a:headEnd/>
            <a:tailEnd/>
          </a:ln>
        </p:spPr>
        <p:txBody>
          <a:bodyPr anchor="ctr"/>
          <a:lstStyle/>
          <a:p>
            <a:pPr algn="ctr" eaLnBrk="1" fontAlgn="auto" hangingPunct="1">
              <a:spcBef>
                <a:spcPts val="0"/>
              </a:spcBef>
              <a:spcAft>
                <a:spcPts val="0"/>
              </a:spcAft>
              <a:defRPr/>
            </a:pPr>
            <a:endParaRPr lang="en-US">
              <a:solidFill>
                <a:schemeClr val="lt1"/>
              </a:solidFill>
              <a:latin typeface="+mn-lt"/>
            </a:endParaRPr>
          </a:p>
        </p:txBody>
      </p:sp>
      <p:sp>
        <p:nvSpPr>
          <p:cNvPr id="21" name="Rectangle 20"/>
          <p:cNvSpPr/>
          <p:nvPr/>
        </p:nvSpPr>
        <p:spPr bwMode="auto">
          <a:xfrm>
            <a:off x="3317875" y="1474224"/>
            <a:ext cx="134938" cy="9048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203" name="Block Arc 44"/>
          <p:cNvSpPr>
            <a:spLocks/>
          </p:cNvSpPr>
          <p:nvPr/>
        </p:nvSpPr>
        <p:spPr bwMode="auto">
          <a:xfrm rot="16200000">
            <a:off x="3336925" y="4076920"/>
            <a:ext cx="438150" cy="446088"/>
          </a:xfrm>
          <a:custGeom>
            <a:avLst/>
            <a:gdLst>
              <a:gd name="T0" fmla="*/ 0 w 685800"/>
              <a:gd name="T1" fmla="*/ 0 h 685800"/>
              <a:gd name="T2" fmla="*/ 0 w 685800"/>
              <a:gd name="T3" fmla="*/ 0 h 685800"/>
              <a:gd name="T4" fmla="*/ 0 w 685800"/>
              <a:gd name="T5" fmla="*/ 0 h 685800"/>
              <a:gd name="T6" fmla="*/ 5898240 60000 65536"/>
              <a:gd name="T7" fmla="*/ 0 60000 65536"/>
              <a:gd name="T8" fmla="*/ 17694720 60000 65536"/>
              <a:gd name="T9" fmla="*/ 0 w 685800"/>
              <a:gd name="T10" fmla="*/ 0 h 685800"/>
              <a:gd name="T11" fmla="*/ 353126 w 685800"/>
              <a:gd name="T12" fmla="*/ 342901 h 685800"/>
            </a:gdLst>
            <a:ahLst/>
            <a:cxnLst>
              <a:cxn ang="T6">
                <a:pos x="T0" y="T1"/>
              </a:cxn>
              <a:cxn ang="T7">
                <a:pos x="T2" y="T3"/>
              </a:cxn>
              <a:cxn ang="T8">
                <a:pos x="T4" y="T5"/>
              </a:cxn>
            </a:cxnLst>
            <a:rect l="T9" t="T10" r="T11" b="T12"/>
            <a:pathLst>
              <a:path w="685800" h="685800">
                <a:moveTo>
                  <a:pt x="0" y="342900"/>
                </a:moveTo>
                <a:lnTo>
                  <a:pt x="0" y="342900"/>
                </a:lnTo>
                <a:cubicBezTo>
                  <a:pt x="0" y="153521"/>
                  <a:pt x="153521" y="0"/>
                  <a:pt x="342900" y="0"/>
                </a:cubicBezTo>
                <a:cubicBezTo>
                  <a:pt x="346196" y="0"/>
                  <a:pt x="349492" y="47"/>
                  <a:pt x="352787" y="142"/>
                </a:cubicBezTo>
                <a:lnTo>
                  <a:pt x="348095" y="162788"/>
                </a:lnTo>
                <a:lnTo>
                  <a:pt x="348095" y="162787"/>
                </a:lnTo>
                <a:cubicBezTo>
                  <a:pt x="346363" y="162737"/>
                  <a:pt x="344631" y="162713"/>
                  <a:pt x="342900" y="162713"/>
                </a:cubicBezTo>
                <a:cubicBezTo>
                  <a:pt x="243385" y="162713"/>
                  <a:pt x="162713" y="243385"/>
                  <a:pt x="162713" y="342900"/>
                </a:cubicBezTo>
                <a:lnTo>
                  <a:pt x="0" y="342900"/>
                </a:lnTo>
                <a:close/>
              </a:path>
            </a:pathLst>
          </a:custGeom>
          <a:solidFill>
            <a:schemeClr val="accent3"/>
          </a:solidFill>
          <a:ln w="12700" cap="flat" cmpd="sng" algn="ctr">
            <a:solidFill>
              <a:schemeClr val="tx1"/>
            </a:solidFill>
            <a:prstDash val="solid"/>
            <a:round/>
            <a:headEnd type="none" w="lg" len="med"/>
            <a:tailEnd type="none" w="lg" len="med"/>
          </a:ln>
        </p:spPr>
        <p:txBody>
          <a:bodyPr anchor="ctr">
            <a:spAutoFit/>
          </a:bodyPr>
          <a:lstStyle/>
          <a:p>
            <a:endParaRPr lang="en-US"/>
          </a:p>
        </p:txBody>
      </p:sp>
      <p:sp>
        <p:nvSpPr>
          <p:cNvPr id="30" name="Rectangle 169"/>
          <p:cNvSpPr>
            <a:spLocks noChangeArrowheads="1"/>
          </p:cNvSpPr>
          <p:nvPr/>
        </p:nvSpPr>
        <p:spPr bwMode="auto">
          <a:xfrm flipV="1">
            <a:off x="3830638" y="6261320"/>
            <a:ext cx="1035050" cy="61913"/>
          </a:xfrm>
          <a:prstGeom prst="rect">
            <a:avLst/>
          </a:prstGeom>
          <a:solidFill>
            <a:schemeClr val="accent3"/>
          </a:solidFill>
          <a:ln w="12700" algn="ctr">
            <a:solidFill>
              <a:schemeClr val="tx1"/>
            </a:solidFill>
            <a:miter lim="800000"/>
            <a:headEnd/>
            <a:tailEnd/>
          </a:ln>
        </p:spPr>
        <p:txBody>
          <a:bodyPr rot="10800000" anchor="ctr"/>
          <a:lstStyle/>
          <a:p>
            <a:pPr algn="ctr" eaLnBrk="1" fontAlgn="auto" hangingPunct="1">
              <a:spcBef>
                <a:spcPts val="0"/>
              </a:spcBef>
              <a:spcAft>
                <a:spcPts val="0"/>
              </a:spcAft>
              <a:defRPr/>
            </a:pPr>
            <a:endParaRPr lang="en-US">
              <a:solidFill>
                <a:schemeClr val="lt1"/>
              </a:solidFill>
              <a:latin typeface="+mn-lt"/>
            </a:endParaRPr>
          </a:p>
        </p:txBody>
      </p:sp>
      <p:sp>
        <p:nvSpPr>
          <p:cNvPr id="14336" name="Rectangle 11"/>
          <p:cNvSpPr>
            <a:spLocks noChangeArrowheads="1"/>
          </p:cNvSpPr>
          <p:nvPr/>
        </p:nvSpPr>
        <p:spPr bwMode="auto">
          <a:xfrm flipH="1">
            <a:off x="3924300" y="1562986"/>
            <a:ext cx="62909" cy="3817272"/>
          </a:xfrm>
          <a:prstGeom prst="rect">
            <a:avLst/>
          </a:prstGeom>
          <a:solidFill>
            <a:schemeClr val="accent3"/>
          </a:solidFill>
          <a:ln w="6350" algn="ctr">
            <a:solidFill>
              <a:schemeClr val="tx1"/>
            </a:solidFill>
            <a:miter lim="800000"/>
            <a:headEnd/>
            <a:tailEnd/>
          </a:ln>
        </p:spPr>
        <p:txBody>
          <a:bodyPr anchor="ctr"/>
          <a:lstStyle/>
          <a:p>
            <a:pPr algn="ctr" eaLnBrk="1" fontAlgn="auto" hangingPunct="1">
              <a:spcBef>
                <a:spcPts val="0"/>
              </a:spcBef>
              <a:spcAft>
                <a:spcPts val="0"/>
              </a:spcAft>
              <a:defRPr/>
            </a:pPr>
            <a:endParaRPr lang="en-US">
              <a:solidFill>
                <a:schemeClr val="lt1"/>
              </a:solidFill>
              <a:latin typeface="+mn-lt"/>
            </a:endParaRPr>
          </a:p>
        </p:txBody>
      </p:sp>
      <p:sp>
        <p:nvSpPr>
          <p:cNvPr id="14338" name="Rectangle 11"/>
          <p:cNvSpPr>
            <a:spLocks noChangeArrowheads="1"/>
          </p:cNvSpPr>
          <p:nvPr/>
        </p:nvSpPr>
        <p:spPr bwMode="auto">
          <a:xfrm flipH="1">
            <a:off x="3673474" y="1552353"/>
            <a:ext cx="64008" cy="4683567"/>
          </a:xfrm>
          <a:prstGeom prst="rect">
            <a:avLst/>
          </a:prstGeom>
          <a:solidFill>
            <a:schemeClr val="accent3"/>
          </a:solidFill>
          <a:ln w="6350" algn="ctr">
            <a:solidFill>
              <a:schemeClr val="tx1"/>
            </a:solidFill>
            <a:miter lim="800000"/>
            <a:headEnd/>
            <a:tailEnd/>
          </a:ln>
        </p:spPr>
        <p:txBody>
          <a:bodyPr anchor="ctr"/>
          <a:lstStyle/>
          <a:p>
            <a:pPr algn="ctr" eaLnBrk="1" fontAlgn="auto" hangingPunct="1">
              <a:spcBef>
                <a:spcPts val="0"/>
              </a:spcBef>
              <a:spcAft>
                <a:spcPts val="0"/>
              </a:spcAft>
              <a:defRPr/>
            </a:pPr>
            <a:endParaRPr lang="en-US">
              <a:solidFill>
                <a:schemeClr val="lt1"/>
              </a:solidFill>
              <a:latin typeface="+mn-lt"/>
            </a:endParaRPr>
          </a:p>
        </p:txBody>
      </p:sp>
      <p:sp>
        <p:nvSpPr>
          <p:cNvPr id="6207" name="Block Arc 44"/>
          <p:cNvSpPr>
            <a:spLocks/>
          </p:cNvSpPr>
          <p:nvPr/>
        </p:nvSpPr>
        <p:spPr bwMode="auto">
          <a:xfrm rot="16200000">
            <a:off x="3898900" y="5148482"/>
            <a:ext cx="438150" cy="447675"/>
          </a:xfrm>
          <a:custGeom>
            <a:avLst/>
            <a:gdLst>
              <a:gd name="T0" fmla="*/ 0 w 685800"/>
              <a:gd name="T1" fmla="*/ 0 h 685800"/>
              <a:gd name="T2" fmla="*/ 0 w 685800"/>
              <a:gd name="T3" fmla="*/ 0 h 685800"/>
              <a:gd name="T4" fmla="*/ 0 w 685800"/>
              <a:gd name="T5" fmla="*/ 0 h 685800"/>
              <a:gd name="T6" fmla="*/ 5898240 60000 65536"/>
              <a:gd name="T7" fmla="*/ 0 60000 65536"/>
              <a:gd name="T8" fmla="*/ 17694720 60000 65536"/>
              <a:gd name="T9" fmla="*/ 0 w 685800"/>
              <a:gd name="T10" fmla="*/ 0 h 685800"/>
              <a:gd name="T11" fmla="*/ 353126 w 685800"/>
              <a:gd name="T12" fmla="*/ 342901 h 685800"/>
            </a:gdLst>
            <a:ahLst/>
            <a:cxnLst>
              <a:cxn ang="T6">
                <a:pos x="T0" y="T1"/>
              </a:cxn>
              <a:cxn ang="T7">
                <a:pos x="T2" y="T3"/>
              </a:cxn>
              <a:cxn ang="T8">
                <a:pos x="T4" y="T5"/>
              </a:cxn>
            </a:cxnLst>
            <a:rect l="T9" t="T10" r="T11" b="T12"/>
            <a:pathLst>
              <a:path w="685800" h="685800">
                <a:moveTo>
                  <a:pt x="0" y="342900"/>
                </a:moveTo>
                <a:lnTo>
                  <a:pt x="0" y="342900"/>
                </a:lnTo>
                <a:cubicBezTo>
                  <a:pt x="0" y="153521"/>
                  <a:pt x="153521" y="0"/>
                  <a:pt x="342900" y="0"/>
                </a:cubicBezTo>
                <a:cubicBezTo>
                  <a:pt x="346196" y="0"/>
                  <a:pt x="349492" y="47"/>
                  <a:pt x="352787" y="142"/>
                </a:cubicBezTo>
                <a:lnTo>
                  <a:pt x="348095" y="162788"/>
                </a:lnTo>
                <a:lnTo>
                  <a:pt x="348095" y="162787"/>
                </a:lnTo>
                <a:cubicBezTo>
                  <a:pt x="346363" y="162737"/>
                  <a:pt x="344631" y="162713"/>
                  <a:pt x="342900" y="162713"/>
                </a:cubicBezTo>
                <a:cubicBezTo>
                  <a:pt x="243385" y="162713"/>
                  <a:pt x="162713" y="243385"/>
                  <a:pt x="162713" y="342900"/>
                </a:cubicBezTo>
                <a:lnTo>
                  <a:pt x="0" y="342900"/>
                </a:lnTo>
                <a:close/>
              </a:path>
            </a:pathLst>
          </a:custGeom>
          <a:solidFill>
            <a:schemeClr val="accent3"/>
          </a:solidFill>
          <a:ln w="12700" cap="flat" cmpd="sng" algn="ctr">
            <a:solidFill>
              <a:schemeClr val="tx1"/>
            </a:solidFill>
            <a:prstDash val="solid"/>
            <a:round/>
            <a:headEnd type="none" w="lg" len="med"/>
            <a:tailEnd type="none" w="lg" len="med"/>
          </a:ln>
        </p:spPr>
        <p:txBody>
          <a:bodyPr anchor="ctr">
            <a:spAutoFit/>
          </a:bodyPr>
          <a:lstStyle/>
          <a:p>
            <a:endParaRPr lang="en-US"/>
          </a:p>
        </p:txBody>
      </p:sp>
      <p:sp>
        <p:nvSpPr>
          <p:cNvPr id="14339" name="Rectangle 169"/>
          <p:cNvSpPr>
            <a:spLocks noChangeArrowheads="1"/>
          </p:cNvSpPr>
          <p:nvPr/>
        </p:nvSpPr>
        <p:spPr bwMode="auto">
          <a:xfrm flipV="1">
            <a:off x="4241800" y="4781770"/>
            <a:ext cx="635000" cy="61913"/>
          </a:xfrm>
          <a:prstGeom prst="rect">
            <a:avLst/>
          </a:prstGeom>
          <a:solidFill>
            <a:schemeClr val="accent3"/>
          </a:solidFill>
          <a:ln w="12700" algn="ctr">
            <a:solidFill>
              <a:schemeClr val="tx1"/>
            </a:solidFill>
            <a:miter lim="800000"/>
            <a:headEnd/>
            <a:tailEnd/>
          </a:ln>
        </p:spPr>
        <p:txBody>
          <a:bodyPr rot="10800000" anchor="ctr"/>
          <a:lstStyle/>
          <a:p>
            <a:pPr algn="ctr" eaLnBrk="1" fontAlgn="auto" hangingPunct="1">
              <a:spcBef>
                <a:spcPts val="0"/>
              </a:spcBef>
              <a:spcAft>
                <a:spcPts val="0"/>
              </a:spcAft>
              <a:defRPr/>
            </a:pPr>
            <a:endParaRPr lang="en-US">
              <a:solidFill>
                <a:schemeClr val="lt1"/>
              </a:solidFill>
              <a:latin typeface="+mn-lt"/>
            </a:endParaRPr>
          </a:p>
        </p:txBody>
      </p:sp>
      <p:sp>
        <p:nvSpPr>
          <p:cNvPr id="6209" name="Block Arc 44"/>
          <p:cNvSpPr>
            <a:spLocks/>
          </p:cNvSpPr>
          <p:nvPr/>
        </p:nvSpPr>
        <p:spPr bwMode="auto">
          <a:xfrm rot="16200000">
            <a:off x="4141788" y="4430932"/>
            <a:ext cx="438150" cy="447675"/>
          </a:xfrm>
          <a:custGeom>
            <a:avLst/>
            <a:gdLst>
              <a:gd name="T0" fmla="*/ 0 w 685800"/>
              <a:gd name="T1" fmla="*/ 0 h 685800"/>
              <a:gd name="T2" fmla="*/ 0 w 685800"/>
              <a:gd name="T3" fmla="*/ 0 h 685800"/>
              <a:gd name="T4" fmla="*/ 0 w 685800"/>
              <a:gd name="T5" fmla="*/ 0 h 685800"/>
              <a:gd name="T6" fmla="*/ 5898240 60000 65536"/>
              <a:gd name="T7" fmla="*/ 0 60000 65536"/>
              <a:gd name="T8" fmla="*/ 17694720 60000 65536"/>
              <a:gd name="T9" fmla="*/ 0 w 685800"/>
              <a:gd name="T10" fmla="*/ 0 h 685800"/>
              <a:gd name="T11" fmla="*/ 353126 w 685800"/>
              <a:gd name="T12" fmla="*/ 342901 h 685800"/>
            </a:gdLst>
            <a:ahLst/>
            <a:cxnLst>
              <a:cxn ang="T6">
                <a:pos x="T0" y="T1"/>
              </a:cxn>
              <a:cxn ang="T7">
                <a:pos x="T2" y="T3"/>
              </a:cxn>
              <a:cxn ang="T8">
                <a:pos x="T4" y="T5"/>
              </a:cxn>
            </a:cxnLst>
            <a:rect l="T9" t="T10" r="T11" b="T12"/>
            <a:pathLst>
              <a:path w="685800" h="685800">
                <a:moveTo>
                  <a:pt x="0" y="342900"/>
                </a:moveTo>
                <a:lnTo>
                  <a:pt x="0" y="342900"/>
                </a:lnTo>
                <a:cubicBezTo>
                  <a:pt x="0" y="153521"/>
                  <a:pt x="153521" y="0"/>
                  <a:pt x="342900" y="0"/>
                </a:cubicBezTo>
                <a:cubicBezTo>
                  <a:pt x="346196" y="0"/>
                  <a:pt x="349492" y="47"/>
                  <a:pt x="352787" y="142"/>
                </a:cubicBezTo>
                <a:lnTo>
                  <a:pt x="348095" y="162788"/>
                </a:lnTo>
                <a:lnTo>
                  <a:pt x="348095" y="162787"/>
                </a:lnTo>
                <a:cubicBezTo>
                  <a:pt x="346363" y="162737"/>
                  <a:pt x="344631" y="162713"/>
                  <a:pt x="342900" y="162713"/>
                </a:cubicBezTo>
                <a:cubicBezTo>
                  <a:pt x="243385" y="162713"/>
                  <a:pt x="162713" y="243385"/>
                  <a:pt x="162713" y="342900"/>
                </a:cubicBezTo>
                <a:lnTo>
                  <a:pt x="0" y="342900"/>
                </a:lnTo>
                <a:close/>
              </a:path>
            </a:pathLst>
          </a:custGeom>
          <a:solidFill>
            <a:schemeClr val="accent3"/>
          </a:solidFill>
          <a:ln w="12700" cap="flat" cmpd="sng" algn="ctr">
            <a:solidFill>
              <a:schemeClr val="tx1"/>
            </a:solidFill>
            <a:prstDash val="solid"/>
            <a:round/>
            <a:headEnd type="none" w="lg" len="med"/>
            <a:tailEnd type="none" w="lg" len="med"/>
          </a:ln>
        </p:spPr>
        <p:txBody>
          <a:bodyPr anchor="ctr">
            <a:spAutoFit/>
          </a:bodyPr>
          <a:lstStyle/>
          <a:p>
            <a:endParaRPr lang="en-US"/>
          </a:p>
        </p:txBody>
      </p:sp>
      <p:sp>
        <p:nvSpPr>
          <p:cNvPr id="6210" name="Block Arc 44"/>
          <p:cNvSpPr>
            <a:spLocks/>
          </p:cNvSpPr>
          <p:nvPr/>
        </p:nvSpPr>
        <p:spPr bwMode="auto">
          <a:xfrm rot="16200000">
            <a:off x="3640138" y="5913657"/>
            <a:ext cx="438150" cy="446088"/>
          </a:xfrm>
          <a:custGeom>
            <a:avLst/>
            <a:gdLst>
              <a:gd name="T0" fmla="*/ 0 w 685800"/>
              <a:gd name="T1" fmla="*/ 0 h 685800"/>
              <a:gd name="T2" fmla="*/ 0 w 685800"/>
              <a:gd name="T3" fmla="*/ 0 h 685800"/>
              <a:gd name="T4" fmla="*/ 0 w 685800"/>
              <a:gd name="T5" fmla="*/ 0 h 685800"/>
              <a:gd name="T6" fmla="*/ 5898240 60000 65536"/>
              <a:gd name="T7" fmla="*/ 0 60000 65536"/>
              <a:gd name="T8" fmla="*/ 17694720 60000 65536"/>
              <a:gd name="T9" fmla="*/ 0 w 685800"/>
              <a:gd name="T10" fmla="*/ 0 h 685800"/>
              <a:gd name="T11" fmla="*/ 353126 w 685800"/>
              <a:gd name="T12" fmla="*/ 342901 h 685800"/>
            </a:gdLst>
            <a:ahLst/>
            <a:cxnLst>
              <a:cxn ang="T6">
                <a:pos x="T0" y="T1"/>
              </a:cxn>
              <a:cxn ang="T7">
                <a:pos x="T2" y="T3"/>
              </a:cxn>
              <a:cxn ang="T8">
                <a:pos x="T4" y="T5"/>
              </a:cxn>
            </a:cxnLst>
            <a:rect l="T9" t="T10" r="T11" b="T12"/>
            <a:pathLst>
              <a:path w="685800" h="685800">
                <a:moveTo>
                  <a:pt x="0" y="342900"/>
                </a:moveTo>
                <a:lnTo>
                  <a:pt x="0" y="342900"/>
                </a:lnTo>
                <a:cubicBezTo>
                  <a:pt x="0" y="153521"/>
                  <a:pt x="153521" y="0"/>
                  <a:pt x="342900" y="0"/>
                </a:cubicBezTo>
                <a:cubicBezTo>
                  <a:pt x="346196" y="0"/>
                  <a:pt x="349492" y="47"/>
                  <a:pt x="352787" y="142"/>
                </a:cubicBezTo>
                <a:lnTo>
                  <a:pt x="348095" y="162788"/>
                </a:lnTo>
                <a:lnTo>
                  <a:pt x="348095" y="162787"/>
                </a:lnTo>
                <a:cubicBezTo>
                  <a:pt x="346363" y="162737"/>
                  <a:pt x="344631" y="162713"/>
                  <a:pt x="342900" y="162713"/>
                </a:cubicBezTo>
                <a:cubicBezTo>
                  <a:pt x="243385" y="162713"/>
                  <a:pt x="162713" y="243385"/>
                  <a:pt x="162713" y="342900"/>
                </a:cubicBezTo>
                <a:lnTo>
                  <a:pt x="0" y="342900"/>
                </a:lnTo>
                <a:close/>
              </a:path>
            </a:pathLst>
          </a:custGeom>
          <a:solidFill>
            <a:schemeClr val="accent3"/>
          </a:solidFill>
          <a:ln w="12700" cap="flat" cmpd="sng" algn="ctr">
            <a:solidFill>
              <a:schemeClr val="tx1"/>
            </a:solidFill>
            <a:prstDash val="solid"/>
            <a:round/>
            <a:headEnd type="none" w="lg" len="med"/>
            <a:tailEnd type="none" w="lg" len="med"/>
          </a:ln>
        </p:spPr>
        <p:txBody>
          <a:bodyPr anchor="ctr">
            <a:spAutoFit/>
          </a:bodyPr>
          <a:lstStyle/>
          <a:p>
            <a:endParaRPr lang="en-US"/>
          </a:p>
        </p:txBody>
      </p:sp>
      <p:sp>
        <p:nvSpPr>
          <p:cNvPr id="11" name="Rectangle 14"/>
          <p:cNvSpPr/>
          <p:nvPr/>
        </p:nvSpPr>
        <p:spPr bwMode="auto">
          <a:xfrm>
            <a:off x="3638550" y="1472637"/>
            <a:ext cx="142875" cy="9048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31" name="Rectangle 17"/>
          <p:cNvSpPr/>
          <p:nvPr/>
        </p:nvSpPr>
        <p:spPr bwMode="auto">
          <a:xfrm>
            <a:off x="3876675" y="1472637"/>
            <a:ext cx="142875" cy="9048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4337" name="Rectangle 20"/>
          <p:cNvSpPr/>
          <p:nvPr/>
        </p:nvSpPr>
        <p:spPr bwMode="auto">
          <a:xfrm>
            <a:off x="4113213" y="1472637"/>
            <a:ext cx="142875" cy="9048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214" name="Line 70"/>
          <p:cNvSpPr>
            <a:spLocks noChangeShapeType="1"/>
          </p:cNvSpPr>
          <p:nvPr/>
        </p:nvSpPr>
        <p:spPr bwMode="auto">
          <a:xfrm>
            <a:off x="2676525" y="2364812"/>
            <a:ext cx="0" cy="381000"/>
          </a:xfrm>
          <a:prstGeom prst="line">
            <a:avLst/>
          </a:prstGeom>
          <a:noFill/>
          <a:ln w="57150">
            <a:solidFill>
              <a:srgbClr val="FFC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215" name="Line 71"/>
          <p:cNvSpPr>
            <a:spLocks noChangeShapeType="1"/>
          </p:cNvSpPr>
          <p:nvPr/>
        </p:nvSpPr>
        <p:spPr bwMode="auto">
          <a:xfrm>
            <a:off x="2743200" y="542362"/>
            <a:ext cx="228600" cy="304800"/>
          </a:xfrm>
          <a:prstGeom prst="line">
            <a:avLst/>
          </a:prstGeom>
          <a:noFill/>
          <a:ln w="57150">
            <a:solidFill>
              <a:srgbClr val="FFC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220" name="Text Box 76"/>
          <p:cNvSpPr txBox="1">
            <a:spLocks noChangeArrowheads="1"/>
          </p:cNvSpPr>
          <p:nvPr/>
        </p:nvSpPr>
        <p:spPr bwMode="auto">
          <a:xfrm>
            <a:off x="0" y="0"/>
            <a:ext cx="2456121"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s-HN" sz="3600" b="1" smtClean="0"/>
              <a:t>Terminar retrolavado</a:t>
            </a:r>
            <a:endParaRPr lang="es-HN" sz="3600" b="1"/>
          </a:p>
        </p:txBody>
      </p:sp>
      <p:grpSp>
        <p:nvGrpSpPr>
          <p:cNvPr id="7" name="Group 130"/>
          <p:cNvGrpSpPr/>
          <p:nvPr/>
        </p:nvGrpSpPr>
        <p:grpSpPr>
          <a:xfrm>
            <a:off x="2590800" y="215914"/>
            <a:ext cx="952500" cy="1316736"/>
            <a:chOff x="2590800" y="545537"/>
            <a:chExt cx="952500" cy="990600"/>
          </a:xfrm>
        </p:grpSpPr>
        <p:cxnSp>
          <p:nvCxnSpPr>
            <p:cNvPr id="6167" name="Straight Connector 6"/>
            <p:cNvCxnSpPr>
              <a:cxnSpLocks noChangeShapeType="1"/>
            </p:cNvCxnSpPr>
            <p:nvPr/>
          </p:nvCxnSpPr>
          <p:spPr bwMode="auto">
            <a:xfrm>
              <a:off x="3543300" y="545537"/>
              <a:ext cx="0" cy="990600"/>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cxnSp>
          <p:nvCxnSpPr>
            <p:cNvPr id="6226" name="Straight Connector 4"/>
            <p:cNvCxnSpPr>
              <a:cxnSpLocks noChangeShapeType="1"/>
            </p:cNvCxnSpPr>
            <p:nvPr/>
          </p:nvCxnSpPr>
          <p:spPr bwMode="auto">
            <a:xfrm>
              <a:off x="2590800" y="545537"/>
              <a:ext cx="0" cy="990600"/>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grpSp>
      <p:sp>
        <p:nvSpPr>
          <p:cNvPr id="98" name="Rectangle 97"/>
          <p:cNvSpPr/>
          <p:nvPr/>
        </p:nvSpPr>
        <p:spPr bwMode="auto">
          <a:xfrm>
            <a:off x="2918564" y="1294075"/>
            <a:ext cx="45720" cy="612648"/>
          </a:xfrm>
          <a:prstGeom prst="rect">
            <a:avLst/>
          </a:prstGeom>
          <a:solidFill>
            <a:schemeClr val="bg1"/>
          </a:solidFill>
          <a:ln w="12700" cap="flat" cmpd="sng" algn="ctr">
            <a:no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00" name="Rectangle 99"/>
          <p:cNvSpPr/>
          <p:nvPr/>
        </p:nvSpPr>
        <p:spPr bwMode="auto">
          <a:xfrm>
            <a:off x="3140814" y="1294075"/>
            <a:ext cx="45720" cy="1216152"/>
          </a:xfrm>
          <a:prstGeom prst="rect">
            <a:avLst/>
          </a:prstGeom>
          <a:solidFill>
            <a:schemeClr val="bg1"/>
          </a:solidFill>
          <a:ln w="12700" cap="flat" cmpd="sng" algn="ctr">
            <a:no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01" name="Rectangle 100"/>
          <p:cNvSpPr/>
          <p:nvPr/>
        </p:nvSpPr>
        <p:spPr bwMode="auto">
          <a:xfrm>
            <a:off x="3365616" y="1294075"/>
            <a:ext cx="45720" cy="1828800"/>
          </a:xfrm>
          <a:prstGeom prst="rect">
            <a:avLst/>
          </a:prstGeom>
          <a:solidFill>
            <a:schemeClr val="bg1"/>
          </a:solidFill>
          <a:ln w="12700" cap="flat" cmpd="sng" algn="ctr">
            <a:no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02" name="Rectangle 101"/>
          <p:cNvSpPr/>
          <p:nvPr/>
        </p:nvSpPr>
        <p:spPr bwMode="auto">
          <a:xfrm>
            <a:off x="3685327" y="1294076"/>
            <a:ext cx="45720" cy="301752"/>
          </a:xfrm>
          <a:prstGeom prst="rect">
            <a:avLst/>
          </a:prstGeom>
          <a:solidFill>
            <a:schemeClr val="bg1"/>
          </a:solidFill>
          <a:ln w="12700" cap="flat" cmpd="sng" algn="ctr">
            <a:no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05" name="Rectangle 104"/>
          <p:cNvSpPr/>
          <p:nvPr/>
        </p:nvSpPr>
        <p:spPr bwMode="auto">
          <a:xfrm>
            <a:off x="3934564" y="1294075"/>
            <a:ext cx="45720" cy="914400"/>
          </a:xfrm>
          <a:prstGeom prst="rect">
            <a:avLst/>
          </a:prstGeom>
          <a:solidFill>
            <a:schemeClr val="bg1"/>
          </a:solidFill>
          <a:ln w="12700" cap="flat" cmpd="sng" algn="ctr">
            <a:no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07" name="Rectangle 106"/>
          <p:cNvSpPr/>
          <p:nvPr/>
        </p:nvSpPr>
        <p:spPr bwMode="auto">
          <a:xfrm>
            <a:off x="4156814" y="1294075"/>
            <a:ext cx="45720" cy="1527048"/>
          </a:xfrm>
          <a:prstGeom prst="rect">
            <a:avLst/>
          </a:prstGeom>
          <a:solidFill>
            <a:schemeClr val="bg1"/>
          </a:solidFill>
          <a:ln w="12700" cap="flat" cmpd="sng" algn="ctr">
            <a:no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2" name="Rectangle 32"/>
          <p:cNvSpPr/>
          <p:nvPr/>
        </p:nvSpPr>
        <p:spPr bwMode="auto">
          <a:xfrm>
            <a:off x="4876800" y="3575257"/>
            <a:ext cx="1262063" cy="3112622"/>
          </a:xfrm>
          <a:prstGeom prst="rect">
            <a:avLst/>
          </a:prstGeom>
          <a:solidFill>
            <a:srgbClr val="3399FF"/>
          </a:solidFill>
          <a:ln>
            <a:solidFill>
              <a:srgbClr val="B4B0E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51" name="Rectangle 150"/>
          <p:cNvSpPr>
            <a:spLocks noChangeArrowheads="1"/>
          </p:cNvSpPr>
          <p:nvPr/>
        </p:nvSpPr>
        <p:spPr bwMode="auto">
          <a:xfrm>
            <a:off x="4879975" y="3916218"/>
            <a:ext cx="1262063" cy="2743200"/>
          </a:xfrm>
          <a:prstGeom prst="rect">
            <a:avLst/>
          </a:prstGeom>
          <a:blipFill dpi="0" rotWithShape="1">
            <a:blip r:embed="rId2" cstate="screen">
              <a:alphaModFix amt="70000"/>
            </a:blip>
            <a:srcRect/>
            <a:tile tx="0" ty="0" sx="100000" sy="100000" flip="none" algn="tl"/>
          </a:blipFill>
          <a:ln>
            <a:noFill/>
          </a:ln>
          <a:extLst>
            <a:ext uri="{91240B29-F687-4F45-9708-019B960494DF}">
              <a14:hiddenLine xmlns:a14="http://schemas.microsoft.com/office/drawing/2010/main" w="25400" algn="ctr">
                <a:solidFill>
                  <a:srgbClr val="385D8A"/>
                </a:solidFill>
                <a:miter lim="800000"/>
                <a:headEnd/>
                <a:tailEnd/>
              </a14:hiddenLine>
            </a:ext>
          </a:extLst>
        </p:spPr>
        <p:txBody>
          <a:bodyPr anchor="ctr"/>
          <a:lstStyle/>
          <a:p>
            <a:pPr algn="ctr" eaLnBrk="1" fontAlgn="auto" hangingPunct="1">
              <a:spcBef>
                <a:spcPts val="0"/>
              </a:spcBef>
              <a:spcAft>
                <a:spcPts val="0"/>
              </a:spcAft>
              <a:defRPr/>
            </a:pPr>
            <a:endParaRPr lang="en-US">
              <a:solidFill>
                <a:schemeClr val="lt1"/>
              </a:solidFill>
              <a:latin typeface="+mn-lt"/>
            </a:endParaRPr>
          </a:p>
        </p:txBody>
      </p:sp>
      <p:sp>
        <p:nvSpPr>
          <p:cNvPr id="74" name="Can 78"/>
          <p:cNvSpPr>
            <a:spLocks noChangeArrowheads="1"/>
          </p:cNvSpPr>
          <p:nvPr/>
        </p:nvSpPr>
        <p:spPr bwMode="auto">
          <a:xfrm rot="5400000">
            <a:off x="5453063" y="4188045"/>
            <a:ext cx="74613" cy="1227138"/>
          </a:xfrm>
          <a:prstGeom prst="can">
            <a:avLst>
              <a:gd name="adj" fmla="val 40584"/>
            </a:avLst>
          </a:prstGeom>
          <a:solidFill>
            <a:srgbClr val="336699"/>
          </a:solidFill>
          <a:ln w="25400" algn="ctr">
            <a:solidFill>
              <a:schemeClr val="tx1"/>
            </a:solidFill>
            <a:round/>
            <a:headEnd/>
            <a:tailEnd/>
          </a:ln>
        </p:spPr>
        <p:txBody>
          <a:bodyPr anchor="ctr"/>
          <a:lstStyle/>
          <a:p>
            <a:pPr algn="ctr" eaLnBrk="1" fontAlgn="auto" hangingPunct="1">
              <a:spcBef>
                <a:spcPts val="0"/>
              </a:spcBef>
              <a:spcAft>
                <a:spcPts val="0"/>
              </a:spcAft>
              <a:defRPr/>
            </a:pPr>
            <a:endParaRPr lang="en-US" kern="0">
              <a:solidFill>
                <a:srgbClr val="FFFFFF"/>
              </a:solidFill>
              <a:latin typeface="Arial"/>
            </a:endParaRPr>
          </a:p>
        </p:txBody>
      </p:sp>
      <p:sp>
        <p:nvSpPr>
          <p:cNvPr id="16" name="Can 78"/>
          <p:cNvSpPr>
            <a:spLocks noChangeArrowheads="1"/>
          </p:cNvSpPr>
          <p:nvPr/>
        </p:nvSpPr>
        <p:spPr bwMode="auto">
          <a:xfrm rot="5400000">
            <a:off x="5454650" y="4918295"/>
            <a:ext cx="73025" cy="1227138"/>
          </a:xfrm>
          <a:prstGeom prst="can">
            <a:avLst>
              <a:gd name="adj" fmla="val 41466"/>
            </a:avLst>
          </a:prstGeom>
          <a:solidFill>
            <a:srgbClr val="336699"/>
          </a:solidFill>
          <a:ln w="25400" algn="ctr">
            <a:solidFill>
              <a:schemeClr val="tx1"/>
            </a:solidFill>
            <a:round/>
            <a:headEnd/>
            <a:tailEnd/>
          </a:ln>
        </p:spPr>
        <p:txBody>
          <a:bodyPr anchor="ctr"/>
          <a:lstStyle/>
          <a:p>
            <a:pPr algn="ctr" eaLnBrk="1" fontAlgn="auto" hangingPunct="1">
              <a:spcBef>
                <a:spcPts val="0"/>
              </a:spcBef>
              <a:spcAft>
                <a:spcPts val="0"/>
              </a:spcAft>
              <a:defRPr/>
            </a:pPr>
            <a:endParaRPr lang="en-US" kern="0">
              <a:solidFill>
                <a:srgbClr val="FFFFFF"/>
              </a:solidFill>
              <a:latin typeface="Arial"/>
            </a:endParaRPr>
          </a:p>
        </p:txBody>
      </p:sp>
      <p:sp>
        <p:nvSpPr>
          <p:cNvPr id="17" name="Can 78"/>
          <p:cNvSpPr>
            <a:spLocks noChangeArrowheads="1"/>
          </p:cNvSpPr>
          <p:nvPr/>
        </p:nvSpPr>
        <p:spPr bwMode="auto">
          <a:xfrm rot="5400000">
            <a:off x="5454650" y="5319932"/>
            <a:ext cx="73025" cy="1227138"/>
          </a:xfrm>
          <a:prstGeom prst="can">
            <a:avLst>
              <a:gd name="adj" fmla="val 41466"/>
            </a:avLst>
          </a:prstGeom>
          <a:solidFill>
            <a:srgbClr val="336699"/>
          </a:solidFill>
          <a:ln w="25400" algn="ctr">
            <a:solidFill>
              <a:schemeClr val="tx1"/>
            </a:solidFill>
            <a:round/>
            <a:headEnd/>
            <a:tailEnd/>
          </a:ln>
        </p:spPr>
        <p:txBody>
          <a:bodyPr anchor="ctr"/>
          <a:lstStyle/>
          <a:p>
            <a:pPr algn="ctr" eaLnBrk="1" fontAlgn="auto" hangingPunct="1">
              <a:spcBef>
                <a:spcPts val="0"/>
              </a:spcBef>
              <a:spcAft>
                <a:spcPts val="0"/>
              </a:spcAft>
              <a:defRPr/>
            </a:pPr>
            <a:endParaRPr lang="en-US" kern="0">
              <a:solidFill>
                <a:srgbClr val="FFFFFF"/>
              </a:solidFill>
              <a:latin typeface="Arial"/>
            </a:endParaRPr>
          </a:p>
        </p:txBody>
      </p:sp>
      <p:sp>
        <p:nvSpPr>
          <p:cNvPr id="19" name="Can 78"/>
          <p:cNvSpPr>
            <a:spLocks noChangeArrowheads="1"/>
          </p:cNvSpPr>
          <p:nvPr/>
        </p:nvSpPr>
        <p:spPr bwMode="auto">
          <a:xfrm rot="5400000">
            <a:off x="5453063" y="6051770"/>
            <a:ext cx="74613" cy="1227138"/>
          </a:xfrm>
          <a:prstGeom prst="can">
            <a:avLst>
              <a:gd name="adj" fmla="val 40584"/>
            </a:avLst>
          </a:prstGeom>
          <a:solidFill>
            <a:srgbClr val="336699"/>
          </a:solidFill>
          <a:ln w="25400" algn="ctr">
            <a:solidFill>
              <a:schemeClr val="tx1"/>
            </a:solidFill>
            <a:round/>
            <a:headEnd/>
            <a:tailEnd/>
          </a:ln>
        </p:spPr>
        <p:txBody>
          <a:bodyPr anchor="ctr"/>
          <a:lstStyle/>
          <a:p>
            <a:pPr algn="ctr" eaLnBrk="1" fontAlgn="auto" hangingPunct="1">
              <a:spcBef>
                <a:spcPts val="0"/>
              </a:spcBef>
              <a:spcAft>
                <a:spcPts val="0"/>
              </a:spcAft>
              <a:defRPr/>
            </a:pPr>
            <a:endParaRPr lang="en-US" kern="0">
              <a:solidFill>
                <a:srgbClr val="FFFFFF"/>
              </a:solidFill>
              <a:latin typeface="Arial"/>
            </a:endParaRPr>
          </a:p>
        </p:txBody>
      </p:sp>
      <p:sp>
        <p:nvSpPr>
          <p:cNvPr id="22" name="Can 78"/>
          <p:cNvSpPr>
            <a:spLocks noChangeArrowheads="1"/>
          </p:cNvSpPr>
          <p:nvPr/>
        </p:nvSpPr>
        <p:spPr bwMode="auto">
          <a:xfrm rot="5400000">
            <a:off x="5453063" y="3848320"/>
            <a:ext cx="74613" cy="1227138"/>
          </a:xfrm>
          <a:prstGeom prst="can">
            <a:avLst>
              <a:gd name="adj" fmla="val 40584"/>
            </a:avLst>
          </a:prstGeom>
          <a:solidFill>
            <a:srgbClr val="336699"/>
          </a:solidFill>
          <a:ln w="25400" algn="ctr">
            <a:solidFill>
              <a:schemeClr val="tx1"/>
            </a:solidFill>
            <a:round/>
            <a:headEnd/>
            <a:tailEnd/>
          </a:ln>
        </p:spPr>
        <p:txBody>
          <a:bodyPr anchor="ctr"/>
          <a:lstStyle/>
          <a:p>
            <a:pPr algn="ctr" eaLnBrk="1" fontAlgn="auto" hangingPunct="1">
              <a:spcBef>
                <a:spcPts val="0"/>
              </a:spcBef>
              <a:spcAft>
                <a:spcPts val="0"/>
              </a:spcAft>
              <a:defRPr/>
            </a:pPr>
            <a:endParaRPr lang="en-US" kern="0">
              <a:solidFill>
                <a:srgbClr val="FFFFFF"/>
              </a:solidFill>
              <a:latin typeface="Arial"/>
            </a:endParaRPr>
          </a:p>
        </p:txBody>
      </p:sp>
      <p:sp>
        <p:nvSpPr>
          <p:cNvPr id="23" name="Can 78"/>
          <p:cNvSpPr>
            <a:spLocks noChangeArrowheads="1"/>
          </p:cNvSpPr>
          <p:nvPr/>
        </p:nvSpPr>
        <p:spPr bwMode="auto">
          <a:xfrm rot="5400000">
            <a:off x="5454650" y="4540470"/>
            <a:ext cx="73025" cy="1227138"/>
          </a:xfrm>
          <a:prstGeom prst="can">
            <a:avLst>
              <a:gd name="adj" fmla="val 41466"/>
            </a:avLst>
          </a:prstGeom>
          <a:solidFill>
            <a:srgbClr val="336699"/>
          </a:solidFill>
          <a:ln w="25400" algn="ctr">
            <a:solidFill>
              <a:schemeClr val="tx1"/>
            </a:solidFill>
            <a:round/>
            <a:headEnd/>
            <a:tailEnd/>
          </a:ln>
        </p:spPr>
        <p:txBody>
          <a:bodyPr anchor="ctr"/>
          <a:lstStyle/>
          <a:p>
            <a:pPr algn="ctr" eaLnBrk="1" fontAlgn="auto" hangingPunct="1">
              <a:spcBef>
                <a:spcPts val="0"/>
              </a:spcBef>
              <a:spcAft>
                <a:spcPts val="0"/>
              </a:spcAft>
              <a:defRPr/>
            </a:pPr>
            <a:endParaRPr lang="en-US" kern="0">
              <a:solidFill>
                <a:srgbClr val="FFFFFF"/>
              </a:solidFill>
              <a:latin typeface="Arial"/>
            </a:endParaRPr>
          </a:p>
        </p:txBody>
      </p:sp>
      <p:sp>
        <p:nvSpPr>
          <p:cNvPr id="24" name="Can 78"/>
          <p:cNvSpPr>
            <a:spLocks noChangeArrowheads="1"/>
          </p:cNvSpPr>
          <p:nvPr/>
        </p:nvSpPr>
        <p:spPr bwMode="auto">
          <a:xfrm rot="5400000">
            <a:off x="5453063" y="5673945"/>
            <a:ext cx="74613" cy="1227138"/>
          </a:xfrm>
          <a:prstGeom prst="can">
            <a:avLst>
              <a:gd name="adj" fmla="val 40584"/>
            </a:avLst>
          </a:prstGeom>
          <a:solidFill>
            <a:srgbClr val="336699"/>
          </a:solidFill>
          <a:ln w="25400" algn="ctr">
            <a:solidFill>
              <a:schemeClr val="tx1"/>
            </a:solidFill>
            <a:round/>
            <a:headEnd/>
            <a:tailEnd/>
          </a:ln>
        </p:spPr>
        <p:txBody>
          <a:bodyPr anchor="ctr"/>
          <a:lstStyle/>
          <a:p>
            <a:pPr algn="ctr" eaLnBrk="1" fontAlgn="auto" hangingPunct="1">
              <a:spcBef>
                <a:spcPts val="0"/>
              </a:spcBef>
              <a:spcAft>
                <a:spcPts val="0"/>
              </a:spcAft>
              <a:defRPr/>
            </a:pPr>
            <a:endParaRPr lang="en-US" kern="0">
              <a:solidFill>
                <a:srgbClr val="FFFFFF"/>
              </a:solidFill>
              <a:latin typeface="Arial"/>
            </a:endParaRPr>
          </a:p>
        </p:txBody>
      </p:sp>
      <p:sp>
        <p:nvSpPr>
          <p:cNvPr id="6217" name="Freeform 73"/>
          <p:cNvSpPr>
            <a:spLocks/>
          </p:cNvSpPr>
          <p:nvPr/>
        </p:nvSpPr>
        <p:spPr bwMode="auto">
          <a:xfrm>
            <a:off x="6986904" y="3745503"/>
            <a:ext cx="190500" cy="63500"/>
          </a:xfrm>
          <a:custGeom>
            <a:avLst/>
            <a:gdLst>
              <a:gd name="T0" fmla="*/ 0 w 168"/>
              <a:gd name="T1" fmla="*/ 12 h 84"/>
              <a:gd name="T2" fmla="*/ 90 w 168"/>
              <a:gd name="T3" fmla="*/ 12 h 84"/>
              <a:gd name="T4" fmla="*/ 168 w 168"/>
              <a:gd name="T5" fmla="*/ 84 h 84"/>
            </a:gdLst>
            <a:ahLst/>
            <a:cxnLst>
              <a:cxn ang="0">
                <a:pos x="T0" y="T1"/>
              </a:cxn>
              <a:cxn ang="0">
                <a:pos x="T2" y="T3"/>
              </a:cxn>
              <a:cxn ang="0">
                <a:pos x="T4" y="T5"/>
              </a:cxn>
            </a:cxnLst>
            <a:rect l="0" t="0" r="r" b="b"/>
            <a:pathLst>
              <a:path w="168" h="84">
                <a:moveTo>
                  <a:pt x="0" y="12"/>
                </a:moveTo>
                <a:cubicBezTo>
                  <a:pt x="31" y="6"/>
                  <a:pt x="62" y="0"/>
                  <a:pt x="90" y="12"/>
                </a:cubicBezTo>
                <a:cubicBezTo>
                  <a:pt x="118" y="24"/>
                  <a:pt x="143" y="54"/>
                  <a:pt x="168" y="84"/>
                </a:cubicBezTo>
              </a:path>
            </a:pathLst>
          </a:custGeom>
          <a:solidFill>
            <a:srgbClr val="3399FF"/>
          </a:solidFill>
          <a:ln w="76200" cmpd="sng">
            <a:solidFill>
              <a:srgbClr val="3399FF"/>
            </a:solidFill>
            <a:round/>
            <a:headEnd/>
            <a:tailEnd/>
          </a:ln>
          <a:effectLst/>
        </p:spPr>
        <p:txBody>
          <a:bodyPr/>
          <a:lstStyle/>
          <a:p>
            <a:endParaRPr lang="en-US"/>
          </a:p>
        </p:txBody>
      </p:sp>
      <p:sp>
        <p:nvSpPr>
          <p:cNvPr id="14341" name="Down Arrow 67"/>
          <p:cNvSpPr>
            <a:spLocks noChangeArrowheads="1"/>
          </p:cNvSpPr>
          <p:nvPr/>
        </p:nvSpPr>
        <p:spPr bwMode="auto">
          <a:xfrm rot="10800000">
            <a:off x="5430838" y="4503761"/>
            <a:ext cx="192040" cy="2065534"/>
          </a:xfrm>
          <a:prstGeom prst="downArrow">
            <a:avLst>
              <a:gd name="adj1" fmla="val 50000"/>
              <a:gd name="adj2" fmla="val 50000"/>
            </a:avLst>
          </a:prstGeom>
          <a:solidFill>
            <a:srgbClr val="0033CC"/>
          </a:solidFill>
          <a:ln w="25400" algn="ctr">
            <a:solidFill>
              <a:srgbClr val="89A4A7"/>
            </a:solidFill>
            <a:miter lim="800000"/>
            <a:headEnd/>
            <a:tailEnd/>
          </a:ln>
        </p:spPr>
        <p:txBody>
          <a:bodyPr rot="10800000" anchor="ctr"/>
          <a:lstStyle/>
          <a:p>
            <a:pPr algn="ctr" eaLnBrk="1" fontAlgn="auto" hangingPunct="1">
              <a:spcBef>
                <a:spcPts val="0"/>
              </a:spcBef>
              <a:spcAft>
                <a:spcPts val="0"/>
              </a:spcAft>
              <a:defRPr/>
            </a:pPr>
            <a:endParaRPr lang="en-US" kern="0">
              <a:solidFill>
                <a:srgbClr val="FFFFFF"/>
              </a:solidFill>
              <a:latin typeface="Arial"/>
            </a:endParaRPr>
          </a:p>
        </p:txBody>
      </p:sp>
      <p:sp>
        <p:nvSpPr>
          <p:cNvPr id="91" name="Rectangle 90"/>
          <p:cNvSpPr/>
          <p:nvPr/>
        </p:nvSpPr>
        <p:spPr bwMode="auto">
          <a:xfrm>
            <a:off x="4898628" y="3727082"/>
            <a:ext cx="1240235" cy="83345"/>
          </a:xfrm>
          <a:prstGeom prst="rect">
            <a:avLst/>
          </a:prstGeom>
          <a:solidFill>
            <a:srgbClr val="3399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4347" name="U-Turn Arrow 14346"/>
          <p:cNvSpPr/>
          <p:nvPr/>
        </p:nvSpPr>
        <p:spPr bwMode="auto">
          <a:xfrm>
            <a:off x="4924424" y="3628133"/>
            <a:ext cx="209551" cy="407513"/>
          </a:xfrm>
          <a:prstGeom prst="uturnArrow">
            <a:avLst>
              <a:gd name="adj1" fmla="val 20759"/>
              <a:gd name="adj2" fmla="val 25000"/>
              <a:gd name="adj3" fmla="val 38334"/>
              <a:gd name="adj4" fmla="val 20759"/>
              <a:gd name="adj5" fmla="val 40801"/>
            </a:avLst>
          </a:prstGeom>
          <a:solidFill>
            <a:srgbClr val="FFC000"/>
          </a:solidFill>
          <a:ln w="9525"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94" name="U-Turn Arrow 93"/>
          <p:cNvSpPr/>
          <p:nvPr/>
        </p:nvSpPr>
        <p:spPr bwMode="auto">
          <a:xfrm>
            <a:off x="5184773" y="3647501"/>
            <a:ext cx="209551" cy="407513"/>
          </a:xfrm>
          <a:prstGeom prst="uturnArrow">
            <a:avLst>
              <a:gd name="adj1" fmla="val 20759"/>
              <a:gd name="adj2" fmla="val 25000"/>
              <a:gd name="adj3" fmla="val 38334"/>
              <a:gd name="adj4" fmla="val 20759"/>
              <a:gd name="adj5" fmla="val 40801"/>
            </a:avLst>
          </a:prstGeom>
          <a:solidFill>
            <a:srgbClr val="FFC000"/>
          </a:solidFill>
          <a:ln w="9525"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95" name="U-Turn Arrow 94"/>
          <p:cNvSpPr/>
          <p:nvPr/>
        </p:nvSpPr>
        <p:spPr bwMode="auto">
          <a:xfrm>
            <a:off x="5648164" y="3656709"/>
            <a:ext cx="209551" cy="407513"/>
          </a:xfrm>
          <a:prstGeom prst="uturnArrow">
            <a:avLst>
              <a:gd name="adj1" fmla="val 20759"/>
              <a:gd name="adj2" fmla="val 25000"/>
              <a:gd name="adj3" fmla="val 38334"/>
              <a:gd name="adj4" fmla="val 20759"/>
              <a:gd name="adj5" fmla="val 40801"/>
            </a:avLst>
          </a:prstGeom>
          <a:solidFill>
            <a:srgbClr val="FFC000"/>
          </a:solidFill>
          <a:ln w="9525"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96" name="U-Turn Arrow 95"/>
          <p:cNvSpPr/>
          <p:nvPr/>
        </p:nvSpPr>
        <p:spPr bwMode="auto">
          <a:xfrm>
            <a:off x="5947965" y="3656709"/>
            <a:ext cx="209551" cy="407513"/>
          </a:xfrm>
          <a:prstGeom prst="uturnArrow">
            <a:avLst>
              <a:gd name="adj1" fmla="val 20759"/>
              <a:gd name="adj2" fmla="val 25000"/>
              <a:gd name="adj3" fmla="val 38334"/>
              <a:gd name="adj4" fmla="val 20759"/>
              <a:gd name="adj5" fmla="val 40801"/>
            </a:avLst>
          </a:prstGeom>
          <a:solidFill>
            <a:srgbClr val="FFC000"/>
          </a:solidFill>
          <a:ln w="9525"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126" name="Line 71"/>
          <p:cNvSpPr>
            <a:spLocks noChangeShapeType="1"/>
          </p:cNvSpPr>
          <p:nvPr/>
        </p:nvSpPr>
        <p:spPr bwMode="auto">
          <a:xfrm>
            <a:off x="7194135" y="3802594"/>
            <a:ext cx="228600" cy="304800"/>
          </a:xfrm>
          <a:prstGeom prst="line">
            <a:avLst/>
          </a:prstGeom>
          <a:noFill/>
          <a:ln w="57150">
            <a:solidFill>
              <a:srgbClr val="FFC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 name="Line 53"/>
          <p:cNvSpPr>
            <a:spLocks noChangeShapeType="1"/>
          </p:cNvSpPr>
          <p:nvPr/>
        </p:nvSpPr>
        <p:spPr bwMode="auto">
          <a:xfrm>
            <a:off x="6427788" y="695077"/>
            <a:ext cx="0" cy="2301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 name="Line 54"/>
          <p:cNvSpPr>
            <a:spLocks noChangeShapeType="1"/>
          </p:cNvSpPr>
          <p:nvPr/>
        </p:nvSpPr>
        <p:spPr bwMode="auto">
          <a:xfrm>
            <a:off x="6511925" y="695077"/>
            <a:ext cx="0" cy="2301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 name="Line 56"/>
          <p:cNvSpPr>
            <a:spLocks noChangeShapeType="1"/>
          </p:cNvSpPr>
          <p:nvPr/>
        </p:nvSpPr>
        <p:spPr bwMode="auto">
          <a:xfrm>
            <a:off x="6443663" y="280739"/>
            <a:ext cx="0" cy="230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5" name="Line 57"/>
          <p:cNvSpPr>
            <a:spLocks noChangeShapeType="1"/>
          </p:cNvSpPr>
          <p:nvPr/>
        </p:nvSpPr>
        <p:spPr bwMode="auto">
          <a:xfrm>
            <a:off x="6527800" y="280739"/>
            <a:ext cx="0" cy="230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6" name="Oval 55"/>
          <p:cNvSpPr>
            <a:spLocks noChangeArrowheads="1"/>
          </p:cNvSpPr>
          <p:nvPr/>
        </p:nvSpPr>
        <p:spPr bwMode="auto">
          <a:xfrm rot="5400000">
            <a:off x="6333331" y="484734"/>
            <a:ext cx="269875" cy="246062"/>
          </a:xfrm>
          <a:prstGeom prst="ellipse">
            <a:avLst/>
          </a:prstGeom>
          <a:solidFill>
            <a:schemeClr val="bg1"/>
          </a:solidFill>
          <a:ln w="9525">
            <a:solidFill>
              <a:schemeClr val="tx1"/>
            </a:solidFill>
            <a:round/>
            <a:headEnd/>
            <a:tailEnd/>
          </a:ln>
        </p:spPr>
        <p:txBody>
          <a:bodyPr rot="10800000" vert="eaVert" wrap="none" anchor="ctr"/>
          <a:lstStyle/>
          <a:p>
            <a:pPr eaLnBrk="1" hangingPunct="1"/>
            <a:endParaRPr lang="en-US">
              <a:latin typeface="Calibri" pitchFamily="34" charset="0"/>
            </a:endParaRPr>
          </a:p>
        </p:txBody>
      </p:sp>
      <p:sp>
        <p:nvSpPr>
          <p:cNvPr id="117" name="Line 58"/>
          <p:cNvSpPr>
            <a:spLocks noChangeShapeType="1"/>
          </p:cNvSpPr>
          <p:nvPr/>
        </p:nvSpPr>
        <p:spPr bwMode="auto">
          <a:xfrm rot="5400000" flipH="1">
            <a:off x="6469062" y="447427"/>
            <a:ext cx="3175" cy="2349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8" name="Line 59"/>
          <p:cNvSpPr>
            <a:spLocks noChangeShapeType="1"/>
          </p:cNvSpPr>
          <p:nvPr/>
        </p:nvSpPr>
        <p:spPr bwMode="auto">
          <a:xfrm rot="5400000" flipH="1">
            <a:off x="6466681" y="538708"/>
            <a:ext cx="3175" cy="2365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9" name="Block Arc 44"/>
          <p:cNvSpPr>
            <a:spLocks/>
          </p:cNvSpPr>
          <p:nvPr/>
        </p:nvSpPr>
        <p:spPr bwMode="auto">
          <a:xfrm>
            <a:off x="5521166" y="1039564"/>
            <a:ext cx="441325" cy="442913"/>
          </a:xfrm>
          <a:custGeom>
            <a:avLst/>
            <a:gdLst>
              <a:gd name="T0" fmla="*/ 0 w 685800"/>
              <a:gd name="T1" fmla="*/ 0 h 685800"/>
              <a:gd name="T2" fmla="*/ 0 w 685800"/>
              <a:gd name="T3" fmla="*/ 0 h 685800"/>
              <a:gd name="T4" fmla="*/ 0 w 685800"/>
              <a:gd name="T5" fmla="*/ 0 h 685800"/>
              <a:gd name="T6" fmla="*/ 5898240 60000 65536"/>
              <a:gd name="T7" fmla="*/ 0 60000 65536"/>
              <a:gd name="T8" fmla="*/ 17694720 60000 65536"/>
              <a:gd name="T9" fmla="*/ 0 w 685800"/>
              <a:gd name="T10" fmla="*/ 0 h 685800"/>
              <a:gd name="T11" fmla="*/ 353126 w 685800"/>
              <a:gd name="T12" fmla="*/ 342901 h 685800"/>
            </a:gdLst>
            <a:ahLst/>
            <a:cxnLst>
              <a:cxn ang="T6">
                <a:pos x="T0" y="T1"/>
              </a:cxn>
              <a:cxn ang="T7">
                <a:pos x="T2" y="T3"/>
              </a:cxn>
              <a:cxn ang="T8">
                <a:pos x="T4" y="T5"/>
              </a:cxn>
            </a:cxnLst>
            <a:rect l="T9" t="T10" r="T11" b="T12"/>
            <a:pathLst>
              <a:path w="685800" h="685800">
                <a:moveTo>
                  <a:pt x="0" y="342900"/>
                </a:moveTo>
                <a:lnTo>
                  <a:pt x="0" y="342900"/>
                </a:lnTo>
                <a:cubicBezTo>
                  <a:pt x="0" y="153521"/>
                  <a:pt x="153521" y="0"/>
                  <a:pt x="342900" y="0"/>
                </a:cubicBezTo>
                <a:cubicBezTo>
                  <a:pt x="346196" y="0"/>
                  <a:pt x="349492" y="47"/>
                  <a:pt x="352787" y="142"/>
                </a:cubicBezTo>
                <a:lnTo>
                  <a:pt x="348095" y="162788"/>
                </a:lnTo>
                <a:lnTo>
                  <a:pt x="348095" y="162787"/>
                </a:lnTo>
                <a:cubicBezTo>
                  <a:pt x="346363" y="162737"/>
                  <a:pt x="344631" y="162713"/>
                  <a:pt x="342900" y="162713"/>
                </a:cubicBezTo>
                <a:cubicBezTo>
                  <a:pt x="243385" y="162713"/>
                  <a:pt x="162713" y="243385"/>
                  <a:pt x="162713" y="342900"/>
                </a:cubicBezTo>
                <a:lnTo>
                  <a:pt x="0" y="342900"/>
                </a:lnTo>
                <a:close/>
              </a:path>
            </a:pathLst>
          </a:custGeom>
          <a:solidFill>
            <a:schemeClr val="bg1"/>
          </a:solidFill>
          <a:ln w="12700" cap="flat" cmpd="sng" algn="ctr">
            <a:solidFill>
              <a:schemeClr val="tx1"/>
            </a:solidFill>
            <a:prstDash val="solid"/>
            <a:round/>
            <a:headEnd type="none" w="lg" len="med"/>
            <a:tailEnd type="none" w="lg" len="med"/>
          </a:ln>
        </p:spPr>
        <p:txBody>
          <a:bodyPr anchor="ctr">
            <a:spAutoFit/>
          </a:bodyPr>
          <a:lstStyle/>
          <a:p>
            <a:endParaRPr lang="en-US"/>
          </a:p>
        </p:txBody>
      </p:sp>
      <p:grpSp>
        <p:nvGrpSpPr>
          <p:cNvPr id="28" name="Group 329"/>
          <p:cNvGrpSpPr>
            <a:grpSpLocks/>
          </p:cNvGrpSpPr>
          <p:nvPr/>
        </p:nvGrpSpPr>
        <p:grpSpPr bwMode="auto">
          <a:xfrm rot="10800000">
            <a:off x="6280150" y="900657"/>
            <a:ext cx="255588" cy="376238"/>
            <a:chOff x="1440" y="3168"/>
            <a:chExt cx="192" cy="288"/>
          </a:xfrm>
          <a:solidFill>
            <a:schemeClr val="bg1"/>
          </a:solidFill>
        </p:grpSpPr>
        <p:sp>
          <p:nvSpPr>
            <p:cNvPr id="121" name="Rectangle 330"/>
            <p:cNvSpPr>
              <a:spLocks noChangeArrowheads="1"/>
            </p:cNvSpPr>
            <p:nvPr/>
          </p:nvSpPr>
          <p:spPr bwMode="auto">
            <a:xfrm>
              <a:off x="1440" y="3168"/>
              <a:ext cx="96" cy="288"/>
            </a:xfrm>
            <a:prstGeom prst="rect">
              <a:avLst/>
            </a:prstGeom>
            <a:grpFill/>
            <a:ln w="12700">
              <a:solidFill>
                <a:schemeClr val="tx1"/>
              </a:solidFill>
              <a:miter lim="800000"/>
              <a:headEnd/>
              <a:tailEnd/>
            </a:ln>
          </p:spPr>
          <p:txBody>
            <a:bodyPr rot="10800000" wrap="none" anchor="ctr"/>
            <a:lstStyle/>
            <a:p>
              <a:pPr algn="ctr" eaLnBrk="1" hangingPunct="1"/>
              <a:endParaRPr lang="en-US">
                <a:latin typeface="Calibri" pitchFamily="34" charset="0"/>
              </a:endParaRPr>
            </a:p>
          </p:txBody>
        </p:sp>
        <p:sp>
          <p:nvSpPr>
            <p:cNvPr id="122" name="Rectangle 331"/>
            <p:cNvSpPr>
              <a:spLocks noChangeArrowheads="1"/>
            </p:cNvSpPr>
            <p:nvPr/>
          </p:nvSpPr>
          <p:spPr bwMode="auto">
            <a:xfrm>
              <a:off x="1536" y="3264"/>
              <a:ext cx="96" cy="96"/>
            </a:xfrm>
            <a:prstGeom prst="rect">
              <a:avLst/>
            </a:prstGeom>
            <a:grpFill/>
            <a:ln w="12700">
              <a:solidFill>
                <a:schemeClr val="tx1"/>
              </a:solidFill>
              <a:miter lim="800000"/>
              <a:headEnd/>
              <a:tailEnd/>
            </a:ln>
          </p:spPr>
          <p:txBody>
            <a:bodyPr rot="10800000" wrap="none" anchor="ctr"/>
            <a:lstStyle/>
            <a:p>
              <a:pPr algn="ctr" eaLnBrk="1" hangingPunct="1"/>
              <a:endParaRPr lang="en-US">
                <a:latin typeface="Calibri" pitchFamily="34" charset="0"/>
              </a:endParaRPr>
            </a:p>
          </p:txBody>
        </p:sp>
      </p:grpSp>
      <p:sp>
        <p:nvSpPr>
          <p:cNvPr id="123" name="Rectangle 122"/>
          <p:cNvSpPr/>
          <p:nvPr/>
        </p:nvSpPr>
        <p:spPr bwMode="auto">
          <a:xfrm>
            <a:off x="5741828" y="1047502"/>
            <a:ext cx="538322" cy="93663"/>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125" name="Rectangle 124"/>
          <p:cNvSpPr/>
          <p:nvPr/>
        </p:nvSpPr>
        <p:spPr bwMode="auto">
          <a:xfrm>
            <a:off x="5531325" y="1265274"/>
            <a:ext cx="93298" cy="2600924"/>
          </a:xfrm>
          <a:prstGeom prst="rect">
            <a:avLst/>
          </a:prstGeom>
          <a:solidFill>
            <a:schemeClr val="accent3"/>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03" name="Line 70"/>
          <p:cNvSpPr>
            <a:spLocks noChangeShapeType="1"/>
          </p:cNvSpPr>
          <p:nvPr/>
        </p:nvSpPr>
        <p:spPr bwMode="auto">
          <a:xfrm flipH="1" flipV="1">
            <a:off x="5564215" y="2955629"/>
            <a:ext cx="0" cy="322778"/>
          </a:xfrm>
          <a:prstGeom prst="line">
            <a:avLst/>
          </a:prstGeom>
          <a:noFill/>
          <a:ln w="57150">
            <a:solidFill>
              <a:srgbClr val="FFC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64" name="Group 131"/>
          <p:cNvGrpSpPr/>
          <p:nvPr/>
        </p:nvGrpSpPr>
        <p:grpSpPr>
          <a:xfrm>
            <a:off x="4876800" y="170124"/>
            <a:ext cx="1270000" cy="6537960"/>
            <a:chOff x="4876800" y="1729007"/>
            <a:chExt cx="1270000" cy="4973638"/>
          </a:xfrm>
        </p:grpSpPr>
        <p:cxnSp>
          <p:nvCxnSpPr>
            <p:cNvPr id="133" name="Straight Connector 4"/>
            <p:cNvCxnSpPr>
              <a:cxnSpLocks noChangeShapeType="1"/>
            </p:cNvCxnSpPr>
            <p:nvPr/>
          </p:nvCxnSpPr>
          <p:spPr bwMode="auto">
            <a:xfrm>
              <a:off x="4876800" y="1729007"/>
              <a:ext cx="0" cy="4973638"/>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cxnSp>
          <p:nvCxnSpPr>
            <p:cNvPr id="134" name="Straight Connector 4"/>
            <p:cNvCxnSpPr>
              <a:cxnSpLocks noChangeShapeType="1"/>
            </p:cNvCxnSpPr>
            <p:nvPr/>
          </p:nvCxnSpPr>
          <p:spPr bwMode="auto">
            <a:xfrm>
              <a:off x="6146800" y="1729007"/>
              <a:ext cx="0" cy="4973638"/>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grpSp>
      <p:cxnSp>
        <p:nvCxnSpPr>
          <p:cNvPr id="135" name="Straight Connector 134"/>
          <p:cNvCxnSpPr/>
          <p:nvPr/>
        </p:nvCxnSpPr>
        <p:spPr bwMode="auto">
          <a:xfrm>
            <a:off x="4902046" y="3559995"/>
            <a:ext cx="2243033" cy="0"/>
          </a:xfrm>
          <a:prstGeom prst="line">
            <a:avLst/>
          </a:prstGeom>
          <a:noFill/>
          <a:ln w="12700" cap="flat" cmpd="sng" algn="ctr">
            <a:solidFill>
              <a:schemeClr val="accent2"/>
            </a:solidFill>
            <a:prstDash val="sysDash"/>
            <a:round/>
            <a:headEnd type="none" w="lg" len="med"/>
            <a:tailEnd type="none" w="lg" len="med"/>
          </a:ln>
          <a:effectLst/>
        </p:spPr>
      </p:cxnSp>
      <p:grpSp>
        <p:nvGrpSpPr>
          <p:cNvPr id="65" name="Group 137"/>
          <p:cNvGrpSpPr/>
          <p:nvPr/>
        </p:nvGrpSpPr>
        <p:grpSpPr>
          <a:xfrm>
            <a:off x="6424801" y="1254642"/>
            <a:ext cx="784525" cy="5510014"/>
            <a:chOff x="6424801" y="1254642"/>
            <a:chExt cx="784525" cy="5510014"/>
          </a:xfrm>
        </p:grpSpPr>
        <p:sp>
          <p:nvSpPr>
            <p:cNvPr id="152" name="Rectangle 151"/>
            <p:cNvSpPr/>
            <p:nvPr/>
          </p:nvSpPr>
          <p:spPr bwMode="auto">
            <a:xfrm>
              <a:off x="6426569" y="1254642"/>
              <a:ext cx="91189" cy="5220586"/>
            </a:xfrm>
            <a:prstGeom prst="rect">
              <a:avLst/>
            </a:prstGeom>
            <a:solidFill>
              <a:srgbClr val="3399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54" name="Rectangle 153"/>
            <p:cNvSpPr/>
            <p:nvPr/>
          </p:nvSpPr>
          <p:spPr bwMode="auto">
            <a:xfrm>
              <a:off x="6758432" y="3936752"/>
              <a:ext cx="91440" cy="2549108"/>
            </a:xfrm>
            <a:prstGeom prst="rect">
              <a:avLst/>
            </a:prstGeom>
            <a:solidFill>
              <a:srgbClr val="3399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55" name="Block Arc 44"/>
            <p:cNvSpPr>
              <a:spLocks/>
            </p:cNvSpPr>
            <p:nvPr/>
          </p:nvSpPr>
          <p:spPr bwMode="auto">
            <a:xfrm>
              <a:off x="6750334" y="3730615"/>
              <a:ext cx="441325" cy="442913"/>
            </a:xfrm>
            <a:custGeom>
              <a:avLst/>
              <a:gdLst>
                <a:gd name="T0" fmla="*/ 0 w 685800"/>
                <a:gd name="T1" fmla="*/ 0 h 685800"/>
                <a:gd name="T2" fmla="*/ 0 w 685800"/>
                <a:gd name="T3" fmla="*/ 0 h 685800"/>
                <a:gd name="T4" fmla="*/ 0 w 685800"/>
                <a:gd name="T5" fmla="*/ 0 h 685800"/>
                <a:gd name="T6" fmla="*/ 5898240 60000 65536"/>
                <a:gd name="T7" fmla="*/ 0 60000 65536"/>
                <a:gd name="T8" fmla="*/ 17694720 60000 65536"/>
                <a:gd name="T9" fmla="*/ 0 w 685800"/>
                <a:gd name="T10" fmla="*/ 0 h 685800"/>
                <a:gd name="T11" fmla="*/ 353126 w 685800"/>
                <a:gd name="T12" fmla="*/ 342901 h 685800"/>
              </a:gdLst>
              <a:ahLst/>
              <a:cxnLst>
                <a:cxn ang="T6">
                  <a:pos x="T0" y="T1"/>
                </a:cxn>
                <a:cxn ang="T7">
                  <a:pos x="T2" y="T3"/>
                </a:cxn>
                <a:cxn ang="T8">
                  <a:pos x="T4" y="T5"/>
                </a:cxn>
              </a:cxnLst>
              <a:rect l="T9" t="T10" r="T11" b="T12"/>
              <a:pathLst>
                <a:path w="685800" h="685800">
                  <a:moveTo>
                    <a:pt x="0" y="342900"/>
                  </a:moveTo>
                  <a:lnTo>
                    <a:pt x="0" y="342900"/>
                  </a:lnTo>
                  <a:cubicBezTo>
                    <a:pt x="0" y="153521"/>
                    <a:pt x="153521" y="0"/>
                    <a:pt x="342900" y="0"/>
                  </a:cubicBezTo>
                  <a:cubicBezTo>
                    <a:pt x="346196" y="0"/>
                    <a:pt x="349492" y="47"/>
                    <a:pt x="352787" y="142"/>
                  </a:cubicBezTo>
                  <a:lnTo>
                    <a:pt x="348095" y="162788"/>
                  </a:lnTo>
                  <a:lnTo>
                    <a:pt x="348095" y="162787"/>
                  </a:lnTo>
                  <a:cubicBezTo>
                    <a:pt x="346363" y="162737"/>
                    <a:pt x="344631" y="162713"/>
                    <a:pt x="342900" y="162713"/>
                  </a:cubicBezTo>
                  <a:cubicBezTo>
                    <a:pt x="243385" y="162713"/>
                    <a:pt x="162713" y="243385"/>
                    <a:pt x="162713" y="342900"/>
                  </a:cubicBezTo>
                  <a:lnTo>
                    <a:pt x="0" y="342900"/>
                  </a:lnTo>
                  <a:close/>
                </a:path>
              </a:pathLst>
            </a:custGeom>
            <a:solidFill>
              <a:srgbClr val="3399FF"/>
            </a:solidFill>
            <a:ln w="12700" cap="flat" cmpd="sng" algn="ctr">
              <a:solidFill>
                <a:schemeClr val="tx1"/>
              </a:solidFill>
              <a:prstDash val="solid"/>
              <a:round/>
              <a:headEnd type="none" w="lg" len="med"/>
              <a:tailEnd type="none" w="lg" len="med"/>
            </a:ln>
          </p:spPr>
          <p:txBody>
            <a:bodyPr anchor="ctr">
              <a:spAutoFit/>
            </a:bodyPr>
            <a:lstStyle/>
            <a:p>
              <a:endParaRPr lang="en-US"/>
            </a:p>
          </p:txBody>
        </p:sp>
        <p:grpSp>
          <p:nvGrpSpPr>
            <p:cNvPr id="66" name="Group 191"/>
            <p:cNvGrpSpPr/>
            <p:nvPr/>
          </p:nvGrpSpPr>
          <p:grpSpPr>
            <a:xfrm>
              <a:off x="6424801" y="6257420"/>
              <a:ext cx="784525" cy="507236"/>
              <a:chOff x="6424801" y="5321716"/>
              <a:chExt cx="784525" cy="507236"/>
            </a:xfrm>
          </p:grpSpPr>
          <p:grpSp>
            <p:nvGrpSpPr>
              <p:cNvPr id="67" name="Group 99"/>
              <p:cNvGrpSpPr/>
              <p:nvPr/>
            </p:nvGrpSpPr>
            <p:grpSpPr>
              <a:xfrm rot="5400000">
                <a:off x="6693428" y="5487856"/>
                <a:ext cx="223645" cy="336234"/>
                <a:chOff x="6280150" y="1319213"/>
                <a:chExt cx="255588" cy="376238"/>
              </a:xfrm>
            </p:grpSpPr>
            <p:sp>
              <p:nvSpPr>
                <p:cNvPr id="163" name="Rectangle 330"/>
                <p:cNvSpPr>
                  <a:spLocks noChangeArrowheads="1"/>
                </p:cNvSpPr>
                <p:nvPr/>
              </p:nvSpPr>
              <p:spPr bwMode="auto">
                <a:xfrm rot="10800000">
                  <a:off x="6407944" y="1319213"/>
                  <a:ext cx="127794" cy="376238"/>
                </a:xfrm>
                <a:prstGeom prst="rect">
                  <a:avLst/>
                </a:prstGeom>
                <a:solidFill>
                  <a:srgbClr val="3399FF"/>
                </a:solidFill>
                <a:ln w="12700">
                  <a:solidFill>
                    <a:schemeClr val="tx1"/>
                  </a:solidFill>
                  <a:miter lim="800000"/>
                  <a:headEnd/>
                  <a:tailEnd/>
                </a:ln>
              </p:spPr>
              <p:txBody>
                <a:bodyPr rot="10800000" wrap="none" anchor="ctr"/>
                <a:lstStyle/>
                <a:p>
                  <a:pPr algn="ctr" eaLnBrk="1" hangingPunct="1"/>
                  <a:endParaRPr lang="en-US">
                    <a:latin typeface="Calibri" pitchFamily="34" charset="0"/>
                  </a:endParaRPr>
                </a:p>
              </p:txBody>
            </p:sp>
            <p:sp>
              <p:nvSpPr>
                <p:cNvPr id="165" name="Rectangle 331"/>
                <p:cNvSpPr>
                  <a:spLocks noChangeArrowheads="1"/>
                </p:cNvSpPr>
                <p:nvPr/>
              </p:nvSpPr>
              <p:spPr bwMode="auto">
                <a:xfrm rot="10800000">
                  <a:off x="6280150" y="1444626"/>
                  <a:ext cx="127794" cy="125413"/>
                </a:xfrm>
                <a:prstGeom prst="rect">
                  <a:avLst/>
                </a:prstGeom>
                <a:solidFill>
                  <a:srgbClr val="3399FF"/>
                </a:solidFill>
                <a:ln w="12700">
                  <a:solidFill>
                    <a:schemeClr val="tx1"/>
                  </a:solidFill>
                  <a:miter lim="800000"/>
                  <a:headEnd/>
                  <a:tailEnd/>
                </a:ln>
              </p:spPr>
              <p:txBody>
                <a:bodyPr rot="10800000" wrap="none" anchor="ctr"/>
                <a:lstStyle/>
                <a:p>
                  <a:pPr algn="ctr" eaLnBrk="1" hangingPunct="1"/>
                  <a:endParaRPr lang="en-US">
                    <a:latin typeface="Calibri" pitchFamily="34" charset="0"/>
                  </a:endParaRPr>
                </a:p>
              </p:txBody>
            </p:sp>
          </p:grpSp>
          <p:sp>
            <p:nvSpPr>
              <p:cNvPr id="158" name="Block Arc 44"/>
              <p:cNvSpPr>
                <a:spLocks/>
              </p:cNvSpPr>
              <p:nvPr/>
            </p:nvSpPr>
            <p:spPr bwMode="auto">
              <a:xfrm rot="16200000">
                <a:off x="6425595" y="5320922"/>
                <a:ext cx="441325" cy="442913"/>
              </a:xfrm>
              <a:custGeom>
                <a:avLst/>
                <a:gdLst>
                  <a:gd name="T0" fmla="*/ 0 w 685800"/>
                  <a:gd name="T1" fmla="*/ 0 h 685800"/>
                  <a:gd name="T2" fmla="*/ 0 w 685800"/>
                  <a:gd name="T3" fmla="*/ 0 h 685800"/>
                  <a:gd name="T4" fmla="*/ 0 w 685800"/>
                  <a:gd name="T5" fmla="*/ 0 h 685800"/>
                  <a:gd name="T6" fmla="*/ 5898240 60000 65536"/>
                  <a:gd name="T7" fmla="*/ 0 60000 65536"/>
                  <a:gd name="T8" fmla="*/ 17694720 60000 65536"/>
                  <a:gd name="T9" fmla="*/ 0 w 685800"/>
                  <a:gd name="T10" fmla="*/ 0 h 685800"/>
                  <a:gd name="T11" fmla="*/ 353126 w 685800"/>
                  <a:gd name="T12" fmla="*/ 342901 h 685800"/>
                </a:gdLst>
                <a:ahLst/>
                <a:cxnLst>
                  <a:cxn ang="T6">
                    <a:pos x="T0" y="T1"/>
                  </a:cxn>
                  <a:cxn ang="T7">
                    <a:pos x="T2" y="T3"/>
                  </a:cxn>
                  <a:cxn ang="T8">
                    <a:pos x="T4" y="T5"/>
                  </a:cxn>
                </a:cxnLst>
                <a:rect l="T9" t="T10" r="T11" b="T12"/>
                <a:pathLst>
                  <a:path w="685800" h="685800">
                    <a:moveTo>
                      <a:pt x="0" y="342900"/>
                    </a:moveTo>
                    <a:lnTo>
                      <a:pt x="0" y="342900"/>
                    </a:lnTo>
                    <a:cubicBezTo>
                      <a:pt x="0" y="153521"/>
                      <a:pt x="153521" y="0"/>
                      <a:pt x="342900" y="0"/>
                    </a:cubicBezTo>
                    <a:cubicBezTo>
                      <a:pt x="346196" y="0"/>
                      <a:pt x="349492" y="47"/>
                      <a:pt x="352787" y="142"/>
                    </a:cubicBezTo>
                    <a:lnTo>
                      <a:pt x="348095" y="162788"/>
                    </a:lnTo>
                    <a:lnTo>
                      <a:pt x="348095" y="162787"/>
                    </a:lnTo>
                    <a:cubicBezTo>
                      <a:pt x="346363" y="162737"/>
                      <a:pt x="344631" y="162713"/>
                      <a:pt x="342900" y="162713"/>
                    </a:cubicBezTo>
                    <a:cubicBezTo>
                      <a:pt x="243385" y="162713"/>
                      <a:pt x="162713" y="243385"/>
                      <a:pt x="162713" y="342900"/>
                    </a:cubicBezTo>
                    <a:lnTo>
                      <a:pt x="0" y="342900"/>
                    </a:lnTo>
                    <a:close/>
                  </a:path>
                </a:pathLst>
              </a:custGeom>
              <a:solidFill>
                <a:srgbClr val="3399FF"/>
              </a:solidFill>
              <a:ln w="12700" cap="flat" cmpd="sng" algn="ctr">
                <a:solidFill>
                  <a:schemeClr val="tx1"/>
                </a:solidFill>
                <a:prstDash val="solid"/>
                <a:round/>
                <a:headEnd type="none" w="lg" len="med"/>
                <a:tailEnd type="none" w="lg" len="med"/>
              </a:ln>
            </p:spPr>
            <p:txBody>
              <a:bodyPr anchor="ctr">
                <a:spAutoFit/>
              </a:bodyPr>
              <a:lstStyle/>
              <a:p>
                <a:endParaRPr lang="en-US"/>
              </a:p>
            </p:txBody>
          </p:sp>
          <p:grpSp>
            <p:nvGrpSpPr>
              <p:cNvPr id="68" name="Group 106"/>
              <p:cNvGrpSpPr/>
              <p:nvPr/>
            </p:nvGrpSpPr>
            <p:grpSpPr>
              <a:xfrm rot="16200000">
                <a:off x="6951357" y="5570983"/>
                <a:ext cx="246063" cy="269875"/>
                <a:chOff x="6346031" y="891382"/>
                <a:chExt cx="246063" cy="269875"/>
              </a:xfrm>
            </p:grpSpPr>
            <p:sp>
              <p:nvSpPr>
                <p:cNvPr id="160" name="Oval 55"/>
                <p:cNvSpPr>
                  <a:spLocks noChangeArrowheads="1"/>
                </p:cNvSpPr>
                <p:nvPr/>
              </p:nvSpPr>
              <p:spPr bwMode="auto">
                <a:xfrm rot="5400000">
                  <a:off x="6334125" y="903288"/>
                  <a:ext cx="269875" cy="246063"/>
                </a:xfrm>
                <a:prstGeom prst="ellipse">
                  <a:avLst/>
                </a:prstGeom>
                <a:solidFill>
                  <a:schemeClr val="bg1"/>
                </a:solidFill>
                <a:ln w="9525">
                  <a:solidFill>
                    <a:schemeClr val="tx1"/>
                  </a:solidFill>
                  <a:round/>
                  <a:headEnd/>
                  <a:tailEnd/>
                </a:ln>
              </p:spPr>
              <p:txBody>
                <a:bodyPr rot="10800000" vert="eaVert" wrap="none" anchor="ctr"/>
                <a:lstStyle/>
                <a:p>
                  <a:pPr eaLnBrk="1" hangingPunct="1"/>
                  <a:endParaRPr lang="en-US">
                    <a:latin typeface="Calibri" pitchFamily="34" charset="0"/>
                  </a:endParaRPr>
                </a:p>
              </p:txBody>
            </p:sp>
            <p:sp>
              <p:nvSpPr>
                <p:cNvPr id="161" name="Line 58"/>
                <p:cNvSpPr>
                  <a:spLocks noChangeShapeType="1"/>
                </p:cNvSpPr>
                <p:nvPr/>
              </p:nvSpPr>
              <p:spPr bwMode="auto">
                <a:xfrm rot="5400000" flipH="1">
                  <a:off x="6469063" y="866775"/>
                  <a:ext cx="3175" cy="2349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2" name="Line 59"/>
                <p:cNvSpPr>
                  <a:spLocks noChangeShapeType="1"/>
                </p:cNvSpPr>
                <p:nvPr/>
              </p:nvSpPr>
              <p:spPr bwMode="auto">
                <a:xfrm rot="5400000" flipH="1">
                  <a:off x="6467475" y="957263"/>
                  <a:ext cx="3175" cy="2365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sp>
        <p:nvSpPr>
          <p:cNvPr id="106" name="Rectangle 105"/>
          <p:cNvSpPr/>
          <p:nvPr/>
        </p:nvSpPr>
        <p:spPr bwMode="auto">
          <a:xfrm>
            <a:off x="6441280" y="1265275"/>
            <a:ext cx="64008" cy="228600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08" name="Rectangle 107"/>
          <p:cNvSpPr/>
          <p:nvPr/>
        </p:nvSpPr>
        <p:spPr bwMode="auto">
          <a:xfrm>
            <a:off x="5542162" y="1268822"/>
            <a:ext cx="73152" cy="228600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99" name="Text Box 83"/>
          <p:cNvSpPr txBox="1">
            <a:spLocks noChangeArrowheads="1"/>
          </p:cNvSpPr>
          <p:nvPr/>
        </p:nvSpPr>
        <p:spPr bwMode="auto">
          <a:xfrm>
            <a:off x="3625850" y="124327"/>
            <a:ext cx="8382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s-HN" sz="1600" dirty="0" smtClean="0"/>
              <a:t>Caja de Agua Filtrada</a:t>
            </a:r>
            <a:endParaRPr lang="es-HN" sz="1600" dirty="0"/>
          </a:p>
        </p:txBody>
      </p:sp>
      <p:grpSp>
        <p:nvGrpSpPr>
          <p:cNvPr id="104" name="Group 103"/>
          <p:cNvGrpSpPr/>
          <p:nvPr/>
        </p:nvGrpSpPr>
        <p:grpSpPr>
          <a:xfrm>
            <a:off x="990600" y="1167825"/>
            <a:ext cx="1600200" cy="584775"/>
            <a:chOff x="990600" y="755114"/>
            <a:chExt cx="1600200" cy="584775"/>
          </a:xfrm>
        </p:grpSpPr>
        <p:sp>
          <p:nvSpPr>
            <p:cNvPr id="109" name="Text Box 83"/>
            <p:cNvSpPr txBox="1">
              <a:spLocks noChangeArrowheads="1"/>
            </p:cNvSpPr>
            <p:nvPr/>
          </p:nvSpPr>
          <p:spPr bwMode="auto">
            <a:xfrm>
              <a:off x="990600" y="755114"/>
              <a:ext cx="12954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s-HN" sz="1600" dirty="0" smtClean="0"/>
                <a:t>Caja de Agua Decantada</a:t>
              </a:r>
              <a:endParaRPr lang="es-HN" sz="1600" dirty="0"/>
            </a:p>
          </p:txBody>
        </p:sp>
        <p:cxnSp>
          <p:nvCxnSpPr>
            <p:cNvPr id="111" name="Straight Arrow Connector 110"/>
            <p:cNvCxnSpPr>
              <a:stCxn id="109" idx="3"/>
            </p:cNvCxnSpPr>
            <p:nvPr/>
          </p:nvCxnSpPr>
          <p:spPr>
            <a:xfrm flipV="1">
              <a:off x="2286000" y="955324"/>
              <a:ext cx="304800" cy="9217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80309394"/>
      </p:ext>
    </p:extLst>
  </p:cSld>
  <p:clrMapOvr>
    <a:masterClrMapping/>
  </p:clrMapOvr>
  <p:transition>
    <p:fad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250" name="Text Box 82"/>
          <p:cNvSpPr txBox="1">
            <a:spLocks noChangeArrowheads="1"/>
          </p:cNvSpPr>
          <p:nvPr/>
        </p:nvSpPr>
        <p:spPr bwMode="auto">
          <a:xfrm>
            <a:off x="0" y="0"/>
            <a:ext cx="2530549"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s-HN" sz="3600" b="1" dirty="0" smtClean="0"/>
              <a:t>Empezar filtración</a:t>
            </a:r>
            <a:endParaRPr lang="es-HN" sz="3600" b="1" dirty="0"/>
          </a:p>
        </p:txBody>
      </p:sp>
      <p:sp>
        <p:nvSpPr>
          <p:cNvPr id="7251" name="Text Box 83"/>
          <p:cNvSpPr txBox="1">
            <a:spLocks noChangeArrowheads="1"/>
          </p:cNvSpPr>
          <p:nvPr/>
        </p:nvSpPr>
        <p:spPr bwMode="auto">
          <a:xfrm>
            <a:off x="3625850" y="124327"/>
            <a:ext cx="8382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s-HN" sz="1600" dirty="0" smtClean="0"/>
              <a:t>Caja de Agua Filtrada</a:t>
            </a:r>
            <a:endParaRPr lang="es-HN" sz="1600" dirty="0"/>
          </a:p>
        </p:txBody>
      </p:sp>
      <p:sp>
        <p:nvSpPr>
          <p:cNvPr id="105" name="Rectangle 104"/>
          <p:cNvSpPr/>
          <p:nvPr/>
        </p:nvSpPr>
        <p:spPr>
          <a:xfrm>
            <a:off x="375781" y="6987291"/>
            <a:ext cx="7265096" cy="954107"/>
          </a:xfrm>
          <a:prstGeom prst="rect">
            <a:avLst/>
          </a:prstGeom>
        </p:spPr>
        <p:txBody>
          <a:bodyPr wrap="square">
            <a:spAutoFit/>
          </a:bodyPr>
          <a:lstStyle/>
          <a:p>
            <a:r>
              <a:rPr lang="en-US" b="0" dirty="0" smtClean="0"/>
              <a:t>What causes water to flow through the filter bed?</a:t>
            </a:r>
          </a:p>
          <a:p>
            <a:r>
              <a:rPr lang="en-US" b="0" dirty="0" smtClean="0"/>
              <a:t>____________________________ </a:t>
            </a:r>
            <a:endParaRPr lang="en-US" b="0" dirty="0"/>
          </a:p>
        </p:txBody>
      </p:sp>
      <p:sp>
        <p:nvSpPr>
          <p:cNvPr id="107" name="Rectangle 106"/>
          <p:cNvSpPr/>
          <p:nvPr/>
        </p:nvSpPr>
        <p:spPr>
          <a:xfrm>
            <a:off x="440296" y="7355548"/>
            <a:ext cx="4670323" cy="523220"/>
          </a:xfrm>
          <a:prstGeom prst="rect">
            <a:avLst/>
          </a:prstGeom>
        </p:spPr>
        <p:txBody>
          <a:bodyPr wrap="square">
            <a:spAutoFit/>
          </a:bodyPr>
          <a:lstStyle/>
          <a:p>
            <a:r>
              <a:rPr lang="en-US" b="0" dirty="0" smtClean="0">
                <a:solidFill>
                  <a:schemeClr val="accent4"/>
                </a:solidFill>
              </a:rPr>
              <a:t>differences in piezometric head</a:t>
            </a:r>
            <a:endParaRPr lang="en-US" b="0" dirty="0">
              <a:solidFill>
                <a:schemeClr val="accent4"/>
              </a:solidFill>
            </a:endParaRPr>
          </a:p>
        </p:txBody>
      </p:sp>
      <p:cxnSp>
        <p:nvCxnSpPr>
          <p:cNvPr id="132" name="Straight Arrow Connector 131"/>
          <p:cNvCxnSpPr/>
          <p:nvPr/>
        </p:nvCxnSpPr>
        <p:spPr bwMode="auto">
          <a:xfrm flipH="1">
            <a:off x="6688899" y="479297"/>
            <a:ext cx="237994" cy="498901"/>
          </a:xfrm>
          <a:prstGeom prst="straightConnector1">
            <a:avLst/>
          </a:prstGeom>
          <a:noFill/>
          <a:ln w="12700" cap="flat" cmpd="sng" algn="ctr">
            <a:solidFill>
              <a:schemeClr val="bg2"/>
            </a:solidFill>
            <a:prstDash val="solid"/>
            <a:round/>
            <a:headEnd type="none" w="lg" len="med"/>
            <a:tailEnd type="arrow"/>
          </a:ln>
          <a:effectLst/>
        </p:spPr>
      </p:cxnSp>
      <p:cxnSp>
        <p:nvCxnSpPr>
          <p:cNvPr id="134" name="Straight Arrow Connector 133"/>
          <p:cNvCxnSpPr/>
          <p:nvPr/>
        </p:nvCxnSpPr>
        <p:spPr bwMode="auto">
          <a:xfrm flipH="1">
            <a:off x="3970751" y="727677"/>
            <a:ext cx="62630" cy="475989"/>
          </a:xfrm>
          <a:prstGeom prst="straightConnector1">
            <a:avLst/>
          </a:prstGeom>
          <a:noFill/>
          <a:ln w="12700" cap="flat" cmpd="sng" algn="ctr">
            <a:solidFill>
              <a:schemeClr val="bg2"/>
            </a:solidFill>
            <a:prstDash val="solid"/>
            <a:round/>
            <a:headEnd type="none" w="lg" len="med"/>
            <a:tailEnd type="arrow"/>
          </a:ln>
          <a:effectLst/>
        </p:spPr>
      </p:cxnSp>
      <p:sp>
        <p:nvSpPr>
          <p:cNvPr id="2" name="Rectangle 32"/>
          <p:cNvSpPr/>
          <p:nvPr/>
        </p:nvSpPr>
        <p:spPr>
          <a:xfrm>
            <a:off x="4876800" y="1031358"/>
            <a:ext cx="1262063" cy="3394433"/>
          </a:xfrm>
          <a:prstGeom prst="rect">
            <a:avLst/>
          </a:prstGeom>
          <a:solidFill>
            <a:srgbClr val="3399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Rectangle 32"/>
          <p:cNvSpPr/>
          <p:nvPr/>
        </p:nvSpPr>
        <p:spPr>
          <a:xfrm>
            <a:off x="3543300" y="1279063"/>
            <a:ext cx="825500" cy="236537"/>
          </a:xfrm>
          <a:prstGeom prst="rect">
            <a:avLst/>
          </a:prstGeom>
          <a:solidFill>
            <a:srgbClr val="3399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600"/>
          </a:p>
        </p:txBody>
      </p:sp>
      <p:sp>
        <p:nvSpPr>
          <p:cNvPr id="151" name="Rectangle 150"/>
          <p:cNvSpPr>
            <a:spLocks noChangeArrowheads="1"/>
          </p:cNvSpPr>
          <p:nvPr/>
        </p:nvSpPr>
        <p:spPr bwMode="auto">
          <a:xfrm>
            <a:off x="4879975" y="4441666"/>
            <a:ext cx="1262063" cy="2266950"/>
          </a:xfrm>
          <a:prstGeom prst="rect">
            <a:avLst/>
          </a:prstGeom>
          <a:blipFill>
            <a:blip r:embed="rId3" cstate="screen"/>
            <a:tile tx="0" ty="0" sx="100000" sy="100000" flip="none" algn="tl"/>
          </a:blipFill>
          <a:ln>
            <a:noFill/>
          </a:ln>
          <a:extLst>
            <a:ext uri="{91240B29-F687-4F45-9708-019B960494DF}">
              <a14:hiddenLine xmlns:a14="http://schemas.microsoft.com/office/drawing/2010/main" w="25400" algn="ctr">
                <a:solidFill>
                  <a:srgbClr val="385D8A"/>
                </a:solidFill>
                <a:miter lim="800000"/>
                <a:headEnd/>
                <a:tailEnd/>
              </a14:hiddenLine>
            </a:ext>
          </a:extLst>
        </p:spPr>
        <p:txBody>
          <a:bodyPr anchor="ctr"/>
          <a:lstStyle/>
          <a:p>
            <a:pPr algn="ctr" eaLnBrk="1" fontAlgn="auto" hangingPunct="1">
              <a:spcBef>
                <a:spcPts val="0"/>
              </a:spcBef>
              <a:spcAft>
                <a:spcPts val="0"/>
              </a:spcAft>
              <a:defRPr/>
            </a:pPr>
            <a:endParaRPr lang="en-US">
              <a:solidFill>
                <a:schemeClr val="lt1"/>
              </a:solidFill>
              <a:latin typeface="+mn-lt"/>
            </a:endParaRPr>
          </a:p>
        </p:txBody>
      </p:sp>
      <p:sp>
        <p:nvSpPr>
          <p:cNvPr id="7182" name="Line 53"/>
          <p:cNvSpPr>
            <a:spLocks noChangeShapeType="1"/>
          </p:cNvSpPr>
          <p:nvPr/>
        </p:nvSpPr>
        <p:spPr bwMode="auto">
          <a:xfrm>
            <a:off x="6427788" y="695077"/>
            <a:ext cx="0" cy="2301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600"/>
          </a:p>
        </p:txBody>
      </p:sp>
      <p:sp>
        <p:nvSpPr>
          <p:cNvPr id="7183" name="Line 54"/>
          <p:cNvSpPr>
            <a:spLocks noChangeShapeType="1"/>
          </p:cNvSpPr>
          <p:nvPr/>
        </p:nvSpPr>
        <p:spPr bwMode="auto">
          <a:xfrm>
            <a:off x="6511925" y="695077"/>
            <a:ext cx="0" cy="2301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600"/>
          </a:p>
        </p:txBody>
      </p:sp>
      <p:sp>
        <p:nvSpPr>
          <p:cNvPr id="7184" name="Line 56"/>
          <p:cNvSpPr>
            <a:spLocks noChangeShapeType="1"/>
          </p:cNvSpPr>
          <p:nvPr/>
        </p:nvSpPr>
        <p:spPr bwMode="auto">
          <a:xfrm>
            <a:off x="6443663" y="280739"/>
            <a:ext cx="0" cy="230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600"/>
          </a:p>
        </p:txBody>
      </p:sp>
      <p:sp>
        <p:nvSpPr>
          <p:cNvPr id="7185" name="Line 57"/>
          <p:cNvSpPr>
            <a:spLocks noChangeShapeType="1"/>
          </p:cNvSpPr>
          <p:nvPr/>
        </p:nvSpPr>
        <p:spPr bwMode="auto">
          <a:xfrm>
            <a:off x="6527800" y="280739"/>
            <a:ext cx="0" cy="230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600"/>
          </a:p>
        </p:txBody>
      </p:sp>
      <p:sp>
        <p:nvSpPr>
          <p:cNvPr id="7186" name="Oval 55"/>
          <p:cNvSpPr>
            <a:spLocks noChangeArrowheads="1"/>
          </p:cNvSpPr>
          <p:nvPr/>
        </p:nvSpPr>
        <p:spPr bwMode="auto">
          <a:xfrm rot="5400000">
            <a:off x="6333331" y="484734"/>
            <a:ext cx="269875" cy="246062"/>
          </a:xfrm>
          <a:prstGeom prst="ellipse">
            <a:avLst/>
          </a:prstGeom>
          <a:solidFill>
            <a:schemeClr val="bg1"/>
          </a:solidFill>
          <a:ln w="9525">
            <a:solidFill>
              <a:schemeClr val="tx1"/>
            </a:solidFill>
            <a:round/>
            <a:headEnd/>
            <a:tailEnd/>
          </a:ln>
        </p:spPr>
        <p:txBody>
          <a:bodyPr rot="10800000" vert="eaVert" wrap="none" anchor="ctr"/>
          <a:lstStyle/>
          <a:p>
            <a:pPr eaLnBrk="1" hangingPunct="1"/>
            <a:endParaRPr lang="en-US" sz="1600">
              <a:latin typeface="Calibri" pitchFamily="34" charset="0"/>
            </a:endParaRPr>
          </a:p>
        </p:txBody>
      </p:sp>
      <p:sp>
        <p:nvSpPr>
          <p:cNvPr id="7187" name="Line 58"/>
          <p:cNvSpPr>
            <a:spLocks noChangeShapeType="1"/>
          </p:cNvSpPr>
          <p:nvPr/>
        </p:nvSpPr>
        <p:spPr bwMode="auto">
          <a:xfrm rot="5400000" flipH="1">
            <a:off x="6469062" y="447427"/>
            <a:ext cx="3175" cy="2349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600"/>
          </a:p>
        </p:txBody>
      </p:sp>
      <p:sp>
        <p:nvSpPr>
          <p:cNvPr id="7188" name="Line 59"/>
          <p:cNvSpPr>
            <a:spLocks noChangeShapeType="1"/>
          </p:cNvSpPr>
          <p:nvPr/>
        </p:nvSpPr>
        <p:spPr bwMode="auto">
          <a:xfrm rot="5400000" flipH="1">
            <a:off x="6466681" y="538708"/>
            <a:ext cx="3175" cy="2365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600"/>
          </a:p>
        </p:txBody>
      </p:sp>
      <p:sp>
        <p:nvSpPr>
          <p:cNvPr id="74" name="Can 78"/>
          <p:cNvSpPr>
            <a:spLocks noChangeArrowheads="1"/>
          </p:cNvSpPr>
          <p:nvPr/>
        </p:nvSpPr>
        <p:spPr bwMode="auto">
          <a:xfrm rot="5400000">
            <a:off x="5453063" y="4194016"/>
            <a:ext cx="74612" cy="1227138"/>
          </a:xfrm>
          <a:prstGeom prst="can">
            <a:avLst>
              <a:gd name="adj" fmla="val 40584"/>
            </a:avLst>
          </a:prstGeom>
          <a:solidFill>
            <a:srgbClr val="336699"/>
          </a:solidFill>
          <a:ln w="25400" algn="ctr">
            <a:solidFill>
              <a:schemeClr val="tx1"/>
            </a:solidFill>
            <a:round/>
            <a:headEnd/>
            <a:tailEnd/>
          </a:ln>
        </p:spPr>
        <p:txBody>
          <a:bodyPr anchor="ctr"/>
          <a:lstStyle/>
          <a:p>
            <a:pPr algn="ctr" eaLnBrk="1" fontAlgn="auto" hangingPunct="1">
              <a:spcBef>
                <a:spcPts val="0"/>
              </a:spcBef>
              <a:spcAft>
                <a:spcPts val="0"/>
              </a:spcAft>
              <a:defRPr/>
            </a:pPr>
            <a:endParaRPr lang="en-US" kern="0">
              <a:solidFill>
                <a:srgbClr val="FFFFFF"/>
              </a:solidFill>
              <a:latin typeface="Arial"/>
            </a:endParaRPr>
          </a:p>
        </p:txBody>
      </p:sp>
      <p:sp>
        <p:nvSpPr>
          <p:cNvPr id="13" name="Rectangle 32"/>
          <p:cNvSpPr/>
          <p:nvPr/>
        </p:nvSpPr>
        <p:spPr>
          <a:xfrm>
            <a:off x="2590800" y="964738"/>
            <a:ext cx="952500" cy="550862"/>
          </a:xfrm>
          <a:prstGeom prst="rect">
            <a:avLst/>
          </a:prstGeom>
          <a:solidFill>
            <a:srgbClr val="3399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6" name="Can 78"/>
          <p:cNvSpPr>
            <a:spLocks noChangeArrowheads="1"/>
          </p:cNvSpPr>
          <p:nvPr/>
        </p:nvSpPr>
        <p:spPr bwMode="auto">
          <a:xfrm rot="5400000">
            <a:off x="5453856" y="4925060"/>
            <a:ext cx="73025" cy="1227138"/>
          </a:xfrm>
          <a:prstGeom prst="can">
            <a:avLst>
              <a:gd name="adj" fmla="val 41466"/>
            </a:avLst>
          </a:prstGeom>
          <a:solidFill>
            <a:srgbClr val="336699"/>
          </a:solidFill>
          <a:ln w="25400" algn="ctr">
            <a:solidFill>
              <a:schemeClr val="tx1"/>
            </a:solidFill>
            <a:round/>
            <a:headEnd/>
            <a:tailEnd/>
          </a:ln>
        </p:spPr>
        <p:txBody>
          <a:bodyPr anchor="ctr"/>
          <a:lstStyle/>
          <a:p>
            <a:pPr algn="ctr" eaLnBrk="1" fontAlgn="auto" hangingPunct="1">
              <a:spcBef>
                <a:spcPts val="0"/>
              </a:spcBef>
              <a:spcAft>
                <a:spcPts val="0"/>
              </a:spcAft>
              <a:defRPr/>
            </a:pPr>
            <a:endParaRPr lang="en-US" kern="0">
              <a:solidFill>
                <a:srgbClr val="FFFFFF"/>
              </a:solidFill>
              <a:latin typeface="Arial"/>
            </a:endParaRPr>
          </a:p>
        </p:txBody>
      </p:sp>
      <p:sp>
        <p:nvSpPr>
          <p:cNvPr id="17" name="Can 78"/>
          <p:cNvSpPr>
            <a:spLocks noChangeArrowheads="1"/>
          </p:cNvSpPr>
          <p:nvPr/>
        </p:nvSpPr>
        <p:spPr bwMode="auto">
          <a:xfrm rot="5400000">
            <a:off x="5453856" y="5326698"/>
            <a:ext cx="73025" cy="1227138"/>
          </a:xfrm>
          <a:prstGeom prst="can">
            <a:avLst>
              <a:gd name="adj" fmla="val 41466"/>
            </a:avLst>
          </a:prstGeom>
          <a:solidFill>
            <a:srgbClr val="336699"/>
          </a:solidFill>
          <a:ln w="25400" algn="ctr">
            <a:solidFill>
              <a:schemeClr val="tx1"/>
            </a:solidFill>
            <a:round/>
            <a:headEnd/>
            <a:tailEnd/>
          </a:ln>
        </p:spPr>
        <p:txBody>
          <a:bodyPr anchor="ctr"/>
          <a:lstStyle/>
          <a:p>
            <a:pPr algn="ctr" eaLnBrk="1" fontAlgn="auto" hangingPunct="1">
              <a:spcBef>
                <a:spcPts val="0"/>
              </a:spcBef>
              <a:spcAft>
                <a:spcPts val="0"/>
              </a:spcAft>
              <a:defRPr/>
            </a:pPr>
            <a:endParaRPr lang="en-US" kern="0">
              <a:solidFill>
                <a:srgbClr val="FFFFFF"/>
              </a:solidFill>
              <a:latin typeface="Arial"/>
            </a:endParaRPr>
          </a:p>
        </p:txBody>
      </p:sp>
      <p:sp>
        <p:nvSpPr>
          <p:cNvPr id="19" name="Can 78"/>
          <p:cNvSpPr>
            <a:spLocks noChangeArrowheads="1"/>
          </p:cNvSpPr>
          <p:nvPr/>
        </p:nvSpPr>
        <p:spPr bwMode="auto">
          <a:xfrm rot="5400000">
            <a:off x="5453063" y="6057741"/>
            <a:ext cx="74612" cy="1227138"/>
          </a:xfrm>
          <a:prstGeom prst="can">
            <a:avLst>
              <a:gd name="adj" fmla="val 40584"/>
            </a:avLst>
          </a:prstGeom>
          <a:solidFill>
            <a:srgbClr val="336699"/>
          </a:solidFill>
          <a:ln w="25400" algn="ctr">
            <a:solidFill>
              <a:schemeClr val="tx1"/>
            </a:solidFill>
            <a:round/>
            <a:headEnd/>
            <a:tailEnd/>
          </a:ln>
        </p:spPr>
        <p:txBody>
          <a:bodyPr anchor="ctr"/>
          <a:lstStyle/>
          <a:p>
            <a:pPr algn="ctr" eaLnBrk="1" fontAlgn="auto" hangingPunct="1">
              <a:spcBef>
                <a:spcPts val="0"/>
              </a:spcBef>
              <a:spcAft>
                <a:spcPts val="0"/>
              </a:spcAft>
              <a:defRPr/>
            </a:pPr>
            <a:endParaRPr lang="en-US" kern="0">
              <a:solidFill>
                <a:srgbClr val="FFFFFF"/>
              </a:solidFill>
              <a:latin typeface="Arial"/>
            </a:endParaRPr>
          </a:p>
        </p:txBody>
      </p:sp>
      <p:sp>
        <p:nvSpPr>
          <p:cNvPr id="22" name="Can 78"/>
          <p:cNvSpPr>
            <a:spLocks noChangeArrowheads="1"/>
          </p:cNvSpPr>
          <p:nvPr/>
        </p:nvSpPr>
        <p:spPr bwMode="auto">
          <a:xfrm rot="5400000">
            <a:off x="5453063" y="3854291"/>
            <a:ext cx="74612" cy="1227138"/>
          </a:xfrm>
          <a:prstGeom prst="can">
            <a:avLst>
              <a:gd name="adj" fmla="val 40584"/>
            </a:avLst>
          </a:prstGeom>
          <a:solidFill>
            <a:srgbClr val="336699"/>
          </a:solidFill>
          <a:ln w="25400" algn="ctr">
            <a:solidFill>
              <a:schemeClr val="tx1"/>
            </a:solidFill>
            <a:round/>
            <a:headEnd/>
            <a:tailEnd/>
          </a:ln>
        </p:spPr>
        <p:txBody>
          <a:bodyPr anchor="ctr"/>
          <a:lstStyle/>
          <a:p>
            <a:pPr algn="ctr" eaLnBrk="1" fontAlgn="auto" hangingPunct="1">
              <a:spcBef>
                <a:spcPts val="0"/>
              </a:spcBef>
              <a:spcAft>
                <a:spcPts val="0"/>
              </a:spcAft>
              <a:defRPr/>
            </a:pPr>
            <a:endParaRPr lang="en-US" kern="0">
              <a:solidFill>
                <a:srgbClr val="FFFFFF"/>
              </a:solidFill>
              <a:latin typeface="Arial"/>
            </a:endParaRPr>
          </a:p>
        </p:txBody>
      </p:sp>
      <p:sp>
        <p:nvSpPr>
          <p:cNvPr id="23" name="Can 78"/>
          <p:cNvSpPr>
            <a:spLocks noChangeArrowheads="1"/>
          </p:cNvSpPr>
          <p:nvPr/>
        </p:nvSpPr>
        <p:spPr bwMode="auto">
          <a:xfrm rot="5400000">
            <a:off x="5453856" y="4547235"/>
            <a:ext cx="73025" cy="1227138"/>
          </a:xfrm>
          <a:prstGeom prst="can">
            <a:avLst>
              <a:gd name="adj" fmla="val 41466"/>
            </a:avLst>
          </a:prstGeom>
          <a:solidFill>
            <a:srgbClr val="336699"/>
          </a:solidFill>
          <a:ln w="25400" algn="ctr">
            <a:solidFill>
              <a:schemeClr val="tx1"/>
            </a:solidFill>
            <a:round/>
            <a:headEnd/>
            <a:tailEnd/>
          </a:ln>
        </p:spPr>
        <p:txBody>
          <a:bodyPr anchor="ctr"/>
          <a:lstStyle/>
          <a:p>
            <a:pPr algn="ctr" eaLnBrk="1" fontAlgn="auto" hangingPunct="1">
              <a:spcBef>
                <a:spcPts val="0"/>
              </a:spcBef>
              <a:spcAft>
                <a:spcPts val="0"/>
              </a:spcAft>
              <a:defRPr/>
            </a:pPr>
            <a:endParaRPr lang="en-US" kern="0">
              <a:solidFill>
                <a:srgbClr val="FFFFFF"/>
              </a:solidFill>
              <a:latin typeface="Arial"/>
            </a:endParaRPr>
          </a:p>
        </p:txBody>
      </p:sp>
      <p:sp>
        <p:nvSpPr>
          <p:cNvPr id="24" name="Can 78"/>
          <p:cNvSpPr>
            <a:spLocks noChangeArrowheads="1"/>
          </p:cNvSpPr>
          <p:nvPr/>
        </p:nvSpPr>
        <p:spPr bwMode="auto">
          <a:xfrm rot="5400000">
            <a:off x="5453063" y="5679916"/>
            <a:ext cx="74612" cy="1227138"/>
          </a:xfrm>
          <a:prstGeom prst="can">
            <a:avLst>
              <a:gd name="adj" fmla="val 40584"/>
            </a:avLst>
          </a:prstGeom>
          <a:solidFill>
            <a:srgbClr val="336699"/>
          </a:solidFill>
          <a:ln w="25400" algn="ctr">
            <a:solidFill>
              <a:schemeClr val="tx1"/>
            </a:solidFill>
            <a:round/>
            <a:headEnd/>
            <a:tailEnd/>
          </a:ln>
        </p:spPr>
        <p:txBody>
          <a:bodyPr anchor="ctr"/>
          <a:lstStyle/>
          <a:p>
            <a:pPr algn="ctr" eaLnBrk="1" fontAlgn="auto" hangingPunct="1">
              <a:spcBef>
                <a:spcPts val="0"/>
              </a:spcBef>
              <a:spcAft>
                <a:spcPts val="0"/>
              </a:spcAft>
              <a:defRPr/>
            </a:pPr>
            <a:endParaRPr lang="en-US" kern="0">
              <a:solidFill>
                <a:srgbClr val="FFFFFF"/>
              </a:solidFill>
              <a:latin typeface="Arial"/>
            </a:endParaRPr>
          </a:p>
        </p:txBody>
      </p:sp>
      <p:sp>
        <p:nvSpPr>
          <p:cNvPr id="7248" name="Line 80"/>
          <p:cNvSpPr>
            <a:spLocks noChangeShapeType="1"/>
          </p:cNvSpPr>
          <p:nvPr/>
        </p:nvSpPr>
        <p:spPr bwMode="auto">
          <a:xfrm>
            <a:off x="4572000" y="1375900"/>
            <a:ext cx="228600" cy="304800"/>
          </a:xfrm>
          <a:prstGeom prst="line">
            <a:avLst/>
          </a:prstGeom>
          <a:noFill/>
          <a:ln w="57150">
            <a:solidFill>
              <a:srgbClr val="FFC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00"/>
          </a:p>
        </p:txBody>
      </p:sp>
      <p:sp>
        <p:nvSpPr>
          <p:cNvPr id="68" name="Down Arrow 67"/>
          <p:cNvSpPr>
            <a:spLocks noChangeArrowheads="1"/>
          </p:cNvSpPr>
          <p:nvPr/>
        </p:nvSpPr>
        <p:spPr bwMode="auto">
          <a:xfrm rot="10800000">
            <a:off x="5413375" y="4886166"/>
            <a:ext cx="204788" cy="185738"/>
          </a:xfrm>
          <a:prstGeom prst="downArrow">
            <a:avLst>
              <a:gd name="adj1" fmla="val 50000"/>
              <a:gd name="adj2" fmla="val 50000"/>
            </a:avLst>
          </a:prstGeom>
          <a:solidFill>
            <a:srgbClr val="3333FF"/>
          </a:solidFill>
          <a:ln w="25400" algn="ctr">
            <a:solidFill>
              <a:srgbClr val="89A4A7"/>
            </a:solidFill>
            <a:miter lim="800000"/>
            <a:headEnd/>
            <a:tailEnd/>
          </a:ln>
        </p:spPr>
        <p:txBody>
          <a:bodyPr rot="10800000" anchor="ctr"/>
          <a:lstStyle/>
          <a:p>
            <a:pPr algn="ctr" eaLnBrk="1" fontAlgn="auto" hangingPunct="1">
              <a:spcBef>
                <a:spcPts val="0"/>
              </a:spcBef>
              <a:spcAft>
                <a:spcPts val="0"/>
              </a:spcAft>
              <a:defRPr/>
            </a:pPr>
            <a:endParaRPr lang="en-US" kern="0">
              <a:solidFill>
                <a:srgbClr val="FFFFFF"/>
              </a:solidFill>
              <a:latin typeface="Arial"/>
            </a:endParaRPr>
          </a:p>
        </p:txBody>
      </p:sp>
      <p:sp>
        <p:nvSpPr>
          <p:cNvPr id="14340" name="Down Arrow 67"/>
          <p:cNvSpPr>
            <a:spLocks noChangeArrowheads="1"/>
          </p:cNvSpPr>
          <p:nvPr/>
        </p:nvSpPr>
        <p:spPr bwMode="auto">
          <a:xfrm rot="10800000">
            <a:off x="5410200" y="5627529"/>
            <a:ext cx="204788" cy="185737"/>
          </a:xfrm>
          <a:prstGeom prst="downArrow">
            <a:avLst>
              <a:gd name="adj1" fmla="val 50000"/>
              <a:gd name="adj2" fmla="val 50000"/>
            </a:avLst>
          </a:prstGeom>
          <a:solidFill>
            <a:srgbClr val="3333FF"/>
          </a:solidFill>
          <a:ln w="25400" algn="ctr">
            <a:solidFill>
              <a:srgbClr val="89A4A7"/>
            </a:solidFill>
            <a:miter lim="800000"/>
            <a:headEnd/>
            <a:tailEnd/>
          </a:ln>
        </p:spPr>
        <p:txBody>
          <a:bodyPr rot="10800000" anchor="ctr"/>
          <a:lstStyle/>
          <a:p>
            <a:pPr algn="ctr" eaLnBrk="1" fontAlgn="auto" hangingPunct="1">
              <a:spcBef>
                <a:spcPts val="0"/>
              </a:spcBef>
              <a:spcAft>
                <a:spcPts val="0"/>
              </a:spcAft>
              <a:defRPr/>
            </a:pPr>
            <a:endParaRPr lang="en-US" kern="0">
              <a:solidFill>
                <a:srgbClr val="FFFFFF"/>
              </a:solidFill>
              <a:latin typeface="Arial"/>
            </a:endParaRPr>
          </a:p>
        </p:txBody>
      </p:sp>
      <p:sp>
        <p:nvSpPr>
          <p:cNvPr id="14341" name="Down Arrow 67"/>
          <p:cNvSpPr>
            <a:spLocks noChangeArrowheads="1"/>
          </p:cNvSpPr>
          <p:nvPr/>
        </p:nvSpPr>
        <p:spPr bwMode="auto">
          <a:xfrm rot="10800000">
            <a:off x="5410200" y="6389529"/>
            <a:ext cx="204788" cy="185737"/>
          </a:xfrm>
          <a:prstGeom prst="downArrow">
            <a:avLst>
              <a:gd name="adj1" fmla="val 50000"/>
              <a:gd name="adj2" fmla="val 50000"/>
            </a:avLst>
          </a:prstGeom>
          <a:solidFill>
            <a:srgbClr val="3333FF"/>
          </a:solidFill>
          <a:ln w="25400" algn="ctr">
            <a:solidFill>
              <a:srgbClr val="89A4A7"/>
            </a:solidFill>
            <a:miter lim="800000"/>
            <a:headEnd/>
            <a:tailEnd/>
          </a:ln>
        </p:spPr>
        <p:txBody>
          <a:bodyPr rot="10800000" anchor="ctr"/>
          <a:lstStyle/>
          <a:p>
            <a:pPr algn="ctr" eaLnBrk="1" fontAlgn="auto" hangingPunct="1">
              <a:spcBef>
                <a:spcPts val="0"/>
              </a:spcBef>
              <a:spcAft>
                <a:spcPts val="0"/>
              </a:spcAft>
              <a:defRPr/>
            </a:pPr>
            <a:endParaRPr lang="en-US" kern="0">
              <a:solidFill>
                <a:srgbClr val="FFFFFF"/>
              </a:solidFill>
              <a:latin typeface="Arial"/>
            </a:endParaRPr>
          </a:p>
        </p:txBody>
      </p:sp>
      <p:sp>
        <p:nvSpPr>
          <p:cNvPr id="14342" name="Down Arrow 67"/>
          <p:cNvSpPr>
            <a:spLocks noChangeArrowheads="1"/>
          </p:cNvSpPr>
          <p:nvPr/>
        </p:nvSpPr>
        <p:spPr bwMode="auto">
          <a:xfrm>
            <a:off x="5413375" y="4544854"/>
            <a:ext cx="204788" cy="185737"/>
          </a:xfrm>
          <a:prstGeom prst="downArrow">
            <a:avLst>
              <a:gd name="adj1" fmla="val 50000"/>
              <a:gd name="adj2" fmla="val 50000"/>
            </a:avLst>
          </a:prstGeom>
          <a:solidFill>
            <a:srgbClr val="558ED5"/>
          </a:solidFill>
          <a:ln w="25400" algn="ctr">
            <a:solidFill>
              <a:srgbClr val="89A4A7"/>
            </a:solidFill>
            <a:miter lim="800000"/>
            <a:headEnd/>
            <a:tailEnd/>
          </a:ln>
        </p:spPr>
        <p:txBody>
          <a:bodyPr anchor="ctr"/>
          <a:lstStyle/>
          <a:p>
            <a:pPr algn="ctr" eaLnBrk="1" fontAlgn="auto" hangingPunct="1">
              <a:spcBef>
                <a:spcPts val="0"/>
              </a:spcBef>
              <a:spcAft>
                <a:spcPts val="0"/>
              </a:spcAft>
              <a:defRPr/>
            </a:pPr>
            <a:endParaRPr lang="en-US" kern="0">
              <a:solidFill>
                <a:srgbClr val="FFFFFF"/>
              </a:solidFill>
              <a:latin typeface="Arial"/>
            </a:endParaRPr>
          </a:p>
        </p:txBody>
      </p:sp>
      <p:sp>
        <p:nvSpPr>
          <p:cNvPr id="14343" name="Down Arrow 67"/>
          <p:cNvSpPr>
            <a:spLocks noChangeArrowheads="1"/>
          </p:cNvSpPr>
          <p:nvPr/>
        </p:nvSpPr>
        <p:spPr bwMode="auto">
          <a:xfrm>
            <a:off x="5405438" y="5265579"/>
            <a:ext cx="204787" cy="185737"/>
          </a:xfrm>
          <a:prstGeom prst="downArrow">
            <a:avLst>
              <a:gd name="adj1" fmla="val 50000"/>
              <a:gd name="adj2" fmla="val 50000"/>
            </a:avLst>
          </a:prstGeom>
          <a:solidFill>
            <a:srgbClr val="558ED5"/>
          </a:solidFill>
          <a:ln w="25400" algn="ctr">
            <a:solidFill>
              <a:srgbClr val="89A4A7"/>
            </a:solidFill>
            <a:miter lim="800000"/>
            <a:headEnd/>
            <a:tailEnd/>
          </a:ln>
        </p:spPr>
        <p:txBody>
          <a:bodyPr anchor="ctr"/>
          <a:lstStyle/>
          <a:p>
            <a:pPr algn="ctr" eaLnBrk="1" fontAlgn="auto" hangingPunct="1">
              <a:spcBef>
                <a:spcPts val="0"/>
              </a:spcBef>
              <a:spcAft>
                <a:spcPts val="0"/>
              </a:spcAft>
              <a:defRPr/>
            </a:pPr>
            <a:endParaRPr lang="en-US" kern="0">
              <a:solidFill>
                <a:srgbClr val="FFFFFF"/>
              </a:solidFill>
              <a:latin typeface="Arial"/>
            </a:endParaRPr>
          </a:p>
        </p:txBody>
      </p:sp>
      <p:sp>
        <p:nvSpPr>
          <p:cNvPr id="14344" name="Down Arrow 67"/>
          <p:cNvSpPr>
            <a:spLocks noChangeArrowheads="1"/>
          </p:cNvSpPr>
          <p:nvPr/>
        </p:nvSpPr>
        <p:spPr bwMode="auto">
          <a:xfrm>
            <a:off x="5411788" y="6025991"/>
            <a:ext cx="204787" cy="185738"/>
          </a:xfrm>
          <a:prstGeom prst="downArrow">
            <a:avLst>
              <a:gd name="adj1" fmla="val 50000"/>
              <a:gd name="adj2" fmla="val 50000"/>
            </a:avLst>
          </a:prstGeom>
          <a:solidFill>
            <a:srgbClr val="558ED5"/>
          </a:solidFill>
          <a:ln w="25400" algn="ctr">
            <a:solidFill>
              <a:srgbClr val="89A4A7"/>
            </a:solidFill>
            <a:miter lim="800000"/>
            <a:headEnd/>
            <a:tailEnd/>
          </a:ln>
        </p:spPr>
        <p:txBody>
          <a:bodyPr anchor="ctr"/>
          <a:lstStyle/>
          <a:p>
            <a:pPr algn="ctr" eaLnBrk="1" fontAlgn="auto" hangingPunct="1">
              <a:spcBef>
                <a:spcPts val="0"/>
              </a:spcBef>
              <a:spcAft>
                <a:spcPts val="0"/>
              </a:spcAft>
              <a:defRPr/>
            </a:pPr>
            <a:endParaRPr lang="en-US" kern="0">
              <a:solidFill>
                <a:srgbClr val="FFFFFF"/>
              </a:solidFill>
              <a:latin typeface="Arial"/>
            </a:endParaRPr>
          </a:p>
        </p:txBody>
      </p:sp>
      <p:sp>
        <p:nvSpPr>
          <p:cNvPr id="95" name="Rectangle 94"/>
          <p:cNvSpPr/>
          <p:nvPr/>
        </p:nvSpPr>
        <p:spPr bwMode="auto">
          <a:xfrm>
            <a:off x="5531325" y="1265274"/>
            <a:ext cx="93298" cy="2600924"/>
          </a:xfrm>
          <a:prstGeom prst="rect">
            <a:avLst/>
          </a:prstGeom>
          <a:solidFill>
            <a:schemeClr val="accent3"/>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nvGrpSpPr>
          <p:cNvPr id="3" name="Group 329"/>
          <p:cNvGrpSpPr>
            <a:grpSpLocks/>
          </p:cNvGrpSpPr>
          <p:nvPr/>
        </p:nvGrpSpPr>
        <p:grpSpPr bwMode="auto">
          <a:xfrm rot="10800000">
            <a:off x="6280150" y="900657"/>
            <a:ext cx="255588" cy="376238"/>
            <a:chOff x="1440" y="3168"/>
            <a:chExt cx="192" cy="288"/>
          </a:xfrm>
        </p:grpSpPr>
        <p:sp>
          <p:nvSpPr>
            <p:cNvPr id="99" name="Rectangle 330"/>
            <p:cNvSpPr>
              <a:spLocks noChangeArrowheads="1"/>
            </p:cNvSpPr>
            <p:nvPr/>
          </p:nvSpPr>
          <p:spPr bwMode="auto">
            <a:xfrm>
              <a:off x="1440" y="3168"/>
              <a:ext cx="96" cy="288"/>
            </a:xfrm>
            <a:prstGeom prst="rect">
              <a:avLst/>
            </a:prstGeom>
            <a:solidFill>
              <a:schemeClr val="bg1"/>
            </a:solidFill>
            <a:ln w="12700">
              <a:solidFill>
                <a:schemeClr val="tx1"/>
              </a:solidFill>
              <a:miter lim="800000"/>
              <a:headEnd/>
              <a:tailEnd/>
            </a:ln>
          </p:spPr>
          <p:txBody>
            <a:bodyPr rot="10800000" wrap="none" anchor="ctr"/>
            <a:lstStyle/>
            <a:p>
              <a:pPr algn="ctr" eaLnBrk="1" hangingPunct="1"/>
              <a:endParaRPr lang="en-US" sz="1600">
                <a:latin typeface="Calibri" pitchFamily="34" charset="0"/>
              </a:endParaRPr>
            </a:p>
          </p:txBody>
        </p:sp>
        <p:sp>
          <p:nvSpPr>
            <p:cNvPr id="100" name="Rectangle 331"/>
            <p:cNvSpPr>
              <a:spLocks noChangeArrowheads="1"/>
            </p:cNvSpPr>
            <p:nvPr/>
          </p:nvSpPr>
          <p:spPr bwMode="auto">
            <a:xfrm>
              <a:off x="1536" y="3264"/>
              <a:ext cx="96" cy="96"/>
            </a:xfrm>
            <a:prstGeom prst="rect">
              <a:avLst/>
            </a:prstGeom>
            <a:solidFill>
              <a:schemeClr val="bg1"/>
            </a:solidFill>
            <a:ln w="12700">
              <a:solidFill>
                <a:schemeClr val="tx1"/>
              </a:solidFill>
              <a:miter lim="800000"/>
              <a:headEnd/>
              <a:tailEnd/>
            </a:ln>
          </p:spPr>
          <p:txBody>
            <a:bodyPr rot="10800000" wrap="none" anchor="ctr"/>
            <a:lstStyle/>
            <a:p>
              <a:pPr algn="ctr" eaLnBrk="1" hangingPunct="1"/>
              <a:endParaRPr lang="en-US" sz="1600">
                <a:latin typeface="Calibri" pitchFamily="34" charset="0"/>
              </a:endParaRPr>
            </a:p>
          </p:txBody>
        </p:sp>
      </p:grpSp>
      <p:sp>
        <p:nvSpPr>
          <p:cNvPr id="101" name="Rectangle 100"/>
          <p:cNvSpPr/>
          <p:nvPr/>
        </p:nvSpPr>
        <p:spPr bwMode="auto">
          <a:xfrm>
            <a:off x="4898628" y="3858655"/>
            <a:ext cx="1240235" cy="83345"/>
          </a:xfrm>
          <a:prstGeom prst="rect">
            <a:avLst/>
          </a:prstGeom>
          <a:solidFill>
            <a:schemeClr val="accent3"/>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02" name="Rectangle 101"/>
          <p:cNvSpPr/>
          <p:nvPr/>
        </p:nvSpPr>
        <p:spPr bwMode="auto">
          <a:xfrm>
            <a:off x="5741828" y="1047502"/>
            <a:ext cx="538322" cy="93663"/>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p:txBody>
      </p:sp>
      <p:sp>
        <p:nvSpPr>
          <p:cNvPr id="104" name="Freeform 67"/>
          <p:cNvSpPr>
            <a:spLocks/>
          </p:cNvSpPr>
          <p:nvPr/>
        </p:nvSpPr>
        <p:spPr bwMode="auto">
          <a:xfrm>
            <a:off x="4320205" y="1300494"/>
            <a:ext cx="190500" cy="63500"/>
          </a:xfrm>
          <a:custGeom>
            <a:avLst/>
            <a:gdLst/>
            <a:ahLst/>
            <a:cxnLst>
              <a:cxn ang="0">
                <a:pos x="0" y="12"/>
              </a:cxn>
              <a:cxn ang="0">
                <a:pos x="90" y="12"/>
              </a:cxn>
              <a:cxn ang="0">
                <a:pos x="168" y="84"/>
              </a:cxn>
            </a:cxnLst>
            <a:rect l="0" t="0" r="r" b="b"/>
            <a:pathLst>
              <a:path w="168" h="84">
                <a:moveTo>
                  <a:pt x="0" y="12"/>
                </a:moveTo>
                <a:cubicBezTo>
                  <a:pt x="31" y="6"/>
                  <a:pt x="62" y="0"/>
                  <a:pt x="90" y="12"/>
                </a:cubicBezTo>
                <a:cubicBezTo>
                  <a:pt x="118" y="24"/>
                  <a:pt x="143" y="54"/>
                  <a:pt x="168" y="84"/>
                </a:cubicBezTo>
              </a:path>
            </a:pathLst>
          </a:custGeom>
          <a:solidFill>
            <a:srgbClr val="3399FF"/>
          </a:solidFill>
          <a:ln w="76200" cmpd="sng">
            <a:solidFill>
              <a:srgbClr val="3399FF"/>
            </a:solidFill>
            <a:round/>
            <a:headEnd/>
            <a:tailEnd/>
          </a:ln>
          <a:effectLst/>
        </p:spPr>
        <p:txBody>
          <a:bodyPr/>
          <a:lstStyle/>
          <a:p>
            <a:endParaRPr lang="en-US" sz="1600"/>
          </a:p>
        </p:txBody>
      </p:sp>
      <p:grpSp>
        <p:nvGrpSpPr>
          <p:cNvPr id="4" name="Group 192"/>
          <p:cNvGrpSpPr/>
          <p:nvPr/>
        </p:nvGrpSpPr>
        <p:grpSpPr>
          <a:xfrm>
            <a:off x="6424801" y="1254642"/>
            <a:ext cx="784525" cy="5510014"/>
            <a:chOff x="6424801" y="1254642"/>
            <a:chExt cx="784525" cy="5510014"/>
          </a:xfrm>
        </p:grpSpPr>
        <p:sp>
          <p:nvSpPr>
            <p:cNvPr id="106" name="Rectangle 105"/>
            <p:cNvSpPr/>
            <p:nvPr/>
          </p:nvSpPr>
          <p:spPr bwMode="auto">
            <a:xfrm>
              <a:off x="6426569" y="1254642"/>
              <a:ext cx="91189" cy="5220586"/>
            </a:xfrm>
            <a:prstGeom prst="rect">
              <a:avLst/>
            </a:prstGeom>
            <a:solidFill>
              <a:srgbClr val="3399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09" name="Rectangle 108"/>
            <p:cNvSpPr/>
            <p:nvPr/>
          </p:nvSpPr>
          <p:spPr bwMode="auto">
            <a:xfrm>
              <a:off x="6758432" y="3936752"/>
              <a:ext cx="91440" cy="2549108"/>
            </a:xfrm>
            <a:prstGeom prst="rect">
              <a:avLst/>
            </a:prstGeom>
            <a:solidFill>
              <a:srgbClr val="3399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10" name="Block Arc 44"/>
            <p:cNvSpPr>
              <a:spLocks/>
            </p:cNvSpPr>
            <p:nvPr/>
          </p:nvSpPr>
          <p:spPr bwMode="auto">
            <a:xfrm>
              <a:off x="6750334" y="3730615"/>
              <a:ext cx="441325" cy="442913"/>
            </a:xfrm>
            <a:custGeom>
              <a:avLst/>
              <a:gdLst>
                <a:gd name="T0" fmla="*/ 0 w 685800"/>
                <a:gd name="T1" fmla="*/ 0 h 685800"/>
                <a:gd name="T2" fmla="*/ 0 w 685800"/>
                <a:gd name="T3" fmla="*/ 0 h 685800"/>
                <a:gd name="T4" fmla="*/ 0 w 685800"/>
                <a:gd name="T5" fmla="*/ 0 h 685800"/>
                <a:gd name="T6" fmla="*/ 5898240 60000 65536"/>
                <a:gd name="T7" fmla="*/ 0 60000 65536"/>
                <a:gd name="T8" fmla="*/ 17694720 60000 65536"/>
                <a:gd name="T9" fmla="*/ 0 w 685800"/>
                <a:gd name="T10" fmla="*/ 0 h 685800"/>
                <a:gd name="T11" fmla="*/ 353126 w 685800"/>
                <a:gd name="T12" fmla="*/ 342901 h 685800"/>
              </a:gdLst>
              <a:ahLst/>
              <a:cxnLst>
                <a:cxn ang="T6">
                  <a:pos x="T0" y="T1"/>
                </a:cxn>
                <a:cxn ang="T7">
                  <a:pos x="T2" y="T3"/>
                </a:cxn>
                <a:cxn ang="T8">
                  <a:pos x="T4" y="T5"/>
                </a:cxn>
              </a:cxnLst>
              <a:rect l="T9" t="T10" r="T11" b="T12"/>
              <a:pathLst>
                <a:path w="685800" h="685800">
                  <a:moveTo>
                    <a:pt x="0" y="342900"/>
                  </a:moveTo>
                  <a:lnTo>
                    <a:pt x="0" y="342900"/>
                  </a:lnTo>
                  <a:cubicBezTo>
                    <a:pt x="0" y="153521"/>
                    <a:pt x="153521" y="0"/>
                    <a:pt x="342900" y="0"/>
                  </a:cubicBezTo>
                  <a:cubicBezTo>
                    <a:pt x="346196" y="0"/>
                    <a:pt x="349492" y="47"/>
                    <a:pt x="352787" y="142"/>
                  </a:cubicBezTo>
                  <a:lnTo>
                    <a:pt x="348095" y="162788"/>
                  </a:lnTo>
                  <a:lnTo>
                    <a:pt x="348095" y="162787"/>
                  </a:lnTo>
                  <a:cubicBezTo>
                    <a:pt x="346363" y="162737"/>
                    <a:pt x="344631" y="162713"/>
                    <a:pt x="342900" y="162713"/>
                  </a:cubicBezTo>
                  <a:cubicBezTo>
                    <a:pt x="243385" y="162713"/>
                    <a:pt x="162713" y="243385"/>
                    <a:pt x="162713" y="342900"/>
                  </a:cubicBezTo>
                  <a:lnTo>
                    <a:pt x="0" y="342900"/>
                  </a:lnTo>
                  <a:close/>
                </a:path>
              </a:pathLst>
            </a:custGeom>
            <a:solidFill>
              <a:srgbClr val="3399FF"/>
            </a:solidFill>
            <a:ln w="12700" cap="flat" cmpd="sng" algn="ctr">
              <a:solidFill>
                <a:schemeClr val="tx1"/>
              </a:solidFill>
              <a:prstDash val="solid"/>
              <a:round/>
              <a:headEnd type="none" w="lg" len="med"/>
              <a:tailEnd type="none" w="lg" len="med"/>
            </a:ln>
          </p:spPr>
          <p:txBody>
            <a:bodyPr anchor="ctr">
              <a:spAutoFit/>
            </a:bodyPr>
            <a:lstStyle/>
            <a:p>
              <a:endParaRPr lang="en-US"/>
            </a:p>
          </p:txBody>
        </p:sp>
        <p:grpSp>
          <p:nvGrpSpPr>
            <p:cNvPr id="5" name="Group 191"/>
            <p:cNvGrpSpPr/>
            <p:nvPr/>
          </p:nvGrpSpPr>
          <p:grpSpPr>
            <a:xfrm>
              <a:off x="6424801" y="6257420"/>
              <a:ext cx="784525" cy="507236"/>
              <a:chOff x="6424801" y="5321716"/>
              <a:chExt cx="784525" cy="507236"/>
            </a:xfrm>
          </p:grpSpPr>
          <p:grpSp>
            <p:nvGrpSpPr>
              <p:cNvPr id="6" name="Group 99"/>
              <p:cNvGrpSpPr/>
              <p:nvPr/>
            </p:nvGrpSpPr>
            <p:grpSpPr>
              <a:xfrm rot="5400000">
                <a:off x="6693428" y="5487856"/>
                <a:ext cx="223645" cy="336234"/>
                <a:chOff x="6280150" y="1319213"/>
                <a:chExt cx="255588" cy="376238"/>
              </a:xfrm>
            </p:grpSpPr>
            <p:sp>
              <p:nvSpPr>
                <p:cNvPr id="115" name="Rectangle 330"/>
                <p:cNvSpPr>
                  <a:spLocks noChangeArrowheads="1"/>
                </p:cNvSpPr>
                <p:nvPr/>
              </p:nvSpPr>
              <p:spPr bwMode="auto">
                <a:xfrm rot="10800000">
                  <a:off x="6407944" y="1319213"/>
                  <a:ext cx="127794" cy="376238"/>
                </a:xfrm>
                <a:prstGeom prst="rect">
                  <a:avLst/>
                </a:prstGeom>
                <a:solidFill>
                  <a:srgbClr val="3399FF"/>
                </a:solidFill>
                <a:ln w="12700">
                  <a:solidFill>
                    <a:schemeClr val="tx1"/>
                  </a:solidFill>
                  <a:miter lim="800000"/>
                  <a:headEnd/>
                  <a:tailEnd/>
                </a:ln>
              </p:spPr>
              <p:txBody>
                <a:bodyPr rot="10800000" wrap="none" anchor="ctr"/>
                <a:lstStyle/>
                <a:p>
                  <a:pPr algn="ctr" eaLnBrk="1" hangingPunct="1"/>
                  <a:endParaRPr lang="en-US">
                    <a:latin typeface="Calibri" pitchFamily="34" charset="0"/>
                  </a:endParaRPr>
                </a:p>
              </p:txBody>
            </p:sp>
            <p:sp>
              <p:nvSpPr>
                <p:cNvPr id="116" name="Rectangle 331"/>
                <p:cNvSpPr>
                  <a:spLocks noChangeArrowheads="1"/>
                </p:cNvSpPr>
                <p:nvPr/>
              </p:nvSpPr>
              <p:spPr bwMode="auto">
                <a:xfrm rot="10800000">
                  <a:off x="6280150" y="1444626"/>
                  <a:ext cx="127794" cy="125413"/>
                </a:xfrm>
                <a:prstGeom prst="rect">
                  <a:avLst/>
                </a:prstGeom>
                <a:solidFill>
                  <a:srgbClr val="3399FF"/>
                </a:solidFill>
                <a:ln w="12700">
                  <a:solidFill>
                    <a:schemeClr val="tx1"/>
                  </a:solidFill>
                  <a:miter lim="800000"/>
                  <a:headEnd/>
                  <a:tailEnd/>
                </a:ln>
              </p:spPr>
              <p:txBody>
                <a:bodyPr rot="10800000" wrap="none" anchor="ctr"/>
                <a:lstStyle/>
                <a:p>
                  <a:pPr algn="ctr" eaLnBrk="1" hangingPunct="1"/>
                  <a:endParaRPr lang="en-US">
                    <a:latin typeface="Calibri" pitchFamily="34" charset="0"/>
                  </a:endParaRPr>
                </a:p>
              </p:txBody>
            </p:sp>
          </p:grpSp>
          <p:sp>
            <p:nvSpPr>
              <p:cNvPr id="108" name="Block Arc 44"/>
              <p:cNvSpPr>
                <a:spLocks/>
              </p:cNvSpPr>
              <p:nvPr/>
            </p:nvSpPr>
            <p:spPr bwMode="auto">
              <a:xfrm rot="16200000">
                <a:off x="6425595" y="5320922"/>
                <a:ext cx="441325" cy="442913"/>
              </a:xfrm>
              <a:custGeom>
                <a:avLst/>
                <a:gdLst>
                  <a:gd name="T0" fmla="*/ 0 w 685800"/>
                  <a:gd name="T1" fmla="*/ 0 h 685800"/>
                  <a:gd name="T2" fmla="*/ 0 w 685800"/>
                  <a:gd name="T3" fmla="*/ 0 h 685800"/>
                  <a:gd name="T4" fmla="*/ 0 w 685800"/>
                  <a:gd name="T5" fmla="*/ 0 h 685800"/>
                  <a:gd name="T6" fmla="*/ 5898240 60000 65536"/>
                  <a:gd name="T7" fmla="*/ 0 60000 65536"/>
                  <a:gd name="T8" fmla="*/ 17694720 60000 65536"/>
                  <a:gd name="T9" fmla="*/ 0 w 685800"/>
                  <a:gd name="T10" fmla="*/ 0 h 685800"/>
                  <a:gd name="T11" fmla="*/ 353126 w 685800"/>
                  <a:gd name="T12" fmla="*/ 342901 h 685800"/>
                </a:gdLst>
                <a:ahLst/>
                <a:cxnLst>
                  <a:cxn ang="T6">
                    <a:pos x="T0" y="T1"/>
                  </a:cxn>
                  <a:cxn ang="T7">
                    <a:pos x="T2" y="T3"/>
                  </a:cxn>
                  <a:cxn ang="T8">
                    <a:pos x="T4" y="T5"/>
                  </a:cxn>
                </a:cxnLst>
                <a:rect l="T9" t="T10" r="T11" b="T12"/>
                <a:pathLst>
                  <a:path w="685800" h="685800">
                    <a:moveTo>
                      <a:pt x="0" y="342900"/>
                    </a:moveTo>
                    <a:lnTo>
                      <a:pt x="0" y="342900"/>
                    </a:lnTo>
                    <a:cubicBezTo>
                      <a:pt x="0" y="153521"/>
                      <a:pt x="153521" y="0"/>
                      <a:pt x="342900" y="0"/>
                    </a:cubicBezTo>
                    <a:cubicBezTo>
                      <a:pt x="346196" y="0"/>
                      <a:pt x="349492" y="47"/>
                      <a:pt x="352787" y="142"/>
                    </a:cubicBezTo>
                    <a:lnTo>
                      <a:pt x="348095" y="162788"/>
                    </a:lnTo>
                    <a:lnTo>
                      <a:pt x="348095" y="162787"/>
                    </a:lnTo>
                    <a:cubicBezTo>
                      <a:pt x="346363" y="162737"/>
                      <a:pt x="344631" y="162713"/>
                      <a:pt x="342900" y="162713"/>
                    </a:cubicBezTo>
                    <a:cubicBezTo>
                      <a:pt x="243385" y="162713"/>
                      <a:pt x="162713" y="243385"/>
                      <a:pt x="162713" y="342900"/>
                    </a:cubicBezTo>
                    <a:lnTo>
                      <a:pt x="0" y="342900"/>
                    </a:lnTo>
                    <a:close/>
                  </a:path>
                </a:pathLst>
              </a:custGeom>
              <a:solidFill>
                <a:srgbClr val="3399FF"/>
              </a:solidFill>
              <a:ln w="12700" cap="flat" cmpd="sng" algn="ctr">
                <a:solidFill>
                  <a:schemeClr val="tx1"/>
                </a:solidFill>
                <a:prstDash val="solid"/>
                <a:round/>
                <a:headEnd type="none" w="lg" len="med"/>
                <a:tailEnd type="none" w="lg" len="med"/>
              </a:ln>
            </p:spPr>
            <p:txBody>
              <a:bodyPr anchor="ctr">
                <a:spAutoFit/>
              </a:bodyPr>
              <a:lstStyle/>
              <a:p>
                <a:endParaRPr lang="en-US"/>
              </a:p>
            </p:txBody>
          </p:sp>
          <p:grpSp>
            <p:nvGrpSpPr>
              <p:cNvPr id="8" name="Group 106"/>
              <p:cNvGrpSpPr/>
              <p:nvPr/>
            </p:nvGrpSpPr>
            <p:grpSpPr>
              <a:xfrm rot="16200000">
                <a:off x="6951357" y="5570983"/>
                <a:ext cx="246063" cy="269875"/>
                <a:chOff x="6346031" y="891382"/>
                <a:chExt cx="246063" cy="269875"/>
              </a:xfrm>
            </p:grpSpPr>
            <p:sp>
              <p:nvSpPr>
                <p:cNvPr id="112" name="Oval 55"/>
                <p:cNvSpPr>
                  <a:spLocks noChangeArrowheads="1"/>
                </p:cNvSpPr>
                <p:nvPr/>
              </p:nvSpPr>
              <p:spPr bwMode="auto">
                <a:xfrm rot="5400000">
                  <a:off x="6334125" y="903288"/>
                  <a:ext cx="269875" cy="246063"/>
                </a:xfrm>
                <a:prstGeom prst="ellipse">
                  <a:avLst/>
                </a:prstGeom>
                <a:solidFill>
                  <a:schemeClr val="bg1"/>
                </a:solidFill>
                <a:ln w="9525">
                  <a:solidFill>
                    <a:schemeClr val="tx1"/>
                  </a:solidFill>
                  <a:round/>
                  <a:headEnd/>
                  <a:tailEnd/>
                </a:ln>
              </p:spPr>
              <p:txBody>
                <a:bodyPr rot="10800000" vert="eaVert" wrap="none" anchor="ctr"/>
                <a:lstStyle/>
                <a:p>
                  <a:pPr eaLnBrk="1" hangingPunct="1"/>
                  <a:endParaRPr lang="en-US">
                    <a:latin typeface="Calibri" pitchFamily="34" charset="0"/>
                  </a:endParaRPr>
                </a:p>
              </p:txBody>
            </p:sp>
            <p:sp>
              <p:nvSpPr>
                <p:cNvPr id="113" name="Line 58"/>
                <p:cNvSpPr>
                  <a:spLocks noChangeShapeType="1"/>
                </p:cNvSpPr>
                <p:nvPr/>
              </p:nvSpPr>
              <p:spPr bwMode="auto">
                <a:xfrm rot="5400000" flipH="1">
                  <a:off x="6469063" y="866775"/>
                  <a:ext cx="3175" cy="2349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 name="Line 59"/>
                <p:cNvSpPr>
                  <a:spLocks noChangeShapeType="1"/>
                </p:cNvSpPr>
                <p:nvPr/>
              </p:nvSpPr>
              <p:spPr bwMode="auto">
                <a:xfrm rot="5400000" flipH="1">
                  <a:off x="6467475" y="957263"/>
                  <a:ext cx="3175" cy="2365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sp>
        <p:nvSpPr>
          <p:cNvPr id="118" name="Rectangle 117"/>
          <p:cNvSpPr/>
          <p:nvPr/>
        </p:nvSpPr>
        <p:spPr bwMode="auto">
          <a:xfrm>
            <a:off x="6441280" y="1265275"/>
            <a:ext cx="64008" cy="3675888"/>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cxnSp>
        <p:nvCxnSpPr>
          <p:cNvPr id="121" name="Straight Connector 120"/>
          <p:cNvCxnSpPr/>
          <p:nvPr/>
        </p:nvCxnSpPr>
        <p:spPr bwMode="auto">
          <a:xfrm>
            <a:off x="3519814" y="965672"/>
            <a:ext cx="3206663" cy="0"/>
          </a:xfrm>
          <a:prstGeom prst="line">
            <a:avLst/>
          </a:prstGeom>
          <a:noFill/>
          <a:ln w="12700" cap="flat" cmpd="sng" algn="ctr">
            <a:solidFill>
              <a:schemeClr val="accent2"/>
            </a:solidFill>
            <a:prstDash val="sysDash"/>
            <a:round/>
            <a:headEnd type="none" w="lg" len="med"/>
            <a:tailEnd type="none" w="lg" len="med"/>
          </a:ln>
          <a:effectLst/>
        </p:spPr>
      </p:cxnSp>
      <p:cxnSp>
        <p:nvCxnSpPr>
          <p:cNvPr id="122" name="Straight Connector 121"/>
          <p:cNvCxnSpPr/>
          <p:nvPr/>
        </p:nvCxnSpPr>
        <p:spPr bwMode="auto">
          <a:xfrm>
            <a:off x="3534428" y="1280910"/>
            <a:ext cx="3192049" cy="0"/>
          </a:xfrm>
          <a:prstGeom prst="line">
            <a:avLst/>
          </a:prstGeom>
          <a:noFill/>
          <a:ln w="12700" cap="flat" cmpd="sng" algn="ctr">
            <a:solidFill>
              <a:schemeClr val="accent2"/>
            </a:solidFill>
            <a:prstDash val="sysDash"/>
            <a:round/>
            <a:headEnd type="none" w="lg" len="med"/>
            <a:tailEnd type="none" w="lg" len="med"/>
          </a:ln>
          <a:effectLst/>
        </p:spPr>
      </p:cxnSp>
      <p:cxnSp>
        <p:nvCxnSpPr>
          <p:cNvPr id="123" name="Straight Connector 122"/>
          <p:cNvCxnSpPr/>
          <p:nvPr/>
        </p:nvCxnSpPr>
        <p:spPr bwMode="auto">
          <a:xfrm>
            <a:off x="4901853" y="1019951"/>
            <a:ext cx="1824624" cy="0"/>
          </a:xfrm>
          <a:prstGeom prst="line">
            <a:avLst/>
          </a:prstGeom>
          <a:noFill/>
          <a:ln w="12700" cap="flat" cmpd="sng" algn="ctr">
            <a:solidFill>
              <a:schemeClr val="accent2"/>
            </a:solidFill>
            <a:prstDash val="sysDash"/>
            <a:round/>
            <a:headEnd type="none" w="lg" len="med"/>
            <a:tailEnd type="none" w="lg" len="med"/>
          </a:ln>
          <a:effectLst/>
        </p:spPr>
      </p:cxnSp>
      <p:sp>
        <p:nvSpPr>
          <p:cNvPr id="137" name="Rectangle 169"/>
          <p:cNvSpPr>
            <a:spLocks noChangeArrowheads="1"/>
          </p:cNvSpPr>
          <p:nvPr/>
        </p:nvSpPr>
        <p:spPr bwMode="auto">
          <a:xfrm flipV="1">
            <a:off x="3543300" y="4435695"/>
            <a:ext cx="1322388" cy="63500"/>
          </a:xfrm>
          <a:prstGeom prst="rect">
            <a:avLst/>
          </a:prstGeom>
          <a:solidFill>
            <a:schemeClr val="accent3"/>
          </a:solidFill>
          <a:ln w="12700" algn="ctr">
            <a:solidFill>
              <a:schemeClr val="tx1"/>
            </a:solidFill>
            <a:miter lim="800000"/>
            <a:headEnd/>
            <a:tailEnd/>
          </a:ln>
        </p:spPr>
        <p:txBody>
          <a:bodyPr rot="10800000" anchor="ctr"/>
          <a:lstStyle/>
          <a:p>
            <a:pPr algn="ctr" eaLnBrk="1" fontAlgn="auto" hangingPunct="1">
              <a:spcBef>
                <a:spcPts val="0"/>
              </a:spcBef>
              <a:spcAft>
                <a:spcPts val="0"/>
              </a:spcAft>
              <a:defRPr/>
            </a:pPr>
            <a:endParaRPr lang="en-US">
              <a:solidFill>
                <a:schemeClr val="lt1"/>
              </a:solidFill>
              <a:latin typeface="+mn-lt"/>
            </a:endParaRPr>
          </a:p>
        </p:txBody>
      </p:sp>
      <p:sp>
        <p:nvSpPr>
          <p:cNvPr id="138" name="Rectangle 169"/>
          <p:cNvSpPr>
            <a:spLocks noChangeArrowheads="1"/>
          </p:cNvSpPr>
          <p:nvPr/>
        </p:nvSpPr>
        <p:spPr bwMode="auto">
          <a:xfrm flipV="1">
            <a:off x="4051300" y="5507257"/>
            <a:ext cx="825500" cy="61913"/>
          </a:xfrm>
          <a:prstGeom prst="rect">
            <a:avLst/>
          </a:prstGeom>
          <a:solidFill>
            <a:schemeClr val="accent3"/>
          </a:solidFill>
          <a:ln w="12700" algn="ctr">
            <a:solidFill>
              <a:schemeClr val="tx1"/>
            </a:solidFill>
            <a:miter lim="800000"/>
            <a:headEnd/>
            <a:tailEnd/>
          </a:ln>
        </p:spPr>
        <p:txBody>
          <a:bodyPr rot="10800000" anchor="ctr"/>
          <a:lstStyle/>
          <a:p>
            <a:pPr algn="ctr" eaLnBrk="1" fontAlgn="auto" hangingPunct="1">
              <a:spcBef>
                <a:spcPts val="0"/>
              </a:spcBef>
              <a:spcAft>
                <a:spcPts val="0"/>
              </a:spcAft>
              <a:defRPr/>
            </a:pPr>
            <a:endParaRPr lang="en-US">
              <a:solidFill>
                <a:schemeClr val="lt1"/>
              </a:solidFill>
              <a:latin typeface="+mn-lt"/>
            </a:endParaRPr>
          </a:p>
        </p:txBody>
      </p:sp>
      <p:sp>
        <p:nvSpPr>
          <p:cNvPr id="139" name="Rectangle 138"/>
          <p:cNvSpPr>
            <a:spLocks noChangeArrowheads="1"/>
          </p:cNvSpPr>
          <p:nvPr/>
        </p:nvSpPr>
        <p:spPr bwMode="auto">
          <a:xfrm flipH="1">
            <a:off x="4144962" y="1562986"/>
            <a:ext cx="64008" cy="3118771"/>
          </a:xfrm>
          <a:prstGeom prst="rect">
            <a:avLst/>
          </a:prstGeom>
          <a:solidFill>
            <a:schemeClr val="accent3"/>
          </a:solidFill>
          <a:ln w="6350" algn="ctr">
            <a:solidFill>
              <a:schemeClr val="tx1"/>
            </a:solidFill>
            <a:miter lim="800000"/>
            <a:headEnd/>
            <a:tailEnd/>
          </a:ln>
        </p:spPr>
        <p:txBody>
          <a:bodyPr anchor="ctr"/>
          <a:lstStyle/>
          <a:p>
            <a:pPr algn="ctr" eaLnBrk="1" fontAlgn="auto" hangingPunct="1">
              <a:spcBef>
                <a:spcPts val="0"/>
              </a:spcBef>
              <a:spcAft>
                <a:spcPts val="0"/>
              </a:spcAft>
              <a:defRPr/>
            </a:pPr>
            <a:endParaRPr lang="en-US">
              <a:solidFill>
                <a:schemeClr val="lt1"/>
              </a:solidFill>
              <a:latin typeface="+mn-lt"/>
            </a:endParaRPr>
          </a:p>
        </p:txBody>
      </p:sp>
      <p:sp>
        <p:nvSpPr>
          <p:cNvPr id="140" name="Rectangle 11"/>
          <p:cNvSpPr>
            <a:spLocks noChangeArrowheads="1"/>
          </p:cNvSpPr>
          <p:nvPr/>
        </p:nvSpPr>
        <p:spPr bwMode="auto">
          <a:xfrm flipH="1">
            <a:off x="3127375" y="1541721"/>
            <a:ext cx="62392" cy="3524212"/>
          </a:xfrm>
          <a:prstGeom prst="rect">
            <a:avLst/>
          </a:prstGeom>
          <a:solidFill>
            <a:schemeClr val="accent3"/>
          </a:solidFill>
          <a:ln w="6350" algn="ctr">
            <a:solidFill>
              <a:schemeClr val="tx1"/>
            </a:solidFill>
            <a:miter lim="800000"/>
            <a:headEnd/>
            <a:tailEnd/>
          </a:ln>
        </p:spPr>
        <p:txBody>
          <a:bodyPr anchor="ctr"/>
          <a:lstStyle/>
          <a:p>
            <a:pPr algn="ctr" eaLnBrk="1" fontAlgn="auto" hangingPunct="1">
              <a:spcBef>
                <a:spcPts val="0"/>
              </a:spcBef>
              <a:spcAft>
                <a:spcPts val="0"/>
              </a:spcAft>
              <a:defRPr/>
            </a:pPr>
            <a:endParaRPr lang="en-US">
              <a:solidFill>
                <a:schemeClr val="lt1"/>
              </a:solidFill>
              <a:latin typeface="+mn-lt"/>
            </a:endParaRPr>
          </a:p>
        </p:txBody>
      </p:sp>
      <p:sp>
        <p:nvSpPr>
          <p:cNvPr id="141" name="Rectangle 11"/>
          <p:cNvSpPr>
            <a:spLocks noChangeArrowheads="1"/>
          </p:cNvSpPr>
          <p:nvPr/>
        </p:nvSpPr>
        <p:spPr bwMode="auto">
          <a:xfrm flipH="1">
            <a:off x="2908299" y="1573619"/>
            <a:ext cx="64008" cy="4219389"/>
          </a:xfrm>
          <a:prstGeom prst="rect">
            <a:avLst/>
          </a:prstGeom>
          <a:solidFill>
            <a:schemeClr val="accent3"/>
          </a:solidFill>
          <a:ln w="6350" algn="ctr">
            <a:solidFill>
              <a:schemeClr val="tx1"/>
            </a:solidFill>
            <a:miter lim="800000"/>
            <a:headEnd/>
            <a:tailEnd/>
          </a:ln>
        </p:spPr>
        <p:txBody>
          <a:bodyPr anchor="ctr"/>
          <a:lstStyle/>
          <a:p>
            <a:pPr algn="ctr" eaLnBrk="1" fontAlgn="auto" hangingPunct="1">
              <a:spcBef>
                <a:spcPts val="0"/>
              </a:spcBef>
              <a:spcAft>
                <a:spcPts val="0"/>
              </a:spcAft>
              <a:defRPr/>
            </a:pPr>
            <a:endParaRPr lang="en-US">
              <a:solidFill>
                <a:schemeClr val="lt1"/>
              </a:solidFill>
              <a:latin typeface="+mn-lt"/>
            </a:endParaRPr>
          </a:p>
        </p:txBody>
      </p:sp>
      <p:sp>
        <p:nvSpPr>
          <p:cNvPr id="142" name="Rectangle 11"/>
          <p:cNvSpPr>
            <a:spLocks noChangeArrowheads="1"/>
          </p:cNvSpPr>
          <p:nvPr/>
        </p:nvSpPr>
        <p:spPr bwMode="auto">
          <a:xfrm flipH="1">
            <a:off x="2668587" y="1520457"/>
            <a:ext cx="63979" cy="4993276"/>
          </a:xfrm>
          <a:prstGeom prst="rect">
            <a:avLst/>
          </a:prstGeom>
          <a:solidFill>
            <a:schemeClr val="accent3"/>
          </a:solidFill>
          <a:ln w="6350" algn="ctr">
            <a:solidFill>
              <a:schemeClr val="tx1"/>
            </a:solidFill>
            <a:miter lim="800000"/>
            <a:headEnd/>
            <a:tailEnd/>
          </a:ln>
        </p:spPr>
        <p:txBody>
          <a:bodyPr anchor="ctr"/>
          <a:lstStyle/>
          <a:p>
            <a:pPr algn="ctr" eaLnBrk="1" fontAlgn="auto" hangingPunct="1">
              <a:spcBef>
                <a:spcPts val="0"/>
              </a:spcBef>
              <a:spcAft>
                <a:spcPts val="0"/>
              </a:spcAft>
              <a:defRPr/>
            </a:pPr>
            <a:endParaRPr lang="en-US">
              <a:solidFill>
                <a:schemeClr val="lt1"/>
              </a:solidFill>
              <a:latin typeface="+mn-lt"/>
            </a:endParaRPr>
          </a:p>
        </p:txBody>
      </p:sp>
      <p:cxnSp>
        <p:nvCxnSpPr>
          <p:cNvPr id="145" name="Straight Connector 144"/>
          <p:cNvCxnSpPr/>
          <p:nvPr/>
        </p:nvCxnSpPr>
        <p:spPr bwMode="auto">
          <a:xfrm>
            <a:off x="2590800" y="1536137"/>
            <a:ext cx="1778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46" name="Rectangle 145"/>
          <p:cNvSpPr/>
          <p:nvPr/>
        </p:nvSpPr>
        <p:spPr bwMode="auto">
          <a:xfrm>
            <a:off x="2635250" y="1474224"/>
            <a:ext cx="136525" cy="9048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47" name="Rectangle 146"/>
          <p:cNvSpPr/>
          <p:nvPr/>
        </p:nvSpPr>
        <p:spPr bwMode="auto">
          <a:xfrm>
            <a:off x="2863850" y="1474224"/>
            <a:ext cx="136525" cy="9048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48" name="Rectangle 147"/>
          <p:cNvSpPr/>
          <p:nvPr/>
        </p:nvSpPr>
        <p:spPr bwMode="auto">
          <a:xfrm>
            <a:off x="3089275" y="1474224"/>
            <a:ext cx="136525" cy="9048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cxnSp>
        <p:nvCxnSpPr>
          <p:cNvPr id="149" name="Straight Connector 6"/>
          <p:cNvCxnSpPr>
            <a:cxnSpLocks noChangeShapeType="1"/>
          </p:cNvCxnSpPr>
          <p:nvPr/>
        </p:nvCxnSpPr>
        <p:spPr bwMode="auto">
          <a:xfrm>
            <a:off x="4368800" y="1347224"/>
            <a:ext cx="0" cy="188913"/>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sp>
        <p:nvSpPr>
          <p:cNvPr id="150" name="Rectangle 149"/>
          <p:cNvSpPr/>
          <p:nvPr/>
        </p:nvSpPr>
        <p:spPr bwMode="auto">
          <a:xfrm>
            <a:off x="2908300" y="1021787"/>
            <a:ext cx="61913" cy="45243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52" name="Rectangle 16"/>
          <p:cNvSpPr/>
          <p:nvPr/>
        </p:nvSpPr>
        <p:spPr bwMode="auto">
          <a:xfrm>
            <a:off x="3135313" y="1010674"/>
            <a:ext cx="61913" cy="463550"/>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53" name="Rectangle 152"/>
          <p:cNvSpPr/>
          <p:nvPr/>
        </p:nvSpPr>
        <p:spPr bwMode="auto">
          <a:xfrm>
            <a:off x="3362325" y="1024962"/>
            <a:ext cx="61913" cy="449263"/>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600"/>
          </a:p>
        </p:txBody>
      </p:sp>
      <p:sp>
        <p:nvSpPr>
          <p:cNvPr id="154" name="Rectangle 169"/>
          <p:cNvSpPr>
            <a:spLocks noChangeArrowheads="1"/>
          </p:cNvSpPr>
          <p:nvPr/>
        </p:nvSpPr>
        <p:spPr bwMode="auto">
          <a:xfrm flipV="1">
            <a:off x="2840038" y="6639145"/>
            <a:ext cx="2036763" cy="63500"/>
          </a:xfrm>
          <a:prstGeom prst="rect">
            <a:avLst/>
          </a:prstGeom>
          <a:solidFill>
            <a:schemeClr val="accent3"/>
          </a:solidFill>
          <a:ln w="12700" algn="ctr">
            <a:solidFill>
              <a:schemeClr val="tx1"/>
            </a:solidFill>
            <a:miter lim="800000"/>
            <a:headEnd/>
            <a:tailEnd/>
          </a:ln>
        </p:spPr>
        <p:txBody>
          <a:bodyPr rot="10800000" anchor="ctr"/>
          <a:lstStyle/>
          <a:p>
            <a:pPr algn="ctr" eaLnBrk="1" fontAlgn="auto" hangingPunct="1">
              <a:spcBef>
                <a:spcPts val="0"/>
              </a:spcBef>
              <a:spcAft>
                <a:spcPts val="0"/>
              </a:spcAft>
              <a:defRPr/>
            </a:pPr>
            <a:endParaRPr lang="en-US">
              <a:solidFill>
                <a:schemeClr val="lt1"/>
              </a:solidFill>
              <a:latin typeface="+mn-lt"/>
            </a:endParaRPr>
          </a:p>
        </p:txBody>
      </p:sp>
      <p:sp>
        <p:nvSpPr>
          <p:cNvPr id="155" name="Block Arc 44"/>
          <p:cNvSpPr>
            <a:spLocks/>
          </p:cNvSpPr>
          <p:nvPr/>
        </p:nvSpPr>
        <p:spPr bwMode="auto">
          <a:xfrm rot="16200000">
            <a:off x="2647950" y="6278782"/>
            <a:ext cx="438150" cy="446088"/>
          </a:xfrm>
          <a:custGeom>
            <a:avLst/>
            <a:gdLst>
              <a:gd name="T0" fmla="*/ 0 w 685800"/>
              <a:gd name="T1" fmla="*/ 0 h 685800"/>
              <a:gd name="T2" fmla="*/ 0 w 685800"/>
              <a:gd name="T3" fmla="*/ 0 h 685800"/>
              <a:gd name="T4" fmla="*/ 0 w 685800"/>
              <a:gd name="T5" fmla="*/ 0 h 685800"/>
              <a:gd name="T6" fmla="*/ 5898240 60000 65536"/>
              <a:gd name="T7" fmla="*/ 0 60000 65536"/>
              <a:gd name="T8" fmla="*/ 17694720 60000 65536"/>
              <a:gd name="T9" fmla="*/ 0 w 685800"/>
              <a:gd name="T10" fmla="*/ 0 h 685800"/>
              <a:gd name="T11" fmla="*/ 353126 w 685800"/>
              <a:gd name="T12" fmla="*/ 342901 h 685800"/>
            </a:gdLst>
            <a:ahLst/>
            <a:cxnLst>
              <a:cxn ang="T6">
                <a:pos x="T0" y="T1"/>
              </a:cxn>
              <a:cxn ang="T7">
                <a:pos x="T2" y="T3"/>
              </a:cxn>
              <a:cxn ang="T8">
                <a:pos x="T4" y="T5"/>
              </a:cxn>
            </a:cxnLst>
            <a:rect l="T9" t="T10" r="T11" b="T12"/>
            <a:pathLst>
              <a:path w="685800" h="685800">
                <a:moveTo>
                  <a:pt x="0" y="342900"/>
                </a:moveTo>
                <a:lnTo>
                  <a:pt x="0" y="342900"/>
                </a:lnTo>
                <a:cubicBezTo>
                  <a:pt x="0" y="153521"/>
                  <a:pt x="153521" y="0"/>
                  <a:pt x="342900" y="0"/>
                </a:cubicBezTo>
                <a:cubicBezTo>
                  <a:pt x="346196" y="0"/>
                  <a:pt x="349492" y="47"/>
                  <a:pt x="352787" y="142"/>
                </a:cubicBezTo>
                <a:lnTo>
                  <a:pt x="348095" y="162788"/>
                </a:lnTo>
                <a:lnTo>
                  <a:pt x="348095" y="162787"/>
                </a:lnTo>
                <a:cubicBezTo>
                  <a:pt x="346363" y="162737"/>
                  <a:pt x="344631" y="162713"/>
                  <a:pt x="342900" y="162713"/>
                </a:cubicBezTo>
                <a:cubicBezTo>
                  <a:pt x="243385" y="162713"/>
                  <a:pt x="162713" y="243385"/>
                  <a:pt x="162713" y="342900"/>
                </a:cubicBezTo>
                <a:lnTo>
                  <a:pt x="0" y="342900"/>
                </a:lnTo>
                <a:close/>
              </a:path>
            </a:pathLst>
          </a:custGeom>
          <a:solidFill>
            <a:schemeClr val="accent3"/>
          </a:solidFill>
          <a:ln w="12700" cap="flat" cmpd="sng" algn="ctr">
            <a:solidFill>
              <a:schemeClr val="tx1"/>
            </a:solidFill>
            <a:prstDash val="solid"/>
            <a:round/>
            <a:headEnd type="none" w="lg" len="med"/>
            <a:tailEnd type="none" w="lg" len="med"/>
          </a:ln>
        </p:spPr>
        <p:txBody>
          <a:bodyPr anchor="ctr">
            <a:spAutoFit/>
          </a:bodyPr>
          <a:lstStyle/>
          <a:p>
            <a:endParaRPr lang="en-US"/>
          </a:p>
        </p:txBody>
      </p:sp>
      <p:sp>
        <p:nvSpPr>
          <p:cNvPr id="156" name="Rectangle 169"/>
          <p:cNvSpPr>
            <a:spLocks noChangeArrowheads="1"/>
          </p:cNvSpPr>
          <p:nvPr/>
        </p:nvSpPr>
        <p:spPr bwMode="auto">
          <a:xfrm flipV="1">
            <a:off x="3098800" y="5905720"/>
            <a:ext cx="1766888" cy="61913"/>
          </a:xfrm>
          <a:prstGeom prst="rect">
            <a:avLst/>
          </a:prstGeom>
          <a:solidFill>
            <a:schemeClr val="accent3"/>
          </a:solidFill>
          <a:ln w="12700" algn="ctr">
            <a:solidFill>
              <a:schemeClr val="tx1"/>
            </a:solidFill>
            <a:miter lim="800000"/>
            <a:headEnd/>
            <a:tailEnd/>
          </a:ln>
        </p:spPr>
        <p:txBody>
          <a:bodyPr rot="10800000" anchor="ctr"/>
          <a:lstStyle/>
          <a:p>
            <a:pPr algn="ctr" eaLnBrk="1" fontAlgn="auto" hangingPunct="1">
              <a:spcBef>
                <a:spcPts val="0"/>
              </a:spcBef>
              <a:spcAft>
                <a:spcPts val="0"/>
              </a:spcAft>
              <a:defRPr/>
            </a:pPr>
            <a:endParaRPr lang="en-US">
              <a:solidFill>
                <a:schemeClr val="lt1"/>
              </a:solidFill>
              <a:latin typeface="+mn-lt"/>
            </a:endParaRPr>
          </a:p>
        </p:txBody>
      </p:sp>
      <p:sp>
        <p:nvSpPr>
          <p:cNvPr id="157" name="Block Arc 44"/>
          <p:cNvSpPr>
            <a:spLocks/>
          </p:cNvSpPr>
          <p:nvPr/>
        </p:nvSpPr>
        <p:spPr bwMode="auto">
          <a:xfrm rot="16200000">
            <a:off x="2887663" y="5543770"/>
            <a:ext cx="438150" cy="447675"/>
          </a:xfrm>
          <a:custGeom>
            <a:avLst/>
            <a:gdLst>
              <a:gd name="T0" fmla="*/ 0 w 685800"/>
              <a:gd name="T1" fmla="*/ 0 h 685800"/>
              <a:gd name="T2" fmla="*/ 0 w 685800"/>
              <a:gd name="T3" fmla="*/ 0 h 685800"/>
              <a:gd name="T4" fmla="*/ 0 w 685800"/>
              <a:gd name="T5" fmla="*/ 0 h 685800"/>
              <a:gd name="T6" fmla="*/ 5898240 60000 65536"/>
              <a:gd name="T7" fmla="*/ 0 60000 65536"/>
              <a:gd name="T8" fmla="*/ 17694720 60000 65536"/>
              <a:gd name="T9" fmla="*/ 0 w 685800"/>
              <a:gd name="T10" fmla="*/ 0 h 685800"/>
              <a:gd name="T11" fmla="*/ 353126 w 685800"/>
              <a:gd name="T12" fmla="*/ 342901 h 685800"/>
            </a:gdLst>
            <a:ahLst/>
            <a:cxnLst>
              <a:cxn ang="T6">
                <a:pos x="T0" y="T1"/>
              </a:cxn>
              <a:cxn ang="T7">
                <a:pos x="T2" y="T3"/>
              </a:cxn>
              <a:cxn ang="T8">
                <a:pos x="T4" y="T5"/>
              </a:cxn>
            </a:cxnLst>
            <a:rect l="T9" t="T10" r="T11" b="T12"/>
            <a:pathLst>
              <a:path w="685800" h="685800">
                <a:moveTo>
                  <a:pt x="0" y="342900"/>
                </a:moveTo>
                <a:lnTo>
                  <a:pt x="0" y="342900"/>
                </a:lnTo>
                <a:cubicBezTo>
                  <a:pt x="0" y="153521"/>
                  <a:pt x="153521" y="0"/>
                  <a:pt x="342900" y="0"/>
                </a:cubicBezTo>
                <a:cubicBezTo>
                  <a:pt x="346196" y="0"/>
                  <a:pt x="349492" y="47"/>
                  <a:pt x="352787" y="142"/>
                </a:cubicBezTo>
                <a:lnTo>
                  <a:pt x="348095" y="162788"/>
                </a:lnTo>
                <a:lnTo>
                  <a:pt x="348095" y="162787"/>
                </a:lnTo>
                <a:cubicBezTo>
                  <a:pt x="346363" y="162737"/>
                  <a:pt x="344631" y="162713"/>
                  <a:pt x="342900" y="162713"/>
                </a:cubicBezTo>
                <a:cubicBezTo>
                  <a:pt x="243385" y="162713"/>
                  <a:pt x="162713" y="243385"/>
                  <a:pt x="162713" y="342900"/>
                </a:cubicBezTo>
                <a:lnTo>
                  <a:pt x="0" y="342900"/>
                </a:lnTo>
                <a:close/>
              </a:path>
            </a:pathLst>
          </a:custGeom>
          <a:solidFill>
            <a:schemeClr val="accent3"/>
          </a:solidFill>
          <a:ln w="12700" cap="flat" cmpd="sng" algn="ctr">
            <a:solidFill>
              <a:schemeClr val="tx1"/>
            </a:solidFill>
            <a:prstDash val="solid"/>
            <a:round/>
            <a:headEnd type="none" w="lg" len="med"/>
            <a:tailEnd type="none" w="lg" len="med"/>
          </a:ln>
        </p:spPr>
        <p:txBody>
          <a:bodyPr anchor="ctr">
            <a:spAutoFit/>
          </a:bodyPr>
          <a:lstStyle/>
          <a:p>
            <a:endParaRPr lang="en-US"/>
          </a:p>
        </p:txBody>
      </p:sp>
      <p:sp>
        <p:nvSpPr>
          <p:cNvPr id="158" name="Rectangle 169"/>
          <p:cNvSpPr>
            <a:spLocks noChangeArrowheads="1"/>
          </p:cNvSpPr>
          <p:nvPr/>
        </p:nvSpPr>
        <p:spPr bwMode="auto">
          <a:xfrm flipV="1">
            <a:off x="3289300" y="5129432"/>
            <a:ext cx="1576388" cy="61913"/>
          </a:xfrm>
          <a:prstGeom prst="rect">
            <a:avLst/>
          </a:prstGeom>
          <a:solidFill>
            <a:schemeClr val="accent3"/>
          </a:solidFill>
          <a:ln w="12700" algn="ctr">
            <a:solidFill>
              <a:schemeClr val="tx1"/>
            </a:solidFill>
            <a:miter lim="800000"/>
            <a:headEnd/>
            <a:tailEnd/>
          </a:ln>
        </p:spPr>
        <p:txBody>
          <a:bodyPr rot="10800000" anchor="ctr"/>
          <a:lstStyle/>
          <a:p>
            <a:pPr algn="ctr" eaLnBrk="1" fontAlgn="auto" hangingPunct="1">
              <a:spcBef>
                <a:spcPts val="0"/>
              </a:spcBef>
              <a:spcAft>
                <a:spcPts val="0"/>
              </a:spcAft>
              <a:defRPr/>
            </a:pPr>
            <a:endParaRPr lang="en-US">
              <a:solidFill>
                <a:schemeClr val="lt1"/>
              </a:solidFill>
              <a:latin typeface="+mn-lt"/>
            </a:endParaRPr>
          </a:p>
        </p:txBody>
      </p:sp>
      <p:sp>
        <p:nvSpPr>
          <p:cNvPr id="159" name="Block Arc 44"/>
          <p:cNvSpPr>
            <a:spLocks/>
          </p:cNvSpPr>
          <p:nvPr/>
        </p:nvSpPr>
        <p:spPr bwMode="auto">
          <a:xfrm rot="16200000">
            <a:off x="3114675" y="4778595"/>
            <a:ext cx="438150" cy="446088"/>
          </a:xfrm>
          <a:custGeom>
            <a:avLst/>
            <a:gdLst>
              <a:gd name="T0" fmla="*/ 0 w 685800"/>
              <a:gd name="T1" fmla="*/ 0 h 685800"/>
              <a:gd name="T2" fmla="*/ 0 w 685800"/>
              <a:gd name="T3" fmla="*/ 0 h 685800"/>
              <a:gd name="T4" fmla="*/ 0 w 685800"/>
              <a:gd name="T5" fmla="*/ 0 h 685800"/>
              <a:gd name="T6" fmla="*/ 5898240 60000 65536"/>
              <a:gd name="T7" fmla="*/ 0 60000 65536"/>
              <a:gd name="T8" fmla="*/ 17694720 60000 65536"/>
              <a:gd name="T9" fmla="*/ 0 w 685800"/>
              <a:gd name="T10" fmla="*/ 0 h 685800"/>
              <a:gd name="T11" fmla="*/ 353126 w 685800"/>
              <a:gd name="T12" fmla="*/ 342901 h 685800"/>
            </a:gdLst>
            <a:ahLst/>
            <a:cxnLst>
              <a:cxn ang="T6">
                <a:pos x="T0" y="T1"/>
              </a:cxn>
              <a:cxn ang="T7">
                <a:pos x="T2" y="T3"/>
              </a:cxn>
              <a:cxn ang="T8">
                <a:pos x="T4" y="T5"/>
              </a:cxn>
            </a:cxnLst>
            <a:rect l="T9" t="T10" r="T11" b="T12"/>
            <a:pathLst>
              <a:path w="685800" h="685800">
                <a:moveTo>
                  <a:pt x="0" y="342900"/>
                </a:moveTo>
                <a:lnTo>
                  <a:pt x="0" y="342900"/>
                </a:lnTo>
                <a:cubicBezTo>
                  <a:pt x="0" y="153521"/>
                  <a:pt x="153521" y="0"/>
                  <a:pt x="342900" y="0"/>
                </a:cubicBezTo>
                <a:cubicBezTo>
                  <a:pt x="346196" y="0"/>
                  <a:pt x="349492" y="47"/>
                  <a:pt x="352787" y="142"/>
                </a:cubicBezTo>
                <a:lnTo>
                  <a:pt x="348095" y="162788"/>
                </a:lnTo>
                <a:lnTo>
                  <a:pt x="348095" y="162787"/>
                </a:lnTo>
                <a:cubicBezTo>
                  <a:pt x="346363" y="162737"/>
                  <a:pt x="344631" y="162713"/>
                  <a:pt x="342900" y="162713"/>
                </a:cubicBezTo>
                <a:cubicBezTo>
                  <a:pt x="243385" y="162713"/>
                  <a:pt x="162713" y="243385"/>
                  <a:pt x="162713" y="342900"/>
                </a:cubicBezTo>
                <a:lnTo>
                  <a:pt x="0" y="342900"/>
                </a:lnTo>
                <a:close/>
              </a:path>
            </a:pathLst>
          </a:custGeom>
          <a:solidFill>
            <a:schemeClr val="accent3"/>
          </a:solidFill>
          <a:ln w="12700" cap="flat" cmpd="sng" algn="ctr">
            <a:solidFill>
              <a:schemeClr val="tx1"/>
            </a:solidFill>
            <a:prstDash val="solid"/>
            <a:round/>
            <a:headEnd type="none" w="lg" len="med"/>
            <a:tailEnd type="none" w="lg" len="med"/>
          </a:ln>
        </p:spPr>
        <p:txBody>
          <a:bodyPr anchor="ctr">
            <a:spAutoFit/>
          </a:bodyPr>
          <a:lstStyle/>
          <a:p>
            <a:endParaRPr lang="en-US"/>
          </a:p>
        </p:txBody>
      </p:sp>
      <p:sp>
        <p:nvSpPr>
          <p:cNvPr id="160" name="Rectangle 11"/>
          <p:cNvSpPr>
            <a:spLocks noChangeArrowheads="1"/>
          </p:cNvSpPr>
          <p:nvPr/>
        </p:nvSpPr>
        <p:spPr bwMode="auto">
          <a:xfrm flipH="1">
            <a:off x="3354386" y="1562986"/>
            <a:ext cx="64008" cy="2747297"/>
          </a:xfrm>
          <a:prstGeom prst="rect">
            <a:avLst/>
          </a:prstGeom>
          <a:solidFill>
            <a:schemeClr val="accent3"/>
          </a:solidFill>
          <a:ln w="6350" algn="ctr">
            <a:solidFill>
              <a:schemeClr val="tx1"/>
            </a:solidFill>
            <a:miter lim="800000"/>
            <a:headEnd/>
            <a:tailEnd/>
          </a:ln>
        </p:spPr>
        <p:txBody>
          <a:bodyPr anchor="ctr"/>
          <a:lstStyle/>
          <a:p>
            <a:pPr algn="ctr" eaLnBrk="1" fontAlgn="auto" hangingPunct="1">
              <a:spcBef>
                <a:spcPts val="0"/>
              </a:spcBef>
              <a:spcAft>
                <a:spcPts val="0"/>
              </a:spcAft>
              <a:defRPr/>
            </a:pPr>
            <a:endParaRPr lang="en-US">
              <a:solidFill>
                <a:schemeClr val="lt1"/>
              </a:solidFill>
              <a:latin typeface="+mn-lt"/>
            </a:endParaRPr>
          </a:p>
        </p:txBody>
      </p:sp>
      <p:sp>
        <p:nvSpPr>
          <p:cNvPr id="161" name="Rectangle 160"/>
          <p:cNvSpPr/>
          <p:nvPr/>
        </p:nvSpPr>
        <p:spPr bwMode="auto">
          <a:xfrm>
            <a:off x="3317875" y="1474224"/>
            <a:ext cx="134938" cy="9048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600"/>
          </a:p>
        </p:txBody>
      </p:sp>
      <p:sp>
        <p:nvSpPr>
          <p:cNvPr id="162" name="Block Arc 44"/>
          <p:cNvSpPr>
            <a:spLocks/>
          </p:cNvSpPr>
          <p:nvPr/>
        </p:nvSpPr>
        <p:spPr bwMode="auto">
          <a:xfrm rot="16200000">
            <a:off x="3336925" y="4076920"/>
            <a:ext cx="438150" cy="446088"/>
          </a:xfrm>
          <a:custGeom>
            <a:avLst/>
            <a:gdLst>
              <a:gd name="T0" fmla="*/ 0 w 685800"/>
              <a:gd name="T1" fmla="*/ 0 h 685800"/>
              <a:gd name="T2" fmla="*/ 0 w 685800"/>
              <a:gd name="T3" fmla="*/ 0 h 685800"/>
              <a:gd name="T4" fmla="*/ 0 w 685800"/>
              <a:gd name="T5" fmla="*/ 0 h 685800"/>
              <a:gd name="T6" fmla="*/ 5898240 60000 65536"/>
              <a:gd name="T7" fmla="*/ 0 60000 65536"/>
              <a:gd name="T8" fmla="*/ 17694720 60000 65536"/>
              <a:gd name="T9" fmla="*/ 0 w 685800"/>
              <a:gd name="T10" fmla="*/ 0 h 685800"/>
              <a:gd name="T11" fmla="*/ 353126 w 685800"/>
              <a:gd name="T12" fmla="*/ 342901 h 685800"/>
            </a:gdLst>
            <a:ahLst/>
            <a:cxnLst>
              <a:cxn ang="T6">
                <a:pos x="T0" y="T1"/>
              </a:cxn>
              <a:cxn ang="T7">
                <a:pos x="T2" y="T3"/>
              </a:cxn>
              <a:cxn ang="T8">
                <a:pos x="T4" y="T5"/>
              </a:cxn>
            </a:cxnLst>
            <a:rect l="T9" t="T10" r="T11" b="T12"/>
            <a:pathLst>
              <a:path w="685800" h="685800">
                <a:moveTo>
                  <a:pt x="0" y="342900"/>
                </a:moveTo>
                <a:lnTo>
                  <a:pt x="0" y="342900"/>
                </a:lnTo>
                <a:cubicBezTo>
                  <a:pt x="0" y="153521"/>
                  <a:pt x="153521" y="0"/>
                  <a:pt x="342900" y="0"/>
                </a:cubicBezTo>
                <a:cubicBezTo>
                  <a:pt x="346196" y="0"/>
                  <a:pt x="349492" y="47"/>
                  <a:pt x="352787" y="142"/>
                </a:cubicBezTo>
                <a:lnTo>
                  <a:pt x="348095" y="162788"/>
                </a:lnTo>
                <a:lnTo>
                  <a:pt x="348095" y="162787"/>
                </a:lnTo>
                <a:cubicBezTo>
                  <a:pt x="346363" y="162737"/>
                  <a:pt x="344631" y="162713"/>
                  <a:pt x="342900" y="162713"/>
                </a:cubicBezTo>
                <a:cubicBezTo>
                  <a:pt x="243385" y="162713"/>
                  <a:pt x="162713" y="243385"/>
                  <a:pt x="162713" y="342900"/>
                </a:cubicBezTo>
                <a:lnTo>
                  <a:pt x="0" y="342900"/>
                </a:lnTo>
                <a:close/>
              </a:path>
            </a:pathLst>
          </a:custGeom>
          <a:solidFill>
            <a:schemeClr val="accent3"/>
          </a:solidFill>
          <a:ln w="12700" cap="flat" cmpd="sng" algn="ctr">
            <a:solidFill>
              <a:schemeClr val="tx1"/>
            </a:solidFill>
            <a:prstDash val="solid"/>
            <a:round/>
            <a:headEnd type="none" w="lg" len="med"/>
            <a:tailEnd type="none" w="lg" len="med"/>
          </a:ln>
        </p:spPr>
        <p:txBody>
          <a:bodyPr anchor="ctr">
            <a:spAutoFit/>
          </a:bodyPr>
          <a:lstStyle/>
          <a:p>
            <a:endParaRPr lang="en-US"/>
          </a:p>
        </p:txBody>
      </p:sp>
      <p:sp>
        <p:nvSpPr>
          <p:cNvPr id="163" name="Rectangle 169"/>
          <p:cNvSpPr>
            <a:spLocks noChangeArrowheads="1"/>
          </p:cNvSpPr>
          <p:nvPr/>
        </p:nvSpPr>
        <p:spPr bwMode="auto">
          <a:xfrm flipV="1">
            <a:off x="3830638" y="6261320"/>
            <a:ext cx="1035050" cy="61913"/>
          </a:xfrm>
          <a:prstGeom prst="rect">
            <a:avLst/>
          </a:prstGeom>
          <a:solidFill>
            <a:schemeClr val="accent3"/>
          </a:solidFill>
          <a:ln w="12700" algn="ctr">
            <a:solidFill>
              <a:schemeClr val="tx1"/>
            </a:solidFill>
            <a:miter lim="800000"/>
            <a:headEnd/>
            <a:tailEnd/>
          </a:ln>
        </p:spPr>
        <p:txBody>
          <a:bodyPr rot="10800000" anchor="ctr"/>
          <a:lstStyle/>
          <a:p>
            <a:pPr algn="ctr" eaLnBrk="1" fontAlgn="auto" hangingPunct="1">
              <a:spcBef>
                <a:spcPts val="0"/>
              </a:spcBef>
              <a:spcAft>
                <a:spcPts val="0"/>
              </a:spcAft>
              <a:defRPr/>
            </a:pPr>
            <a:endParaRPr lang="en-US">
              <a:solidFill>
                <a:schemeClr val="lt1"/>
              </a:solidFill>
              <a:latin typeface="+mn-lt"/>
            </a:endParaRPr>
          </a:p>
        </p:txBody>
      </p:sp>
      <p:sp>
        <p:nvSpPr>
          <p:cNvPr id="165" name="Rectangle 11"/>
          <p:cNvSpPr>
            <a:spLocks noChangeArrowheads="1"/>
          </p:cNvSpPr>
          <p:nvPr/>
        </p:nvSpPr>
        <p:spPr bwMode="auto">
          <a:xfrm flipH="1">
            <a:off x="3924300" y="1562986"/>
            <a:ext cx="62909" cy="3817272"/>
          </a:xfrm>
          <a:prstGeom prst="rect">
            <a:avLst/>
          </a:prstGeom>
          <a:solidFill>
            <a:schemeClr val="accent3"/>
          </a:solidFill>
          <a:ln w="6350" algn="ctr">
            <a:solidFill>
              <a:schemeClr val="tx1"/>
            </a:solidFill>
            <a:miter lim="800000"/>
            <a:headEnd/>
            <a:tailEnd/>
          </a:ln>
        </p:spPr>
        <p:txBody>
          <a:bodyPr anchor="ctr"/>
          <a:lstStyle/>
          <a:p>
            <a:pPr algn="ctr" eaLnBrk="1" fontAlgn="auto" hangingPunct="1">
              <a:spcBef>
                <a:spcPts val="0"/>
              </a:spcBef>
              <a:spcAft>
                <a:spcPts val="0"/>
              </a:spcAft>
              <a:defRPr/>
            </a:pPr>
            <a:endParaRPr lang="en-US">
              <a:solidFill>
                <a:schemeClr val="lt1"/>
              </a:solidFill>
              <a:latin typeface="+mn-lt"/>
            </a:endParaRPr>
          </a:p>
        </p:txBody>
      </p:sp>
      <p:sp>
        <p:nvSpPr>
          <p:cNvPr id="166" name="Rectangle 11"/>
          <p:cNvSpPr>
            <a:spLocks noChangeArrowheads="1"/>
          </p:cNvSpPr>
          <p:nvPr/>
        </p:nvSpPr>
        <p:spPr bwMode="auto">
          <a:xfrm flipH="1">
            <a:off x="3673474" y="1552353"/>
            <a:ext cx="64008" cy="4683567"/>
          </a:xfrm>
          <a:prstGeom prst="rect">
            <a:avLst/>
          </a:prstGeom>
          <a:solidFill>
            <a:schemeClr val="accent3"/>
          </a:solidFill>
          <a:ln w="6350" algn="ctr">
            <a:solidFill>
              <a:schemeClr val="tx1"/>
            </a:solidFill>
            <a:miter lim="800000"/>
            <a:headEnd/>
            <a:tailEnd/>
          </a:ln>
        </p:spPr>
        <p:txBody>
          <a:bodyPr anchor="ctr"/>
          <a:lstStyle/>
          <a:p>
            <a:pPr algn="ctr" eaLnBrk="1" fontAlgn="auto" hangingPunct="1">
              <a:spcBef>
                <a:spcPts val="0"/>
              </a:spcBef>
              <a:spcAft>
                <a:spcPts val="0"/>
              </a:spcAft>
              <a:defRPr/>
            </a:pPr>
            <a:endParaRPr lang="en-US">
              <a:solidFill>
                <a:schemeClr val="lt1"/>
              </a:solidFill>
              <a:latin typeface="+mn-lt"/>
            </a:endParaRPr>
          </a:p>
        </p:txBody>
      </p:sp>
      <p:sp>
        <p:nvSpPr>
          <p:cNvPr id="167" name="Block Arc 44"/>
          <p:cNvSpPr>
            <a:spLocks/>
          </p:cNvSpPr>
          <p:nvPr/>
        </p:nvSpPr>
        <p:spPr bwMode="auto">
          <a:xfrm rot="16200000">
            <a:off x="3898900" y="5148482"/>
            <a:ext cx="438150" cy="447675"/>
          </a:xfrm>
          <a:custGeom>
            <a:avLst/>
            <a:gdLst>
              <a:gd name="T0" fmla="*/ 0 w 685800"/>
              <a:gd name="T1" fmla="*/ 0 h 685800"/>
              <a:gd name="T2" fmla="*/ 0 w 685800"/>
              <a:gd name="T3" fmla="*/ 0 h 685800"/>
              <a:gd name="T4" fmla="*/ 0 w 685800"/>
              <a:gd name="T5" fmla="*/ 0 h 685800"/>
              <a:gd name="T6" fmla="*/ 5898240 60000 65536"/>
              <a:gd name="T7" fmla="*/ 0 60000 65536"/>
              <a:gd name="T8" fmla="*/ 17694720 60000 65536"/>
              <a:gd name="T9" fmla="*/ 0 w 685800"/>
              <a:gd name="T10" fmla="*/ 0 h 685800"/>
              <a:gd name="T11" fmla="*/ 353126 w 685800"/>
              <a:gd name="T12" fmla="*/ 342901 h 685800"/>
            </a:gdLst>
            <a:ahLst/>
            <a:cxnLst>
              <a:cxn ang="T6">
                <a:pos x="T0" y="T1"/>
              </a:cxn>
              <a:cxn ang="T7">
                <a:pos x="T2" y="T3"/>
              </a:cxn>
              <a:cxn ang="T8">
                <a:pos x="T4" y="T5"/>
              </a:cxn>
            </a:cxnLst>
            <a:rect l="T9" t="T10" r="T11" b="T12"/>
            <a:pathLst>
              <a:path w="685800" h="685800">
                <a:moveTo>
                  <a:pt x="0" y="342900"/>
                </a:moveTo>
                <a:lnTo>
                  <a:pt x="0" y="342900"/>
                </a:lnTo>
                <a:cubicBezTo>
                  <a:pt x="0" y="153521"/>
                  <a:pt x="153521" y="0"/>
                  <a:pt x="342900" y="0"/>
                </a:cubicBezTo>
                <a:cubicBezTo>
                  <a:pt x="346196" y="0"/>
                  <a:pt x="349492" y="47"/>
                  <a:pt x="352787" y="142"/>
                </a:cubicBezTo>
                <a:lnTo>
                  <a:pt x="348095" y="162788"/>
                </a:lnTo>
                <a:lnTo>
                  <a:pt x="348095" y="162787"/>
                </a:lnTo>
                <a:cubicBezTo>
                  <a:pt x="346363" y="162737"/>
                  <a:pt x="344631" y="162713"/>
                  <a:pt x="342900" y="162713"/>
                </a:cubicBezTo>
                <a:cubicBezTo>
                  <a:pt x="243385" y="162713"/>
                  <a:pt x="162713" y="243385"/>
                  <a:pt x="162713" y="342900"/>
                </a:cubicBezTo>
                <a:lnTo>
                  <a:pt x="0" y="342900"/>
                </a:lnTo>
                <a:close/>
              </a:path>
            </a:pathLst>
          </a:custGeom>
          <a:solidFill>
            <a:schemeClr val="accent3"/>
          </a:solidFill>
          <a:ln w="12700" cap="flat" cmpd="sng" algn="ctr">
            <a:solidFill>
              <a:schemeClr val="tx1"/>
            </a:solidFill>
            <a:prstDash val="solid"/>
            <a:round/>
            <a:headEnd type="none" w="lg" len="med"/>
            <a:tailEnd type="none" w="lg" len="med"/>
          </a:ln>
        </p:spPr>
        <p:txBody>
          <a:bodyPr anchor="ctr">
            <a:spAutoFit/>
          </a:bodyPr>
          <a:lstStyle/>
          <a:p>
            <a:endParaRPr lang="en-US"/>
          </a:p>
        </p:txBody>
      </p:sp>
      <p:sp>
        <p:nvSpPr>
          <p:cNvPr id="168" name="Rectangle 169"/>
          <p:cNvSpPr>
            <a:spLocks noChangeArrowheads="1"/>
          </p:cNvSpPr>
          <p:nvPr/>
        </p:nvSpPr>
        <p:spPr bwMode="auto">
          <a:xfrm flipV="1">
            <a:off x="4241800" y="4781770"/>
            <a:ext cx="635000" cy="61913"/>
          </a:xfrm>
          <a:prstGeom prst="rect">
            <a:avLst/>
          </a:prstGeom>
          <a:solidFill>
            <a:schemeClr val="accent3"/>
          </a:solidFill>
          <a:ln w="12700" algn="ctr">
            <a:solidFill>
              <a:schemeClr val="tx1"/>
            </a:solidFill>
            <a:miter lim="800000"/>
            <a:headEnd/>
            <a:tailEnd/>
          </a:ln>
        </p:spPr>
        <p:txBody>
          <a:bodyPr rot="10800000" anchor="ctr"/>
          <a:lstStyle/>
          <a:p>
            <a:pPr algn="ctr" eaLnBrk="1" fontAlgn="auto" hangingPunct="1">
              <a:spcBef>
                <a:spcPts val="0"/>
              </a:spcBef>
              <a:spcAft>
                <a:spcPts val="0"/>
              </a:spcAft>
              <a:defRPr/>
            </a:pPr>
            <a:endParaRPr lang="en-US">
              <a:solidFill>
                <a:schemeClr val="lt1"/>
              </a:solidFill>
              <a:latin typeface="+mn-lt"/>
            </a:endParaRPr>
          </a:p>
        </p:txBody>
      </p:sp>
      <p:sp>
        <p:nvSpPr>
          <p:cNvPr id="169" name="Block Arc 44"/>
          <p:cNvSpPr>
            <a:spLocks/>
          </p:cNvSpPr>
          <p:nvPr/>
        </p:nvSpPr>
        <p:spPr bwMode="auto">
          <a:xfrm rot="16200000">
            <a:off x="4141788" y="4430932"/>
            <a:ext cx="438150" cy="447675"/>
          </a:xfrm>
          <a:custGeom>
            <a:avLst/>
            <a:gdLst>
              <a:gd name="T0" fmla="*/ 0 w 685800"/>
              <a:gd name="T1" fmla="*/ 0 h 685800"/>
              <a:gd name="T2" fmla="*/ 0 w 685800"/>
              <a:gd name="T3" fmla="*/ 0 h 685800"/>
              <a:gd name="T4" fmla="*/ 0 w 685800"/>
              <a:gd name="T5" fmla="*/ 0 h 685800"/>
              <a:gd name="T6" fmla="*/ 5898240 60000 65536"/>
              <a:gd name="T7" fmla="*/ 0 60000 65536"/>
              <a:gd name="T8" fmla="*/ 17694720 60000 65536"/>
              <a:gd name="T9" fmla="*/ 0 w 685800"/>
              <a:gd name="T10" fmla="*/ 0 h 685800"/>
              <a:gd name="T11" fmla="*/ 353126 w 685800"/>
              <a:gd name="T12" fmla="*/ 342901 h 685800"/>
            </a:gdLst>
            <a:ahLst/>
            <a:cxnLst>
              <a:cxn ang="T6">
                <a:pos x="T0" y="T1"/>
              </a:cxn>
              <a:cxn ang="T7">
                <a:pos x="T2" y="T3"/>
              </a:cxn>
              <a:cxn ang="T8">
                <a:pos x="T4" y="T5"/>
              </a:cxn>
            </a:cxnLst>
            <a:rect l="T9" t="T10" r="T11" b="T12"/>
            <a:pathLst>
              <a:path w="685800" h="685800">
                <a:moveTo>
                  <a:pt x="0" y="342900"/>
                </a:moveTo>
                <a:lnTo>
                  <a:pt x="0" y="342900"/>
                </a:lnTo>
                <a:cubicBezTo>
                  <a:pt x="0" y="153521"/>
                  <a:pt x="153521" y="0"/>
                  <a:pt x="342900" y="0"/>
                </a:cubicBezTo>
                <a:cubicBezTo>
                  <a:pt x="346196" y="0"/>
                  <a:pt x="349492" y="47"/>
                  <a:pt x="352787" y="142"/>
                </a:cubicBezTo>
                <a:lnTo>
                  <a:pt x="348095" y="162788"/>
                </a:lnTo>
                <a:lnTo>
                  <a:pt x="348095" y="162787"/>
                </a:lnTo>
                <a:cubicBezTo>
                  <a:pt x="346363" y="162737"/>
                  <a:pt x="344631" y="162713"/>
                  <a:pt x="342900" y="162713"/>
                </a:cubicBezTo>
                <a:cubicBezTo>
                  <a:pt x="243385" y="162713"/>
                  <a:pt x="162713" y="243385"/>
                  <a:pt x="162713" y="342900"/>
                </a:cubicBezTo>
                <a:lnTo>
                  <a:pt x="0" y="342900"/>
                </a:lnTo>
                <a:close/>
              </a:path>
            </a:pathLst>
          </a:custGeom>
          <a:solidFill>
            <a:schemeClr val="accent3"/>
          </a:solidFill>
          <a:ln w="12700" cap="flat" cmpd="sng" algn="ctr">
            <a:solidFill>
              <a:schemeClr val="tx1"/>
            </a:solidFill>
            <a:prstDash val="solid"/>
            <a:round/>
            <a:headEnd type="none" w="lg" len="med"/>
            <a:tailEnd type="none" w="lg" len="med"/>
          </a:ln>
        </p:spPr>
        <p:txBody>
          <a:bodyPr anchor="ctr">
            <a:spAutoFit/>
          </a:bodyPr>
          <a:lstStyle/>
          <a:p>
            <a:endParaRPr lang="en-US"/>
          </a:p>
        </p:txBody>
      </p:sp>
      <p:sp>
        <p:nvSpPr>
          <p:cNvPr id="170" name="Block Arc 44"/>
          <p:cNvSpPr>
            <a:spLocks/>
          </p:cNvSpPr>
          <p:nvPr/>
        </p:nvSpPr>
        <p:spPr bwMode="auto">
          <a:xfrm rot="16200000">
            <a:off x="3640138" y="5913657"/>
            <a:ext cx="438150" cy="446088"/>
          </a:xfrm>
          <a:custGeom>
            <a:avLst/>
            <a:gdLst>
              <a:gd name="T0" fmla="*/ 0 w 685800"/>
              <a:gd name="T1" fmla="*/ 0 h 685800"/>
              <a:gd name="T2" fmla="*/ 0 w 685800"/>
              <a:gd name="T3" fmla="*/ 0 h 685800"/>
              <a:gd name="T4" fmla="*/ 0 w 685800"/>
              <a:gd name="T5" fmla="*/ 0 h 685800"/>
              <a:gd name="T6" fmla="*/ 5898240 60000 65536"/>
              <a:gd name="T7" fmla="*/ 0 60000 65536"/>
              <a:gd name="T8" fmla="*/ 17694720 60000 65536"/>
              <a:gd name="T9" fmla="*/ 0 w 685800"/>
              <a:gd name="T10" fmla="*/ 0 h 685800"/>
              <a:gd name="T11" fmla="*/ 353126 w 685800"/>
              <a:gd name="T12" fmla="*/ 342901 h 685800"/>
            </a:gdLst>
            <a:ahLst/>
            <a:cxnLst>
              <a:cxn ang="T6">
                <a:pos x="T0" y="T1"/>
              </a:cxn>
              <a:cxn ang="T7">
                <a:pos x="T2" y="T3"/>
              </a:cxn>
              <a:cxn ang="T8">
                <a:pos x="T4" y="T5"/>
              </a:cxn>
            </a:cxnLst>
            <a:rect l="T9" t="T10" r="T11" b="T12"/>
            <a:pathLst>
              <a:path w="685800" h="685800">
                <a:moveTo>
                  <a:pt x="0" y="342900"/>
                </a:moveTo>
                <a:lnTo>
                  <a:pt x="0" y="342900"/>
                </a:lnTo>
                <a:cubicBezTo>
                  <a:pt x="0" y="153521"/>
                  <a:pt x="153521" y="0"/>
                  <a:pt x="342900" y="0"/>
                </a:cubicBezTo>
                <a:cubicBezTo>
                  <a:pt x="346196" y="0"/>
                  <a:pt x="349492" y="47"/>
                  <a:pt x="352787" y="142"/>
                </a:cubicBezTo>
                <a:lnTo>
                  <a:pt x="348095" y="162788"/>
                </a:lnTo>
                <a:lnTo>
                  <a:pt x="348095" y="162787"/>
                </a:lnTo>
                <a:cubicBezTo>
                  <a:pt x="346363" y="162737"/>
                  <a:pt x="344631" y="162713"/>
                  <a:pt x="342900" y="162713"/>
                </a:cubicBezTo>
                <a:cubicBezTo>
                  <a:pt x="243385" y="162713"/>
                  <a:pt x="162713" y="243385"/>
                  <a:pt x="162713" y="342900"/>
                </a:cubicBezTo>
                <a:lnTo>
                  <a:pt x="0" y="342900"/>
                </a:lnTo>
                <a:close/>
              </a:path>
            </a:pathLst>
          </a:custGeom>
          <a:solidFill>
            <a:schemeClr val="accent3"/>
          </a:solidFill>
          <a:ln w="12700" cap="flat" cmpd="sng" algn="ctr">
            <a:solidFill>
              <a:schemeClr val="tx1"/>
            </a:solidFill>
            <a:prstDash val="solid"/>
            <a:round/>
            <a:headEnd type="none" w="lg" len="med"/>
            <a:tailEnd type="none" w="lg" len="med"/>
          </a:ln>
        </p:spPr>
        <p:txBody>
          <a:bodyPr anchor="ctr">
            <a:spAutoFit/>
          </a:bodyPr>
          <a:lstStyle/>
          <a:p>
            <a:endParaRPr lang="en-US"/>
          </a:p>
        </p:txBody>
      </p:sp>
      <p:sp>
        <p:nvSpPr>
          <p:cNvPr id="171" name="Rectangle 14"/>
          <p:cNvSpPr/>
          <p:nvPr/>
        </p:nvSpPr>
        <p:spPr bwMode="auto">
          <a:xfrm>
            <a:off x="3638550" y="1472637"/>
            <a:ext cx="142875" cy="9048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600"/>
          </a:p>
        </p:txBody>
      </p:sp>
      <p:sp>
        <p:nvSpPr>
          <p:cNvPr id="172" name="Rectangle 17"/>
          <p:cNvSpPr/>
          <p:nvPr/>
        </p:nvSpPr>
        <p:spPr bwMode="auto">
          <a:xfrm>
            <a:off x="3876675" y="1472637"/>
            <a:ext cx="142875" cy="9048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600"/>
          </a:p>
        </p:txBody>
      </p:sp>
      <p:sp>
        <p:nvSpPr>
          <p:cNvPr id="173" name="Rectangle 20"/>
          <p:cNvSpPr/>
          <p:nvPr/>
        </p:nvSpPr>
        <p:spPr bwMode="auto">
          <a:xfrm>
            <a:off x="4113213" y="1472637"/>
            <a:ext cx="142875" cy="9048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600"/>
          </a:p>
        </p:txBody>
      </p:sp>
      <p:grpSp>
        <p:nvGrpSpPr>
          <p:cNvPr id="9" name="Group 185"/>
          <p:cNvGrpSpPr/>
          <p:nvPr/>
        </p:nvGrpSpPr>
        <p:grpSpPr>
          <a:xfrm>
            <a:off x="2590800" y="212655"/>
            <a:ext cx="952500" cy="1316736"/>
            <a:chOff x="2590800" y="545537"/>
            <a:chExt cx="952500" cy="990600"/>
          </a:xfrm>
        </p:grpSpPr>
        <p:cxnSp>
          <p:nvCxnSpPr>
            <p:cNvPr id="144" name="Straight Connector 6"/>
            <p:cNvCxnSpPr>
              <a:cxnSpLocks noChangeShapeType="1"/>
            </p:cNvCxnSpPr>
            <p:nvPr/>
          </p:nvCxnSpPr>
          <p:spPr bwMode="auto">
            <a:xfrm>
              <a:off x="3543300" y="545537"/>
              <a:ext cx="0" cy="990600"/>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cxnSp>
          <p:nvCxnSpPr>
            <p:cNvPr id="176" name="Straight Connector 4"/>
            <p:cNvCxnSpPr>
              <a:cxnSpLocks noChangeShapeType="1"/>
            </p:cNvCxnSpPr>
            <p:nvPr/>
          </p:nvCxnSpPr>
          <p:spPr bwMode="auto">
            <a:xfrm>
              <a:off x="2590800" y="545537"/>
              <a:ext cx="0" cy="990600"/>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grpSp>
      <p:sp>
        <p:nvSpPr>
          <p:cNvPr id="7240" name="Line 72"/>
          <p:cNvSpPr>
            <a:spLocks noChangeShapeType="1"/>
          </p:cNvSpPr>
          <p:nvPr/>
        </p:nvSpPr>
        <p:spPr bwMode="auto">
          <a:xfrm>
            <a:off x="2697902" y="3497878"/>
            <a:ext cx="0" cy="381000"/>
          </a:xfrm>
          <a:prstGeom prst="line">
            <a:avLst/>
          </a:prstGeom>
          <a:noFill/>
          <a:ln w="57150">
            <a:solidFill>
              <a:srgbClr val="FFC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41" name="Line 73"/>
          <p:cNvSpPr>
            <a:spLocks noChangeShapeType="1"/>
          </p:cNvSpPr>
          <p:nvPr/>
        </p:nvSpPr>
        <p:spPr bwMode="auto">
          <a:xfrm>
            <a:off x="2942377" y="3491528"/>
            <a:ext cx="0" cy="381000"/>
          </a:xfrm>
          <a:prstGeom prst="line">
            <a:avLst/>
          </a:prstGeom>
          <a:noFill/>
          <a:ln w="57150">
            <a:solidFill>
              <a:srgbClr val="FFC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42" name="Line 74"/>
          <p:cNvSpPr>
            <a:spLocks noChangeShapeType="1"/>
          </p:cNvSpPr>
          <p:nvPr/>
        </p:nvSpPr>
        <p:spPr bwMode="auto">
          <a:xfrm>
            <a:off x="3167802" y="3504228"/>
            <a:ext cx="0" cy="381000"/>
          </a:xfrm>
          <a:prstGeom prst="line">
            <a:avLst/>
          </a:prstGeom>
          <a:noFill/>
          <a:ln w="57150">
            <a:solidFill>
              <a:srgbClr val="FFC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43" name="Line 75"/>
          <p:cNvSpPr>
            <a:spLocks noChangeShapeType="1"/>
          </p:cNvSpPr>
          <p:nvPr/>
        </p:nvSpPr>
        <p:spPr bwMode="auto">
          <a:xfrm>
            <a:off x="3388465" y="3504228"/>
            <a:ext cx="0" cy="381000"/>
          </a:xfrm>
          <a:prstGeom prst="line">
            <a:avLst/>
          </a:prstGeom>
          <a:noFill/>
          <a:ln w="57150">
            <a:solidFill>
              <a:srgbClr val="FFC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44" name="Line 76"/>
          <p:cNvSpPr>
            <a:spLocks noChangeShapeType="1"/>
          </p:cNvSpPr>
          <p:nvPr/>
        </p:nvSpPr>
        <p:spPr bwMode="auto">
          <a:xfrm flipV="1">
            <a:off x="3701202" y="3489941"/>
            <a:ext cx="14288" cy="381000"/>
          </a:xfrm>
          <a:prstGeom prst="line">
            <a:avLst/>
          </a:prstGeom>
          <a:noFill/>
          <a:ln w="57150">
            <a:solidFill>
              <a:srgbClr val="FFC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45" name="Line 77"/>
          <p:cNvSpPr>
            <a:spLocks noChangeShapeType="1"/>
          </p:cNvSpPr>
          <p:nvPr/>
        </p:nvSpPr>
        <p:spPr bwMode="auto">
          <a:xfrm flipV="1">
            <a:off x="3959965" y="3496291"/>
            <a:ext cx="14287" cy="381000"/>
          </a:xfrm>
          <a:prstGeom prst="line">
            <a:avLst/>
          </a:prstGeom>
          <a:noFill/>
          <a:ln w="57150">
            <a:solidFill>
              <a:srgbClr val="FFC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46" name="Line 78"/>
          <p:cNvSpPr>
            <a:spLocks noChangeShapeType="1"/>
          </p:cNvSpPr>
          <p:nvPr/>
        </p:nvSpPr>
        <p:spPr bwMode="auto">
          <a:xfrm flipV="1">
            <a:off x="4204440" y="3504228"/>
            <a:ext cx="14287" cy="381000"/>
          </a:xfrm>
          <a:prstGeom prst="line">
            <a:avLst/>
          </a:prstGeom>
          <a:noFill/>
          <a:ln w="57150">
            <a:solidFill>
              <a:srgbClr val="FFC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0" name="Group 182"/>
          <p:cNvGrpSpPr/>
          <p:nvPr/>
        </p:nvGrpSpPr>
        <p:grpSpPr>
          <a:xfrm>
            <a:off x="4876800" y="170124"/>
            <a:ext cx="1270000" cy="6537960"/>
            <a:chOff x="4876800" y="1729007"/>
            <a:chExt cx="1270000" cy="4973638"/>
          </a:xfrm>
        </p:grpSpPr>
        <p:cxnSp>
          <p:nvCxnSpPr>
            <p:cNvPr id="184" name="Straight Connector 4"/>
            <p:cNvCxnSpPr>
              <a:cxnSpLocks noChangeShapeType="1"/>
            </p:cNvCxnSpPr>
            <p:nvPr/>
          </p:nvCxnSpPr>
          <p:spPr bwMode="auto">
            <a:xfrm>
              <a:off x="4876800" y="1729007"/>
              <a:ext cx="0" cy="4973638"/>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cxnSp>
          <p:nvCxnSpPr>
            <p:cNvPr id="185" name="Straight Connector 4"/>
            <p:cNvCxnSpPr>
              <a:cxnSpLocks noChangeShapeType="1"/>
            </p:cNvCxnSpPr>
            <p:nvPr/>
          </p:nvCxnSpPr>
          <p:spPr bwMode="auto">
            <a:xfrm>
              <a:off x="6146800" y="1729007"/>
              <a:ext cx="0" cy="4973638"/>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grpSp>
      <p:sp>
        <p:nvSpPr>
          <p:cNvPr id="187" name="Rectangle 186"/>
          <p:cNvSpPr/>
          <p:nvPr/>
        </p:nvSpPr>
        <p:spPr bwMode="auto">
          <a:xfrm>
            <a:off x="5542162" y="1205024"/>
            <a:ext cx="73152" cy="10058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cxnSp>
        <p:nvCxnSpPr>
          <p:cNvPr id="188" name="Straight Connector 187"/>
          <p:cNvCxnSpPr/>
          <p:nvPr/>
        </p:nvCxnSpPr>
        <p:spPr bwMode="auto">
          <a:xfrm>
            <a:off x="4902046" y="3559995"/>
            <a:ext cx="2243033" cy="0"/>
          </a:xfrm>
          <a:prstGeom prst="line">
            <a:avLst/>
          </a:prstGeom>
          <a:noFill/>
          <a:ln w="12700" cap="flat" cmpd="sng" algn="ctr">
            <a:solidFill>
              <a:schemeClr val="accent2"/>
            </a:solidFill>
            <a:prstDash val="sysDash"/>
            <a:round/>
            <a:headEnd type="none" w="lg" len="med"/>
            <a:tailEnd type="none" w="lg" len="med"/>
          </a:ln>
          <a:effectLst/>
        </p:spPr>
      </p:cxnSp>
      <p:sp>
        <p:nvSpPr>
          <p:cNvPr id="111" name="Block Arc 44"/>
          <p:cNvSpPr>
            <a:spLocks/>
          </p:cNvSpPr>
          <p:nvPr/>
        </p:nvSpPr>
        <p:spPr bwMode="auto">
          <a:xfrm>
            <a:off x="5521166" y="1039564"/>
            <a:ext cx="441325" cy="442913"/>
          </a:xfrm>
          <a:custGeom>
            <a:avLst/>
            <a:gdLst>
              <a:gd name="T0" fmla="*/ 0 w 685800"/>
              <a:gd name="T1" fmla="*/ 0 h 685800"/>
              <a:gd name="T2" fmla="*/ 0 w 685800"/>
              <a:gd name="T3" fmla="*/ 0 h 685800"/>
              <a:gd name="T4" fmla="*/ 0 w 685800"/>
              <a:gd name="T5" fmla="*/ 0 h 685800"/>
              <a:gd name="T6" fmla="*/ 5898240 60000 65536"/>
              <a:gd name="T7" fmla="*/ 0 60000 65536"/>
              <a:gd name="T8" fmla="*/ 17694720 60000 65536"/>
              <a:gd name="T9" fmla="*/ 0 w 685800"/>
              <a:gd name="T10" fmla="*/ 0 h 685800"/>
              <a:gd name="T11" fmla="*/ 353126 w 685800"/>
              <a:gd name="T12" fmla="*/ 342901 h 685800"/>
            </a:gdLst>
            <a:ahLst/>
            <a:cxnLst>
              <a:cxn ang="T6">
                <a:pos x="T0" y="T1"/>
              </a:cxn>
              <a:cxn ang="T7">
                <a:pos x="T2" y="T3"/>
              </a:cxn>
              <a:cxn ang="T8">
                <a:pos x="T4" y="T5"/>
              </a:cxn>
            </a:cxnLst>
            <a:rect l="T9" t="T10" r="T11" b="T12"/>
            <a:pathLst>
              <a:path w="685800" h="685800">
                <a:moveTo>
                  <a:pt x="0" y="342900"/>
                </a:moveTo>
                <a:lnTo>
                  <a:pt x="0" y="342900"/>
                </a:lnTo>
                <a:cubicBezTo>
                  <a:pt x="0" y="153521"/>
                  <a:pt x="153521" y="0"/>
                  <a:pt x="342900" y="0"/>
                </a:cubicBezTo>
                <a:cubicBezTo>
                  <a:pt x="346196" y="0"/>
                  <a:pt x="349492" y="47"/>
                  <a:pt x="352787" y="142"/>
                </a:cubicBezTo>
                <a:lnTo>
                  <a:pt x="348095" y="162788"/>
                </a:lnTo>
                <a:lnTo>
                  <a:pt x="348095" y="162787"/>
                </a:lnTo>
                <a:cubicBezTo>
                  <a:pt x="346363" y="162737"/>
                  <a:pt x="344631" y="162713"/>
                  <a:pt x="342900" y="162713"/>
                </a:cubicBezTo>
                <a:cubicBezTo>
                  <a:pt x="243385" y="162713"/>
                  <a:pt x="162713" y="243385"/>
                  <a:pt x="162713" y="342900"/>
                </a:cubicBezTo>
                <a:lnTo>
                  <a:pt x="0" y="342900"/>
                </a:lnTo>
                <a:close/>
              </a:path>
            </a:pathLst>
          </a:custGeom>
          <a:solidFill>
            <a:schemeClr val="bg1"/>
          </a:solidFill>
          <a:ln w="12700" cap="flat" cmpd="sng" algn="ctr">
            <a:solidFill>
              <a:schemeClr val="tx1"/>
            </a:solidFill>
            <a:prstDash val="solid"/>
            <a:round/>
            <a:headEnd type="none" w="lg" len="med"/>
            <a:tailEnd type="none" w="lg" len="med"/>
          </a:ln>
        </p:spPr>
        <p:txBody>
          <a:bodyPr anchor="ctr">
            <a:spAutoFit/>
          </a:bodyPr>
          <a:lstStyle/>
          <a:p>
            <a:endParaRPr lang="en-US"/>
          </a:p>
        </p:txBody>
      </p:sp>
      <p:grpSp>
        <p:nvGrpSpPr>
          <p:cNvPr id="117" name="Group 116"/>
          <p:cNvGrpSpPr/>
          <p:nvPr/>
        </p:nvGrpSpPr>
        <p:grpSpPr>
          <a:xfrm>
            <a:off x="990600" y="1244025"/>
            <a:ext cx="1600200" cy="584775"/>
            <a:chOff x="990600" y="755114"/>
            <a:chExt cx="1600200" cy="584775"/>
          </a:xfrm>
        </p:grpSpPr>
        <p:sp>
          <p:nvSpPr>
            <p:cNvPr id="119" name="Text Box 83"/>
            <p:cNvSpPr txBox="1">
              <a:spLocks noChangeArrowheads="1"/>
            </p:cNvSpPr>
            <p:nvPr/>
          </p:nvSpPr>
          <p:spPr bwMode="auto">
            <a:xfrm>
              <a:off x="990600" y="755114"/>
              <a:ext cx="12954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s-HN" sz="1600" dirty="0" smtClean="0"/>
                <a:t>Caja de Agua Decantada</a:t>
              </a:r>
              <a:endParaRPr lang="es-HN" sz="1600" dirty="0"/>
            </a:p>
          </p:txBody>
        </p:sp>
        <p:cxnSp>
          <p:nvCxnSpPr>
            <p:cNvPr id="120" name="Straight Arrow Connector 119"/>
            <p:cNvCxnSpPr>
              <a:stCxn id="119" idx="3"/>
            </p:cNvCxnSpPr>
            <p:nvPr/>
          </p:nvCxnSpPr>
          <p:spPr>
            <a:xfrm flipV="1">
              <a:off x="2286000" y="955324"/>
              <a:ext cx="304800" cy="9217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4673600"/>
      </p:ext>
    </p:extLst>
  </p:cSld>
  <p:clrMapOvr>
    <a:masterClrMapping/>
  </p:clrMapOvr>
  <p:transition>
    <p:fad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Rectangle 32"/>
          <p:cNvSpPr/>
          <p:nvPr/>
        </p:nvSpPr>
        <p:spPr>
          <a:xfrm>
            <a:off x="3543300" y="1279063"/>
            <a:ext cx="825500" cy="236537"/>
          </a:xfrm>
          <a:prstGeom prst="rect">
            <a:avLst/>
          </a:prstGeom>
          <a:solidFill>
            <a:srgbClr val="3399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3" name="Rectangle 32"/>
          <p:cNvSpPr/>
          <p:nvPr/>
        </p:nvSpPr>
        <p:spPr>
          <a:xfrm>
            <a:off x="2590800" y="422455"/>
            <a:ext cx="952500" cy="1097280"/>
          </a:xfrm>
          <a:prstGeom prst="rect">
            <a:avLst/>
          </a:prstGeom>
          <a:solidFill>
            <a:srgbClr val="3399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248" name="Line 80"/>
          <p:cNvSpPr>
            <a:spLocks noChangeShapeType="1"/>
          </p:cNvSpPr>
          <p:nvPr/>
        </p:nvSpPr>
        <p:spPr bwMode="auto">
          <a:xfrm>
            <a:off x="4572000" y="1375900"/>
            <a:ext cx="228600" cy="304800"/>
          </a:xfrm>
          <a:prstGeom prst="line">
            <a:avLst/>
          </a:prstGeom>
          <a:noFill/>
          <a:ln w="57150">
            <a:solidFill>
              <a:srgbClr val="FFC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50" name="Text Box 82"/>
          <p:cNvSpPr txBox="1">
            <a:spLocks noChangeArrowheads="1"/>
          </p:cNvSpPr>
          <p:nvPr/>
        </p:nvSpPr>
        <p:spPr bwMode="auto">
          <a:xfrm>
            <a:off x="0" y="0"/>
            <a:ext cx="2211572"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s-HN" sz="3600" b="1" dirty="0" smtClean="0"/>
              <a:t>Terminar filtración</a:t>
            </a:r>
            <a:endParaRPr lang="es-HN" sz="3600" b="1" dirty="0"/>
          </a:p>
        </p:txBody>
      </p:sp>
      <p:sp>
        <p:nvSpPr>
          <p:cNvPr id="104" name="Freeform 67"/>
          <p:cNvSpPr>
            <a:spLocks/>
          </p:cNvSpPr>
          <p:nvPr/>
        </p:nvSpPr>
        <p:spPr bwMode="auto">
          <a:xfrm>
            <a:off x="4320205" y="1300494"/>
            <a:ext cx="190500" cy="63500"/>
          </a:xfrm>
          <a:custGeom>
            <a:avLst/>
            <a:gdLst/>
            <a:ahLst/>
            <a:cxnLst>
              <a:cxn ang="0">
                <a:pos x="0" y="12"/>
              </a:cxn>
              <a:cxn ang="0">
                <a:pos x="90" y="12"/>
              </a:cxn>
              <a:cxn ang="0">
                <a:pos x="168" y="84"/>
              </a:cxn>
            </a:cxnLst>
            <a:rect l="0" t="0" r="r" b="b"/>
            <a:pathLst>
              <a:path w="168" h="84">
                <a:moveTo>
                  <a:pt x="0" y="12"/>
                </a:moveTo>
                <a:cubicBezTo>
                  <a:pt x="31" y="6"/>
                  <a:pt x="62" y="0"/>
                  <a:pt x="90" y="12"/>
                </a:cubicBezTo>
                <a:cubicBezTo>
                  <a:pt x="118" y="24"/>
                  <a:pt x="143" y="54"/>
                  <a:pt x="168" y="84"/>
                </a:cubicBezTo>
              </a:path>
            </a:pathLst>
          </a:custGeom>
          <a:solidFill>
            <a:srgbClr val="3399FF"/>
          </a:solidFill>
          <a:ln w="76200" cmpd="sng">
            <a:solidFill>
              <a:srgbClr val="3399FF"/>
            </a:solidFill>
            <a:round/>
            <a:headEnd/>
            <a:tailEnd/>
          </a:ln>
          <a:effectLst/>
        </p:spPr>
        <p:txBody>
          <a:bodyPr/>
          <a:lstStyle/>
          <a:p>
            <a:endParaRPr lang="en-US"/>
          </a:p>
        </p:txBody>
      </p:sp>
      <p:sp>
        <p:nvSpPr>
          <p:cNvPr id="105" name="Rectangle 104"/>
          <p:cNvSpPr/>
          <p:nvPr/>
        </p:nvSpPr>
        <p:spPr>
          <a:xfrm>
            <a:off x="375781" y="6987291"/>
            <a:ext cx="7265096" cy="954107"/>
          </a:xfrm>
          <a:prstGeom prst="rect">
            <a:avLst/>
          </a:prstGeom>
        </p:spPr>
        <p:txBody>
          <a:bodyPr wrap="square">
            <a:spAutoFit/>
          </a:bodyPr>
          <a:lstStyle/>
          <a:p>
            <a:r>
              <a:rPr lang="en-US" b="0" dirty="0" smtClean="0"/>
              <a:t>What causes water to flow through the filter bed?</a:t>
            </a:r>
          </a:p>
          <a:p>
            <a:r>
              <a:rPr lang="en-US" b="0" dirty="0" smtClean="0"/>
              <a:t>____________________________ </a:t>
            </a:r>
            <a:endParaRPr lang="en-US" b="0" dirty="0"/>
          </a:p>
        </p:txBody>
      </p:sp>
      <p:sp>
        <p:nvSpPr>
          <p:cNvPr id="107" name="Rectangle 106"/>
          <p:cNvSpPr/>
          <p:nvPr/>
        </p:nvSpPr>
        <p:spPr>
          <a:xfrm>
            <a:off x="440296" y="7355548"/>
            <a:ext cx="4670323" cy="523220"/>
          </a:xfrm>
          <a:prstGeom prst="rect">
            <a:avLst/>
          </a:prstGeom>
        </p:spPr>
        <p:txBody>
          <a:bodyPr wrap="square">
            <a:spAutoFit/>
          </a:bodyPr>
          <a:lstStyle/>
          <a:p>
            <a:r>
              <a:rPr lang="en-US" b="0" dirty="0" smtClean="0">
                <a:solidFill>
                  <a:schemeClr val="accent4"/>
                </a:solidFill>
              </a:rPr>
              <a:t>differences in piezometric head</a:t>
            </a:r>
            <a:endParaRPr lang="en-US" b="0" dirty="0">
              <a:solidFill>
                <a:schemeClr val="accent4"/>
              </a:solidFill>
            </a:endParaRPr>
          </a:p>
        </p:txBody>
      </p:sp>
      <p:cxnSp>
        <p:nvCxnSpPr>
          <p:cNvPr id="121" name="Straight Connector 120"/>
          <p:cNvCxnSpPr/>
          <p:nvPr/>
        </p:nvCxnSpPr>
        <p:spPr bwMode="auto">
          <a:xfrm>
            <a:off x="3519814" y="444655"/>
            <a:ext cx="3206663" cy="0"/>
          </a:xfrm>
          <a:prstGeom prst="line">
            <a:avLst/>
          </a:prstGeom>
          <a:noFill/>
          <a:ln w="12700" cap="flat" cmpd="sng" algn="ctr">
            <a:solidFill>
              <a:schemeClr val="accent2"/>
            </a:solidFill>
            <a:prstDash val="sysDash"/>
            <a:round/>
            <a:headEnd type="none" w="lg" len="med"/>
            <a:tailEnd type="none" w="lg" len="med"/>
          </a:ln>
          <a:effectLst/>
        </p:spPr>
      </p:cxnSp>
      <p:cxnSp>
        <p:nvCxnSpPr>
          <p:cNvPr id="122" name="Straight Connector 121"/>
          <p:cNvCxnSpPr/>
          <p:nvPr/>
        </p:nvCxnSpPr>
        <p:spPr bwMode="auto">
          <a:xfrm>
            <a:off x="3534428" y="1280910"/>
            <a:ext cx="3192049" cy="0"/>
          </a:xfrm>
          <a:prstGeom prst="line">
            <a:avLst/>
          </a:prstGeom>
          <a:noFill/>
          <a:ln w="12700" cap="flat" cmpd="sng" algn="ctr">
            <a:solidFill>
              <a:schemeClr val="accent2"/>
            </a:solidFill>
            <a:prstDash val="sysDash"/>
            <a:round/>
            <a:headEnd type="none" w="lg" len="med"/>
            <a:tailEnd type="none" w="lg" len="med"/>
          </a:ln>
          <a:effectLst/>
        </p:spPr>
      </p:cxnSp>
      <p:cxnSp>
        <p:nvCxnSpPr>
          <p:cNvPr id="134" name="Straight Arrow Connector 133"/>
          <p:cNvCxnSpPr/>
          <p:nvPr/>
        </p:nvCxnSpPr>
        <p:spPr bwMode="auto">
          <a:xfrm flipH="1">
            <a:off x="3970751" y="727677"/>
            <a:ext cx="62630" cy="475989"/>
          </a:xfrm>
          <a:prstGeom prst="straightConnector1">
            <a:avLst/>
          </a:prstGeom>
          <a:noFill/>
          <a:ln w="12700" cap="flat" cmpd="sng" algn="ctr">
            <a:solidFill>
              <a:schemeClr val="bg2"/>
            </a:solidFill>
            <a:prstDash val="solid"/>
            <a:round/>
            <a:headEnd type="none" w="lg" len="med"/>
            <a:tailEnd type="arrow"/>
          </a:ln>
          <a:effectLst/>
        </p:spPr>
      </p:cxnSp>
      <p:sp>
        <p:nvSpPr>
          <p:cNvPr id="137" name="Rectangle 169"/>
          <p:cNvSpPr>
            <a:spLocks noChangeArrowheads="1"/>
          </p:cNvSpPr>
          <p:nvPr/>
        </p:nvSpPr>
        <p:spPr bwMode="auto">
          <a:xfrm flipV="1">
            <a:off x="3543300" y="4435695"/>
            <a:ext cx="1322388" cy="63500"/>
          </a:xfrm>
          <a:prstGeom prst="rect">
            <a:avLst/>
          </a:prstGeom>
          <a:solidFill>
            <a:schemeClr val="accent3"/>
          </a:solidFill>
          <a:ln w="12700" algn="ctr">
            <a:solidFill>
              <a:schemeClr val="tx1"/>
            </a:solidFill>
            <a:miter lim="800000"/>
            <a:headEnd/>
            <a:tailEnd/>
          </a:ln>
        </p:spPr>
        <p:txBody>
          <a:bodyPr rot="10800000" anchor="ctr"/>
          <a:lstStyle/>
          <a:p>
            <a:pPr algn="ctr" eaLnBrk="1" fontAlgn="auto" hangingPunct="1">
              <a:spcBef>
                <a:spcPts val="0"/>
              </a:spcBef>
              <a:spcAft>
                <a:spcPts val="0"/>
              </a:spcAft>
              <a:defRPr/>
            </a:pPr>
            <a:endParaRPr lang="en-US">
              <a:solidFill>
                <a:schemeClr val="lt1"/>
              </a:solidFill>
              <a:latin typeface="+mn-lt"/>
            </a:endParaRPr>
          </a:p>
        </p:txBody>
      </p:sp>
      <p:sp>
        <p:nvSpPr>
          <p:cNvPr id="138" name="Rectangle 169"/>
          <p:cNvSpPr>
            <a:spLocks noChangeArrowheads="1"/>
          </p:cNvSpPr>
          <p:nvPr/>
        </p:nvSpPr>
        <p:spPr bwMode="auto">
          <a:xfrm flipV="1">
            <a:off x="4051300" y="5507257"/>
            <a:ext cx="825500" cy="61913"/>
          </a:xfrm>
          <a:prstGeom prst="rect">
            <a:avLst/>
          </a:prstGeom>
          <a:solidFill>
            <a:schemeClr val="accent3"/>
          </a:solidFill>
          <a:ln w="12700" algn="ctr">
            <a:solidFill>
              <a:schemeClr val="tx1"/>
            </a:solidFill>
            <a:miter lim="800000"/>
            <a:headEnd/>
            <a:tailEnd/>
          </a:ln>
        </p:spPr>
        <p:txBody>
          <a:bodyPr rot="10800000" anchor="ctr"/>
          <a:lstStyle/>
          <a:p>
            <a:pPr algn="ctr" eaLnBrk="1" fontAlgn="auto" hangingPunct="1">
              <a:spcBef>
                <a:spcPts val="0"/>
              </a:spcBef>
              <a:spcAft>
                <a:spcPts val="0"/>
              </a:spcAft>
              <a:defRPr/>
            </a:pPr>
            <a:endParaRPr lang="en-US">
              <a:solidFill>
                <a:schemeClr val="lt1"/>
              </a:solidFill>
              <a:latin typeface="+mn-lt"/>
            </a:endParaRPr>
          </a:p>
        </p:txBody>
      </p:sp>
      <p:sp>
        <p:nvSpPr>
          <p:cNvPr id="139" name="Rectangle 138"/>
          <p:cNvSpPr>
            <a:spLocks noChangeArrowheads="1"/>
          </p:cNvSpPr>
          <p:nvPr/>
        </p:nvSpPr>
        <p:spPr bwMode="auto">
          <a:xfrm flipH="1">
            <a:off x="4144962" y="1562986"/>
            <a:ext cx="64008" cy="3118771"/>
          </a:xfrm>
          <a:prstGeom prst="rect">
            <a:avLst/>
          </a:prstGeom>
          <a:solidFill>
            <a:schemeClr val="accent3"/>
          </a:solidFill>
          <a:ln w="6350" algn="ctr">
            <a:solidFill>
              <a:schemeClr val="tx1"/>
            </a:solidFill>
            <a:miter lim="800000"/>
            <a:headEnd/>
            <a:tailEnd/>
          </a:ln>
        </p:spPr>
        <p:txBody>
          <a:bodyPr anchor="ctr"/>
          <a:lstStyle/>
          <a:p>
            <a:pPr algn="ctr" eaLnBrk="1" fontAlgn="auto" hangingPunct="1">
              <a:spcBef>
                <a:spcPts val="0"/>
              </a:spcBef>
              <a:spcAft>
                <a:spcPts val="0"/>
              </a:spcAft>
              <a:defRPr/>
            </a:pPr>
            <a:endParaRPr lang="en-US">
              <a:solidFill>
                <a:schemeClr val="lt1"/>
              </a:solidFill>
              <a:latin typeface="+mn-lt"/>
            </a:endParaRPr>
          </a:p>
        </p:txBody>
      </p:sp>
      <p:sp>
        <p:nvSpPr>
          <p:cNvPr id="140" name="Rectangle 11"/>
          <p:cNvSpPr>
            <a:spLocks noChangeArrowheads="1"/>
          </p:cNvSpPr>
          <p:nvPr/>
        </p:nvSpPr>
        <p:spPr bwMode="auto">
          <a:xfrm flipH="1">
            <a:off x="3127375" y="1541721"/>
            <a:ext cx="62392" cy="3524212"/>
          </a:xfrm>
          <a:prstGeom prst="rect">
            <a:avLst/>
          </a:prstGeom>
          <a:solidFill>
            <a:schemeClr val="accent3"/>
          </a:solidFill>
          <a:ln w="6350" algn="ctr">
            <a:solidFill>
              <a:schemeClr val="tx1"/>
            </a:solidFill>
            <a:miter lim="800000"/>
            <a:headEnd/>
            <a:tailEnd/>
          </a:ln>
        </p:spPr>
        <p:txBody>
          <a:bodyPr anchor="ctr"/>
          <a:lstStyle/>
          <a:p>
            <a:pPr algn="ctr" eaLnBrk="1" fontAlgn="auto" hangingPunct="1">
              <a:spcBef>
                <a:spcPts val="0"/>
              </a:spcBef>
              <a:spcAft>
                <a:spcPts val="0"/>
              </a:spcAft>
              <a:defRPr/>
            </a:pPr>
            <a:endParaRPr lang="en-US">
              <a:solidFill>
                <a:schemeClr val="lt1"/>
              </a:solidFill>
              <a:latin typeface="+mn-lt"/>
            </a:endParaRPr>
          </a:p>
        </p:txBody>
      </p:sp>
      <p:sp>
        <p:nvSpPr>
          <p:cNvPr id="141" name="Rectangle 11"/>
          <p:cNvSpPr>
            <a:spLocks noChangeArrowheads="1"/>
          </p:cNvSpPr>
          <p:nvPr/>
        </p:nvSpPr>
        <p:spPr bwMode="auto">
          <a:xfrm flipH="1">
            <a:off x="2908299" y="1573619"/>
            <a:ext cx="64008" cy="4219389"/>
          </a:xfrm>
          <a:prstGeom prst="rect">
            <a:avLst/>
          </a:prstGeom>
          <a:solidFill>
            <a:schemeClr val="accent3"/>
          </a:solidFill>
          <a:ln w="6350" algn="ctr">
            <a:solidFill>
              <a:schemeClr val="tx1"/>
            </a:solidFill>
            <a:miter lim="800000"/>
            <a:headEnd/>
            <a:tailEnd/>
          </a:ln>
        </p:spPr>
        <p:txBody>
          <a:bodyPr anchor="ctr"/>
          <a:lstStyle/>
          <a:p>
            <a:pPr algn="ctr" eaLnBrk="1" fontAlgn="auto" hangingPunct="1">
              <a:spcBef>
                <a:spcPts val="0"/>
              </a:spcBef>
              <a:spcAft>
                <a:spcPts val="0"/>
              </a:spcAft>
              <a:defRPr/>
            </a:pPr>
            <a:endParaRPr lang="en-US">
              <a:solidFill>
                <a:schemeClr val="lt1"/>
              </a:solidFill>
              <a:latin typeface="+mn-lt"/>
            </a:endParaRPr>
          </a:p>
        </p:txBody>
      </p:sp>
      <p:sp>
        <p:nvSpPr>
          <p:cNvPr id="142" name="Rectangle 11"/>
          <p:cNvSpPr>
            <a:spLocks noChangeArrowheads="1"/>
          </p:cNvSpPr>
          <p:nvPr/>
        </p:nvSpPr>
        <p:spPr bwMode="auto">
          <a:xfrm flipH="1">
            <a:off x="2668587" y="1520457"/>
            <a:ext cx="63979" cy="4993276"/>
          </a:xfrm>
          <a:prstGeom prst="rect">
            <a:avLst/>
          </a:prstGeom>
          <a:solidFill>
            <a:schemeClr val="accent3"/>
          </a:solidFill>
          <a:ln w="6350" algn="ctr">
            <a:solidFill>
              <a:schemeClr val="tx1"/>
            </a:solidFill>
            <a:miter lim="800000"/>
            <a:headEnd/>
            <a:tailEnd/>
          </a:ln>
        </p:spPr>
        <p:txBody>
          <a:bodyPr anchor="ctr"/>
          <a:lstStyle/>
          <a:p>
            <a:pPr algn="ctr" eaLnBrk="1" fontAlgn="auto" hangingPunct="1">
              <a:spcBef>
                <a:spcPts val="0"/>
              </a:spcBef>
              <a:spcAft>
                <a:spcPts val="0"/>
              </a:spcAft>
              <a:defRPr/>
            </a:pPr>
            <a:endParaRPr lang="en-US">
              <a:solidFill>
                <a:schemeClr val="lt1"/>
              </a:solidFill>
              <a:latin typeface="+mn-lt"/>
            </a:endParaRPr>
          </a:p>
        </p:txBody>
      </p:sp>
      <p:cxnSp>
        <p:nvCxnSpPr>
          <p:cNvPr id="145" name="Straight Connector 144"/>
          <p:cNvCxnSpPr/>
          <p:nvPr/>
        </p:nvCxnSpPr>
        <p:spPr bwMode="auto">
          <a:xfrm>
            <a:off x="2590800" y="1536137"/>
            <a:ext cx="1778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46" name="Rectangle 145"/>
          <p:cNvSpPr/>
          <p:nvPr/>
        </p:nvSpPr>
        <p:spPr bwMode="auto">
          <a:xfrm>
            <a:off x="2635250" y="1474224"/>
            <a:ext cx="136525" cy="9048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47" name="Rectangle 146"/>
          <p:cNvSpPr/>
          <p:nvPr/>
        </p:nvSpPr>
        <p:spPr bwMode="auto">
          <a:xfrm>
            <a:off x="2863850" y="1474224"/>
            <a:ext cx="136525" cy="9048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48" name="Rectangle 147"/>
          <p:cNvSpPr/>
          <p:nvPr/>
        </p:nvSpPr>
        <p:spPr bwMode="auto">
          <a:xfrm>
            <a:off x="3089275" y="1474224"/>
            <a:ext cx="136525" cy="9048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cxnSp>
        <p:nvCxnSpPr>
          <p:cNvPr id="149" name="Straight Connector 6"/>
          <p:cNvCxnSpPr>
            <a:cxnSpLocks noChangeShapeType="1"/>
          </p:cNvCxnSpPr>
          <p:nvPr/>
        </p:nvCxnSpPr>
        <p:spPr bwMode="auto">
          <a:xfrm>
            <a:off x="4368800" y="1347224"/>
            <a:ext cx="0" cy="188913"/>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sp>
        <p:nvSpPr>
          <p:cNvPr id="150" name="Rectangle 149"/>
          <p:cNvSpPr/>
          <p:nvPr/>
        </p:nvSpPr>
        <p:spPr bwMode="auto">
          <a:xfrm>
            <a:off x="2908300" y="1021787"/>
            <a:ext cx="61913" cy="45243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52" name="Rectangle 16"/>
          <p:cNvSpPr/>
          <p:nvPr/>
        </p:nvSpPr>
        <p:spPr bwMode="auto">
          <a:xfrm>
            <a:off x="3135313" y="1010674"/>
            <a:ext cx="61913" cy="463550"/>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53" name="Rectangle 152"/>
          <p:cNvSpPr/>
          <p:nvPr/>
        </p:nvSpPr>
        <p:spPr bwMode="auto">
          <a:xfrm>
            <a:off x="3362325" y="1024962"/>
            <a:ext cx="61913" cy="449263"/>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54" name="Rectangle 169"/>
          <p:cNvSpPr>
            <a:spLocks noChangeArrowheads="1"/>
          </p:cNvSpPr>
          <p:nvPr/>
        </p:nvSpPr>
        <p:spPr bwMode="auto">
          <a:xfrm flipV="1">
            <a:off x="2840038" y="6639145"/>
            <a:ext cx="2036763" cy="63500"/>
          </a:xfrm>
          <a:prstGeom prst="rect">
            <a:avLst/>
          </a:prstGeom>
          <a:solidFill>
            <a:schemeClr val="accent3"/>
          </a:solidFill>
          <a:ln w="12700" algn="ctr">
            <a:solidFill>
              <a:schemeClr val="tx1"/>
            </a:solidFill>
            <a:miter lim="800000"/>
            <a:headEnd/>
            <a:tailEnd/>
          </a:ln>
        </p:spPr>
        <p:txBody>
          <a:bodyPr rot="10800000" anchor="ctr"/>
          <a:lstStyle/>
          <a:p>
            <a:pPr algn="ctr" eaLnBrk="1" fontAlgn="auto" hangingPunct="1">
              <a:spcBef>
                <a:spcPts val="0"/>
              </a:spcBef>
              <a:spcAft>
                <a:spcPts val="0"/>
              </a:spcAft>
              <a:defRPr/>
            </a:pPr>
            <a:endParaRPr lang="en-US">
              <a:solidFill>
                <a:schemeClr val="lt1"/>
              </a:solidFill>
              <a:latin typeface="+mn-lt"/>
            </a:endParaRPr>
          </a:p>
        </p:txBody>
      </p:sp>
      <p:sp>
        <p:nvSpPr>
          <p:cNvPr id="155" name="Block Arc 44"/>
          <p:cNvSpPr>
            <a:spLocks/>
          </p:cNvSpPr>
          <p:nvPr/>
        </p:nvSpPr>
        <p:spPr bwMode="auto">
          <a:xfrm rot="16200000">
            <a:off x="2647950" y="6278782"/>
            <a:ext cx="438150" cy="446088"/>
          </a:xfrm>
          <a:custGeom>
            <a:avLst/>
            <a:gdLst>
              <a:gd name="T0" fmla="*/ 0 w 685800"/>
              <a:gd name="T1" fmla="*/ 0 h 685800"/>
              <a:gd name="T2" fmla="*/ 0 w 685800"/>
              <a:gd name="T3" fmla="*/ 0 h 685800"/>
              <a:gd name="T4" fmla="*/ 0 w 685800"/>
              <a:gd name="T5" fmla="*/ 0 h 685800"/>
              <a:gd name="T6" fmla="*/ 5898240 60000 65536"/>
              <a:gd name="T7" fmla="*/ 0 60000 65536"/>
              <a:gd name="T8" fmla="*/ 17694720 60000 65536"/>
              <a:gd name="T9" fmla="*/ 0 w 685800"/>
              <a:gd name="T10" fmla="*/ 0 h 685800"/>
              <a:gd name="T11" fmla="*/ 353126 w 685800"/>
              <a:gd name="T12" fmla="*/ 342901 h 685800"/>
            </a:gdLst>
            <a:ahLst/>
            <a:cxnLst>
              <a:cxn ang="T6">
                <a:pos x="T0" y="T1"/>
              </a:cxn>
              <a:cxn ang="T7">
                <a:pos x="T2" y="T3"/>
              </a:cxn>
              <a:cxn ang="T8">
                <a:pos x="T4" y="T5"/>
              </a:cxn>
            </a:cxnLst>
            <a:rect l="T9" t="T10" r="T11" b="T12"/>
            <a:pathLst>
              <a:path w="685800" h="685800">
                <a:moveTo>
                  <a:pt x="0" y="342900"/>
                </a:moveTo>
                <a:lnTo>
                  <a:pt x="0" y="342900"/>
                </a:lnTo>
                <a:cubicBezTo>
                  <a:pt x="0" y="153521"/>
                  <a:pt x="153521" y="0"/>
                  <a:pt x="342900" y="0"/>
                </a:cubicBezTo>
                <a:cubicBezTo>
                  <a:pt x="346196" y="0"/>
                  <a:pt x="349492" y="47"/>
                  <a:pt x="352787" y="142"/>
                </a:cubicBezTo>
                <a:lnTo>
                  <a:pt x="348095" y="162788"/>
                </a:lnTo>
                <a:lnTo>
                  <a:pt x="348095" y="162787"/>
                </a:lnTo>
                <a:cubicBezTo>
                  <a:pt x="346363" y="162737"/>
                  <a:pt x="344631" y="162713"/>
                  <a:pt x="342900" y="162713"/>
                </a:cubicBezTo>
                <a:cubicBezTo>
                  <a:pt x="243385" y="162713"/>
                  <a:pt x="162713" y="243385"/>
                  <a:pt x="162713" y="342900"/>
                </a:cubicBezTo>
                <a:lnTo>
                  <a:pt x="0" y="342900"/>
                </a:lnTo>
                <a:close/>
              </a:path>
            </a:pathLst>
          </a:custGeom>
          <a:solidFill>
            <a:schemeClr val="accent3"/>
          </a:solidFill>
          <a:ln w="12700" cap="flat" cmpd="sng" algn="ctr">
            <a:solidFill>
              <a:schemeClr val="tx1"/>
            </a:solidFill>
            <a:prstDash val="solid"/>
            <a:round/>
            <a:headEnd type="none" w="lg" len="med"/>
            <a:tailEnd type="none" w="lg" len="med"/>
          </a:ln>
        </p:spPr>
        <p:txBody>
          <a:bodyPr anchor="ctr">
            <a:spAutoFit/>
          </a:bodyPr>
          <a:lstStyle/>
          <a:p>
            <a:endParaRPr lang="en-US"/>
          </a:p>
        </p:txBody>
      </p:sp>
      <p:sp>
        <p:nvSpPr>
          <p:cNvPr id="156" name="Rectangle 169"/>
          <p:cNvSpPr>
            <a:spLocks noChangeArrowheads="1"/>
          </p:cNvSpPr>
          <p:nvPr/>
        </p:nvSpPr>
        <p:spPr bwMode="auto">
          <a:xfrm flipV="1">
            <a:off x="3098800" y="5905720"/>
            <a:ext cx="1766888" cy="61913"/>
          </a:xfrm>
          <a:prstGeom prst="rect">
            <a:avLst/>
          </a:prstGeom>
          <a:solidFill>
            <a:schemeClr val="accent3"/>
          </a:solidFill>
          <a:ln w="12700" algn="ctr">
            <a:solidFill>
              <a:schemeClr val="tx1"/>
            </a:solidFill>
            <a:miter lim="800000"/>
            <a:headEnd/>
            <a:tailEnd/>
          </a:ln>
        </p:spPr>
        <p:txBody>
          <a:bodyPr rot="10800000" anchor="ctr"/>
          <a:lstStyle/>
          <a:p>
            <a:pPr algn="ctr" eaLnBrk="1" fontAlgn="auto" hangingPunct="1">
              <a:spcBef>
                <a:spcPts val="0"/>
              </a:spcBef>
              <a:spcAft>
                <a:spcPts val="0"/>
              </a:spcAft>
              <a:defRPr/>
            </a:pPr>
            <a:endParaRPr lang="en-US">
              <a:solidFill>
                <a:schemeClr val="lt1"/>
              </a:solidFill>
              <a:latin typeface="+mn-lt"/>
            </a:endParaRPr>
          </a:p>
        </p:txBody>
      </p:sp>
      <p:sp>
        <p:nvSpPr>
          <p:cNvPr id="157" name="Block Arc 44"/>
          <p:cNvSpPr>
            <a:spLocks/>
          </p:cNvSpPr>
          <p:nvPr/>
        </p:nvSpPr>
        <p:spPr bwMode="auto">
          <a:xfrm rot="16200000">
            <a:off x="2887663" y="5543770"/>
            <a:ext cx="438150" cy="447675"/>
          </a:xfrm>
          <a:custGeom>
            <a:avLst/>
            <a:gdLst>
              <a:gd name="T0" fmla="*/ 0 w 685800"/>
              <a:gd name="T1" fmla="*/ 0 h 685800"/>
              <a:gd name="T2" fmla="*/ 0 w 685800"/>
              <a:gd name="T3" fmla="*/ 0 h 685800"/>
              <a:gd name="T4" fmla="*/ 0 w 685800"/>
              <a:gd name="T5" fmla="*/ 0 h 685800"/>
              <a:gd name="T6" fmla="*/ 5898240 60000 65536"/>
              <a:gd name="T7" fmla="*/ 0 60000 65536"/>
              <a:gd name="T8" fmla="*/ 17694720 60000 65536"/>
              <a:gd name="T9" fmla="*/ 0 w 685800"/>
              <a:gd name="T10" fmla="*/ 0 h 685800"/>
              <a:gd name="T11" fmla="*/ 353126 w 685800"/>
              <a:gd name="T12" fmla="*/ 342901 h 685800"/>
            </a:gdLst>
            <a:ahLst/>
            <a:cxnLst>
              <a:cxn ang="T6">
                <a:pos x="T0" y="T1"/>
              </a:cxn>
              <a:cxn ang="T7">
                <a:pos x="T2" y="T3"/>
              </a:cxn>
              <a:cxn ang="T8">
                <a:pos x="T4" y="T5"/>
              </a:cxn>
            </a:cxnLst>
            <a:rect l="T9" t="T10" r="T11" b="T12"/>
            <a:pathLst>
              <a:path w="685800" h="685800">
                <a:moveTo>
                  <a:pt x="0" y="342900"/>
                </a:moveTo>
                <a:lnTo>
                  <a:pt x="0" y="342900"/>
                </a:lnTo>
                <a:cubicBezTo>
                  <a:pt x="0" y="153521"/>
                  <a:pt x="153521" y="0"/>
                  <a:pt x="342900" y="0"/>
                </a:cubicBezTo>
                <a:cubicBezTo>
                  <a:pt x="346196" y="0"/>
                  <a:pt x="349492" y="47"/>
                  <a:pt x="352787" y="142"/>
                </a:cubicBezTo>
                <a:lnTo>
                  <a:pt x="348095" y="162788"/>
                </a:lnTo>
                <a:lnTo>
                  <a:pt x="348095" y="162787"/>
                </a:lnTo>
                <a:cubicBezTo>
                  <a:pt x="346363" y="162737"/>
                  <a:pt x="344631" y="162713"/>
                  <a:pt x="342900" y="162713"/>
                </a:cubicBezTo>
                <a:cubicBezTo>
                  <a:pt x="243385" y="162713"/>
                  <a:pt x="162713" y="243385"/>
                  <a:pt x="162713" y="342900"/>
                </a:cubicBezTo>
                <a:lnTo>
                  <a:pt x="0" y="342900"/>
                </a:lnTo>
                <a:close/>
              </a:path>
            </a:pathLst>
          </a:custGeom>
          <a:solidFill>
            <a:schemeClr val="accent3"/>
          </a:solidFill>
          <a:ln w="12700" cap="flat" cmpd="sng" algn="ctr">
            <a:solidFill>
              <a:schemeClr val="tx1"/>
            </a:solidFill>
            <a:prstDash val="solid"/>
            <a:round/>
            <a:headEnd type="none" w="lg" len="med"/>
            <a:tailEnd type="none" w="lg" len="med"/>
          </a:ln>
        </p:spPr>
        <p:txBody>
          <a:bodyPr anchor="ctr">
            <a:spAutoFit/>
          </a:bodyPr>
          <a:lstStyle/>
          <a:p>
            <a:endParaRPr lang="en-US"/>
          </a:p>
        </p:txBody>
      </p:sp>
      <p:sp>
        <p:nvSpPr>
          <p:cNvPr id="158" name="Rectangle 169"/>
          <p:cNvSpPr>
            <a:spLocks noChangeArrowheads="1"/>
          </p:cNvSpPr>
          <p:nvPr/>
        </p:nvSpPr>
        <p:spPr bwMode="auto">
          <a:xfrm flipV="1">
            <a:off x="3289300" y="5129432"/>
            <a:ext cx="1576388" cy="61913"/>
          </a:xfrm>
          <a:prstGeom prst="rect">
            <a:avLst/>
          </a:prstGeom>
          <a:solidFill>
            <a:schemeClr val="accent3"/>
          </a:solidFill>
          <a:ln w="12700" algn="ctr">
            <a:solidFill>
              <a:schemeClr val="tx1"/>
            </a:solidFill>
            <a:miter lim="800000"/>
            <a:headEnd/>
            <a:tailEnd/>
          </a:ln>
        </p:spPr>
        <p:txBody>
          <a:bodyPr rot="10800000" anchor="ctr"/>
          <a:lstStyle/>
          <a:p>
            <a:pPr algn="ctr" eaLnBrk="1" fontAlgn="auto" hangingPunct="1">
              <a:spcBef>
                <a:spcPts val="0"/>
              </a:spcBef>
              <a:spcAft>
                <a:spcPts val="0"/>
              </a:spcAft>
              <a:defRPr/>
            </a:pPr>
            <a:endParaRPr lang="en-US">
              <a:solidFill>
                <a:schemeClr val="lt1"/>
              </a:solidFill>
              <a:latin typeface="+mn-lt"/>
            </a:endParaRPr>
          </a:p>
        </p:txBody>
      </p:sp>
      <p:sp>
        <p:nvSpPr>
          <p:cNvPr id="159" name="Block Arc 44"/>
          <p:cNvSpPr>
            <a:spLocks/>
          </p:cNvSpPr>
          <p:nvPr/>
        </p:nvSpPr>
        <p:spPr bwMode="auto">
          <a:xfrm rot="16200000">
            <a:off x="3114675" y="4778595"/>
            <a:ext cx="438150" cy="446088"/>
          </a:xfrm>
          <a:custGeom>
            <a:avLst/>
            <a:gdLst>
              <a:gd name="T0" fmla="*/ 0 w 685800"/>
              <a:gd name="T1" fmla="*/ 0 h 685800"/>
              <a:gd name="T2" fmla="*/ 0 w 685800"/>
              <a:gd name="T3" fmla="*/ 0 h 685800"/>
              <a:gd name="T4" fmla="*/ 0 w 685800"/>
              <a:gd name="T5" fmla="*/ 0 h 685800"/>
              <a:gd name="T6" fmla="*/ 5898240 60000 65536"/>
              <a:gd name="T7" fmla="*/ 0 60000 65536"/>
              <a:gd name="T8" fmla="*/ 17694720 60000 65536"/>
              <a:gd name="T9" fmla="*/ 0 w 685800"/>
              <a:gd name="T10" fmla="*/ 0 h 685800"/>
              <a:gd name="T11" fmla="*/ 353126 w 685800"/>
              <a:gd name="T12" fmla="*/ 342901 h 685800"/>
            </a:gdLst>
            <a:ahLst/>
            <a:cxnLst>
              <a:cxn ang="T6">
                <a:pos x="T0" y="T1"/>
              </a:cxn>
              <a:cxn ang="T7">
                <a:pos x="T2" y="T3"/>
              </a:cxn>
              <a:cxn ang="T8">
                <a:pos x="T4" y="T5"/>
              </a:cxn>
            </a:cxnLst>
            <a:rect l="T9" t="T10" r="T11" b="T12"/>
            <a:pathLst>
              <a:path w="685800" h="685800">
                <a:moveTo>
                  <a:pt x="0" y="342900"/>
                </a:moveTo>
                <a:lnTo>
                  <a:pt x="0" y="342900"/>
                </a:lnTo>
                <a:cubicBezTo>
                  <a:pt x="0" y="153521"/>
                  <a:pt x="153521" y="0"/>
                  <a:pt x="342900" y="0"/>
                </a:cubicBezTo>
                <a:cubicBezTo>
                  <a:pt x="346196" y="0"/>
                  <a:pt x="349492" y="47"/>
                  <a:pt x="352787" y="142"/>
                </a:cubicBezTo>
                <a:lnTo>
                  <a:pt x="348095" y="162788"/>
                </a:lnTo>
                <a:lnTo>
                  <a:pt x="348095" y="162787"/>
                </a:lnTo>
                <a:cubicBezTo>
                  <a:pt x="346363" y="162737"/>
                  <a:pt x="344631" y="162713"/>
                  <a:pt x="342900" y="162713"/>
                </a:cubicBezTo>
                <a:cubicBezTo>
                  <a:pt x="243385" y="162713"/>
                  <a:pt x="162713" y="243385"/>
                  <a:pt x="162713" y="342900"/>
                </a:cubicBezTo>
                <a:lnTo>
                  <a:pt x="0" y="342900"/>
                </a:lnTo>
                <a:close/>
              </a:path>
            </a:pathLst>
          </a:custGeom>
          <a:solidFill>
            <a:schemeClr val="accent3"/>
          </a:solidFill>
          <a:ln w="12700" cap="flat" cmpd="sng" algn="ctr">
            <a:solidFill>
              <a:schemeClr val="tx1"/>
            </a:solidFill>
            <a:prstDash val="solid"/>
            <a:round/>
            <a:headEnd type="none" w="lg" len="med"/>
            <a:tailEnd type="none" w="lg" len="med"/>
          </a:ln>
        </p:spPr>
        <p:txBody>
          <a:bodyPr anchor="ctr">
            <a:spAutoFit/>
          </a:bodyPr>
          <a:lstStyle/>
          <a:p>
            <a:endParaRPr lang="en-US"/>
          </a:p>
        </p:txBody>
      </p:sp>
      <p:sp>
        <p:nvSpPr>
          <p:cNvPr id="160" name="Rectangle 11"/>
          <p:cNvSpPr>
            <a:spLocks noChangeArrowheads="1"/>
          </p:cNvSpPr>
          <p:nvPr/>
        </p:nvSpPr>
        <p:spPr bwMode="auto">
          <a:xfrm flipH="1">
            <a:off x="3354386" y="1562986"/>
            <a:ext cx="64008" cy="2747297"/>
          </a:xfrm>
          <a:prstGeom prst="rect">
            <a:avLst/>
          </a:prstGeom>
          <a:solidFill>
            <a:schemeClr val="accent3"/>
          </a:solidFill>
          <a:ln w="6350" algn="ctr">
            <a:solidFill>
              <a:schemeClr val="tx1"/>
            </a:solidFill>
            <a:miter lim="800000"/>
            <a:headEnd/>
            <a:tailEnd/>
          </a:ln>
        </p:spPr>
        <p:txBody>
          <a:bodyPr anchor="ctr"/>
          <a:lstStyle/>
          <a:p>
            <a:pPr algn="ctr" eaLnBrk="1" fontAlgn="auto" hangingPunct="1">
              <a:spcBef>
                <a:spcPts val="0"/>
              </a:spcBef>
              <a:spcAft>
                <a:spcPts val="0"/>
              </a:spcAft>
              <a:defRPr/>
            </a:pPr>
            <a:endParaRPr lang="en-US">
              <a:solidFill>
                <a:schemeClr val="lt1"/>
              </a:solidFill>
              <a:latin typeface="+mn-lt"/>
            </a:endParaRPr>
          </a:p>
        </p:txBody>
      </p:sp>
      <p:sp>
        <p:nvSpPr>
          <p:cNvPr id="161" name="Rectangle 160"/>
          <p:cNvSpPr/>
          <p:nvPr/>
        </p:nvSpPr>
        <p:spPr bwMode="auto">
          <a:xfrm>
            <a:off x="3317875" y="1474224"/>
            <a:ext cx="134938" cy="9048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62" name="Block Arc 44"/>
          <p:cNvSpPr>
            <a:spLocks/>
          </p:cNvSpPr>
          <p:nvPr/>
        </p:nvSpPr>
        <p:spPr bwMode="auto">
          <a:xfrm rot="16200000">
            <a:off x="3336925" y="4076920"/>
            <a:ext cx="438150" cy="446088"/>
          </a:xfrm>
          <a:custGeom>
            <a:avLst/>
            <a:gdLst>
              <a:gd name="T0" fmla="*/ 0 w 685800"/>
              <a:gd name="T1" fmla="*/ 0 h 685800"/>
              <a:gd name="T2" fmla="*/ 0 w 685800"/>
              <a:gd name="T3" fmla="*/ 0 h 685800"/>
              <a:gd name="T4" fmla="*/ 0 w 685800"/>
              <a:gd name="T5" fmla="*/ 0 h 685800"/>
              <a:gd name="T6" fmla="*/ 5898240 60000 65536"/>
              <a:gd name="T7" fmla="*/ 0 60000 65536"/>
              <a:gd name="T8" fmla="*/ 17694720 60000 65536"/>
              <a:gd name="T9" fmla="*/ 0 w 685800"/>
              <a:gd name="T10" fmla="*/ 0 h 685800"/>
              <a:gd name="T11" fmla="*/ 353126 w 685800"/>
              <a:gd name="T12" fmla="*/ 342901 h 685800"/>
            </a:gdLst>
            <a:ahLst/>
            <a:cxnLst>
              <a:cxn ang="T6">
                <a:pos x="T0" y="T1"/>
              </a:cxn>
              <a:cxn ang="T7">
                <a:pos x="T2" y="T3"/>
              </a:cxn>
              <a:cxn ang="T8">
                <a:pos x="T4" y="T5"/>
              </a:cxn>
            </a:cxnLst>
            <a:rect l="T9" t="T10" r="T11" b="T12"/>
            <a:pathLst>
              <a:path w="685800" h="685800">
                <a:moveTo>
                  <a:pt x="0" y="342900"/>
                </a:moveTo>
                <a:lnTo>
                  <a:pt x="0" y="342900"/>
                </a:lnTo>
                <a:cubicBezTo>
                  <a:pt x="0" y="153521"/>
                  <a:pt x="153521" y="0"/>
                  <a:pt x="342900" y="0"/>
                </a:cubicBezTo>
                <a:cubicBezTo>
                  <a:pt x="346196" y="0"/>
                  <a:pt x="349492" y="47"/>
                  <a:pt x="352787" y="142"/>
                </a:cubicBezTo>
                <a:lnTo>
                  <a:pt x="348095" y="162788"/>
                </a:lnTo>
                <a:lnTo>
                  <a:pt x="348095" y="162787"/>
                </a:lnTo>
                <a:cubicBezTo>
                  <a:pt x="346363" y="162737"/>
                  <a:pt x="344631" y="162713"/>
                  <a:pt x="342900" y="162713"/>
                </a:cubicBezTo>
                <a:cubicBezTo>
                  <a:pt x="243385" y="162713"/>
                  <a:pt x="162713" y="243385"/>
                  <a:pt x="162713" y="342900"/>
                </a:cubicBezTo>
                <a:lnTo>
                  <a:pt x="0" y="342900"/>
                </a:lnTo>
                <a:close/>
              </a:path>
            </a:pathLst>
          </a:custGeom>
          <a:solidFill>
            <a:schemeClr val="accent3"/>
          </a:solidFill>
          <a:ln w="12700" cap="flat" cmpd="sng" algn="ctr">
            <a:solidFill>
              <a:schemeClr val="tx1"/>
            </a:solidFill>
            <a:prstDash val="solid"/>
            <a:round/>
            <a:headEnd type="none" w="lg" len="med"/>
            <a:tailEnd type="none" w="lg" len="med"/>
          </a:ln>
        </p:spPr>
        <p:txBody>
          <a:bodyPr anchor="ctr">
            <a:spAutoFit/>
          </a:bodyPr>
          <a:lstStyle/>
          <a:p>
            <a:endParaRPr lang="en-US"/>
          </a:p>
        </p:txBody>
      </p:sp>
      <p:sp>
        <p:nvSpPr>
          <p:cNvPr id="163" name="Rectangle 169"/>
          <p:cNvSpPr>
            <a:spLocks noChangeArrowheads="1"/>
          </p:cNvSpPr>
          <p:nvPr/>
        </p:nvSpPr>
        <p:spPr bwMode="auto">
          <a:xfrm flipV="1">
            <a:off x="3830638" y="6261320"/>
            <a:ext cx="1035050" cy="61913"/>
          </a:xfrm>
          <a:prstGeom prst="rect">
            <a:avLst/>
          </a:prstGeom>
          <a:solidFill>
            <a:schemeClr val="accent3"/>
          </a:solidFill>
          <a:ln w="12700" algn="ctr">
            <a:solidFill>
              <a:schemeClr val="tx1"/>
            </a:solidFill>
            <a:miter lim="800000"/>
            <a:headEnd/>
            <a:tailEnd/>
          </a:ln>
        </p:spPr>
        <p:txBody>
          <a:bodyPr rot="10800000" anchor="ctr"/>
          <a:lstStyle/>
          <a:p>
            <a:pPr algn="ctr" eaLnBrk="1" fontAlgn="auto" hangingPunct="1">
              <a:spcBef>
                <a:spcPts val="0"/>
              </a:spcBef>
              <a:spcAft>
                <a:spcPts val="0"/>
              </a:spcAft>
              <a:defRPr/>
            </a:pPr>
            <a:endParaRPr lang="en-US">
              <a:solidFill>
                <a:schemeClr val="lt1"/>
              </a:solidFill>
              <a:latin typeface="+mn-lt"/>
            </a:endParaRPr>
          </a:p>
        </p:txBody>
      </p:sp>
      <p:sp>
        <p:nvSpPr>
          <p:cNvPr id="165" name="Rectangle 11"/>
          <p:cNvSpPr>
            <a:spLocks noChangeArrowheads="1"/>
          </p:cNvSpPr>
          <p:nvPr/>
        </p:nvSpPr>
        <p:spPr bwMode="auto">
          <a:xfrm flipH="1">
            <a:off x="3924300" y="1562986"/>
            <a:ext cx="62909" cy="3817272"/>
          </a:xfrm>
          <a:prstGeom prst="rect">
            <a:avLst/>
          </a:prstGeom>
          <a:solidFill>
            <a:schemeClr val="accent3"/>
          </a:solidFill>
          <a:ln w="6350" algn="ctr">
            <a:solidFill>
              <a:schemeClr val="tx1"/>
            </a:solidFill>
            <a:miter lim="800000"/>
            <a:headEnd/>
            <a:tailEnd/>
          </a:ln>
        </p:spPr>
        <p:txBody>
          <a:bodyPr anchor="ctr"/>
          <a:lstStyle/>
          <a:p>
            <a:pPr algn="ctr" eaLnBrk="1" fontAlgn="auto" hangingPunct="1">
              <a:spcBef>
                <a:spcPts val="0"/>
              </a:spcBef>
              <a:spcAft>
                <a:spcPts val="0"/>
              </a:spcAft>
              <a:defRPr/>
            </a:pPr>
            <a:endParaRPr lang="en-US">
              <a:solidFill>
                <a:schemeClr val="lt1"/>
              </a:solidFill>
              <a:latin typeface="+mn-lt"/>
            </a:endParaRPr>
          </a:p>
        </p:txBody>
      </p:sp>
      <p:sp>
        <p:nvSpPr>
          <p:cNvPr id="166" name="Rectangle 11"/>
          <p:cNvSpPr>
            <a:spLocks noChangeArrowheads="1"/>
          </p:cNvSpPr>
          <p:nvPr/>
        </p:nvSpPr>
        <p:spPr bwMode="auto">
          <a:xfrm flipH="1">
            <a:off x="3673474" y="1552353"/>
            <a:ext cx="64008" cy="4683567"/>
          </a:xfrm>
          <a:prstGeom prst="rect">
            <a:avLst/>
          </a:prstGeom>
          <a:solidFill>
            <a:schemeClr val="accent3"/>
          </a:solidFill>
          <a:ln w="6350" algn="ctr">
            <a:solidFill>
              <a:schemeClr val="tx1"/>
            </a:solidFill>
            <a:miter lim="800000"/>
            <a:headEnd/>
            <a:tailEnd/>
          </a:ln>
        </p:spPr>
        <p:txBody>
          <a:bodyPr anchor="ctr"/>
          <a:lstStyle/>
          <a:p>
            <a:pPr algn="ctr" eaLnBrk="1" fontAlgn="auto" hangingPunct="1">
              <a:spcBef>
                <a:spcPts val="0"/>
              </a:spcBef>
              <a:spcAft>
                <a:spcPts val="0"/>
              </a:spcAft>
              <a:defRPr/>
            </a:pPr>
            <a:endParaRPr lang="en-US">
              <a:solidFill>
                <a:schemeClr val="lt1"/>
              </a:solidFill>
              <a:latin typeface="+mn-lt"/>
            </a:endParaRPr>
          </a:p>
        </p:txBody>
      </p:sp>
      <p:sp>
        <p:nvSpPr>
          <p:cNvPr id="167" name="Block Arc 44"/>
          <p:cNvSpPr>
            <a:spLocks/>
          </p:cNvSpPr>
          <p:nvPr/>
        </p:nvSpPr>
        <p:spPr bwMode="auto">
          <a:xfrm rot="16200000">
            <a:off x="3898900" y="5148482"/>
            <a:ext cx="438150" cy="447675"/>
          </a:xfrm>
          <a:custGeom>
            <a:avLst/>
            <a:gdLst>
              <a:gd name="T0" fmla="*/ 0 w 685800"/>
              <a:gd name="T1" fmla="*/ 0 h 685800"/>
              <a:gd name="T2" fmla="*/ 0 w 685800"/>
              <a:gd name="T3" fmla="*/ 0 h 685800"/>
              <a:gd name="T4" fmla="*/ 0 w 685800"/>
              <a:gd name="T5" fmla="*/ 0 h 685800"/>
              <a:gd name="T6" fmla="*/ 5898240 60000 65536"/>
              <a:gd name="T7" fmla="*/ 0 60000 65536"/>
              <a:gd name="T8" fmla="*/ 17694720 60000 65536"/>
              <a:gd name="T9" fmla="*/ 0 w 685800"/>
              <a:gd name="T10" fmla="*/ 0 h 685800"/>
              <a:gd name="T11" fmla="*/ 353126 w 685800"/>
              <a:gd name="T12" fmla="*/ 342901 h 685800"/>
            </a:gdLst>
            <a:ahLst/>
            <a:cxnLst>
              <a:cxn ang="T6">
                <a:pos x="T0" y="T1"/>
              </a:cxn>
              <a:cxn ang="T7">
                <a:pos x="T2" y="T3"/>
              </a:cxn>
              <a:cxn ang="T8">
                <a:pos x="T4" y="T5"/>
              </a:cxn>
            </a:cxnLst>
            <a:rect l="T9" t="T10" r="T11" b="T12"/>
            <a:pathLst>
              <a:path w="685800" h="685800">
                <a:moveTo>
                  <a:pt x="0" y="342900"/>
                </a:moveTo>
                <a:lnTo>
                  <a:pt x="0" y="342900"/>
                </a:lnTo>
                <a:cubicBezTo>
                  <a:pt x="0" y="153521"/>
                  <a:pt x="153521" y="0"/>
                  <a:pt x="342900" y="0"/>
                </a:cubicBezTo>
                <a:cubicBezTo>
                  <a:pt x="346196" y="0"/>
                  <a:pt x="349492" y="47"/>
                  <a:pt x="352787" y="142"/>
                </a:cubicBezTo>
                <a:lnTo>
                  <a:pt x="348095" y="162788"/>
                </a:lnTo>
                <a:lnTo>
                  <a:pt x="348095" y="162787"/>
                </a:lnTo>
                <a:cubicBezTo>
                  <a:pt x="346363" y="162737"/>
                  <a:pt x="344631" y="162713"/>
                  <a:pt x="342900" y="162713"/>
                </a:cubicBezTo>
                <a:cubicBezTo>
                  <a:pt x="243385" y="162713"/>
                  <a:pt x="162713" y="243385"/>
                  <a:pt x="162713" y="342900"/>
                </a:cubicBezTo>
                <a:lnTo>
                  <a:pt x="0" y="342900"/>
                </a:lnTo>
                <a:close/>
              </a:path>
            </a:pathLst>
          </a:custGeom>
          <a:solidFill>
            <a:schemeClr val="accent3"/>
          </a:solidFill>
          <a:ln w="12700" cap="flat" cmpd="sng" algn="ctr">
            <a:solidFill>
              <a:schemeClr val="tx1"/>
            </a:solidFill>
            <a:prstDash val="solid"/>
            <a:round/>
            <a:headEnd type="none" w="lg" len="med"/>
            <a:tailEnd type="none" w="lg" len="med"/>
          </a:ln>
        </p:spPr>
        <p:txBody>
          <a:bodyPr anchor="ctr">
            <a:spAutoFit/>
          </a:bodyPr>
          <a:lstStyle/>
          <a:p>
            <a:endParaRPr lang="en-US"/>
          </a:p>
        </p:txBody>
      </p:sp>
      <p:sp>
        <p:nvSpPr>
          <p:cNvPr id="168" name="Rectangle 169"/>
          <p:cNvSpPr>
            <a:spLocks noChangeArrowheads="1"/>
          </p:cNvSpPr>
          <p:nvPr/>
        </p:nvSpPr>
        <p:spPr bwMode="auto">
          <a:xfrm flipV="1">
            <a:off x="4241800" y="4781770"/>
            <a:ext cx="635000" cy="61913"/>
          </a:xfrm>
          <a:prstGeom prst="rect">
            <a:avLst/>
          </a:prstGeom>
          <a:solidFill>
            <a:schemeClr val="accent3"/>
          </a:solidFill>
          <a:ln w="12700" algn="ctr">
            <a:solidFill>
              <a:schemeClr val="tx1"/>
            </a:solidFill>
            <a:miter lim="800000"/>
            <a:headEnd/>
            <a:tailEnd/>
          </a:ln>
        </p:spPr>
        <p:txBody>
          <a:bodyPr rot="10800000" anchor="ctr"/>
          <a:lstStyle/>
          <a:p>
            <a:pPr algn="ctr" eaLnBrk="1" fontAlgn="auto" hangingPunct="1">
              <a:spcBef>
                <a:spcPts val="0"/>
              </a:spcBef>
              <a:spcAft>
                <a:spcPts val="0"/>
              </a:spcAft>
              <a:defRPr/>
            </a:pPr>
            <a:endParaRPr lang="en-US">
              <a:solidFill>
                <a:schemeClr val="lt1"/>
              </a:solidFill>
              <a:latin typeface="+mn-lt"/>
            </a:endParaRPr>
          </a:p>
        </p:txBody>
      </p:sp>
      <p:sp>
        <p:nvSpPr>
          <p:cNvPr id="169" name="Block Arc 44"/>
          <p:cNvSpPr>
            <a:spLocks/>
          </p:cNvSpPr>
          <p:nvPr/>
        </p:nvSpPr>
        <p:spPr bwMode="auto">
          <a:xfrm rot="16200000">
            <a:off x="4141788" y="4430932"/>
            <a:ext cx="438150" cy="447675"/>
          </a:xfrm>
          <a:custGeom>
            <a:avLst/>
            <a:gdLst>
              <a:gd name="T0" fmla="*/ 0 w 685800"/>
              <a:gd name="T1" fmla="*/ 0 h 685800"/>
              <a:gd name="T2" fmla="*/ 0 w 685800"/>
              <a:gd name="T3" fmla="*/ 0 h 685800"/>
              <a:gd name="T4" fmla="*/ 0 w 685800"/>
              <a:gd name="T5" fmla="*/ 0 h 685800"/>
              <a:gd name="T6" fmla="*/ 5898240 60000 65536"/>
              <a:gd name="T7" fmla="*/ 0 60000 65536"/>
              <a:gd name="T8" fmla="*/ 17694720 60000 65536"/>
              <a:gd name="T9" fmla="*/ 0 w 685800"/>
              <a:gd name="T10" fmla="*/ 0 h 685800"/>
              <a:gd name="T11" fmla="*/ 353126 w 685800"/>
              <a:gd name="T12" fmla="*/ 342901 h 685800"/>
            </a:gdLst>
            <a:ahLst/>
            <a:cxnLst>
              <a:cxn ang="T6">
                <a:pos x="T0" y="T1"/>
              </a:cxn>
              <a:cxn ang="T7">
                <a:pos x="T2" y="T3"/>
              </a:cxn>
              <a:cxn ang="T8">
                <a:pos x="T4" y="T5"/>
              </a:cxn>
            </a:cxnLst>
            <a:rect l="T9" t="T10" r="T11" b="T12"/>
            <a:pathLst>
              <a:path w="685800" h="685800">
                <a:moveTo>
                  <a:pt x="0" y="342900"/>
                </a:moveTo>
                <a:lnTo>
                  <a:pt x="0" y="342900"/>
                </a:lnTo>
                <a:cubicBezTo>
                  <a:pt x="0" y="153521"/>
                  <a:pt x="153521" y="0"/>
                  <a:pt x="342900" y="0"/>
                </a:cubicBezTo>
                <a:cubicBezTo>
                  <a:pt x="346196" y="0"/>
                  <a:pt x="349492" y="47"/>
                  <a:pt x="352787" y="142"/>
                </a:cubicBezTo>
                <a:lnTo>
                  <a:pt x="348095" y="162788"/>
                </a:lnTo>
                <a:lnTo>
                  <a:pt x="348095" y="162787"/>
                </a:lnTo>
                <a:cubicBezTo>
                  <a:pt x="346363" y="162737"/>
                  <a:pt x="344631" y="162713"/>
                  <a:pt x="342900" y="162713"/>
                </a:cubicBezTo>
                <a:cubicBezTo>
                  <a:pt x="243385" y="162713"/>
                  <a:pt x="162713" y="243385"/>
                  <a:pt x="162713" y="342900"/>
                </a:cubicBezTo>
                <a:lnTo>
                  <a:pt x="0" y="342900"/>
                </a:lnTo>
                <a:close/>
              </a:path>
            </a:pathLst>
          </a:custGeom>
          <a:solidFill>
            <a:schemeClr val="accent3"/>
          </a:solidFill>
          <a:ln w="12700" cap="flat" cmpd="sng" algn="ctr">
            <a:solidFill>
              <a:schemeClr val="tx1"/>
            </a:solidFill>
            <a:prstDash val="solid"/>
            <a:round/>
            <a:headEnd type="none" w="lg" len="med"/>
            <a:tailEnd type="none" w="lg" len="med"/>
          </a:ln>
        </p:spPr>
        <p:txBody>
          <a:bodyPr anchor="ctr">
            <a:spAutoFit/>
          </a:bodyPr>
          <a:lstStyle/>
          <a:p>
            <a:endParaRPr lang="en-US"/>
          </a:p>
        </p:txBody>
      </p:sp>
      <p:sp>
        <p:nvSpPr>
          <p:cNvPr id="170" name="Block Arc 44"/>
          <p:cNvSpPr>
            <a:spLocks/>
          </p:cNvSpPr>
          <p:nvPr/>
        </p:nvSpPr>
        <p:spPr bwMode="auto">
          <a:xfrm rot="16200000">
            <a:off x="3640138" y="5913657"/>
            <a:ext cx="438150" cy="446088"/>
          </a:xfrm>
          <a:custGeom>
            <a:avLst/>
            <a:gdLst>
              <a:gd name="T0" fmla="*/ 0 w 685800"/>
              <a:gd name="T1" fmla="*/ 0 h 685800"/>
              <a:gd name="T2" fmla="*/ 0 w 685800"/>
              <a:gd name="T3" fmla="*/ 0 h 685800"/>
              <a:gd name="T4" fmla="*/ 0 w 685800"/>
              <a:gd name="T5" fmla="*/ 0 h 685800"/>
              <a:gd name="T6" fmla="*/ 5898240 60000 65536"/>
              <a:gd name="T7" fmla="*/ 0 60000 65536"/>
              <a:gd name="T8" fmla="*/ 17694720 60000 65536"/>
              <a:gd name="T9" fmla="*/ 0 w 685800"/>
              <a:gd name="T10" fmla="*/ 0 h 685800"/>
              <a:gd name="T11" fmla="*/ 353126 w 685800"/>
              <a:gd name="T12" fmla="*/ 342901 h 685800"/>
            </a:gdLst>
            <a:ahLst/>
            <a:cxnLst>
              <a:cxn ang="T6">
                <a:pos x="T0" y="T1"/>
              </a:cxn>
              <a:cxn ang="T7">
                <a:pos x="T2" y="T3"/>
              </a:cxn>
              <a:cxn ang="T8">
                <a:pos x="T4" y="T5"/>
              </a:cxn>
            </a:cxnLst>
            <a:rect l="T9" t="T10" r="T11" b="T12"/>
            <a:pathLst>
              <a:path w="685800" h="685800">
                <a:moveTo>
                  <a:pt x="0" y="342900"/>
                </a:moveTo>
                <a:lnTo>
                  <a:pt x="0" y="342900"/>
                </a:lnTo>
                <a:cubicBezTo>
                  <a:pt x="0" y="153521"/>
                  <a:pt x="153521" y="0"/>
                  <a:pt x="342900" y="0"/>
                </a:cubicBezTo>
                <a:cubicBezTo>
                  <a:pt x="346196" y="0"/>
                  <a:pt x="349492" y="47"/>
                  <a:pt x="352787" y="142"/>
                </a:cubicBezTo>
                <a:lnTo>
                  <a:pt x="348095" y="162788"/>
                </a:lnTo>
                <a:lnTo>
                  <a:pt x="348095" y="162787"/>
                </a:lnTo>
                <a:cubicBezTo>
                  <a:pt x="346363" y="162737"/>
                  <a:pt x="344631" y="162713"/>
                  <a:pt x="342900" y="162713"/>
                </a:cubicBezTo>
                <a:cubicBezTo>
                  <a:pt x="243385" y="162713"/>
                  <a:pt x="162713" y="243385"/>
                  <a:pt x="162713" y="342900"/>
                </a:cubicBezTo>
                <a:lnTo>
                  <a:pt x="0" y="342900"/>
                </a:lnTo>
                <a:close/>
              </a:path>
            </a:pathLst>
          </a:custGeom>
          <a:solidFill>
            <a:schemeClr val="accent3"/>
          </a:solidFill>
          <a:ln w="12700" cap="flat" cmpd="sng" algn="ctr">
            <a:solidFill>
              <a:schemeClr val="tx1"/>
            </a:solidFill>
            <a:prstDash val="solid"/>
            <a:round/>
            <a:headEnd type="none" w="lg" len="med"/>
            <a:tailEnd type="none" w="lg" len="med"/>
          </a:ln>
        </p:spPr>
        <p:txBody>
          <a:bodyPr anchor="ctr">
            <a:spAutoFit/>
          </a:bodyPr>
          <a:lstStyle/>
          <a:p>
            <a:endParaRPr lang="en-US"/>
          </a:p>
        </p:txBody>
      </p:sp>
      <p:sp>
        <p:nvSpPr>
          <p:cNvPr id="171" name="Rectangle 14"/>
          <p:cNvSpPr/>
          <p:nvPr/>
        </p:nvSpPr>
        <p:spPr bwMode="auto">
          <a:xfrm>
            <a:off x="3638550" y="1472637"/>
            <a:ext cx="142875" cy="9048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72" name="Rectangle 17"/>
          <p:cNvSpPr/>
          <p:nvPr/>
        </p:nvSpPr>
        <p:spPr bwMode="auto">
          <a:xfrm>
            <a:off x="3876675" y="1472637"/>
            <a:ext cx="142875" cy="9048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73" name="Rectangle 20"/>
          <p:cNvSpPr/>
          <p:nvPr/>
        </p:nvSpPr>
        <p:spPr bwMode="auto">
          <a:xfrm>
            <a:off x="4113213" y="1472637"/>
            <a:ext cx="142875" cy="9048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nvGrpSpPr>
          <p:cNvPr id="3" name="Group 110"/>
          <p:cNvGrpSpPr/>
          <p:nvPr/>
        </p:nvGrpSpPr>
        <p:grpSpPr>
          <a:xfrm>
            <a:off x="2590800" y="223284"/>
            <a:ext cx="952500" cy="1312853"/>
            <a:chOff x="2590800" y="545537"/>
            <a:chExt cx="952500" cy="990600"/>
          </a:xfrm>
        </p:grpSpPr>
        <p:cxnSp>
          <p:nvCxnSpPr>
            <p:cNvPr id="144" name="Straight Connector 6"/>
            <p:cNvCxnSpPr>
              <a:cxnSpLocks noChangeShapeType="1"/>
            </p:cNvCxnSpPr>
            <p:nvPr/>
          </p:nvCxnSpPr>
          <p:spPr bwMode="auto">
            <a:xfrm>
              <a:off x="3543300" y="545537"/>
              <a:ext cx="0" cy="990600"/>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cxnSp>
          <p:nvCxnSpPr>
            <p:cNvPr id="176" name="Straight Connector 4"/>
            <p:cNvCxnSpPr>
              <a:cxnSpLocks noChangeShapeType="1"/>
            </p:cNvCxnSpPr>
            <p:nvPr/>
          </p:nvCxnSpPr>
          <p:spPr bwMode="auto">
            <a:xfrm>
              <a:off x="2590800" y="545537"/>
              <a:ext cx="0" cy="990600"/>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grpSp>
      <p:sp>
        <p:nvSpPr>
          <p:cNvPr id="7240" name="Line 72"/>
          <p:cNvSpPr>
            <a:spLocks noChangeShapeType="1"/>
          </p:cNvSpPr>
          <p:nvPr/>
        </p:nvSpPr>
        <p:spPr bwMode="auto">
          <a:xfrm>
            <a:off x="2697902" y="3497878"/>
            <a:ext cx="0" cy="381000"/>
          </a:xfrm>
          <a:prstGeom prst="line">
            <a:avLst/>
          </a:prstGeom>
          <a:noFill/>
          <a:ln w="57150">
            <a:solidFill>
              <a:srgbClr val="FFC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41" name="Line 73"/>
          <p:cNvSpPr>
            <a:spLocks noChangeShapeType="1"/>
          </p:cNvSpPr>
          <p:nvPr/>
        </p:nvSpPr>
        <p:spPr bwMode="auto">
          <a:xfrm>
            <a:off x="2942377" y="3491528"/>
            <a:ext cx="0" cy="381000"/>
          </a:xfrm>
          <a:prstGeom prst="line">
            <a:avLst/>
          </a:prstGeom>
          <a:noFill/>
          <a:ln w="57150">
            <a:solidFill>
              <a:srgbClr val="FFC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42" name="Line 74"/>
          <p:cNvSpPr>
            <a:spLocks noChangeShapeType="1"/>
          </p:cNvSpPr>
          <p:nvPr/>
        </p:nvSpPr>
        <p:spPr bwMode="auto">
          <a:xfrm>
            <a:off x="3167802" y="3504228"/>
            <a:ext cx="0" cy="381000"/>
          </a:xfrm>
          <a:prstGeom prst="line">
            <a:avLst/>
          </a:prstGeom>
          <a:noFill/>
          <a:ln w="57150">
            <a:solidFill>
              <a:srgbClr val="FFC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43" name="Line 75"/>
          <p:cNvSpPr>
            <a:spLocks noChangeShapeType="1"/>
          </p:cNvSpPr>
          <p:nvPr/>
        </p:nvSpPr>
        <p:spPr bwMode="auto">
          <a:xfrm>
            <a:off x="3388465" y="3504228"/>
            <a:ext cx="0" cy="381000"/>
          </a:xfrm>
          <a:prstGeom prst="line">
            <a:avLst/>
          </a:prstGeom>
          <a:noFill/>
          <a:ln w="57150">
            <a:solidFill>
              <a:srgbClr val="FFC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44" name="Line 76"/>
          <p:cNvSpPr>
            <a:spLocks noChangeShapeType="1"/>
          </p:cNvSpPr>
          <p:nvPr/>
        </p:nvSpPr>
        <p:spPr bwMode="auto">
          <a:xfrm flipV="1">
            <a:off x="3701202" y="3489941"/>
            <a:ext cx="14288" cy="381000"/>
          </a:xfrm>
          <a:prstGeom prst="line">
            <a:avLst/>
          </a:prstGeom>
          <a:noFill/>
          <a:ln w="57150">
            <a:solidFill>
              <a:srgbClr val="FFC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45" name="Line 77"/>
          <p:cNvSpPr>
            <a:spLocks noChangeShapeType="1"/>
          </p:cNvSpPr>
          <p:nvPr/>
        </p:nvSpPr>
        <p:spPr bwMode="auto">
          <a:xfrm flipV="1">
            <a:off x="3959965" y="3496291"/>
            <a:ext cx="14287" cy="381000"/>
          </a:xfrm>
          <a:prstGeom prst="line">
            <a:avLst/>
          </a:prstGeom>
          <a:noFill/>
          <a:ln w="57150">
            <a:solidFill>
              <a:srgbClr val="FFC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46" name="Line 78"/>
          <p:cNvSpPr>
            <a:spLocks noChangeShapeType="1"/>
          </p:cNvSpPr>
          <p:nvPr/>
        </p:nvSpPr>
        <p:spPr bwMode="auto">
          <a:xfrm flipV="1">
            <a:off x="4204440" y="3504228"/>
            <a:ext cx="14287" cy="381000"/>
          </a:xfrm>
          <a:prstGeom prst="line">
            <a:avLst/>
          </a:prstGeom>
          <a:noFill/>
          <a:ln w="57150">
            <a:solidFill>
              <a:srgbClr val="FFC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 name="Rectangle 32"/>
          <p:cNvSpPr/>
          <p:nvPr/>
        </p:nvSpPr>
        <p:spPr>
          <a:xfrm>
            <a:off x="4876800" y="510340"/>
            <a:ext cx="1262063" cy="3941064"/>
          </a:xfrm>
          <a:prstGeom prst="rect">
            <a:avLst/>
          </a:prstGeom>
          <a:solidFill>
            <a:srgbClr val="3399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51" name="Rectangle 150"/>
          <p:cNvSpPr>
            <a:spLocks noChangeArrowheads="1"/>
          </p:cNvSpPr>
          <p:nvPr/>
        </p:nvSpPr>
        <p:spPr bwMode="auto">
          <a:xfrm>
            <a:off x="4879975" y="4441666"/>
            <a:ext cx="1262063" cy="2266950"/>
          </a:xfrm>
          <a:prstGeom prst="rect">
            <a:avLst/>
          </a:prstGeom>
          <a:blipFill>
            <a:blip r:embed="rId3" cstate="screen"/>
            <a:tile tx="0" ty="0" sx="100000" sy="100000" flip="none" algn="tl"/>
          </a:blipFill>
          <a:ln>
            <a:noFill/>
          </a:ln>
          <a:extLst>
            <a:ext uri="{91240B29-F687-4F45-9708-019B960494DF}">
              <a14:hiddenLine xmlns:a14="http://schemas.microsoft.com/office/drawing/2010/main" w="25400" algn="ctr">
                <a:solidFill>
                  <a:srgbClr val="385D8A"/>
                </a:solidFill>
                <a:miter lim="800000"/>
                <a:headEnd/>
                <a:tailEnd/>
              </a14:hiddenLine>
            </a:ext>
          </a:extLst>
        </p:spPr>
        <p:txBody>
          <a:bodyPr anchor="ctr"/>
          <a:lstStyle/>
          <a:p>
            <a:pPr algn="ctr" eaLnBrk="1" fontAlgn="auto" hangingPunct="1">
              <a:spcBef>
                <a:spcPts val="0"/>
              </a:spcBef>
              <a:spcAft>
                <a:spcPts val="0"/>
              </a:spcAft>
              <a:defRPr/>
            </a:pPr>
            <a:endParaRPr lang="en-US">
              <a:solidFill>
                <a:schemeClr val="lt1"/>
              </a:solidFill>
              <a:latin typeface="+mn-lt"/>
            </a:endParaRPr>
          </a:p>
        </p:txBody>
      </p:sp>
      <p:sp>
        <p:nvSpPr>
          <p:cNvPr id="7182" name="Line 53"/>
          <p:cNvSpPr>
            <a:spLocks noChangeShapeType="1"/>
          </p:cNvSpPr>
          <p:nvPr/>
        </p:nvSpPr>
        <p:spPr bwMode="auto">
          <a:xfrm>
            <a:off x="6427788" y="695077"/>
            <a:ext cx="0" cy="2301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3" name="Line 54"/>
          <p:cNvSpPr>
            <a:spLocks noChangeShapeType="1"/>
          </p:cNvSpPr>
          <p:nvPr/>
        </p:nvSpPr>
        <p:spPr bwMode="auto">
          <a:xfrm>
            <a:off x="6511925" y="695077"/>
            <a:ext cx="0" cy="2301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4" name="Line 56"/>
          <p:cNvSpPr>
            <a:spLocks noChangeShapeType="1"/>
          </p:cNvSpPr>
          <p:nvPr/>
        </p:nvSpPr>
        <p:spPr bwMode="auto">
          <a:xfrm>
            <a:off x="6443663" y="280739"/>
            <a:ext cx="0" cy="230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5" name="Line 57"/>
          <p:cNvSpPr>
            <a:spLocks noChangeShapeType="1"/>
          </p:cNvSpPr>
          <p:nvPr/>
        </p:nvSpPr>
        <p:spPr bwMode="auto">
          <a:xfrm>
            <a:off x="6527800" y="280739"/>
            <a:ext cx="0" cy="230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6" name="Oval 55"/>
          <p:cNvSpPr>
            <a:spLocks noChangeArrowheads="1"/>
          </p:cNvSpPr>
          <p:nvPr/>
        </p:nvSpPr>
        <p:spPr bwMode="auto">
          <a:xfrm rot="5400000">
            <a:off x="6333331" y="484734"/>
            <a:ext cx="269875" cy="246062"/>
          </a:xfrm>
          <a:prstGeom prst="ellipse">
            <a:avLst/>
          </a:prstGeom>
          <a:solidFill>
            <a:schemeClr val="bg1"/>
          </a:solidFill>
          <a:ln w="9525">
            <a:solidFill>
              <a:schemeClr val="tx1"/>
            </a:solidFill>
            <a:round/>
            <a:headEnd/>
            <a:tailEnd/>
          </a:ln>
        </p:spPr>
        <p:txBody>
          <a:bodyPr rot="10800000" vert="eaVert" wrap="none" anchor="ctr"/>
          <a:lstStyle/>
          <a:p>
            <a:pPr eaLnBrk="1" hangingPunct="1"/>
            <a:endParaRPr lang="en-US">
              <a:latin typeface="Calibri" pitchFamily="34" charset="0"/>
            </a:endParaRPr>
          </a:p>
        </p:txBody>
      </p:sp>
      <p:sp>
        <p:nvSpPr>
          <p:cNvPr id="7187" name="Line 58"/>
          <p:cNvSpPr>
            <a:spLocks noChangeShapeType="1"/>
          </p:cNvSpPr>
          <p:nvPr/>
        </p:nvSpPr>
        <p:spPr bwMode="auto">
          <a:xfrm rot="5400000" flipH="1">
            <a:off x="6469062" y="447427"/>
            <a:ext cx="3175" cy="2349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8" name="Line 59"/>
          <p:cNvSpPr>
            <a:spLocks noChangeShapeType="1"/>
          </p:cNvSpPr>
          <p:nvPr/>
        </p:nvSpPr>
        <p:spPr bwMode="auto">
          <a:xfrm rot="5400000" flipH="1">
            <a:off x="6466681" y="538708"/>
            <a:ext cx="3175" cy="2365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4" name="Can 78"/>
          <p:cNvSpPr>
            <a:spLocks noChangeArrowheads="1"/>
          </p:cNvSpPr>
          <p:nvPr/>
        </p:nvSpPr>
        <p:spPr bwMode="auto">
          <a:xfrm rot="5400000">
            <a:off x="5453063" y="4194016"/>
            <a:ext cx="74612" cy="1227138"/>
          </a:xfrm>
          <a:prstGeom prst="can">
            <a:avLst>
              <a:gd name="adj" fmla="val 40584"/>
            </a:avLst>
          </a:prstGeom>
          <a:solidFill>
            <a:srgbClr val="336699"/>
          </a:solidFill>
          <a:ln w="25400" algn="ctr">
            <a:solidFill>
              <a:schemeClr val="tx1"/>
            </a:solidFill>
            <a:round/>
            <a:headEnd/>
            <a:tailEnd/>
          </a:ln>
        </p:spPr>
        <p:txBody>
          <a:bodyPr anchor="ctr"/>
          <a:lstStyle/>
          <a:p>
            <a:pPr algn="ctr" eaLnBrk="1" fontAlgn="auto" hangingPunct="1">
              <a:spcBef>
                <a:spcPts val="0"/>
              </a:spcBef>
              <a:spcAft>
                <a:spcPts val="0"/>
              </a:spcAft>
              <a:defRPr/>
            </a:pPr>
            <a:endParaRPr lang="en-US" kern="0">
              <a:solidFill>
                <a:srgbClr val="FFFFFF"/>
              </a:solidFill>
              <a:latin typeface="Arial"/>
            </a:endParaRPr>
          </a:p>
        </p:txBody>
      </p:sp>
      <p:sp>
        <p:nvSpPr>
          <p:cNvPr id="16" name="Can 78"/>
          <p:cNvSpPr>
            <a:spLocks noChangeArrowheads="1"/>
          </p:cNvSpPr>
          <p:nvPr/>
        </p:nvSpPr>
        <p:spPr bwMode="auto">
          <a:xfrm rot="5400000">
            <a:off x="5453856" y="4925060"/>
            <a:ext cx="73025" cy="1227138"/>
          </a:xfrm>
          <a:prstGeom prst="can">
            <a:avLst>
              <a:gd name="adj" fmla="val 41466"/>
            </a:avLst>
          </a:prstGeom>
          <a:solidFill>
            <a:srgbClr val="336699"/>
          </a:solidFill>
          <a:ln w="25400" algn="ctr">
            <a:solidFill>
              <a:schemeClr val="tx1"/>
            </a:solidFill>
            <a:round/>
            <a:headEnd/>
            <a:tailEnd/>
          </a:ln>
        </p:spPr>
        <p:txBody>
          <a:bodyPr anchor="ctr"/>
          <a:lstStyle/>
          <a:p>
            <a:pPr algn="ctr" eaLnBrk="1" fontAlgn="auto" hangingPunct="1">
              <a:spcBef>
                <a:spcPts val="0"/>
              </a:spcBef>
              <a:spcAft>
                <a:spcPts val="0"/>
              </a:spcAft>
              <a:defRPr/>
            </a:pPr>
            <a:endParaRPr lang="en-US" kern="0">
              <a:solidFill>
                <a:srgbClr val="FFFFFF"/>
              </a:solidFill>
              <a:latin typeface="Arial"/>
            </a:endParaRPr>
          </a:p>
        </p:txBody>
      </p:sp>
      <p:sp>
        <p:nvSpPr>
          <p:cNvPr id="17" name="Can 78"/>
          <p:cNvSpPr>
            <a:spLocks noChangeArrowheads="1"/>
          </p:cNvSpPr>
          <p:nvPr/>
        </p:nvSpPr>
        <p:spPr bwMode="auto">
          <a:xfrm rot="5400000">
            <a:off x="5453856" y="5326698"/>
            <a:ext cx="73025" cy="1227138"/>
          </a:xfrm>
          <a:prstGeom prst="can">
            <a:avLst>
              <a:gd name="adj" fmla="val 41466"/>
            </a:avLst>
          </a:prstGeom>
          <a:solidFill>
            <a:srgbClr val="336699"/>
          </a:solidFill>
          <a:ln w="25400" algn="ctr">
            <a:solidFill>
              <a:schemeClr val="tx1"/>
            </a:solidFill>
            <a:round/>
            <a:headEnd/>
            <a:tailEnd/>
          </a:ln>
        </p:spPr>
        <p:txBody>
          <a:bodyPr anchor="ctr"/>
          <a:lstStyle/>
          <a:p>
            <a:pPr algn="ctr" eaLnBrk="1" fontAlgn="auto" hangingPunct="1">
              <a:spcBef>
                <a:spcPts val="0"/>
              </a:spcBef>
              <a:spcAft>
                <a:spcPts val="0"/>
              </a:spcAft>
              <a:defRPr/>
            </a:pPr>
            <a:endParaRPr lang="en-US" kern="0">
              <a:solidFill>
                <a:srgbClr val="FFFFFF"/>
              </a:solidFill>
              <a:latin typeface="Arial"/>
            </a:endParaRPr>
          </a:p>
        </p:txBody>
      </p:sp>
      <p:sp>
        <p:nvSpPr>
          <p:cNvPr id="19" name="Can 78"/>
          <p:cNvSpPr>
            <a:spLocks noChangeArrowheads="1"/>
          </p:cNvSpPr>
          <p:nvPr/>
        </p:nvSpPr>
        <p:spPr bwMode="auto">
          <a:xfrm rot="5400000">
            <a:off x="5453063" y="6057741"/>
            <a:ext cx="74612" cy="1227138"/>
          </a:xfrm>
          <a:prstGeom prst="can">
            <a:avLst>
              <a:gd name="adj" fmla="val 40584"/>
            </a:avLst>
          </a:prstGeom>
          <a:solidFill>
            <a:srgbClr val="336699"/>
          </a:solidFill>
          <a:ln w="25400" algn="ctr">
            <a:solidFill>
              <a:schemeClr val="tx1"/>
            </a:solidFill>
            <a:round/>
            <a:headEnd/>
            <a:tailEnd/>
          </a:ln>
        </p:spPr>
        <p:txBody>
          <a:bodyPr anchor="ctr"/>
          <a:lstStyle/>
          <a:p>
            <a:pPr algn="ctr" eaLnBrk="1" fontAlgn="auto" hangingPunct="1">
              <a:spcBef>
                <a:spcPts val="0"/>
              </a:spcBef>
              <a:spcAft>
                <a:spcPts val="0"/>
              </a:spcAft>
              <a:defRPr/>
            </a:pPr>
            <a:endParaRPr lang="en-US" kern="0">
              <a:solidFill>
                <a:srgbClr val="FFFFFF"/>
              </a:solidFill>
              <a:latin typeface="Arial"/>
            </a:endParaRPr>
          </a:p>
        </p:txBody>
      </p:sp>
      <p:sp>
        <p:nvSpPr>
          <p:cNvPr id="22" name="Can 78"/>
          <p:cNvSpPr>
            <a:spLocks noChangeArrowheads="1"/>
          </p:cNvSpPr>
          <p:nvPr/>
        </p:nvSpPr>
        <p:spPr bwMode="auto">
          <a:xfrm rot="5400000">
            <a:off x="5453063" y="3854291"/>
            <a:ext cx="74612" cy="1227138"/>
          </a:xfrm>
          <a:prstGeom prst="can">
            <a:avLst>
              <a:gd name="adj" fmla="val 40584"/>
            </a:avLst>
          </a:prstGeom>
          <a:solidFill>
            <a:srgbClr val="336699"/>
          </a:solidFill>
          <a:ln w="25400" algn="ctr">
            <a:solidFill>
              <a:schemeClr val="tx1"/>
            </a:solidFill>
            <a:round/>
            <a:headEnd/>
            <a:tailEnd/>
          </a:ln>
        </p:spPr>
        <p:txBody>
          <a:bodyPr anchor="ctr"/>
          <a:lstStyle/>
          <a:p>
            <a:pPr algn="ctr" eaLnBrk="1" fontAlgn="auto" hangingPunct="1">
              <a:spcBef>
                <a:spcPts val="0"/>
              </a:spcBef>
              <a:spcAft>
                <a:spcPts val="0"/>
              </a:spcAft>
              <a:defRPr/>
            </a:pPr>
            <a:endParaRPr lang="en-US" kern="0">
              <a:solidFill>
                <a:srgbClr val="FFFFFF"/>
              </a:solidFill>
              <a:latin typeface="Arial"/>
            </a:endParaRPr>
          </a:p>
        </p:txBody>
      </p:sp>
      <p:sp>
        <p:nvSpPr>
          <p:cNvPr id="23" name="Can 78"/>
          <p:cNvSpPr>
            <a:spLocks noChangeArrowheads="1"/>
          </p:cNvSpPr>
          <p:nvPr/>
        </p:nvSpPr>
        <p:spPr bwMode="auto">
          <a:xfrm rot="5400000">
            <a:off x="5453856" y="4547235"/>
            <a:ext cx="73025" cy="1227138"/>
          </a:xfrm>
          <a:prstGeom prst="can">
            <a:avLst>
              <a:gd name="adj" fmla="val 41466"/>
            </a:avLst>
          </a:prstGeom>
          <a:solidFill>
            <a:srgbClr val="336699"/>
          </a:solidFill>
          <a:ln w="25400" algn="ctr">
            <a:solidFill>
              <a:schemeClr val="tx1"/>
            </a:solidFill>
            <a:round/>
            <a:headEnd/>
            <a:tailEnd/>
          </a:ln>
        </p:spPr>
        <p:txBody>
          <a:bodyPr anchor="ctr"/>
          <a:lstStyle/>
          <a:p>
            <a:pPr algn="ctr" eaLnBrk="1" fontAlgn="auto" hangingPunct="1">
              <a:spcBef>
                <a:spcPts val="0"/>
              </a:spcBef>
              <a:spcAft>
                <a:spcPts val="0"/>
              </a:spcAft>
              <a:defRPr/>
            </a:pPr>
            <a:endParaRPr lang="en-US" kern="0">
              <a:solidFill>
                <a:srgbClr val="FFFFFF"/>
              </a:solidFill>
              <a:latin typeface="Arial"/>
            </a:endParaRPr>
          </a:p>
        </p:txBody>
      </p:sp>
      <p:sp>
        <p:nvSpPr>
          <p:cNvPr id="24" name="Can 78"/>
          <p:cNvSpPr>
            <a:spLocks noChangeArrowheads="1"/>
          </p:cNvSpPr>
          <p:nvPr/>
        </p:nvSpPr>
        <p:spPr bwMode="auto">
          <a:xfrm rot="5400000">
            <a:off x="5453063" y="5679916"/>
            <a:ext cx="74612" cy="1227138"/>
          </a:xfrm>
          <a:prstGeom prst="can">
            <a:avLst>
              <a:gd name="adj" fmla="val 40584"/>
            </a:avLst>
          </a:prstGeom>
          <a:solidFill>
            <a:srgbClr val="336699"/>
          </a:solidFill>
          <a:ln w="25400" algn="ctr">
            <a:solidFill>
              <a:schemeClr val="tx1"/>
            </a:solidFill>
            <a:round/>
            <a:headEnd/>
            <a:tailEnd/>
          </a:ln>
        </p:spPr>
        <p:txBody>
          <a:bodyPr anchor="ctr"/>
          <a:lstStyle/>
          <a:p>
            <a:pPr algn="ctr" eaLnBrk="1" fontAlgn="auto" hangingPunct="1">
              <a:spcBef>
                <a:spcPts val="0"/>
              </a:spcBef>
              <a:spcAft>
                <a:spcPts val="0"/>
              </a:spcAft>
              <a:defRPr/>
            </a:pPr>
            <a:endParaRPr lang="en-US" kern="0">
              <a:solidFill>
                <a:srgbClr val="FFFFFF"/>
              </a:solidFill>
              <a:latin typeface="Arial"/>
            </a:endParaRPr>
          </a:p>
        </p:txBody>
      </p:sp>
      <p:sp>
        <p:nvSpPr>
          <p:cNvPr id="68" name="Down Arrow 67"/>
          <p:cNvSpPr>
            <a:spLocks noChangeArrowheads="1"/>
          </p:cNvSpPr>
          <p:nvPr/>
        </p:nvSpPr>
        <p:spPr bwMode="auto">
          <a:xfrm rot="10800000">
            <a:off x="5413375" y="4886166"/>
            <a:ext cx="204788" cy="185738"/>
          </a:xfrm>
          <a:prstGeom prst="downArrow">
            <a:avLst>
              <a:gd name="adj1" fmla="val 50000"/>
              <a:gd name="adj2" fmla="val 50000"/>
            </a:avLst>
          </a:prstGeom>
          <a:solidFill>
            <a:srgbClr val="3333FF"/>
          </a:solidFill>
          <a:ln w="25400" algn="ctr">
            <a:solidFill>
              <a:srgbClr val="89A4A7"/>
            </a:solidFill>
            <a:miter lim="800000"/>
            <a:headEnd/>
            <a:tailEnd/>
          </a:ln>
        </p:spPr>
        <p:txBody>
          <a:bodyPr rot="10800000" anchor="ctr"/>
          <a:lstStyle/>
          <a:p>
            <a:pPr algn="ctr" eaLnBrk="1" fontAlgn="auto" hangingPunct="1">
              <a:spcBef>
                <a:spcPts val="0"/>
              </a:spcBef>
              <a:spcAft>
                <a:spcPts val="0"/>
              </a:spcAft>
              <a:defRPr/>
            </a:pPr>
            <a:endParaRPr lang="en-US" kern="0">
              <a:solidFill>
                <a:srgbClr val="FFFFFF"/>
              </a:solidFill>
              <a:latin typeface="Arial"/>
            </a:endParaRPr>
          </a:p>
        </p:txBody>
      </p:sp>
      <p:sp>
        <p:nvSpPr>
          <p:cNvPr id="14340" name="Down Arrow 67"/>
          <p:cNvSpPr>
            <a:spLocks noChangeArrowheads="1"/>
          </p:cNvSpPr>
          <p:nvPr/>
        </p:nvSpPr>
        <p:spPr bwMode="auto">
          <a:xfrm rot="10800000">
            <a:off x="5410200" y="5627529"/>
            <a:ext cx="204788" cy="185737"/>
          </a:xfrm>
          <a:prstGeom prst="downArrow">
            <a:avLst>
              <a:gd name="adj1" fmla="val 50000"/>
              <a:gd name="adj2" fmla="val 50000"/>
            </a:avLst>
          </a:prstGeom>
          <a:solidFill>
            <a:srgbClr val="3333FF"/>
          </a:solidFill>
          <a:ln w="25400" algn="ctr">
            <a:solidFill>
              <a:srgbClr val="89A4A7"/>
            </a:solidFill>
            <a:miter lim="800000"/>
            <a:headEnd/>
            <a:tailEnd/>
          </a:ln>
        </p:spPr>
        <p:txBody>
          <a:bodyPr rot="10800000" anchor="ctr"/>
          <a:lstStyle/>
          <a:p>
            <a:pPr algn="ctr" eaLnBrk="1" fontAlgn="auto" hangingPunct="1">
              <a:spcBef>
                <a:spcPts val="0"/>
              </a:spcBef>
              <a:spcAft>
                <a:spcPts val="0"/>
              </a:spcAft>
              <a:defRPr/>
            </a:pPr>
            <a:endParaRPr lang="en-US" kern="0">
              <a:solidFill>
                <a:srgbClr val="FFFFFF"/>
              </a:solidFill>
              <a:latin typeface="Arial"/>
            </a:endParaRPr>
          </a:p>
        </p:txBody>
      </p:sp>
      <p:sp>
        <p:nvSpPr>
          <p:cNvPr id="14341" name="Down Arrow 67"/>
          <p:cNvSpPr>
            <a:spLocks noChangeArrowheads="1"/>
          </p:cNvSpPr>
          <p:nvPr/>
        </p:nvSpPr>
        <p:spPr bwMode="auto">
          <a:xfrm rot="10800000">
            <a:off x="5410200" y="6389529"/>
            <a:ext cx="204788" cy="185737"/>
          </a:xfrm>
          <a:prstGeom prst="downArrow">
            <a:avLst>
              <a:gd name="adj1" fmla="val 50000"/>
              <a:gd name="adj2" fmla="val 50000"/>
            </a:avLst>
          </a:prstGeom>
          <a:solidFill>
            <a:srgbClr val="3333FF"/>
          </a:solidFill>
          <a:ln w="25400" algn="ctr">
            <a:solidFill>
              <a:srgbClr val="89A4A7"/>
            </a:solidFill>
            <a:miter lim="800000"/>
            <a:headEnd/>
            <a:tailEnd/>
          </a:ln>
        </p:spPr>
        <p:txBody>
          <a:bodyPr rot="10800000" anchor="ctr"/>
          <a:lstStyle/>
          <a:p>
            <a:pPr algn="ctr" eaLnBrk="1" fontAlgn="auto" hangingPunct="1">
              <a:spcBef>
                <a:spcPts val="0"/>
              </a:spcBef>
              <a:spcAft>
                <a:spcPts val="0"/>
              </a:spcAft>
              <a:defRPr/>
            </a:pPr>
            <a:endParaRPr lang="en-US" kern="0">
              <a:solidFill>
                <a:srgbClr val="FFFFFF"/>
              </a:solidFill>
              <a:latin typeface="Arial"/>
            </a:endParaRPr>
          </a:p>
        </p:txBody>
      </p:sp>
      <p:sp>
        <p:nvSpPr>
          <p:cNvPr id="14342" name="Down Arrow 67"/>
          <p:cNvSpPr>
            <a:spLocks noChangeArrowheads="1"/>
          </p:cNvSpPr>
          <p:nvPr/>
        </p:nvSpPr>
        <p:spPr bwMode="auto">
          <a:xfrm>
            <a:off x="5413375" y="4544854"/>
            <a:ext cx="204788" cy="185737"/>
          </a:xfrm>
          <a:prstGeom prst="downArrow">
            <a:avLst>
              <a:gd name="adj1" fmla="val 50000"/>
              <a:gd name="adj2" fmla="val 50000"/>
            </a:avLst>
          </a:prstGeom>
          <a:solidFill>
            <a:srgbClr val="558ED5"/>
          </a:solidFill>
          <a:ln w="25400" algn="ctr">
            <a:solidFill>
              <a:srgbClr val="89A4A7"/>
            </a:solidFill>
            <a:miter lim="800000"/>
            <a:headEnd/>
            <a:tailEnd/>
          </a:ln>
        </p:spPr>
        <p:txBody>
          <a:bodyPr anchor="ctr"/>
          <a:lstStyle/>
          <a:p>
            <a:pPr algn="ctr" eaLnBrk="1" fontAlgn="auto" hangingPunct="1">
              <a:spcBef>
                <a:spcPts val="0"/>
              </a:spcBef>
              <a:spcAft>
                <a:spcPts val="0"/>
              </a:spcAft>
              <a:defRPr/>
            </a:pPr>
            <a:endParaRPr lang="en-US" kern="0">
              <a:solidFill>
                <a:srgbClr val="FFFFFF"/>
              </a:solidFill>
              <a:latin typeface="Arial"/>
            </a:endParaRPr>
          </a:p>
        </p:txBody>
      </p:sp>
      <p:sp>
        <p:nvSpPr>
          <p:cNvPr id="14343" name="Down Arrow 67"/>
          <p:cNvSpPr>
            <a:spLocks noChangeArrowheads="1"/>
          </p:cNvSpPr>
          <p:nvPr/>
        </p:nvSpPr>
        <p:spPr bwMode="auto">
          <a:xfrm>
            <a:off x="5405438" y="5265579"/>
            <a:ext cx="204787" cy="185737"/>
          </a:xfrm>
          <a:prstGeom prst="downArrow">
            <a:avLst>
              <a:gd name="adj1" fmla="val 50000"/>
              <a:gd name="adj2" fmla="val 50000"/>
            </a:avLst>
          </a:prstGeom>
          <a:solidFill>
            <a:srgbClr val="558ED5"/>
          </a:solidFill>
          <a:ln w="25400" algn="ctr">
            <a:solidFill>
              <a:srgbClr val="89A4A7"/>
            </a:solidFill>
            <a:miter lim="800000"/>
            <a:headEnd/>
            <a:tailEnd/>
          </a:ln>
        </p:spPr>
        <p:txBody>
          <a:bodyPr anchor="ctr"/>
          <a:lstStyle/>
          <a:p>
            <a:pPr algn="ctr" eaLnBrk="1" fontAlgn="auto" hangingPunct="1">
              <a:spcBef>
                <a:spcPts val="0"/>
              </a:spcBef>
              <a:spcAft>
                <a:spcPts val="0"/>
              </a:spcAft>
              <a:defRPr/>
            </a:pPr>
            <a:endParaRPr lang="en-US" kern="0">
              <a:solidFill>
                <a:srgbClr val="FFFFFF"/>
              </a:solidFill>
              <a:latin typeface="Arial"/>
            </a:endParaRPr>
          </a:p>
        </p:txBody>
      </p:sp>
      <p:sp>
        <p:nvSpPr>
          <p:cNvPr id="14344" name="Down Arrow 67"/>
          <p:cNvSpPr>
            <a:spLocks noChangeArrowheads="1"/>
          </p:cNvSpPr>
          <p:nvPr/>
        </p:nvSpPr>
        <p:spPr bwMode="auto">
          <a:xfrm>
            <a:off x="5411788" y="6025991"/>
            <a:ext cx="204787" cy="185738"/>
          </a:xfrm>
          <a:prstGeom prst="downArrow">
            <a:avLst>
              <a:gd name="adj1" fmla="val 50000"/>
              <a:gd name="adj2" fmla="val 50000"/>
            </a:avLst>
          </a:prstGeom>
          <a:solidFill>
            <a:srgbClr val="558ED5"/>
          </a:solidFill>
          <a:ln w="25400" algn="ctr">
            <a:solidFill>
              <a:srgbClr val="89A4A7"/>
            </a:solidFill>
            <a:miter lim="800000"/>
            <a:headEnd/>
            <a:tailEnd/>
          </a:ln>
        </p:spPr>
        <p:txBody>
          <a:bodyPr anchor="ctr"/>
          <a:lstStyle/>
          <a:p>
            <a:pPr algn="ctr" eaLnBrk="1" fontAlgn="auto" hangingPunct="1">
              <a:spcBef>
                <a:spcPts val="0"/>
              </a:spcBef>
              <a:spcAft>
                <a:spcPts val="0"/>
              </a:spcAft>
              <a:defRPr/>
            </a:pPr>
            <a:endParaRPr lang="en-US" kern="0">
              <a:solidFill>
                <a:srgbClr val="FFFFFF"/>
              </a:solidFill>
              <a:latin typeface="Arial"/>
            </a:endParaRPr>
          </a:p>
        </p:txBody>
      </p:sp>
      <p:sp>
        <p:nvSpPr>
          <p:cNvPr id="95" name="Rectangle 94"/>
          <p:cNvSpPr/>
          <p:nvPr/>
        </p:nvSpPr>
        <p:spPr bwMode="auto">
          <a:xfrm>
            <a:off x="5531325" y="1265274"/>
            <a:ext cx="93298" cy="2600924"/>
          </a:xfrm>
          <a:prstGeom prst="rect">
            <a:avLst/>
          </a:prstGeom>
          <a:solidFill>
            <a:schemeClr val="accent3"/>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96" name="Block Arc 44"/>
          <p:cNvSpPr>
            <a:spLocks/>
          </p:cNvSpPr>
          <p:nvPr/>
        </p:nvSpPr>
        <p:spPr bwMode="auto">
          <a:xfrm>
            <a:off x="5521166" y="1039564"/>
            <a:ext cx="441325" cy="442913"/>
          </a:xfrm>
          <a:custGeom>
            <a:avLst/>
            <a:gdLst>
              <a:gd name="T0" fmla="*/ 0 w 685800"/>
              <a:gd name="T1" fmla="*/ 0 h 685800"/>
              <a:gd name="T2" fmla="*/ 0 w 685800"/>
              <a:gd name="T3" fmla="*/ 0 h 685800"/>
              <a:gd name="T4" fmla="*/ 0 w 685800"/>
              <a:gd name="T5" fmla="*/ 0 h 685800"/>
              <a:gd name="T6" fmla="*/ 5898240 60000 65536"/>
              <a:gd name="T7" fmla="*/ 0 60000 65536"/>
              <a:gd name="T8" fmla="*/ 17694720 60000 65536"/>
              <a:gd name="T9" fmla="*/ 0 w 685800"/>
              <a:gd name="T10" fmla="*/ 0 h 685800"/>
              <a:gd name="T11" fmla="*/ 353126 w 685800"/>
              <a:gd name="T12" fmla="*/ 342901 h 685800"/>
            </a:gdLst>
            <a:ahLst/>
            <a:cxnLst>
              <a:cxn ang="T6">
                <a:pos x="T0" y="T1"/>
              </a:cxn>
              <a:cxn ang="T7">
                <a:pos x="T2" y="T3"/>
              </a:cxn>
              <a:cxn ang="T8">
                <a:pos x="T4" y="T5"/>
              </a:cxn>
            </a:cxnLst>
            <a:rect l="T9" t="T10" r="T11" b="T12"/>
            <a:pathLst>
              <a:path w="685800" h="685800">
                <a:moveTo>
                  <a:pt x="0" y="342900"/>
                </a:moveTo>
                <a:lnTo>
                  <a:pt x="0" y="342900"/>
                </a:lnTo>
                <a:cubicBezTo>
                  <a:pt x="0" y="153521"/>
                  <a:pt x="153521" y="0"/>
                  <a:pt x="342900" y="0"/>
                </a:cubicBezTo>
                <a:cubicBezTo>
                  <a:pt x="346196" y="0"/>
                  <a:pt x="349492" y="47"/>
                  <a:pt x="352787" y="142"/>
                </a:cubicBezTo>
                <a:lnTo>
                  <a:pt x="348095" y="162788"/>
                </a:lnTo>
                <a:lnTo>
                  <a:pt x="348095" y="162787"/>
                </a:lnTo>
                <a:cubicBezTo>
                  <a:pt x="346363" y="162737"/>
                  <a:pt x="344631" y="162713"/>
                  <a:pt x="342900" y="162713"/>
                </a:cubicBezTo>
                <a:cubicBezTo>
                  <a:pt x="243385" y="162713"/>
                  <a:pt x="162713" y="243385"/>
                  <a:pt x="162713" y="342900"/>
                </a:cubicBezTo>
                <a:lnTo>
                  <a:pt x="0" y="342900"/>
                </a:lnTo>
                <a:close/>
              </a:path>
            </a:pathLst>
          </a:custGeom>
          <a:solidFill>
            <a:schemeClr val="bg1"/>
          </a:solidFill>
          <a:ln w="12700" cap="flat" cmpd="sng" algn="ctr">
            <a:solidFill>
              <a:schemeClr val="tx1"/>
            </a:solidFill>
            <a:prstDash val="solid"/>
            <a:round/>
            <a:headEnd type="none" w="lg" len="med"/>
            <a:tailEnd type="none" w="lg" len="med"/>
          </a:ln>
        </p:spPr>
        <p:txBody>
          <a:bodyPr anchor="ctr">
            <a:spAutoFit/>
          </a:bodyPr>
          <a:lstStyle/>
          <a:p>
            <a:endParaRPr lang="en-US"/>
          </a:p>
        </p:txBody>
      </p:sp>
      <p:grpSp>
        <p:nvGrpSpPr>
          <p:cNvPr id="4" name="Group 329"/>
          <p:cNvGrpSpPr>
            <a:grpSpLocks/>
          </p:cNvGrpSpPr>
          <p:nvPr/>
        </p:nvGrpSpPr>
        <p:grpSpPr bwMode="auto">
          <a:xfrm rot="10800000">
            <a:off x="6280150" y="900657"/>
            <a:ext cx="255588" cy="376238"/>
            <a:chOff x="1440" y="3168"/>
            <a:chExt cx="192" cy="288"/>
          </a:xfrm>
        </p:grpSpPr>
        <p:sp>
          <p:nvSpPr>
            <p:cNvPr id="99" name="Rectangle 330"/>
            <p:cNvSpPr>
              <a:spLocks noChangeArrowheads="1"/>
            </p:cNvSpPr>
            <p:nvPr/>
          </p:nvSpPr>
          <p:spPr bwMode="auto">
            <a:xfrm>
              <a:off x="1440" y="3168"/>
              <a:ext cx="96" cy="288"/>
            </a:xfrm>
            <a:prstGeom prst="rect">
              <a:avLst/>
            </a:prstGeom>
            <a:solidFill>
              <a:schemeClr val="bg1"/>
            </a:solidFill>
            <a:ln w="12700">
              <a:solidFill>
                <a:schemeClr val="tx1"/>
              </a:solidFill>
              <a:miter lim="800000"/>
              <a:headEnd/>
              <a:tailEnd/>
            </a:ln>
          </p:spPr>
          <p:txBody>
            <a:bodyPr rot="10800000" wrap="none" anchor="ctr"/>
            <a:lstStyle/>
            <a:p>
              <a:pPr algn="ctr" eaLnBrk="1" hangingPunct="1"/>
              <a:endParaRPr lang="en-US">
                <a:latin typeface="Calibri" pitchFamily="34" charset="0"/>
              </a:endParaRPr>
            </a:p>
          </p:txBody>
        </p:sp>
        <p:sp>
          <p:nvSpPr>
            <p:cNvPr id="100" name="Rectangle 331"/>
            <p:cNvSpPr>
              <a:spLocks noChangeArrowheads="1"/>
            </p:cNvSpPr>
            <p:nvPr/>
          </p:nvSpPr>
          <p:spPr bwMode="auto">
            <a:xfrm>
              <a:off x="1536" y="3264"/>
              <a:ext cx="96" cy="96"/>
            </a:xfrm>
            <a:prstGeom prst="rect">
              <a:avLst/>
            </a:prstGeom>
            <a:solidFill>
              <a:schemeClr val="bg1"/>
            </a:solidFill>
            <a:ln w="12700">
              <a:solidFill>
                <a:schemeClr val="tx1"/>
              </a:solidFill>
              <a:miter lim="800000"/>
              <a:headEnd/>
              <a:tailEnd/>
            </a:ln>
          </p:spPr>
          <p:txBody>
            <a:bodyPr rot="10800000" wrap="none" anchor="ctr"/>
            <a:lstStyle/>
            <a:p>
              <a:pPr algn="ctr" eaLnBrk="1" hangingPunct="1"/>
              <a:endParaRPr lang="en-US">
                <a:latin typeface="Calibri" pitchFamily="34" charset="0"/>
              </a:endParaRPr>
            </a:p>
          </p:txBody>
        </p:sp>
      </p:grpSp>
      <p:sp>
        <p:nvSpPr>
          <p:cNvPr id="101" name="Rectangle 100"/>
          <p:cNvSpPr/>
          <p:nvPr/>
        </p:nvSpPr>
        <p:spPr bwMode="auto">
          <a:xfrm>
            <a:off x="4898628" y="3858655"/>
            <a:ext cx="1240235" cy="83345"/>
          </a:xfrm>
          <a:prstGeom prst="rect">
            <a:avLst/>
          </a:prstGeom>
          <a:solidFill>
            <a:schemeClr val="accent3"/>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02" name="Rectangle 101"/>
          <p:cNvSpPr/>
          <p:nvPr/>
        </p:nvSpPr>
        <p:spPr bwMode="auto">
          <a:xfrm>
            <a:off x="5741828" y="1047502"/>
            <a:ext cx="538322" cy="93663"/>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118" name="Rectangle 117"/>
          <p:cNvSpPr/>
          <p:nvPr/>
        </p:nvSpPr>
        <p:spPr bwMode="auto">
          <a:xfrm>
            <a:off x="6431755" y="1265274"/>
            <a:ext cx="73152" cy="2569813"/>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cxnSp>
        <p:nvCxnSpPr>
          <p:cNvPr id="123" name="Straight Connector 122"/>
          <p:cNvCxnSpPr/>
          <p:nvPr/>
        </p:nvCxnSpPr>
        <p:spPr bwMode="auto">
          <a:xfrm>
            <a:off x="4901853" y="498934"/>
            <a:ext cx="1824624" cy="0"/>
          </a:xfrm>
          <a:prstGeom prst="line">
            <a:avLst/>
          </a:prstGeom>
          <a:noFill/>
          <a:ln w="12700" cap="flat" cmpd="sng" algn="ctr">
            <a:solidFill>
              <a:schemeClr val="accent2"/>
            </a:solidFill>
            <a:prstDash val="sysDash"/>
            <a:round/>
            <a:headEnd type="none" w="lg" len="med"/>
            <a:tailEnd type="none" w="lg" len="med"/>
          </a:ln>
          <a:effectLst/>
        </p:spPr>
      </p:cxnSp>
      <p:sp>
        <p:nvSpPr>
          <p:cNvPr id="128" name="Right Brace 127"/>
          <p:cNvSpPr/>
          <p:nvPr/>
        </p:nvSpPr>
        <p:spPr bwMode="auto">
          <a:xfrm>
            <a:off x="6741038" y="446568"/>
            <a:ext cx="263413" cy="839972"/>
          </a:xfrm>
          <a:prstGeom prst="rightBrace">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grpSp>
        <p:nvGrpSpPr>
          <p:cNvPr id="5" name="Group 116"/>
          <p:cNvGrpSpPr/>
          <p:nvPr/>
        </p:nvGrpSpPr>
        <p:grpSpPr>
          <a:xfrm>
            <a:off x="4876800" y="170124"/>
            <a:ext cx="1270000" cy="6537960"/>
            <a:chOff x="4876800" y="1729007"/>
            <a:chExt cx="1270000" cy="4973638"/>
          </a:xfrm>
        </p:grpSpPr>
        <p:cxnSp>
          <p:nvCxnSpPr>
            <p:cNvPr id="119" name="Straight Connector 4"/>
            <p:cNvCxnSpPr>
              <a:cxnSpLocks noChangeShapeType="1"/>
            </p:cNvCxnSpPr>
            <p:nvPr/>
          </p:nvCxnSpPr>
          <p:spPr bwMode="auto">
            <a:xfrm>
              <a:off x="4876800" y="1729007"/>
              <a:ext cx="0" cy="4973638"/>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cxnSp>
          <p:nvCxnSpPr>
            <p:cNvPr id="120" name="Straight Connector 4"/>
            <p:cNvCxnSpPr>
              <a:cxnSpLocks noChangeShapeType="1"/>
            </p:cNvCxnSpPr>
            <p:nvPr/>
          </p:nvCxnSpPr>
          <p:spPr bwMode="auto">
            <a:xfrm>
              <a:off x="6146800" y="1729007"/>
              <a:ext cx="0" cy="4973638"/>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grpSp>
      <p:grpSp>
        <p:nvGrpSpPr>
          <p:cNvPr id="6" name="Group 125"/>
          <p:cNvGrpSpPr/>
          <p:nvPr/>
        </p:nvGrpSpPr>
        <p:grpSpPr>
          <a:xfrm>
            <a:off x="6424801" y="1254642"/>
            <a:ext cx="784525" cy="5510014"/>
            <a:chOff x="6424801" y="1254642"/>
            <a:chExt cx="784525" cy="5510014"/>
          </a:xfrm>
        </p:grpSpPr>
        <p:sp>
          <p:nvSpPr>
            <p:cNvPr id="127" name="Rectangle 126"/>
            <p:cNvSpPr/>
            <p:nvPr/>
          </p:nvSpPr>
          <p:spPr bwMode="auto">
            <a:xfrm>
              <a:off x="6426569" y="1254642"/>
              <a:ext cx="91189" cy="5220586"/>
            </a:xfrm>
            <a:prstGeom prst="rect">
              <a:avLst/>
            </a:prstGeom>
            <a:solidFill>
              <a:srgbClr val="3399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31" name="Rectangle 130"/>
            <p:cNvSpPr/>
            <p:nvPr/>
          </p:nvSpPr>
          <p:spPr bwMode="auto">
            <a:xfrm>
              <a:off x="6758432" y="3936752"/>
              <a:ext cx="91440" cy="2549108"/>
            </a:xfrm>
            <a:prstGeom prst="rect">
              <a:avLst/>
            </a:prstGeom>
            <a:solidFill>
              <a:srgbClr val="3399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33" name="Block Arc 44"/>
            <p:cNvSpPr>
              <a:spLocks/>
            </p:cNvSpPr>
            <p:nvPr/>
          </p:nvSpPr>
          <p:spPr bwMode="auto">
            <a:xfrm>
              <a:off x="6750334" y="3730615"/>
              <a:ext cx="441325" cy="442913"/>
            </a:xfrm>
            <a:custGeom>
              <a:avLst/>
              <a:gdLst>
                <a:gd name="T0" fmla="*/ 0 w 685800"/>
                <a:gd name="T1" fmla="*/ 0 h 685800"/>
                <a:gd name="T2" fmla="*/ 0 w 685800"/>
                <a:gd name="T3" fmla="*/ 0 h 685800"/>
                <a:gd name="T4" fmla="*/ 0 w 685800"/>
                <a:gd name="T5" fmla="*/ 0 h 685800"/>
                <a:gd name="T6" fmla="*/ 5898240 60000 65536"/>
                <a:gd name="T7" fmla="*/ 0 60000 65536"/>
                <a:gd name="T8" fmla="*/ 17694720 60000 65536"/>
                <a:gd name="T9" fmla="*/ 0 w 685800"/>
                <a:gd name="T10" fmla="*/ 0 h 685800"/>
                <a:gd name="T11" fmla="*/ 353126 w 685800"/>
                <a:gd name="T12" fmla="*/ 342901 h 685800"/>
              </a:gdLst>
              <a:ahLst/>
              <a:cxnLst>
                <a:cxn ang="T6">
                  <a:pos x="T0" y="T1"/>
                </a:cxn>
                <a:cxn ang="T7">
                  <a:pos x="T2" y="T3"/>
                </a:cxn>
                <a:cxn ang="T8">
                  <a:pos x="T4" y="T5"/>
                </a:cxn>
              </a:cxnLst>
              <a:rect l="T9" t="T10" r="T11" b="T12"/>
              <a:pathLst>
                <a:path w="685800" h="685800">
                  <a:moveTo>
                    <a:pt x="0" y="342900"/>
                  </a:moveTo>
                  <a:lnTo>
                    <a:pt x="0" y="342900"/>
                  </a:lnTo>
                  <a:cubicBezTo>
                    <a:pt x="0" y="153521"/>
                    <a:pt x="153521" y="0"/>
                    <a:pt x="342900" y="0"/>
                  </a:cubicBezTo>
                  <a:cubicBezTo>
                    <a:pt x="346196" y="0"/>
                    <a:pt x="349492" y="47"/>
                    <a:pt x="352787" y="142"/>
                  </a:cubicBezTo>
                  <a:lnTo>
                    <a:pt x="348095" y="162788"/>
                  </a:lnTo>
                  <a:lnTo>
                    <a:pt x="348095" y="162787"/>
                  </a:lnTo>
                  <a:cubicBezTo>
                    <a:pt x="346363" y="162737"/>
                    <a:pt x="344631" y="162713"/>
                    <a:pt x="342900" y="162713"/>
                  </a:cubicBezTo>
                  <a:cubicBezTo>
                    <a:pt x="243385" y="162713"/>
                    <a:pt x="162713" y="243385"/>
                    <a:pt x="162713" y="342900"/>
                  </a:cubicBezTo>
                  <a:lnTo>
                    <a:pt x="0" y="342900"/>
                  </a:lnTo>
                  <a:close/>
                </a:path>
              </a:pathLst>
            </a:custGeom>
            <a:solidFill>
              <a:srgbClr val="3399FF"/>
            </a:solidFill>
            <a:ln w="12700" cap="flat" cmpd="sng" algn="ctr">
              <a:solidFill>
                <a:schemeClr val="tx1"/>
              </a:solidFill>
              <a:prstDash val="solid"/>
              <a:round/>
              <a:headEnd type="none" w="lg" len="med"/>
              <a:tailEnd type="none" w="lg" len="med"/>
            </a:ln>
          </p:spPr>
          <p:txBody>
            <a:bodyPr anchor="ctr">
              <a:spAutoFit/>
            </a:bodyPr>
            <a:lstStyle/>
            <a:p>
              <a:endParaRPr lang="en-US"/>
            </a:p>
          </p:txBody>
        </p:sp>
        <p:grpSp>
          <p:nvGrpSpPr>
            <p:cNvPr id="8" name="Group 191"/>
            <p:cNvGrpSpPr/>
            <p:nvPr/>
          </p:nvGrpSpPr>
          <p:grpSpPr>
            <a:xfrm>
              <a:off x="6424801" y="6257420"/>
              <a:ext cx="784525" cy="507236"/>
              <a:chOff x="6424801" y="5321716"/>
              <a:chExt cx="784525" cy="507236"/>
            </a:xfrm>
          </p:grpSpPr>
          <p:grpSp>
            <p:nvGrpSpPr>
              <p:cNvPr id="9" name="Group 99"/>
              <p:cNvGrpSpPr/>
              <p:nvPr/>
            </p:nvGrpSpPr>
            <p:grpSpPr>
              <a:xfrm rot="5400000">
                <a:off x="6693428" y="5487856"/>
                <a:ext cx="223645" cy="336234"/>
                <a:chOff x="6280150" y="1319213"/>
                <a:chExt cx="255588" cy="376238"/>
              </a:xfrm>
            </p:grpSpPr>
            <p:sp>
              <p:nvSpPr>
                <p:cNvPr id="179" name="Rectangle 330"/>
                <p:cNvSpPr>
                  <a:spLocks noChangeArrowheads="1"/>
                </p:cNvSpPr>
                <p:nvPr/>
              </p:nvSpPr>
              <p:spPr bwMode="auto">
                <a:xfrm rot="10800000">
                  <a:off x="6407944" y="1319213"/>
                  <a:ext cx="127794" cy="376238"/>
                </a:xfrm>
                <a:prstGeom prst="rect">
                  <a:avLst/>
                </a:prstGeom>
                <a:solidFill>
                  <a:srgbClr val="3399FF"/>
                </a:solidFill>
                <a:ln w="12700">
                  <a:solidFill>
                    <a:schemeClr val="tx1"/>
                  </a:solidFill>
                  <a:miter lim="800000"/>
                  <a:headEnd/>
                  <a:tailEnd/>
                </a:ln>
              </p:spPr>
              <p:txBody>
                <a:bodyPr rot="10800000" wrap="none" anchor="ctr"/>
                <a:lstStyle/>
                <a:p>
                  <a:pPr algn="ctr" eaLnBrk="1" hangingPunct="1"/>
                  <a:endParaRPr lang="en-US">
                    <a:latin typeface="Calibri" pitchFamily="34" charset="0"/>
                  </a:endParaRPr>
                </a:p>
              </p:txBody>
            </p:sp>
            <p:sp>
              <p:nvSpPr>
                <p:cNvPr id="180" name="Rectangle 331"/>
                <p:cNvSpPr>
                  <a:spLocks noChangeArrowheads="1"/>
                </p:cNvSpPr>
                <p:nvPr/>
              </p:nvSpPr>
              <p:spPr bwMode="auto">
                <a:xfrm rot="10800000">
                  <a:off x="6280150" y="1444626"/>
                  <a:ext cx="127794" cy="125413"/>
                </a:xfrm>
                <a:prstGeom prst="rect">
                  <a:avLst/>
                </a:prstGeom>
                <a:solidFill>
                  <a:srgbClr val="3399FF"/>
                </a:solidFill>
                <a:ln w="12700">
                  <a:solidFill>
                    <a:schemeClr val="tx1"/>
                  </a:solidFill>
                  <a:miter lim="800000"/>
                  <a:headEnd/>
                  <a:tailEnd/>
                </a:ln>
              </p:spPr>
              <p:txBody>
                <a:bodyPr rot="10800000" wrap="none" anchor="ctr"/>
                <a:lstStyle/>
                <a:p>
                  <a:pPr algn="ctr" eaLnBrk="1" hangingPunct="1"/>
                  <a:endParaRPr lang="en-US">
                    <a:latin typeface="Calibri" pitchFamily="34" charset="0"/>
                  </a:endParaRPr>
                </a:p>
              </p:txBody>
            </p:sp>
          </p:grpSp>
          <p:sp>
            <p:nvSpPr>
              <p:cNvPr id="164" name="Block Arc 44"/>
              <p:cNvSpPr>
                <a:spLocks/>
              </p:cNvSpPr>
              <p:nvPr/>
            </p:nvSpPr>
            <p:spPr bwMode="auto">
              <a:xfrm rot="16200000">
                <a:off x="6425595" y="5320922"/>
                <a:ext cx="441325" cy="442913"/>
              </a:xfrm>
              <a:custGeom>
                <a:avLst/>
                <a:gdLst>
                  <a:gd name="T0" fmla="*/ 0 w 685800"/>
                  <a:gd name="T1" fmla="*/ 0 h 685800"/>
                  <a:gd name="T2" fmla="*/ 0 w 685800"/>
                  <a:gd name="T3" fmla="*/ 0 h 685800"/>
                  <a:gd name="T4" fmla="*/ 0 w 685800"/>
                  <a:gd name="T5" fmla="*/ 0 h 685800"/>
                  <a:gd name="T6" fmla="*/ 5898240 60000 65536"/>
                  <a:gd name="T7" fmla="*/ 0 60000 65536"/>
                  <a:gd name="T8" fmla="*/ 17694720 60000 65536"/>
                  <a:gd name="T9" fmla="*/ 0 w 685800"/>
                  <a:gd name="T10" fmla="*/ 0 h 685800"/>
                  <a:gd name="T11" fmla="*/ 353126 w 685800"/>
                  <a:gd name="T12" fmla="*/ 342901 h 685800"/>
                </a:gdLst>
                <a:ahLst/>
                <a:cxnLst>
                  <a:cxn ang="T6">
                    <a:pos x="T0" y="T1"/>
                  </a:cxn>
                  <a:cxn ang="T7">
                    <a:pos x="T2" y="T3"/>
                  </a:cxn>
                  <a:cxn ang="T8">
                    <a:pos x="T4" y="T5"/>
                  </a:cxn>
                </a:cxnLst>
                <a:rect l="T9" t="T10" r="T11" b="T12"/>
                <a:pathLst>
                  <a:path w="685800" h="685800">
                    <a:moveTo>
                      <a:pt x="0" y="342900"/>
                    </a:moveTo>
                    <a:lnTo>
                      <a:pt x="0" y="342900"/>
                    </a:lnTo>
                    <a:cubicBezTo>
                      <a:pt x="0" y="153521"/>
                      <a:pt x="153521" y="0"/>
                      <a:pt x="342900" y="0"/>
                    </a:cubicBezTo>
                    <a:cubicBezTo>
                      <a:pt x="346196" y="0"/>
                      <a:pt x="349492" y="47"/>
                      <a:pt x="352787" y="142"/>
                    </a:cubicBezTo>
                    <a:lnTo>
                      <a:pt x="348095" y="162788"/>
                    </a:lnTo>
                    <a:lnTo>
                      <a:pt x="348095" y="162787"/>
                    </a:lnTo>
                    <a:cubicBezTo>
                      <a:pt x="346363" y="162737"/>
                      <a:pt x="344631" y="162713"/>
                      <a:pt x="342900" y="162713"/>
                    </a:cubicBezTo>
                    <a:cubicBezTo>
                      <a:pt x="243385" y="162713"/>
                      <a:pt x="162713" y="243385"/>
                      <a:pt x="162713" y="342900"/>
                    </a:cubicBezTo>
                    <a:lnTo>
                      <a:pt x="0" y="342900"/>
                    </a:lnTo>
                    <a:close/>
                  </a:path>
                </a:pathLst>
              </a:custGeom>
              <a:solidFill>
                <a:srgbClr val="3399FF"/>
              </a:solidFill>
              <a:ln w="12700" cap="flat" cmpd="sng" algn="ctr">
                <a:solidFill>
                  <a:schemeClr val="tx1"/>
                </a:solidFill>
                <a:prstDash val="solid"/>
                <a:round/>
                <a:headEnd type="none" w="lg" len="med"/>
                <a:tailEnd type="none" w="lg" len="med"/>
              </a:ln>
            </p:spPr>
            <p:txBody>
              <a:bodyPr anchor="ctr">
                <a:spAutoFit/>
              </a:bodyPr>
              <a:lstStyle/>
              <a:p>
                <a:endParaRPr lang="en-US"/>
              </a:p>
            </p:txBody>
          </p:sp>
          <p:grpSp>
            <p:nvGrpSpPr>
              <p:cNvPr id="10" name="Group 106"/>
              <p:cNvGrpSpPr/>
              <p:nvPr/>
            </p:nvGrpSpPr>
            <p:grpSpPr>
              <a:xfrm rot="16200000">
                <a:off x="6951357" y="5570983"/>
                <a:ext cx="246063" cy="269875"/>
                <a:chOff x="6346031" y="891382"/>
                <a:chExt cx="246063" cy="269875"/>
              </a:xfrm>
            </p:grpSpPr>
            <p:sp>
              <p:nvSpPr>
                <p:cNvPr id="175" name="Oval 55"/>
                <p:cNvSpPr>
                  <a:spLocks noChangeArrowheads="1"/>
                </p:cNvSpPr>
                <p:nvPr/>
              </p:nvSpPr>
              <p:spPr bwMode="auto">
                <a:xfrm rot="5400000">
                  <a:off x="6334125" y="903288"/>
                  <a:ext cx="269875" cy="246063"/>
                </a:xfrm>
                <a:prstGeom prst="ellipse">
                  <a:avLst/>
                </a:prstGeom>
                <a:solidFill>
                  <a:schemeClr val="bg1"/>
                </a:solidFill>
                <a:ln w="9525">
                  <a:solidFill>
                    <a:schemeClr val="tx1"/>
                  </a:solidFill>
                  <a:round/>
                  <a:headEnd/>
                  <a:tailEnd/>
                </a:ln>
              </p:spPr>
              <p:txBody>
                <a:bodyPr rot="10800000" vert="eaVert" wrap="none" anchor="ctr"/>
                <a:lstStyle/>
                <a:p>
                  <a:pPr eaLnBrk="1" hangingPunct="1"/>
                  <a:endParaRPr lang="en-US">
                    <a:latin typeface="Calibri" pitchFamily="34" charset="0"/>
                  </a:endParaRPr>
                </a:p>
              </p:txBody>
            </p:sp>
            <p:sp>
              <p:nvSpPr>
                <p:cNvPr id="177" name="Line 58"/>
                <p:cNvSpPr>
                  <a:spLocks noChangeShapeType="1"/>
                </p:cNvSpPr>
                <p:nvPr/>
              </p:nvSpPr>
              <p:spPr bwMode="auto">
                <a:xfrm rot="5400000" flipH="1">
                  <a:off x="6469063" y="866775"/>
                  <a:ext cx="3175" cy="2349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8" name="Line 59"/>
                <p:cNvSpPr>
                  <a:spLocks noChangeShapeType="1"/>
                </p:cNvSpPr>
                <p:nvPr/>
              </p:nvSpPr>
              <p:spPr bwMode="auto">
                <a:xfrm rot="5400000" flipH="1">
                  <a:off x="6467475" y="957263"/>
                  <a:ext cx="3175" cy="2365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sp>
        <p:nvSpPr>
          <p:cNvPr id="181" name="Rectangle 180"/>
          <p:cNvSpPr/>
          <p:nvPr/>
        </p:nvSpPr>
        <p:spPr bwMode="auto">
          <a:xfrm>
            <a:off x="6441280" y="1265275"/>
            <a:ext cx="64008" cy="393192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82" name="Rectangle 181"/>
          <p:cNvSpPr/>
          <p:nvPr/>
        </p:nvSpPr>
        <p:spPr bwMode="auto">
          <a:xfrm>
            <a:off x="5551687" y="1205024"/>
            <a:ext cx="64008" cy="73152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cxnSp>
        <p:nvCxnSpPr>
          <p:cNvPr id="187" name="Straight Connector 186"/>
          <p:cNvCxnSpPr/>
          <p:nvPr/>
        </p:nvCxnSpPr>
        <p:spPr bwMode="auto">
          <a:xfrm>
            <a:off x="4902046" y="3559995"/>
            <a:ext cx="2243033" cy="0"/>
          </a:xfrm>
          <a:prstGeom prst="line">
            <a:avLst/>
          </a:prstGeom>
          <a:noFill/>
          <a:ln w="12700" cap="flat" cmpd="sng" algn="ctr">
            <a:solidFill>
              <a:schemeClr val="accent2"/>
            </a:solidFill>
            <a:prstDash val="sysDash"/>
            <a:round/>
            <a:headEnd type="none" w="lg" len="med"/>
            <a:tailEnd type="none" w="lg" len="med"/>
          </a:ln>
          <a:effectLst/>
        </p:spPr>
      </p:cxnSp>
      <p:sp>
        <p:nvSpPr>
          <p:cNvPr id="108" name="Text Box 83"/>
          <p:cNvSpPr txBox="1">
            <a:spLocks noChangeArrowheads="1"/>
          </p:cNvSpPr>
          <p:nvPr/>
        </p:nvSpPr>
        <p:spPr bwMode="auto">
          <a:xfrm>
            <a:off x="3625850" y="388203"/>
            <a:ext cx="8382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s-HN" sz="1600" dirty="0" smtClean="0"/>
              <a:t>Caja de Agua Filtrada</a:t>
            </a:r>
            <a:endParaRPr lang="es-HN" sz="1600" dirty="0"/>
          </a:p>
        </p:txBody>
      </p:sp>
      <p:grpSp>
        <p:nvGrpSpPr>
          <p:cNvPr id="109" name="Group 108"/>
          <p:cNvGrpSpPr/>
          <p:nvPr/>
        </p:nvGrpSpPr>
        <p:grpSpPr>
          <a:xfrm>
            <a:off x="990600" y="1167825"/>
            <a:ext cx="1600200" cy="584775"/>
            <a:chOff x="990600" y="755114"/>
            <a:chExt cx="1600200" cy="584775"/>
          </a:xfrm>
        </p:grpSpPr>
        <p:sp>
          <p:nvSpPr>
            <p:cNvPr id="110" name="Text Box 83"/>
            <p:cNvSpPr txBox="1">
              <a:spLocks noChangeArrowheads="1"/>
            </p:cNvSpPr>
            <p:nvPr/>
          </p:nvSpPr>
          <p:spPr bwMode="auto">
            <a:xfrm>
              <a:off x="990600" y="755114"/>
              <a:ext cx="12954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s-HN" sz="1600" dirty="0" smtClean="0"/>
                <a:t>Caja de Agua Decantada</a:t>
              </a:r>
              <a:endParaRPr lang="es-HN" sz="1600" dirty="0"/>
            </a:p>
          </p:txBody>
        </p:sp>
        <p:cxnSp>
          <p:nvCxnSpPr>
            <p:cNvPr id="111" name="Straight Arrow Connector 110"/>
            <p:cNvCxnSpPr>
              <a:stCxn id="110" idx="3"/>
            </p:cNvCxnSpPr>
            <p:nvPr/>
          </p:nvCxnSpPr>
          <p:spPr>
            <a:xfrm flipV="1">
              <a:off x="2286000" y="955324"/>
              <a:ext cx="304800" cy="9217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7303622"/>
      </p:ext>
    </p:extLst>
  </p:cSld>
  <p:clrMapOvr>
    <a:masterClrMapping/>
  </p:clrMapOvr>
  <p:transition>
    <p:fad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4" name="Rectangle 169"/>
          <p:cNvSpPr>
            <a:spLocks noChangeArrowheads="1"/>
          </p:cNvSpPr>
          <p:nvPr/>
        </p:nvSpPr>
        <p:spPr bwMode="auto">
          <a:xfrm flipV="1">
            <a:off x="3543300" y="4435695"/>
            <a:ext cx="1322388" cy="63500"/>
          </a:xfrm>
          <a:prstGeom prst="rect">
            <a:avLst/>
          </a:prstGeom>
          <a:solidFill>
            <a:schemeClr val="accent3"/>
          </a:solidFill>
          <a:ln w="12700" algn="ctr">
            <a:solidFill>
              <a:schemeClr val="tx1"/>
            </a:solidFill>
            <a:miter lim="800000"/>
            <a:headEnd/>
            <a:tailEnd/>
          </a:ln>
        </p:spPr>
        <p:txBody>
          <a:bodyPr rot="10800000" anchor="ctr"/>
          <a:lstStyle/>
          <a:p>
            <a:pPr algn="ctr" eaLnBrk="1" fontAlgn="auto" hangingPunct="1">
              <a:spcBef>
                <a:spcPts val="0"/>
              </a:spcBef>
              <a:spcAft>
                <a:spcPts val="0"/>
              </a:spcAft>
              <a:defRPr/>
            </a:pPr>
            <a:endParaRPr lang="en-US">
              <a:solidFill>
                <a:schemeClr val="lt1"/>
              </a:solidFill>
              <a:latin typeface="+mn-lt"/>
            </a:endParaRPr>
          </a:p>
        </p:txBody>
      </p:sp>
      <p:sp>
        <p:nvSpPr>
          <p:cNvPr id="4" name="Rectangle 169"/>
          <p:cNvSpPr>
            <a:spLocks noChangeArrowheads="1"/>
          </p:cNvSpPr>
          <p:nvPr/>
        </p:nvSpPr>
        <p:spPr bwMode="auto">
          <a:xfrm flipV="1">
            <a:off x="4051300" y="5507257"/>
            <a:ext cx="825500" cy="61913"/>
          </a:xfrm>
          <a:prstGeom prst="rect">
            <a:avLst/>
          </a:prstGeom>
          <a:solidFill>
            <a:schemeClr val="accent3"/>
          </a:solidFill>
          <a:ln w="12700" algn="ctr">
            <a:solidFill>
              <a:schemeClr val="tx1"/>
            </a:solidFill>
            <a:miter lim="800000"/>
            <a:headEnd/>
            <a:tailEnd/>
          </a:ln>
        </p:spPr>
        <p:txBody>
          <a:bodyPr rot="10800000" anchor="ctr"/>
          <a:lstStyle/>
          <a:p>
            <a:pPr algn="ctr" eaLnBrk="1" fontAlgn="auto" hangingPunct="1">
              <a:spcBef>
                <a:spcPts val="0"/>
              </a:spcBef>
              <a:spcAft>
                <a:spcPts val="0"/>
              </a:spcAft>
              <a:defRPr/>
            </a:pPr>
            <a:endParaRPr lang="en-US">
              <a:solidFill>
                <a:schemeClr val="lt1"/>
              </a:solidFill>
              <a:latin typeface="+mn-lt"/>
            </a:endParaRPr>
          </a:p>
        </p:txBody>
      </p:sp>
      <p:sp>
        <p:nvSpPr>
          <p:cNvPr id="12" name="Rectangle 11"/>
          <p:cNvSpPr>
            <a:spLocks noChangeArrowheads="1"/>
          </p:cNvSpPr>
          <p:nvPr/>
        </p:nvSpPr>
        <p:spPr bwMode="auto">
          <a:xfrm flipH="1">
            <a:off x="4144962" y="1562986"/>
            <a:ext cx="64008" cy="3118771"/>
          </a:xfrm>
          <a:prstGeom prst="rect">
            <a:avLst/>
          </a:prstGeom>
          <a:solidFill>
            <a:schemeClr val="accent3"/>
          </a:solidFill>
          <a:ln w="6350" algn="ctr">
            <a:solidFill>
              <a:schemeClr val="tx1"/>
            </a:solidFill>
            <a:miter lim="800000"/>
            <a:headEnd/>
            <a:tailEnd/>
          </a:ln>
        </p:spPr>
        <p:txBody>
          <a:bodyPr anchor="ctr"/>
          <a:lstStyle/>
          <a:p>
            <a:pPr algn="ctr" eaLnBrk="1" fontAlgn="auto" hangingPunct="1">
              <a:spcBef>
                <a:spcPts val="0"/>
              </a:spcBef>
              <a:spcAft>
                <a:spcPts val="0"/>
              </a:spcAft>
              <a:defRPr/>
            </a:pPr>
            <a:endParaRPr lang="en-US">
              <a:solidFill>
                <a:schemeClr val="lt1"/>
              </a:solidFill>
              <a:latin typeface="+mn-lt"/>
            </a:endParaRPr>
          </a:p>
        </p:txBody>
      </p:sp>
      <p:sp>
        <p:nvSpPr>
          <p:cNvPr id="5" name="Rectangle 11"/>
          <p:cNvSpPr>
            <a:spLocks noChangeArrowheads="1"/>
          </p:cNvSpPr>
          <p:nvPr/>
        </p:nvSpPr>
        <p:spPr bwMode="auto">
          <a:xfrm flipH="1">
            <a:off x="3127375" y="1541721"/>
            <a:ext cx="62392" cy="3524212"/>
          </a:xfrm>
          <a:prstGeom prst="rect">
            <a:avLst/>
          </a:prstGeom>
          <a:solidFill>
            <a:schemeClr val="accent3"/>
          </a:solidFill>
          <a:ln w="6350" algn="ctr">
            <a:solidFill>
              <a:schemeClr val="tx1"/>
            </a:solidFill>
            <a:miter lim="800000"/>
            <a:headEnd/>
            <a:tailEnd/>
          </a:ln>
        </p:spPr>
        <p:txBody>
          <a:bodyPr anchor="ctr"/>
          <a:lstStyle/>
          <a:p>
            <a:pPr algn="ctr" eaLnBrk="1" fontAlgn="auto" hangingPunct="1">
              <a:spcBef>
                <a:spcPts val="0"/>
              </a:spcBef>
              <a:spcAft>
                <a:spcPts val="0"/>
              </a:spcAft>
              <a:defRPr/>
            </a:pPr>
            <a:endParaRPr lang="en-US">
              <a:solidFill>
                <a:schemeClr val="lt1"/>
              </a:solidFill>
              <a:latin typeface="+mn-lt"/>
            </a:endParaRPr>
          </a:p>
        </p:txBody>
      </p:sp>
      <p:sp>
        <p:nvSpPr>
          <p:cNvPr id="6" name="Rectangle 11"/>
          <p:cNvSpPr>
            <a:spLocks noChangeArrowheads="1"/>
          </p:cNvSpPr>
          <p:nvPr/>
        </p:nvSpPr>
        <p:spPr bwMode="auto">
          <a:xfrm flipH="1">
            <a:off x="2908299" y="1573619"/>
            <a:ext cx="64008" cy="4219389"/>
          </a:xfrm>
          <a:prstGeom prst="rect">
            <a:avLst/>
          </a:prstGeom>
          <a:solidFill>
            <a:schemeClr val="accent3"/>
          </a:solidFill>
          <a:ln w="6350" algn="ctr">
            <a:solidFill>
              <a:schemeClr val="tx1"/>
            </a:solidFill>
            <a:miter lim="800000"/>
            <a:headEnd/>
            <a:tailEnd/>
          </a:ln>
        </p:spPr>
        <p:txBody>
          <a:bodyPr anchor="ctr"/>
          <a:lstStyle/>
          <a:p>
            <a:pPr algn="ctr" eaLnBrk="1" fontAlgn="auto" hangingPunct="1">
              <a:spcBef>
                <a:spcPts val="0"/>
              </a:spcBef>
              <a:spcAft>
                <a:spcPts val="0"/>
              </a:spcAft>
              <a:defRPr/>
            </a:pPr>
            <a:endParaRPr lang="en-US">
              <a:solidFill>
                <a:schemeClr val="lt1"/>
              </a:solidFill>
              <a:latin typeface="+mn-lt"/>
            </a:endParaRPr>
          </a:p>
        </p:txBody>
      </p:sp>
      <p:sp>
        <p:nvSpPr>
          <p:cNvPr id="2" name="Rectangle 32"/>
          <p:cNvSpPr/>
          <p:nvPr/>
        </p:nvSpPr>
        <p:spPr bwMode="auto">
          <a:xfrm>
            <a:off x="4876800" y="3575257"/>
            <a:ext cx="1262063" cy="3112622"/>
          </a:xfrm>
          <a:prstGeom prst="rect">
            <a:avLst/>
          </a:prstGeom>
          <a:solidFill>
            <a:srgbClr val="3399FF"/>
          </a:solidFill>
          <a:ln>
            <a:solidFill>
              <a:srgbClr val="B4B0E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51" name="Rectangle 150"/>
          <p:cNvSpPr>
            <a:spLocks noChangeArrowheads="1"/>
          </p:cNvSpPr>
          <p:nvPr/>
        </p:nvSpPr>
        <p:spPr bwMode="auto">
          <a:xfrm>
            <a:off x="4879975" y="3916218"/>
            <a:ext cx="1262063" cy="2743200"/>
          </a:xfrm>
          <a:prstGeom prst="rect">
            <a:avLst/>
          </a:prstGeom>
          <a:blipFill dpi="0" rotWithShape="1">
            <a:blip r:embed="rId2" cstate="screen">
              <a:alphaModFix amt="69000"/>
            </a:blip>
            <a:srcRect/>
            <a:tile tx="0" ty="0" sx="100000" sy="100000" flip="none" algn="tl"/>
          </a:blipFill>
          <a:ln>
            <a:noFill/>
          </a:ln>
          <a:extLst>
            <a:ext uri="{91240B29-F687-4F45-9708-019B960494DF}">
              <a14:hiddenLine xmlns:a14="http://schemas.microsoft.com/office/drawing/2010/main" w="25400" algn="ctr">
                <a:solidFill>
                  <a:srgbClr val="385D8A"/>
                </a:solidFill>
                <a:miter lim="800000"/>
                <a:headEnd/>
                <a:tailEnd/>
              </a14:hiddenLine>
            </a:ext>
          </a:extLst>
        </p:spPr>
        <p:txBody>
          <a:bodyPr anchor="ctr"/>
          <a:lstStyle/>
          <a:p>
            <a:pPr algn="ctr" eaLnBrk="1" fontAlgn="auto" hangingPunct="1">
              <a:spcBef>
                <a:spcPts val="0"/>
              </a:spcBef>
              <a:spcAft>
                <a:spcPts val="0"/>
              </a:spcAft>
              <a:defRPr/>
            </a:pPr>
            <a:endParaRPr lang="en-US">
              <a:solidFill>
                <a:schemeClr val="lt1"/>
              </a:solidFill>
              <a:latin typeface="+mn-lt"/>
            </a:endParaRPr>
          </a:p>
        </p:txBody>
      </p:sp>
      <p:sp>
        <p:nvSpPr>
          <p:cNvPr id="8" name="Rectangle 11"/>
          <p:cNvSpPr>
            <a:spLocks noChangeArrowheads="1"/>
          </p:cNvSpPr>
          <p:nvPr/>
        </p:nvSpPr>
        <p:spPr bwMode="auto">
          <a:xfrm flipH="1">
            <a:off x="2668587" y="1520457"/>
            <a:ext cx="63979" cy="4993276"/>
          </a:xfrm>
          <a:prstGeom prst="rect">
            <a:avLst/>
          </a:prstGeom>
          <a:solidFill>
            <a:schemeClr val="accent3"/>
          </a:solidFill>
          <a:ln w="6350" algn="ctr">
            <a:solidFill>
              <a:schemeClr val="tx1"/>
            </a:solidFill>
            <a:miter lim="800000"/>
            <a:headEnd/>
            <a:tailEnd/>
          </a:ln>
        </p:spPr>
        <p:txBody>
          <a:bodyPr anchor="ctr"/>
          <a:lstStyle/>
          <a:p>
            <a:pPr algn="ctr" eaLnBrk="1" fontAlgn="auto" hangingPunct="1">
              <a:spcBef>
                <a:spcPts val="0"/>
              </a:spcBef>
              <a:spcAft>
                <a:spcPts val="0"/>
              </a:spcAft>
              <a:defRPr/>
            </a:pPr>
            <a:endParaRPr lang="en-US">
              <a:solidFill>
                <a:schemeClr val="lt1"/>
              </a:solidFill>
              <a:latin typeface="+mn-lt"/>
            </a:endParaRPr>
          </a:p>
        </p:txBody>
      </p:sp>
      <p:sp>
        <p:nvSpPr>
          <p:cNvPr id="74" name="Can 78"/>
          <p:cNvSpPr>
            <a:spLocks noChangeArrowheads="1"/>
          </p:cNvSpPr>
          <p:nvPr/>
        </p:nvSpPr>
        <p:spPr bwMode="auto">
          <a:xfrm rot="5400000">
            <a:off x="5453063" y="4188045"/>
            <a:ext cx="74613" cy="1227138"/>
          </a:xfrm>
          <a:prstGeom prst="can">
            <a:avLst>
              <a:gd name="adj" fmla="val 40584"/>
            </a:avLst>
          </a:prstGeom>
          <a:solidFill>
            <a:srgbClr val="336699"/>
          </a:solidFill>
          <a:ln w="25400" algn="ctr">
            <a:solidFill>
              <a:schemeClr val="tx1"/>
            </a:solidFill>
            <a:round/>
            <a:headEnd/>
            <a:tailEnd/>
          </a:ln>
        </p:spPr>
        <p:txBody>
          <a:bodyPr anchor="ctr"/>
          <a:lstStyle/>
          <a:p>
            <a:pPr algn="ctr" eaLnBrk="1" fontAlgn="auto" hangingPunct="1">
              <a:spcBef>
                <a:spcPts val="0"/>
              </a:spcBef>
              <a:spcAft>
                <a:spcPts val="0"/>
              </a:spcAft>
              <a:defRPr/>
            </a:pPr>
            <a:endParaRPr lang="en-US" kern="0">
              <a:solidFill>
                <a:srgbClr val="FFFFFF"/>
              </a:solidFill>
              <a:latin typeface="Arial"/>
            </a:endParaRPr>
          </a:p>
        </p:txBody>
      </p:sp>
      <p:sp>
        <p:nvSpPr>
          <p:cNvPr id="13" name="Rectangle 32"/>
          <p:cNvSpPr/>
          <p:nvPr/>
        </p:nvSpPr>
        <p:spPr bwMode="auto">
          <a:xfrm>
            <a:off x="2590800" y="1304362"/>
            <a:ext cx="952500" cy="215900"/>
          </a:xfrm>
          <a:prstGeom prst="rect">
            <a:avLst/>
          </a:prstGeom>
          <a:solidFill>
            <a:srgbClr val="3399FF"/>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cxnSp>
        <p:nvCxnSpPr>
          <p:cNvPr id="9" name="Straight Connector 8"/>
          <p:cNvCxnSpPr/>
          <p:nvPr/>
        </p:nvCxnSpPr>
        <p:spPr bwMode="auto">
          <a:xfrm>
            <a:off x="2590800" y="1536137"/>
            <a:ext cx="1778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bwMode="auto">
          <a:xfrm>
            <a:off x="2635250" y="1474224"/>
            <a:ext cx="136525" cy="9048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5" name="Rectangle 14"/>
          <p:cNvSpPr/>
          <p:nvPr/>
        </p:nvSpPr>
        <p:spPr bwMode="auto">
          <a:xfrm>
            <a:off x="2863850" y="1474224"/>
            <a:ext cx="136525" cy="9048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8" name="Rectangle 17"/>
          <p:cNvSpPr/>
          <p:nvPr/>
        </p:nvSpPr>
        <p:spPr bwMode="auto">
          <a:xfrm>
            <a:off x="3089275" y="1474224"/>
            <a:ext cx="136525" cy="9048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cxnSp>
        <p:nvCxnSpPr>
          <p:cNvPr id="6172" name="Straight Connector 6"/>
          <p:cNvCxnSpPr>
            <a:cxnSpLocks noChangeShapeType="1"/>
          </p:cNvCxnSpPr>
          <p:nvPr/>
        </p:nvCxnSpPr>
        <p:spPr bwMode="auto">
          <a:xfrm>
            <a:off x="4368800" y="1347224"/>
            <a:ext cx="0" cy="188913"/>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sp>
        <p:nvSpPr>
          <p:cNvPr id="14" name="Rectangle 13"/>
          <p:cNvSpPr/>
          <p:nvPr/>
        </p:nvSpPr>
        <p:spPr bwMode="auto">
          <a:xfrm>
            <a:off x="2908300" y="1021787"/>
            <a:ext cx="61913" cy="45243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3" name="Rectangle 16"/>
          <p:cNvSpPr/>
          <p:nvPr/>
        </p:nvSpPr>
        <p:spPr bwMode="auto">
          <a:xfrm>
            <a:off x="3135313" y="1010674"/>
            <a:ext cx="61913" cy="463550"/>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0" name="Rectangle 19"/>
          <p:cNvSpPr/>
          <p:nvPr/>
        </p:nvSpPr>
        <p:spPr bwMode="auto">
          <a:xfrm>
            <a:off x="3362325" y="1024962"/>
            <a:ext cx="61913" cy="449263"/>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6" name="Can 78"/>
          <p:cNvSpPr>
            <a:spLocks noChangeArrowheads="1"/>
          </p:cNvSpPr>
          <p:nvPr/>
        </p:nvSpPr>
        <p:spPr bwMode="auto">
          <a:xfrm rot="5400000">
            <a:off x="5454650" y="4918295"/>
            <a:ext cx="73025" cy="1227138"/>
          </a:xfrm>
          <a:prstGeom prst="can">
            <a:avLst>
              <a:gd name="adj" fmla="val 41466"/>
            </a:avLst>
          </a:prstGeom>
          <a:solidFill>
            <a:srgbClr val="336699"/>
          </a:solidFill>
          <a:ln w="25400" algn="ctr">
            <a:solidFill>
              <a:schemeClr val="tx1"/>
            </a:solidFill>
            <a:round/>
            <a:headEnd/>
            <a:tailEnd/>
          </a:ln>
        </p:spPr>
        <p:txBody>
          <a:bodyPr anchor="ctr"/>
          <a:lstStyle/>
          <a:p>
            <a:pPr algn="ctr" eaLnBrk="1" fontAlgn="auto" hangingPunct="1">
              <a:spcBef>
                <a:spcPts val="0"/>
              </a:spcBef>
              <a:spcAft>
                <a:spcPts val="0"/>
              </a:spcAft>
              <a:defRPr/>
            </a:pPr>
            <a:endParaRPr lang="en-US" kern="0">
              <a:solidFill>
                <a:srgbClr val="FFFFFF"/>
              </a:solidFill>
              <a:latin typeface="Arial"/>
            </a:endParaRPr>
          </a:p>
        </p:txBody>
      </p:sp>
      <p:sp>
        <p:nvSpPr>
          <p:cNvPr id="17" name="Can 78"/>
          <p:cNvSpPr>
            <a:spLocks noChangeArrowheads="1"/>
          </p:cNvSpPr>
          <p:nvPr/>
        </p:nvSpPr>
        <p:spPr bwMode="auto">
          <a:xfrm rot="5400000">
            <a:off x="5454650" y="5319932"/>
            <a:ext cx="73025" cy="1227138"/>
          </a:xfrm>
          <a:prstGeom prst="can">
            <a:avLst>
              <a:gd name="adj" fmla="val 41466"/>
            </a:avLst>
          </a:prstGeom>
          <a:solidFill>
            <a:srgbClr val="336699"/>
          </a:solidFill>
          <a:ln w="25400" algn="ctr">
            <a:solidFill>
              <a:schemeClr val="tx1"/>
            </a:solidFill>
            <a:round/>
            <a:headEnd/>
            <a:tailEnd/>
          </a:ln>
        </p:spPr>
        <p:txBody>
          <a:bodyPr anchor="ctr"/>
          <a:lstStyle/>
          <a:p>
            <a:pPr algn="ctr" eaLnBrk="1" fontAlgn="auto" hangingPunct="1">
              <a:spcBef>
                <a:spcPts val="0"/>
              </a:spcBef>
              <a:spcAft>
                <a:spcPts val="0"/>
              </a:spcAft>
              <a:defRPr/>
            </a:pPr>
            <a:endParaRPr lang="en-US" kern="0">
              <a:solidFill>
                <a:srgbClr val="FFFFFF"/>
              </a:solidFill>
              <a:latin typeface="Arial"/>
            </a:endParaRPr>
          </a:p>
        </p:txBody>
      </p:sp>
      <p:sp>
        <p:nvSpPr>
          <p:cNvPr id="19" name="Can 78"/>
          <p:cNvSpPr>
            <a:spLocks noChangeArrowheads="1"/>
          </p:cNvSpPr>
          <p:nvPr/>
        </p:nvSpPr>
        <p:spPr bwMode="auto">
          <a:xfrm rot="5400000">
            <a:off x="5453063" y="6051770"/>
            <a:ext cx="74613" cy="1227138"/>
          </a:xfrm>
          <a:prstGeom prst="can">
            <a:avLst>
              <a:gd name="adj" fmla="val 40584"/>
            </a:avLst>
          </a:prstGeom>
          <a:solidFill>
            <a:srgbClr val="336699"/>
          </a:solidFill>
          <a:ln w="25400" algn="ctr">
            <a:solidFill>
              <a:schemeClr val="tx1"/>
            </a:solidFill>
            <a:round/>
            <a:headEnd/>
            <a:tailEnd/>
          </a:ln>
        </p:spPr>
        <p:txBody>
          <a:bodyPr anchor="ctr"/>
          <a:lstStyle/>
          <a:p>
            <a:pPr algn="ctr" eaLnBrk="1" fontAlgn="auto" hangingPunct="1">
              <a:spcBef>
                <a:spcPts val="0"/>
              </a:spcBef>
              <a:spcAft>
                <a:spcPts val="0"/>
              </a:spcAft>
              <a:defRPr/>
            </a:pPr>
            <a:endParaRPr lang="en-US" kern="0">
              <a:solidFill>
                <a:srgbClr val="FFFFFF"/>
              </a:solidFill>
              <a:latin typeface="Arial"/>
            </a:endParaRPr>
          </a:p>
        </p:txBody>
      </p:sp>
      <p:sp>
        <p:nvSpPr>
          <p:cNvPr id="22" name="Can 78"/>
          <p:cNvSpPr>
            <a:spLocks noChangeArrowheads="1"/>
          </p:cNvSpPr>
          <p:nvPr/>
        </p:nvSpPr>
        <p:spPr bwMode="auto">
          <a:xfrm rot="5400000">
            <a:off x="5453063" y="3848320"/>
            <a:ext cx="74613" cy="1227138"/>
          </a:xfrm>
          <a:prstGeom prst="can">
            <a:avLst>
              <a:gd name="adj" fmla="val 40584"/>
            </a:avLst>
          </a:prstGeom>
          <a:solidFill>
            <a:srgbClr val="336699"/>
          </a:solidFill>
          <a:ln w="25400" algn="ctr">
            <a:solidFill>
              <a:schemeClr val="tx1"/>
            </a:solidFill>
            <a:round/>
            <a:headEnd/>
            <a:tailEnd/>
          </a:ln>
        </p:spPr>
        <p:txBody>
          <a:bodyPr anchor="ctr"/>
          <a:lstStyle/>
          <a:p>
            <a:pPr algn="ctr" eaLnBrk="1" fontAlgn="auto" hangingPunct="1">
              <a:spcBef>
                <a:spcPts val="0"/>
              </a:spcBef>
              <a:spcAft>
                <a:spcPts val="0"/>
              </a:spcAft>
              <a:defRPr/>
            </a:pPr>
            <a:endParaRPr lang="en-US" kern="0">
              <a:solidFill>
                <a:srgbClr val="FFFFFF"/>
              </a:solidFill>
              <a:latin typeface="Arial"/>
            </a:endParaRPr>
          </a:p>
        </p:txBody>
      </p:sp>
      <p:sp>
        <p:nvSpPr>
          <p:cNvPr id="23" name="Can 78"/>
          <p:cNvSpPr>
            <a:spLocks noChangeArrowheads="1"/>
          </p:cNvSpPr>
          <p:nvPr/>
        </p:nvSpPr>
        <p:spPr bwMode="auto">
          <a:xfrm rot="5400000">
            <a:off x="5454650" y="4540470"/>
            <a:ext cx="73025" cy="1227138"/>
          </a:xfrm>
          <a:prstGeom prst="can">
            <a:avLst>
              <a:gd name="adj" fmla="val 41466"/>
            </a:avLst>
          </a:prstGeom>
          <a:solidFill>
            <a:srgbClr val="336699"/>
          </a:solidFill>
          <a:ln w="25400" algn="ctr">
            <a:solidFill>
              <a:schemeClr val="tx1"/>
            </a:solidFill>
            <a:round/>
            <a:headEnd/>
            <a:tailEnd/>
          </a:ln>
        </p:spPr>
        <p:txBody>
          <a:bodyPr anchor="ctr"/>
          <a:lstStyle/>
          <a:p>
            <a:pPr algn="ctr" eaLnBrk="1" fontAlgn="auto" hangingPunct="1">
              <a:spcBef>
                <a:spcPts val="0"/>
              </a:spcBef>
              <a:spcAft>
                <a:spcPts val="0"/>
              </a:spcAft>
              <a:defRPr/>
            </a:pPr>
            <a:endParaRPr lang="en-US" kern="0">
              <a:solidFill>
                <a:srgbClr val="FFFFFF"/>
              </a:solidFill>
              <a:latin typeface="Arial"/>
            </a:endParaRPr>
          </a:p>
        </p:txBody>
      </p:sp>
      <p:sp>
        <p:nvSpPr>
          <p:cNvPr id="24" name="Can 78"/>
          <p:cNvSpPr>
            <a:spLocks noChangeArrowheads="1"/>
          </p:cNvSpPr>
          <p:nvPr/>
        </p:nvSpPr>
        <p:spPr bwMode="auto">
          <a:xfrm rot="5400000">
            <a:off x="5453063" y="5673945"/>
            <a:ext cx="74613" cy="1227138"/>
          </a:xfrm>
          <a:prstGeom prst="can">
            <a:avLst>
              <a:gd name="adj" fmla="val 40584"/>
            </a:avLst>
          </a:prstGeom>
          <a:solidFill>
            <a:srgbClr val="336699"/>
          </a:solidFill>
          <a:ln w="25400" algn="ctr">
            <a:solidFill>
              <a:schemeClr val="tx1"/>
            </a:solidFill>
            <a:round/>
            <a:headEnd/>
            <a:tailEnd/>
          </a:ln>
        </p:spPr>
        <p:txBody>
          <a:bodyPr anchor="ctr"/>
          <a:lstStyle/>
          <a:p>
            <a:pPr algn="ctr" eaLnBrk="1" fontAlgn="auto" hangingPunct="1">
              <a:spcBef>
                <a:spcPts val="0"/>
              </a:spcBef>
              <a:spcAft>
                <a:spcPts val="0"/>
              </a:spcAft>
              <a:defRPr/>
            </a:pPr>
            <a:endParaRPr lang="en-US" kern="0">
              <a:solidFill>
                <a:srgbClr val="FFFFFF"/>
              </a:solidFill>
              <a:latin typeface="Arial"/>
            </a:endParaRPr>
          </a:p>
        </p:txBody>
      </p:sp>
      <p:sp>
        <p:nvSpPr>
          <p:cNvPr id="25" name="Rectangle 169"/>
          <p:cNvSpPr>
            <a:spLocks noChangeArrowheads="1"/>
          </p:cNvSpPr>
          <p:nvPr/>
        </p:nvSpPr>
        <p:spPr bwMode="auto">
          <a:xfrm flipV="1">
            <a:off x="2840038" y="6639145"/>
            <a:ext cx="2036763" cy="63500"/>
          </a:xfrm>
          <a:prstGeom prst="rect">
            <a:avLst/>
          </a:prstGeom>
          <a:solidFill>
            <a:schemeClr val="accent3"/>
          </a:solidFill>
          <a:ln w="12700" algn="ctr">
            <a:solidFill>
              <a:schemeClr val="tx1"/>
            </a:solidFill>
            <a:miter lim="800000"/>
            <a:headEnd/>
            <a:tailEnd/>
          </a:ln>
        </p:spPr>
        <p:txBody>
          <a:bodyPr rot="10800000" anchor="ctr"/>
          <a:lstStyle/>
          <a:p>
            <a:pPr algn="ctr" eaLnBrk="1" fontAlgn="auto" hangingPunct="1">
              <a:spcBef>
                <a:spcPts val="0"/>
              </a:spcBef>
              <a:spcAft>
                <a:spcPts val="0"/>
              </a:spcAft>
              <a:defRPr/>
            </a:pPr>
            <a:endParaRPr lang="en-US">
              <a:solidFill>
                <a:schemeClr val="lt1"/>
              </a:solidFill>
              <a:latin typeface="+mn-lt"/>
            </a:endParaRPr>
          </a:p>
        </p:txBody>
      </p:sp>
      <p:sp>
        <p:nvSpPr>
          <p:cNvPr id="6192" name="Block Arc 44"/>
          <p:cNvSpPr>
            <a:spLocks/>
          </p:cNvSpPr>
          <p:nvPr/>
        </p:nvSpPr>
        <p:spPr bwMode="auto">
          <a:xfrm rot="16200000">
            <a:off x="2647950" y="6278782"/>
            <a:ext cx="438150" cy="446088"/>
          </a:xfrm>
          <a:custGeom>
            <a:avLst/>
            <a:gdLst>
              <a:gd name="T0" fmla="*/ 0 w 685800"/>
              <a:gd name="T1" fmla="*/ 0 h 685800"/>
              <a:gd name="T2" fmla="*/ 0 w 685800"/>
              <a:gd name="T3" fmla="*/ 0 h 685800"/>
              <a:gd name="T4" fmla="*/ 0 w 685800"/>
              <a:gd name="T5" fmla="*/ 0 h 685800"/>
              <a:gd name="T6" fmla="*/ 5898240 60000 65536"/>
              <a:gd name="T7" fmla="*/ 0 60000 65536"/>
              <a:gd name="T8" fmla="*/ 17694720 60000 65536"/>
              <a:gd name="T9" fmla="*/ 0 w 685800"/>
              <a:gd name="T10" fmla="*/ 0 h 685800"/>
              <a:gd name="T11" fmla="*/ 353126 w 685800"/>
              <a:gd name="T12" fmla="*/ 342901 h 685800"/>
            </a:gdLst>
            <a:ahLst/>
            <a:cxnLst>
              <a:cxn ang="T6">
                <a:pos x="T0" y="T1"/>
              </a:cxn>
              <a:cxn ang="T7">
                <a:pos x="T2" y="T3"/>
              </a:cxn>
              <a:cxn ang="T8">
                <a:pos x="T4" y="T5"/>
              </a:cxn>
            </a:cxnLst>
            <a:rect l="T9" t="T10" r="T11" b="T12"/>
            <a:pathLst>
              <a:path w="685800" h="685800">
                <a:moveTo>
                  <a:pt x="0" y="342900"/>
                </a:moveTo>
                <a:lnTo>
                  <a:pt x="0" y="342900"/>
                </a:lnTo>
                <a:cubicBezTo>
                  <a:pt x="0" y="153521"/>
                  <a:pt x="153521" y="0"/>
                  <a:pt x="342900" y="0"/>
                </a:cubicBezTo>
                <a:cubicBezTo>
                  <a:pt x="346196" y="0"/>
                  <a:pt x="349492" y="47"/>
                  <a:pt x="352787" y="142"/>
                </a:cubicBezTo>
                <a:lnTo>
                  <a:pt x="348095" y="162788"/>
                </a:lnTo>
                <a:lnTo>
                  <a:pt x="348095" y="162787"/>
                </a:lnTo>
                <a:cubicBezTo>
                  <a:pt x="346363" y="162737"/>
                  <a:pt x="344631" y="162713"/>
                  <a:pt x="342900" y="162713"/>
                </a:cubicBezTo>
                <a:cubicBezTo>
                  <a:pt x="243385" y="162713"/>
                  <a:pt x="162713" y="243385"/>
                  <a:pt x="162713" y="342900"/>
                </a:cubicBezTo>
                <a:lnTo>
                  <a:pt x="0" y="342900"/>
                </a:lnTo>
                <a:close/>
              </a:path>
            </a:pathLst>
          </a:custGeom>
          <a:solidFill>
            <a:schemeClr val="accent3"/>
          </a:solidFill>
          <a:ln w="12700" cap="flat" cmpd="sng" algn="ctr">
            <a:solidFill>
              <a:schemeClr val="tx1"/>
            </a:solidFill>
            <a:prstDash val="solid"/>
            <a:round/>
            <a:headEnd type="none" w="lg" len="med"/>
            <a:tailEnd type="none" w="lg" len="med"/>
          </a:ln>
        </p:spPr>
        <p:txBody>
          <a:bodyPr anchor="ctr">
            <a:spAutoFit/>
          </a:bodyPr>
          <a:lstStyle/>
          <a:p>
            <a:endParaRPr lang="en-US"/>
          </a:p>
        </p:txBody>
      </p:sp>
      <p:sp>
        <p:nvSpPr>
          <p:cNvPr id="26" name="Rectangle 169"/>
          <p:cNvSpPr>
            <a:spLocks noChangeArrowheads="1"/>
          </p:cNvSpPr>
          <p:nvPr/>
        </p:nvSpPr>
        <p:spPr bwMode="auto">
          <a:xfrm flipV="1">
            <a:off x="3098800" y="5905720"/>
            <a:ext cx="1766888" cy="61913"/>
          </a:xfrm>
          <a:prstGeom prst="rect">
            <a:avLst/>
          </a:prstGeom>
          <a:solidFill>
            <a:schemeClr val="accent3"/>
          </a:solidFill>
          <a:ln w="12700" algn="ctr">
            <a:solidFill>
              <a:schemeClr val="tx1"/>
            </a:solidFill>
            <a:miter lim="800000"/>
            <a:headEnd/>
            <a:tailEnd/>
          </a:ln>
        </p:spPr>
        <p:txBody>
          <a:bodyPr rot="10800000" anchor="ctr"/>
          <a:lstStyle/>
          <a:p>
            <a:pPr algn="ctr" eaLnBrk="1" fontAlgn="auto" hangingPunct="1">
              <a:spcBef>
                <a:spcPts val="0"/>
              </a:spcBef>
              <a:spcAft>
                <a:spcPts val="0"/>
              </a:spcAft>
              <a:defRPr/>
            </a:pPr>
            <a:endParaRPr lang="en-US">
              <a:solidFill>
                <a:schemeClr val="lt1"/>
              </a:solidFill>
              <a:latin typeface="+mn-lt"/>
            </a:endParaRPr>
          </a:p>
        </p:txBody>
      </p:sp>
      <p:sp>
        <p:nvSpPr>
          <p:cNvPr id="6194" name="Block Arc 44"/>
          <p:cNvSpPr>
            <a:spLocks/>
          </p:cNvSpPr>
          <p:nvPr/>
        </p:nvSpPr>
        <p:spPr bwMode="auto">
          <a:xfrm rot="16200000">
            <a:off x="2887663" y="5543770"/>
            <a:ext cx="438150" cy="447675"/>
          </a:xfrm>
          <a:custGeom>
            <a:avLst/>
            <a:gdLst>
              <a:gd name="T0" fmla="*/ 0 w 685800"/>
              <a:gd name="T1" fmla="*/ 0 h 685800"/>
              <a:gd name="T2" fmla="*/ 0 w 685800"/>
              <a:gd name="T3" fmla="*/ 0 h 685800"/>
              <a:gd name="T4" fmla="*/ 0 w 685800"/>
              <a:gd name="T5" fmla="*/ 0 h 685800"/>
              <a:gd name="T6" fmla="*/ 5898240 60000 65536"/>
              <a:gd name="T7" fmla="*/ 0 60000 65536"/>
              <a:gd name="T8" fmla="*/ 17694720 60000 65536"/>
              <a:gd name="T9" fmla="*/ 0 w 685800"/>
              <a:gd name="T10" fmla="*/ 0 h 685800"/>
              <a:gd name="T11" fmla="*/ 353126 w 685800"/>
              <a:gd name="T12" fmla="*/ 342901 h 685800"/>
            </a:gdLst>
            <a:ahLst/>
            <a:cxnLst>
              <a:cxn ang="T6">
                <a:pos x="T0" y="T1"/>
              </a:cxn>
              <a:cxn ang="T7">
                <a:pos x="T2" y="T3"/>
              </a:cxn>
              <a:cxn ang="T8">
                <a:pos x="T4" y="T5"/>
              </a:cxn>
            </a:cxnLst>
            <a:rect l="T9" t="T10" r="T11" b="T12"/>
            <a:pathLst>
              <a:path w="685800" h="685800">
                <a:moveTo>
                  <a:pt x="0" y="342900"/>
                </a:moveTo>
                <a:lnTo>
                  <a:pt x="0" y="342900"/>
                </a:lnTo>
                <a:cubicBezTo>
                  <a:pt x="0" y="153521"/>
                  <a:pt x="153521" y="0"/>
                  <a:pt x="342900" y="0"/>
                </a:cubicBezTo>
                <a:cubicBezTo>
                  <a:pt x="346196" y="0"/>
                  <a:pt x="349492" y="47"/>
                  <a:pt x="352787" y="142"/>
                </a:cubicBezTo>
                <a:lnTo>
                  <a:pt x="348095" y="162788"/>
                </a:lnTo>
                <a:lnTo>
                  <a:pt x="348095" y="162787"/>
                </a:lnTo>
                <a:cubicBezTo>
                  <a:pt x="346363" y="162737"/>
                  <a:pt x="344631" y="162713"/>
                  <a:pt x="342900" y="162713"/>
                </a:cubicBezTo>
                <a:cubicBezTo>
                  <a:pt x="243385" y="162713"/>
                  <a:pt x="162713" y="243385"/>
                  <a:pt x="162713" y="342900"/>
                </a:cubicBezTo>
                <a:lnTo>
                  <a:pt x="0" y="342900"/>
                </a:lnTo>
                <a:close/>
              </a:path>
            </a:pathLst>
          </a:custGeom>
          <a:solidFill>
            <a:schemeClr val="accent3"/>
          </a:solidFill>
          <a:ln w="12700" cap="flat" cmpd="sng" algn="ctr">
            <a:solidFill>
              <a:schemeClr val="tx1"/>
            </a:solidFill>
            <a:prstDash val="solid"/>
            <a:round/>
            <a:headEnd type="none" w="lg" len="med"/>
            <a:tailEnd type="none" w="lg" len="med"/>
          </a:ln>
        </p:spPr>
        <p:txBody>
          <a:bodyPr anchor="ctr">
            <a:spAutoFit/>
          </a:bodyPr>
          <a:lstStyle/>
          <a:p>
            <a:endParaRPr lang="en-US"/>
          </a:p>
        </p:txBody>
      </p:sp>
      <p:sp>
        <p:nvSpPr>
          <p:cNvPr id="27" name="Rectangle 169"/>
          <p:cNvSpPr>
            <a:spLocks noChangeArrowheads="1"/>
          </p:cNvSpPr>
          <p:nvPr/>
        </p:nvSpPr>
        <p:spPr bwMode="auto">
          <a:xfrm flipV="1">
            <a:off x="3289300" y="5129432"/>
            <a:ext cx="1576388" cy="61913"/>
          </a:xfrm>
          <a:prstGeom prst="rect">
            <a:avLst/>
          </a:prstGeom>
          <a:solidFill>
            <a:schemeClr val="accent3"/>
          </a:solidFill>
          <a:ln w="12700" algn="ctr">
            <a:solidFill>
              <a:schemeClr val="tx1"/>
            </a:solidFill>
            <a:miter lim="800000"/>
            <a:headEnd/>
            <a:tailEnd/>
          </a:ln>
        </p:spPr>
        <p:txBody>
          <a:bodyPr rot="10800000" anchor="ctr"/>
          <a:lstStyle/>
          <a:p>
            <a:pPr algn="ctr" eaLnBrk="1" fontAlgn="auto" hangingPunct="1">
              <a:spcBef>
                <a:spcPts val="0"/>
              </a:spcBef>
              <a:spcAft>
                <a:spcPts val="0"/>
              </a:spcAft>
              <a:defRPr/>
            </a:pPr>
            <a:endParaRPr lang="en-US">
              <a:solidFill>
                <a:schemeClr val="lt1"/>
              </a:solidFill>
              <a:latin typeface="+mn-lt"/>
            </a:endParaRPr>
          </a:p>
        </p:txBody>
      </p:sp>
      <p:sp>
        <p:nvSpPr>
          <p:cNvPr id="6196" name="Block Arc 44"/>
          <p:cNvSpPr>
            <a:spLocks/>
          </p:cNvSpPr>
          <p:nvPr/>
        </p:nvSpPr>
        <p:spPr bwMode="auto">
          <a:xfrm rot="16200000">
            <a:off x="3114675" y="4778595"/>
            <a:ext cx="438150" cy="446088"/>
          </a:xfrm>
          <a:custGeom>
            <a:avLst/>
            <a:gdLst>
              <a:gd name="T0" fmla="*/ 0 w 685800"/>
              <a:gd name="T1" fmla="*/ 0 h 685800"/>
              <a:gd name="T2" fmla="*/ 0 w 685800"/>
              <a:gd name="T3" fmla="*/ 0 h 685800"/>
              <a:gd name="T4" fmla="*/ 0 w 685800"/>
              <a:gd name="T5" fmla="*/ 0 h 685800"/>
              <a:gd name="T6" fmla="*/ 5898240 60000 65536"/>
              <a:gd name="T7" fmla="*/ 0 60000 65536"/>
              <a:gd name="T8" fmla="*/ 17694720 60000 65536"/>
              <a:gd name="T9" fmla="*/ 0 w 685800"/>
              <a:gd name="T10" fmla="*/ 0 h 685800"/>
              <a:gd name="T11" fmla="*/ 353126 w 685800"/>
              <a:gd name="T12" fmla="*/ 342901 h 685800"/>
            </a:gdLst>
            <a:ahLst/>
            <a:cxnLst>
              <a:cxn ang="T6">
                <a:pos x="T0" y="T1"/>
              </a:cxn>
              <a:cxn ang="T7">
                <a:pos x="T2" y="T3"/>
              </a:cxn>
              <a:cxn ang="T8">
                <a:pos x="T4" y="T5"/>
              </a:cxn>
            </a:cxnLst>
            <a:rect l="T9" t="T10" r="T11" b="T12"/>
            <a:pathLst>
              <a:path w="685800" h="685800">
                <a:moveTo>
                  <a:pt x="0" y="342900"/>
                </a:moveTo>
                <a:lnTo>
                  <a:pt x="0" y="342900"/>
                </a:lnTo>
                <a:cubicBezTo>
                  <a:pt x="0" y="153521"/>
                  <a:pt x="153521" y="0"/>
                  <a:pt x="342900" y="0"/>
                </a:cubicBezTo>
                <a:cubicBezTo>
                  <a:pt x="346196" y="0"/>
                  <a:pt x="349492" y="47"/>
                  <a:pt x="352787" y="142"/>
                </a:cubicBezTo>
                <a:lnTo>
                  <a:pt x="348095" y="162788"/>
                </a:lnTo>
                <a:lnTo>
                  <a:pt x="348095" y="162787"/>
                </a:lnTo>
                <a:cubicBezTo>
                  <a:pt x="346363" y="162737"/>
                  <a:pt x="344631" y="162713"/>
                  <a:pt x="342900" y="162713"/>
                </a:cubicBezTo>
                <a:cubicBezTo>
                  <a:pt x="243385" y="162713"/>
                  <a:pt x="162713" y="243385"/>
                  <a:pt x="162713" y="342900"/>
                </a:cubicBezTo>
                <a:lnTo>
                  <a:pt x="0" y="342900"/>
                </a:lnTo>
                <a:close/>
              </a:path>
            </a:pathLst>
          </a:custGeom>
          <a:solidFill>
            <a:schemeClr val="accent3"/>
          </a:solidFill>
          <a:ln w="12700" cap="flat" cmpd="sng" algn="ctr">
            <a:solidFill>
              <a:schemeClr val="tx1"/>
            </a:solidFill>
            <a:prstDash val="solid"/>
            <a:round/>
            <a:headEnd type="none" w="lg" len="med"/>
            <a:tailEnd type="none" w="lg" len="med"/>
          </a:ln>
        </p:spPr>
        <p:txBody>
          <a:bodyPr anchor="ctr">
            <a:spAutoFit/>
          </a:bodyPr>
          <a:lstStyle/>
          <a:p>
            <a:endParaRPr lang="en-US"/>
          </a:p>
        </p:txBody>
      </p:sp>
      <p:sp>
        <p:nvSpPr>
          <p:cNvPr id="29" name="Rectangle 11"/>
          <p:cNvSpPr>
            <a:spLocks noChangeArrowheads="1"/>
          </p:cNvSpPr>
          <p:nvPr/>
        </p:nvSpPr>
        <p:spPr bwMode="auto">
          <a:xfrm flipH="1">
            <a:off x="3354386" y="1562986"/>
            <a:ext cx="64008" cy="2747297"/>
          </a:xfrm>
          <a:prstGeom prst="rect">
            <a:avLst/>
          </a:prstGeom>
          <a:solidFill>
            <a:schemeClr val="accent3"/>
          </a:solidFill>
          <a:ln w="6350" algn="ctr">
            <a:solidFill>
              <a:schemeClr val="tx1"/>
            </a:solidFill>
            <a:miter lim="800000"/>
            <a:headEnd/>
            <a:tailEnd/>
          </a:ln>
        </p:spPr>
        <p:txBody>
          <a:bodyPr anchor="ctr"/>
          <a:lstStyle/>
          <a:p>
            <a:pPr algn="ctr" eaLnBrk="1" fontAlgn="auto" hangingPunct="1">
              <a:spcBef>
                <a:spcPts val="0"/>
              </a:spcBef>
              <a:spcAft>
                <a:spcPts val="0"/>
              </a:spcAft>
              <a:defRPr/>
            </a:pPr>
            <a:endParaRPr lang="en-US">
              <a:solidFill>
                <a:schemeClr val="lt1"/>
              </a:solidFill>
              <a:latin typeface="+mn-lt"/>
            </a:endParaRPr>
          </a:p>
        </p:txBody>
      </p:sp>
      <p:sp>
        <p:nvSpPr>
          <p:cNvPr id="21" name="Rectangle 20"/>
          <p:cNvSpPr/>
          <p:nvPr/>
        </p:nvSpPr>
        <p:spPr bwMode="auto">
          <a:xfrm>
            <a:off x="3317875" y="1474224"/>
            <a:ext cx="134938" cy="9048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203" name="Block Arc 44"/>
          <p:cNvSpPr>
            <a:spLocks/>
          </p:cNvSpPr>
          <p:nvPr/>
        </p:nvSpPr>
        <p:spPr bwMode="auto">
          <a:xfrm rot="16200000">
            <a:off x="3336925" y="4076920"/>
            <a:ext cx="438150" cy="446088"/>
          </a:xfrm>
          <a:custGeom>
            <a:avLst/>
            <a:gdLst>
              <a:gd name="T0" fmla="*/ 0 w 685800"/>
              <a:gd name="T1" fmla="*/ 0 h 685800"/>
              <a:gd name="T2" fmla="*/ 0 w 685800"/>
              <a:gd name="T3" fmla="*/ 0 h 685800"/>
              <a:gd name="T4" fmla="*/ 0 w 685800"/>
              <a:gd name="T5" fmla="*/ 0 h 685800"/>
              <a:gd name="T6" fmla="*/ 5898240 60000 65536"/>
              <a:gd name="T7" fmla="*/ 0 60000 65536"/>
              <a:gd name="T8" fmla="*/ 17694720 60000 65536"/>
              <a:gd name="T9" fmla="*/ 0 w 685800"/>
              <a:gd name="T10" fmla="*/ 0 h 685800"/>
              <a:gd name="T11" fmla="*/ 353126 w 685800"/>
              <a:gd name="T12" fmla="*/ 342901 h 685800"/>
            </a:gdLst>
            <a:ahLst/>
            <a:cxnLst>
              <a:cxn ang="T6">
                <a:pos x="T0" y="T1"/>
              </a:cxn>
              <a:cxn ang="T7">
                <a:pos x="T2" y="T3"/>
              </a:cxn>
              <a:cxn ang="T8">
                <a:pos x="T4" y="T5"/>
              </a:cxn>
            </a:cxnLst>
            <a:rect l="T9" t="T10" r="T11" b="T12"/>
            <a:pathLst>
              <a:path w="685800" h="685800">
                <a:moveTo>
                  <a:pt x="0" y="342900"/>
                </a:moveTo>
                <a:lnTo>
                  <a:pt x="0" y="342900"/>
                </a:lnTo>
                <a:cubicBezTo>
                  <a:pt x="0" y="153521"/>
                  <a:pt x="153521" y="0"/>
                  <a:pt x="342900" y="0"/>
                </a:cubicBezTo>
                <a:cubicBezTo>
                  <a:pt x="346196" y="0"/>
                  <a:pt x="349492" y="47"/>
                  <a:pt x="352787" y="142"/>
                </a:cubicBezTo>
                <a:lnTo>
                  <a:pt x="348095" y="162788"/>
                </a:lnTo>
                <a:lnTo>
                  <a:pt x="348095" y="162787"/>
                </a:lnTo>
                <a:cubicBezTo>
                  <a:pt x="346363" y="162737"/>
                  <a:pt x="344631" y="162713"/>
                  <a:pt x="342900" y="162713"/>
                </a:cubicBezTo>
                <a:cubicBezTo>
                  <a:pt x="243385" y="162713"/>
                  <a:pt x="162713" y="243385"/>
                  <a:pt x="162713" y="342900"/>
                </a:cubicBezTo>
                <a:lnTo>
                  <a:pt x="0" y="342900"/>
                </a:lnTo>
                <a:close/>
              </a:path>
            </a:pathLst>
          </a:custGeom>
          <a:solidFill>
            <a:schemeClr val="accent3"/>
          </a:solidFill>
          <a:ln w="12700" cap="flat" cmpd="sng" algn="ctr">
            <a:solidFill>
              <a:schemeClr val="tx1"/>
            </a:solidFill>
            <a:prstDash val="solid"/>
            <a:round/>
            <a:headEnd type="none" w="lg" len="med"/>
            <a:tailEnd type="none" w="lg" len="med"/>
          </a:ln>
        </p:spPr>
        <p:txBody>
          <a:bodyPr anchor="ctr">
            <a:spAutoFit/>
          </a:bodyPr>
          <a:lstStyle/>
          <a:p>
            <a:endParaRPr lang="en-US"/>
          </a:p>
        </p:txBody>
      </p:sp>
      <p:sp>
        <p:nvSpPr>
          <p:cNvPr id="30" name="Rectangle 169"/>
          <p:cNvSpPr>
            <a:spLocks noChangeArrowheads="1"/>
          </p:cNvSpPr>
          <p:nvPr/>
        </p:nvSpPr>
        <p:spPr bwMode="auto">
          <a:xfrm flipV="1">
            <a:off x="3830638" y="6261320"/>
            <a:ext cx="1035050" cy="61913"/>
          </a:xfrm>
          <a:prstGeom prst="rect">
            <a:avLst/>
          </a:prstGeom>
          <a:solidFill>
            <a:schemeClr val="accent3"/>
          </a:solidFill>
          <a:ln w="12700" algn="ctr">
            <a:solidFill>
              <a:schemeClr val="tx1"/>
            </a:solidFill>
            <a:miter lim="800000"/>
            <a:headEnd/>
            <a:tailEnd/>
          </a:ln>
        </p:spPr>
        <p:txBody>
          <a:bodyPr rot="10800000" anchor="ctr"/>
          <a:lstStyle/>
          <a:p>
            <a:pPr algn="ctr" eaLnBrk="1" fontAlgn="auto" hangingPunct="1">
              <a:spcBef>
                <a:spcPts val="0"/>
              </a:spcBef>
              <a:spcAft>
                <a:spcPts val="0"/>
              </a:spcAft>
              <a:defRPr/>
            </a:pPr>
            <a:endParaRPr lang="en-US">
              <a:solidFill>
                <a:schemeClr val="lt1"/>
              </a:solidFill>
              <a:latin typeface="+mn-lt"/>
            </a:endParaRPr>
          </a:p>
        </p:txBody>
      </p:sp>
      <p:sp>
        <p:nvSpPr>
          <p:cNvPr id="14336" name="Rectangle 11"/>
          <p:cNvSpPr>
            <a:spLocks noChangeArrowheads="1"/>
          </p:cNvSpPr>
          <p:nvPr/>
        </p:nvSpPr>
        <p:spPr bwMode="auto">
          <a:xfrm flipH="1">
            <a:off x="3924300" y="1562986"/>
            <a:ext cx="62909" cy="3817272"/>
          </a:xfrm>
          <a:prstGeom prst="rect">
            <a:avLst/>
          </a:prstGeom>
          <a:solidFill>
            <a:schemeClr val="accent3"/>
          </a:solidFill>
          <a:ln w="6350" algn="ctr">
            <a:solidFill>
              <a:schemeClr val="tx1"/>
            </a:solidFill>
            <a:miter lim="800000"/>
            <a:headEnd/>
            <a:tailEnd/>
          </a:ln>
        </p:spPr>
        <p:txBody>
          <a:bodyPr anchor="ctr"/>
          <a:lstStyle/>
          <a:p>
            <a:pPr algn="ctr" eaLnBrk="1" fontAlgn="auto" hangingPunct="1">
              <a:spcBef>
                <a:spcPts val="0"/>
              </a:spcBef>
              <a:spcAft>
                <a:spcPts val="0"/>
              </a:spcAft>
              <a:defRPr/>
            </a:pPr>
            <a:endParaRPr lang="en-US">
              <a:solidFill>
                <a:schemeClr val="lt1"/>
              </a:solidFill>
              <a:latin typeface="+mn-lt"/>
            </a:endParaRPr>
          </a:p>
        </p:txBody>
      </p:sp>
      <p:sp>
        <p:nvSpPr>
          <p:cNvPr id="14338" name="Rectangle 11"/>
          <p:cNvSpPr>
            <a:spLocks noChangeArrowheads="1"/>
          </p:cNvSpPr>
          <p:nvPr/>
        </p:nvSpPr>
        <p:spPr bwMode="auto">
          <a:xfrm flipH="1">
            <a:off x="3673474" y="1552353"/>
            <a:ext cx="64008" cy="4683567"/>
          </a:xfrm>
          <a:prstGeom prst="rect">
            <a:avLst/>
          </a:prstGeom>
          <a:solidFill>
            <a:schemeClr val="accent3"/>
          </a:solidFill>
          <a:ln w="6350" algn="ctr">
            <a:solidFill>
              <a:schemeClr val="tx1"/>
            </a:solidFill>
            <a:miter lim="800000"/>
            <a:headEnd/>
            <a:tailEnd/>
          </a:ln>
        </p:spPr>
        <p:txBody>
          <a:bodyPr anchor="ctr"/>
          <a:lstStyle/>
          <a:p>
            <a:pPr algn="ctr" eaLnBrk="1" fontAlgn="auto" hangingPunct="1">
              <a:spcBef>
                <a:spcPts val="0"/>
              </a:spcBef>
              <a:spcAft>
                <a:spcPts val="0"/>
              </a:spcAft>
              <a:defRPr/>
            </a:pPr>
            <a:endParaRPr lang="en-US">
              <a:solidFill>
                <a:schemeClr val="lt1"/>
              </a:solidFill>
              <a:latin typeface="+mn-lt"/>
            </a:endParaRPr>
          </a:p>
        </p:txBody>
      </p:sp>
      <p:sp>
        <p:nvSpPr>
          <p:cNvPr id="6207" name="Block Arc 44"/>
          <p:cNvSpPr>
            <a:spLocks/>
          </p:cNvSpPr>
          <p:nvPr/>
        </p:nvSpPr>
        <p:spPr bwMode="auto">
          <a:xfrm rot="16200000">
            <a:off x="3898900" y="5148482"/>
            <a:ext cx="438150" cy="447675"/>
          </a:xfrm>
          <a:custGeom>
            <a:avLst/>
            <a:gdLst>
              <a:gd name="T0" fmla="*/ 0 w 685800"/>
              <a:gd name="T1" fmla="*/ 0 h 685800"/>
              <a:gd name="T2" fmla="*/ 0 w 685800"/>
              <a:gd name="T3" fmla="*/ 0 h 685800"/>
              <a:gd name="T4" fmla="*/ 0 w 685800"/>
              <a:gd name="T5" fmla="*/ 0 h 685800"/>
              <a:gd name="T6" fmla="*/ 5898240 60000 65536"/>
              <a:gd name="T7" fmla="*/ 0 60000 65536"/>
              <a:gd name="T8" fmla="*/ 17694720 60000 65536"/>
              <a:gd name="T9" fmla="*/ 0 w 685800"/>
              <a:gd name="T10" fmla="*/ 0 h 685800"/>
              <a:gd name="T11" fmla="*/ 353126 w 685800"/>
              <a:gd name="T12" fmla="*/ 342901 h 685800"/>
            </a:gdLst>
            <a:ahLst/>
            <a:cxnLst>
              <a:cxn ang="T6">
                <a:pos x="T0" y="T1"/>
              </a:cxn>
              <a:cxn ang="T7">
                <a:pos x="T2" y="T3"/>
              </a:cxn>
              <a:cxn ang="T8">
                <a:pos x="T4" y="T5"/>
              </a:cxn>
            </a:cxnLst>
            <a:rect l="T9" t="T10" r="T11" b="T12"/>
            <a:pathLst>
              <a:path w="685800" h="685800">
                <a:moveTo>
                  <a:pt x="0" y="342900"/>
                </a:moveTo>
                <a:lnTo>
                  <a:pt x="0" y="342900"/>
                </a:lnTo>
                <a:cubicBezTo>
                  <a:pt x="0" y="153521"/>
                  <a:pt x="153521" y="0"/>
                  <a:pt x="342900" y="0"/>
                </a:cubicBezTo>
                <a:cubicBezTo>
                  <a:pt x="346196" y="0"/>
                  <a:pt x="349492" y="47"/>
                  <a:pt x="352787" y="142"/>
                </a:cubicBezTo>
                <a:lnTo>
                  <a:pt x="348095" y="162788"/>
                </a:lnTo>
                <a:lnTo>
                  <a:pt x="348095" y="162787"/>
                </a:lnTo>
                <a:cubicBezTo>
                  <a:pt x="346363" y="162737"/>
                  <a:pt x="344631" y="162713"/>
                  <a:pt x="342900" y="162713"/>
                </a:cubicBezTo>
                <a:cubicBezTo>
                  <a:pt x="243385" y="162713"/>
                  <a:pt x="162713" y="243385"/>
                  <a:pt x="162713" y="342900"/>
                </a:cubicBezTo>
                <a:lnTo>
                  <a:pt x="0" y="342900"/>
                </a:lnTo>
                <a:close/>
              </a:path>
            </a:pathLst>
          </a:custGeom>
          <a:solidFill>
            <a:schemeClr val="accent3"/>
          </a:solidFill>
          <a:ln w="12700" cap="flat" cmpd="sng" algn="ctr">
            <a:solidFill>
              <a:schemeClr val="tx1"/>
            </a:solidFill>
            <a:prstDash val="solid"/>
            <a:round/>
            <a:headEnd type="none" w="lg" len="med"/>
            <a:tailEnd type="none" w="lg" len="med"/>
          </a:ln>
        </p:spPr>
        <p:txBody>
          <a:bodyPr anchor="ctr">
            <a:spAutoFit/>
          </a:bodyPr>
          <a:lstStyle/>
          <a:p>
            <a:endParaRPr lang="en-US"/>
          </a:p>
        </p:txBody>
      </p:sp>
      <p:sp>
        <p:nvSpPr>
          <p:cNvPr id="14339" name="Rectangle 169"/>
          <p:cNvSpPr>
            <a:spLocks noChangeArrowheads="1"/>
          </p:cNvSpPr>
          <p:nvPr/>
        </p:nvSpPr>
        <p:spPr bwMode="auto">
          <a:xfrm flipV="1">
            <a:off x="4241800" y="4781770"/>
            <a:ext cx="635000" cy="61913"/>
          </a:xfrm>
          <a:prstGeom prst="rect">
            <a:avLst/>
          </a:prstGeom>
          <a:solidFill>
            <a:schemeClr val="accent3"/>
          </a:solidFill>
          <a:ln w="12700" algn="ctr">
            <a:solidFill>
              <a:schemeClr val="tx1"/>
            </a:solidFill>
            <a:miter lim="800000"/>
            <a:headEnd/>
            <a:tailEnd/>
          </a:ln>
        </p:spPr>
        <p:txBody>
          <a:bodyPr rot="10800000" anchor="ctr"/>
          <a:lstStyle/>
          <a:p>
            <a:pPr algn="ctr" eaLnBrk="1" fontAlgn="auto" hangingPunct="1">
              <a:spcBef>
                <a:spcPts val="0"/>
              </a:spcBef>
              <a:spcAft>
                <a:spcPts val="0"/>
              </a:spcAft>
              <a:defRPr/>
            </a:pPr>
            <a:endParaRPr lang="en-US">
              <a:solidFill>
                <a:schemeClr val="lt1"/>
              </a:solidFill>
              <a:latin typeface="+mn-lt"/>
            </a:endParaRPr>
          </a:p>
        </p:txBody>
      </p:sp>
      <p:sp>
        <p:nvSpPr>
          <p:cNvPr id="6209" name="Block Arc 44"/>
          <p:cNvSpPr>
            <a:spLocks/>
          </p:cNvSpPr>
          <p:nvPr/>
        </p:nvSpPr>
        <p:spPr bwMode="auto">
          <a:xfrm rot="16200000">
            <a:off x="4141788" y="4430932"/>
            <a:ext cx="438150" cy="447675"/>
          </a:xfrm>
          <a:custGeom>
            <a:avLst/>
            <a:gdLst>
              <a:gd name="T0" fmla="*/ 0 w 685800"/>
              <a:gd name="T1" fmla="*/ 0 h 685800"/>
              <a:gd name="T2" fmla="*/ 0 w 685800"/>
              <a:gd name="T3" fmla="*/ 0 h 685800"/>
              <a:gd name="T4" fmla="*/ 0 w 685800"/>
              <a:gd name="T5" fmla="*/ 0 h 685800"/>
              <a:gd name="T6" fmla="*/ 5898240 60000 65536"/>
              <a:gd name="T7" fmla="*/ 0 60000 65536"/>
              <a:gd name="T8" fmla="*/ 17694720 60000 65536"/>
              <a:gd name="T9" fmla="*/ 0 w 685800"/>
              <a:gd name="T10" fmla="*/ 0 h 685800"/>
              <a:gd name="T11" fmla="*/ 353126 w 685800"/>
              <a:gd name="T12" fmla="*/ 342901 h 685800"/>
            </a:gdLst>
            <a:ahLst/>
            <a:cxnLst>
              <a:cxn ang="T6">
                <a:pos x="T0" y="T1"/>
              </a:cxn>
              <a:cxn ang="T7">
                <a:pos x="T2" y="T3"/>
              </a:cxn>
              <a:cxn ang="T8">
                <a:pos x="T4" y="T5"/>
              </a:cxn>
            </a:cxnLst>
            <a:rect l="T9" t="T10" r="T11" b="T12"/>
            <a:pathLst>
              <a:path w="685800" h="685800">
                <a:moveTo>
                  <a:pt x="0" y="342900"/>
                </a:moveTo>
                <a:lnTo>
                  <a:pt x="0" y="342900"/>
                </a:lnTo>
                <a:cubicBezTo>
                  <a:pt x="0" y="153521"/>
                  <a:pt x="153521" y="0"/>
                  <a:pt x="342900" y="0"/>
                </a:cubicBezTo>
                <a:cubicBezTo>
                  <a:pt x="346196" y="0"/>
                  <a:pt x="349492" y="47"/>
                  <a:pt x="352787" y="142"/>
                </a:cubicBezTo>
                <a:lnTo>
                  <a:pt x="348095" y="162788"/>
                </a:lnTo>
                <a:lnTo>
                  <a:pt x="348095" y="162787"/>
                </a:lnTo>
                <a:cubicBezTo>
                  <a:pt x="346363" y="162737"/>
                  <a:pt x="344631" y="162713"/>
                  <a:pt x="342900" y="162713"/>
                </a:cubicBezTo>
                <a:cubicBezTo>
                  <a:pt x="243385" y="162713"/>
                  <a:pt x="162713" y="243385"/>
                  <a:pt x="162713" y="342900"/>
                </a:cubicBezTo>
                <a:lnTo>
                  <a:pt x="0" y="342900"/>
                </a:lnTo>
                <a:close/>
              </a:path>
            </a:pathLst>
          </a:custGeom>
          <a:solidFill>
            <a:schemeClr val="accent3"/>
          </a:solidFill>
          <a:ln w="12700" cap="flat" cmpd="sng" algn="ctr">
            <a:solidFill>
              <a:schemeClr val="tx1"/>
            </a:solidFill>
            <a:prstDash val="solid"/>
            <a:round/>
            <a:headEnd type="none" w="lg" len="med"/>
            <a:tailEnd type="none" w="lg" len="med"/>
          </a:ln>
        </p:spPr>
        <p:txBody>
          <a:bodyPr anchor="ctr">
            <a:spAutoFit/>
          </a:bodyPr>
          <a:lstStyle/>
          <a:p>
            <a:endParaRPr lang="en-US"/>
          </a:p>
        </p:txBody>
      </p:sp>
      <p:sp>
        <p:nvSpPr>
          <p:cNvPr id="6210" name="Block Arc 44"/>
          <p:cNvSpPr>
            <a:spLocks/>
          </p:cNvSpPr>
          <p:nvPr/>
        </p:nvSpPr>
        <p:spPr bwMode="auto">
          <a:xfrm rot="16200000">
            <a:off x="3640138" y="5913657"/>
            <a:ext cx="438150" cy="446088"/>
          </a:xfrm>
          <a:custGeom>
            <a:avLst/>
            <a:gdLst>
              <a:gd name="T0" fmla="*/ 0 w 685800"/>
              <a:gd name="T1" fmla="*/ 0 h 685800"/>
              <a:gd name="T2" fmla="*/ 0 w 685800"/>
              <a:gd name="T3" fmla="*/ 0 h 685800"/>
              <a:gd name="T4" fmla="*/ 0 w 685800"/>
              <a:gd name="T5" fmla="*/ 0 h 685800"/>
              <a:gd name="T6" fmla="*/ 5898240 60000 65536"/>
              <a:gd name="T7" fmla="*/ 0 60000 65536"/>
              <a:gd name="T8" fmla="*/ 17694720 60000 65536"/>
              <a:gd name="T9" fmla="*/ 0 w 685800"/>
              <a:gd name="T10" fmla="*/ 0 h 685800"/>
              <a:gd name="T11" fmla="*/ 353126 w 685800"/>
              <a:gd name="T12" fmla="*/ 342901 h 685800"/>
            </a:gdLst>
            <a:ahLst/>
            <a:cxnLst>
              <a:cxn ang="T6">
                <a:pos x="T0" y="T1"/>
              </a:cxn>
              <a:cxn ang="T7">
                <a:pos x="T2" y="T3"/>
              </a:cxn>
              <a:cxn ang="T8">
                <a:pos x="T4" y="T5"/>
              </a:cxn>
            </a:cxnLst>
            <a:rect l="T9" t="T10" r="T11" b="T12"/>
            <a:pathLst>
              <a:path w="685800" h="685800">
                <a:moveTo>
                  <a:pt x="0" y="342900"/>
                </a:moveTo>
                <a:lnTo>
                  <a:pt x="0" y="342900"/>
                </a:lnTo>
                <a:cubicBezTo>
                  <a:pt x="0" y="153521"/>
                  <a:pt x="153521" y="0"/>
                  <a:pt x="342900" y="0"/>
                </a:cubicBezTo>
                <a:cubicBezTo>
                  <a:pt x="346196" y="0"/>
                  <a:pt x="349492" y="47"/>
                  <a:pt x="352787" y="142"/>
                </a:cubicBezTo>
                <a:lnTo>
                  <a:pt x="348095" y="162788"/>
                </a:lnTo>
                <a:lnTo>
                  <a:pt x="348095" y="162787"/>
                </a:lnTo>
                <a:cubicBezTo>
                  <a:pt x="346363" y="162737"/>
                  <a:pt x="344631" y="162713"/>
                  <a:pt x="342900" y="162713"/>
                </a:cubicBezTo>
                <a:cubicBezTo>
                  <a:pt x="243385" y="162713"/>
                  <a:pt x="162713" y="243385"/>
                  <a:pt x="162713" y="342900"/>
                </a:cubicBezTo>
                <a:lnTo>
                  <a:pt x="0" y="342900"/>
                </a:lnTo>
                <a:close/>
              </a:path>
            </a:pathLst>
          </a:custGeom>
          <a:solidFill>
            <a:schemeClr val="accent3"/>
          </a:solidFill>
          <a:ln w="12700" cap="flat" cmpd="sng" algn="ctr">
            <a:solidFill>
              <a:schemeClr val="tx1"/>
            </a:solidFill>
            <a:prstDash val="solid"/>
            <a:round/>
            <a:headEnd type="none" w="lg" len="med"/>
            <a:tailEnd type="none" w="lg" len="med"/>
          </a:ln>
        </p:spPr>
        <p:txBody>
          <a:bodyPr anchor="ctr">
            <a:spAutoFit/>
          </a:bodyPr>
          <a:lstStyle/>
          <a:p>
            <a:endParaRPr lang="en-US"/>
          </a:p>
        </p:txBody>
      </p:sp>
      <p:sp>
        <p:nvSpPr>
          <p:cNvPr id="11" name="Rectangle 14"/>
          <p:cNvSpPr/>
          <p:nvPr/>
        </p:nvSpPr>
        <p:spPr bwMode="auto">
          <a:xfrm>
            <a:off x="3638550" y="1472637"/>
            <a:ext cx="142875" cy="9048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31" name="Rectangle 17"/>
          <p:cNvSpPr/>
          <p:nvPr/>
        </p:nvSpPr>
        <p:spPr bwMode="auto">
          <a:xfrm>
            <a:off x="3876675" y="1472637"/>
            <a:ext cx="142875" cy="9048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4337" name="Rectangle 20"/>
          <p:cNvSpPr/>
          <p:nvPr/>
        </p:nvSpPr>
        <p:spPr bwMode="auto">
          <a:xfrm>
            <a:off x="4113213" y="1472637"/>
            <a:ext cx="142875" cy="9048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214" name="Line 70"/>
          <p:cNvSpPr>
            <a:spLocks noChangeShapeType="1"/>
          </p:cNvSpPr>
          <p:nvPr/>
        </p:nvSpPr>
        <p:spPr bwMode="auto">
          <a:xfrm>
            <a:off x="2676525" y="2364812"/>
            <a:ext cx="0" cy="381000"/>
          </a:xfrm>
          <a:prstGeom prst="line">
            <a:avLst/>
          </a:prstGeom>
          <a:noFill/>
          <a:ln w="57150">
            <a:solidFill>
              <a:srgbClr val="FFC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215" name="Line 71"/>
          <p:cNvSpPr>
            <a:spLocks noChangeShapeType="1"/>
          </p:cNvSpPr>
          <p:nvPr/>
        </p:nvSpPr>
        <p:spPr bwMode="auto">
          <a:xfrm>
            <a:off x="2743200" y="542362"/>
            <a:ext cx="228600" cy="304800"/>
          </a:xfrm>
          <a:prstGeom prst="line">
            <a:avLst/>
          </a:prstGeom>
          <a:noFill/>
          <a:ln w="57150">
            <a:solidFill>
              <a:srgbClr val="FFC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217" name="Freeform 73"/>
          <p:cNvSpPr>
            <a:spLocks/>
          </p:cNvSpPr>
          <p:nvPr/>
        </p:nvSpPr>
        <p:spPr bwMode="auto">
          <a:xfrm>
            <a:off x="6986904" y="3745503"/>
            <a:ext cx="190500" cy="63500"/>
          </a:xfrm>
          <a:custGeom>
            <a:avLst/>
            <a:gdLst>
              <a:gd name="T0" fmla="*/ 0 w 168"/>
              <a:gd name="T1" fmla="*/ 12 h 84"/>
              <a:gd name="T2" fmla="*/ 90 w 168"/>
              <a:gd name="T3" fmla="*/ 12 h 84"/>
              <a:gd name="T4" fmla="*/ 168 w 168"/>
              <a:gd name="T5" fmla="*/ 84 h 84"/>
            </a:gdLst>
            <a:ahLst/>
            <a:cxnLst>
              <a:cxn ang="0">
                <a:pos x="T0" y="T1"/>
              </a:cxn>
              <a:cxn ang="0">
                <a:pos x="T2" y="T3"/>
              </a:cxn>
              <a:cxn ang="0">
                <a:pos x="T4" y="T5"/>
              </a:cxn>
            </a:cxnLst>
            <a:rect l="0" t="0" r="r" b="b"/>
            <a:pathLst>
              <a:path w="168" h="84">
                <a:moveTo>
                  <a:pt x="0" y="12"/>
                </a:moveTo>
                <a:cubicBezTo>
                  <a:pt x="31" y="6"/>
                  <a:pt x="62" y="0"/>
                  <a:pt x="90" y="12"/>
                </a:cubicBezTo>
                <a:cubicBezTo>
                  <a:pt x="118" y="24"/>
                  <a:pt x="143" y="54"/>
                  <a:pt x="168" y="84"/>
                </a:cubicBezTo>
              </a:path>
            </a:pathLst>
          </a:custGeom>
          <a:solidFill>
            <a:srgbClr val="3399FF"/>
          </a:solidFill>
          <a:ln w="76200" cmpd="sng">
            <a:solidFill>
              <a:srgbClr val="3399FF"/>
            </a:solidFill>
            <a:round/>
            <a:headEnd/>
            <a:tailEnd/>
          </a:ln>
          <a:effectLst/>
        </p:spPr>
        <p:txBody>
          <a:bodyPr/>
          <a:lstStyle/>
          <a:p>
            <a:endParaRPr lang="en-US"/>
          </a:p>
        </p:txBody>
      </p:sp>
      <p:sp>
        <p:nvSpPr>
          <p:cNvPr id="6220" name="Text Box 76"/>
          <p:cNvSpPr txBox="1">
            <a:spLocks noChangeArrowheads="1"/>
          </p:cNvSpPr>
          <p:nvPr/>
        </p:nvSpPr>
        <p:spPr bwMode="auto">
          <a:xfrm>
            <a:off x="0" y="0"/>
            <a:ext cx="25908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s-HN" sz="3600" b="1" smtClean="0"/>
              <a:t>Retrolavado</a:t>
            </a:r>
            <a:endParaRPr lang="es-HN" sz="3600" b="1"/>
          </a:p>
        </p:txBody>
      </p:sp>
      <p:grpSp>
        <p:nvGrpSpPr>
          <p:cNvPr id="7" name="Group 130"/>
          <p:cNvGrpSpPr/>
          <p:nvPr/>
        </p:nvGrpSpPr>
        <p:grpSpPr>
          <a:xfrm>
            <a:off x="2590800" y="215914"/>
            <a:ext cx="952500" cy="1316736"/>
            <a:chOff x="2590800" y="545537"/>
            <a:chExt cx="952500" cy="990600"/>
          </a:xfrm>
        </p:grpSpPr>
        <p:cxnSp>
          <p:nvCxnSpPr>
            <p:cNvPr id="6167" name="Straight Connector 6"/>
            <p:cNvCxnSpPr>
              <a:cxnSpLocks noChangeShapeType="1"/>
            </p:cNvCxnSpPr>
            <p:nvPr/>
          </p:nvCxnSpPr>
          <p:spPr bwMode="auto">
            <a:xfrm>
              <a:off x="3543300" y="545537"/>
              <a:ext cx="0" cy="990600"/>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cxnSp>
          <p:nvCxnSpPr>
            <p:cNvPr id="6226" name="Straight Connector 4"/>
            <p:cNvCxnSpPr>
              <a:cxnSpLocks noChangeShapeType="1"/>
            </p:cNvCxnSpPr>
            <p:nvPr/>
          </p:nvCxnSpPr>
          <p:spPr bwMode="auto">
            <a:xfrm>
              <a:off x="2590800" y="545537"/>
              <a:ext cx="0" cy="990600"/>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grpSp>
      <p:sp>
        <p:nvSpPr>
          <p:cNvPr id="14341" name="Down Arrow 67"/>
          <p:cNvSpPr>
            <a:spLocks noChangeArrowheads="1"/>
          </p:cNvSpPr>
          <p:nvPr/>
        </p:nvSpPr>
        <p:spPr bwMode="auto">
          <a:xfrm rot="10800000">
            <a:off x="5430837" y="4503761"/>
            <a:ext cx="205687" cy="2065534"/>
          </a:xfrm>
          <a:prstGeom prst="downArrow">
            <a:avLst>
              <a:gd name="adj1" fmla="val 50000"/>
              <a:gd name="adj2" fmla="val 50000"/>
            </a:avLst>
          </a:prstGeom>
          <a:solidFill>
            <a:srgbClr val="0033CC"/>
          </a:solidFill>
          <a:ln w="25400" algn="ctr">
            <a:solidFill>
              <a:srgbClr val="89A4A7"/>
            </a:solidFill>
            <a:miter lim="800000"/>
            <a:headEnd/>
            <a:tailEnd/>
          </a:ln>
        </p:spPr>
        <p:txBody>
          <a:bodyPr rot="10800000" anchor="ctr"/>
          <a:lstStyle/>
          <a:p>
            <a:pPr algn="ctr" eaLnBrk="1" fontAlgn="auto" hangingPunct="1">
              <a:spcBef>
                <a:spcPts val="0"/>
              </a:spcBef>
              <a:spcAft>
                <a:spcPts val="0"/>
              </a:spcAft>
              <a:defRPr/>
            </a:pPr>
            <a:endParaRPr lang="en-US" kern="0">
              <a:solidFill>
                <a:srgbClr val="FFFFFF"/>
              </a:solidFill>
              <a:latin typeface="Arial"/>
            </a:endParaRPr>
          </a:p>
        </p:txBody>
      </p:sp>
      <p:sp>
        <p:nvSpPr>
          <p:cNvPr id="91" name="Rectangle 90"/>
          <p:cNvSpPr/>
          <p:nvPr/>
        </p:nvSpPr>
        <p:spPr bwMode="auto">
          <a:xfrm>
            <a:off x="4898628" y="3727082"/>
            <a:ext cx="1240235" cy="83345"/>
          </a:xfrm>
          <a:prstGeom prst="rect">
            <a:avLst/>
          </a:prstGeom>
          <a:solidFill>
            <a:srgbClr val="3399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4347" name="U-Turn Arrow 14346"/>
          <p:cNvSpPr/>
          <p:nvPr/>
        </p:nvSpPr>
        <p:spPr bwMode="auto">
          <a:xfrm>
            <a:off x="4924424" y="3628133"/>
            <a:ext cx="209551" cy="407513"/>
          </a:xfrm>
          <a:prstGeom prst="uturnArrow">
            <a:avLst>
              <a:gd name="adj1" fmla="val 20759"/>
              <a:gd name="adj2" fmla="val 25000"/>
              <a:gd name="adj3" fmla="val 38334"/>
              <a:gd name="adj4" fmla="val 20759"/>
              <a:gd name="adj5" fmla="val 40801"/>
            </a:avLst>
          </a:prstGeom>
          <a:solidFill>
            <a:srgbClr val="FFC000"/>
          </a:solidFill>
          <a:ln w="9525"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94" name="U-Turn Arrow 93"/>
          <p:cNvSpPr/>
          <p:nvPr/>
        </p:nvSpPr>
        <p:spPr bwMode="auto">
          <a:xfrm>
            <a:off x="5184773" y="3647501"/>
            <a:ext cx="209551" cy="407513"/>
          </a:xfrm>
          <a:prstGeom prst="uturnArrow">
            <a:avLst>
              <a:gd name="adj1" fmla="val 20759"/>
              <a:gd name="adj2" fmla="val 25000"/>
              <a:gd name="adj3" fmla="val 38334"/>
              <a:gd name="adj4" fmla="val 20759"/>
              <a:gd name="adj5" fmla="val 40801"/>
            </a:avLst>
          </a:prstGeom>
          <a:solidFill>
            <a:srgbClr val="FFC000"/>
          </a:solidFill>
          <a:ln w="9525"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95" name="U-Turn Arrow 94"/>
          <p:cNvSpPr/>
          <p:nvPr/>
        </p:nvSpPr>
        <p:spPr bwMode="auto">
          <a:xfrm>
            <a:off x="5648164" y="3656709"/>
            <a:ext cx="209551" cy="407513"/>
          </a:xfrm>
          <a:prstGeom prst="uturnArrow">
            <a:avLst>
              <a:gd name="adj1" fmla="val 20759"/>
              <a:gd name="adj2" fmla="val 25000"/>
              <a:gd name="adj3" fmla="val 38334"/>
              <a:gd name="adj4" fmla="val 20759"/>
              <a:gd name="adj5" fmla="val 40801"/>
            </a:avLst>
          </a:prstGeom>
          <a:solidFill>
            <a:srgbClr val="FFC000"/>
          </a:solidFill>
          <a:ln w="9525"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96" name="U-Turn Arrow 95"/>
          <p:cNvSpPr/>
          <p:nvPr/>
        </p:nvSpPr>
        <p:spPr bwMode="auto">
          <a:xfrm>
            <a:off x="5947965" y="3656709"/>
            <a:ext cx="209551" cy="407513"/>
          </a:xfrm>
          <a:prstGeom prst="uturnArrow">
            <a:avLst>
              <a:gd name="adj1" fmla="val 20759"/>
              <a:gd name="adj2" fmla="val 25000"/>
              <a:gd name="adj3" fmla="val 38334"/>
              <a:gd name="adj4" fmla="val 20759"/>
              <a:gd name="adj5" fmla="val 40801"/>
            </a:avLst>
          </a:prstGeom>
          <a:solidFill>
            <a:srgbClr val="FFC000"/>
          </a:solidFill>
          <a:ln w="9525"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126" name="Line 71"/>
          <p:cNvSpPr>
            <a:spLocks noChangeShapeType="1"/>
          </p:cNvSpPr>
          <p:nvPr/>
        </p:nvSpPr>
        <p:spPr bwMode="auto">
          <a:xfrm>
            <a:off x="7194135" y="3802594"/>
            <a:ext cx="228600" cy="304800"/>
          </a:xfrm>
          <a:prstGeom prst="line">
            <a:avLst/>
          </a:prstGeom>
          <a:noFill/>
          <a:ln w="57150">
            <a:solidFill>
              <a:srgbClr val="FFC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8" name="Rectangle 97"/>
          <p:cNvSpPr/>
          <p:nvPr/>
        </p:nvSpPr>
        <p:spPr bwMode="auto">
          <a:xfrm>
            <a:off x="2918564" y="1294075"/>
            <a:ext cx="45720" cy="612648"/>
          </a:xfrm>
          <a:prstGeom prst="rect">
            <a:avLst/>
          </a:prstGeom>
          <a:solidFill>
            <a:schemeClr val="bg1"/>
          </a:solidFill>
          <a:ln w="12700" cap="flat" cmpd="sng" algn="ctr">
            <a:no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00" name="Rectangle 99"/>
          <p:cNvSpPr/>
          <p:nvPr/>
        </p:nvSpPr>
        <p:spPr bwMode="auto">
          <a:xfrm>
            <a:off x="3140814" y="1294075"/>
            <a:ext cx="45720" cy="1216152"/>
          </a:xfrm>
          <a:prstGeom prst="rect">
            <a:avLst/>
          </a:prstGeom>
          <a:solidFill>
            <a:schemeClr val="bg1"/>
          </a:solidFill>
          <a:ln w="12700" cap="flat" cmpd="sng" algn="ctr">
            <a:no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01" name="Rectangle 100"/>
          <p:cNvSpPr/>
          <p:nvPr/>
        </p:nvSpPr>
        <p:spPr bwMode="auto">
          <a:xfrm>
            <a:off x="3365616" y="1294075"/>
            <a:ext cx="45720" cy="1828800"/>
          </a:xfrm>
          <a:prstGeom prst="rect">
            <a:avLst/>
          </a:prstGeom>
          <a:solidFill>
            <a:schemeClr val="bg1"/>
          </a:solidFill>
          <a:ln w="12700" cap="flat" cmpd="sng" algn="ctr">
            <a:no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02" name="Rectangle 101"/>
          <p:cNvSpPr/>
          <p:nvPr/>
        </p:nvSpPr>
        <p:spPr bwMode="auto">
          <a:xfrm>
            <a:off x="3685327" y="1294076"/>
            <a:ext cx="45720" cy="301752"/>
          </a:xfrm>
          <a:prstGeom prst="rect">
            <a:avLst/>
          </a:prstGeom>
          <a:solidFill>
            <a:schemeClr val="bg1"/>
          </a:solidFill>
          <a:ln w="12700" cap="flat" cmpd="sng" algn="ctr">
            <a:no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05" name="Rectangle 104"/>
          <p:cNvSpPr/>
          <p:nvPr/>
        </p:nvSpPr>
        <p:spPr bwMode="auto">
          <a:xfrm>
            <a:off x="3934564" y="1294075"/>
            <a:ext cx="45720" cy="914400"/>
          </a:xfrm>
          <a:prstGeom prst="rect">
            <a:avLst/>
          </a:prstGeom>
          <a:solidFill>
            <a:schemeClr val="bg1"/>
          </a:solidFill>
          <a:ln w="12700" cap="flat" cmpd="sng" algn="ctr">
            <a:no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07" name="Rectangle 106"/>
          <p:cNvSpPr/>
          <p:nvPr/>
        </p:nvSpPr>
        <p:spPr bwMode="auto">
          <a:xfrm>
            <a:off x="4156814" y="1294075"/>
            <a:ext cx="45720" cy="1527048"/>
          </a:xfrm>
          <a:prstGeom prst="rect">
            <a:avLst/>
          </a:prstGeom>
          <a:solidFill>
            <a:schemeClr val="bg1"/>
          </a:solidFill>
          <a:ln w="12700" cap="flat" cmpd="sng" algn="ctr">
            <a:no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10" name="Line 53"/>
          <p:cNvSpPr>
            <a:spLocks noChangeShapeType="1"/>
          </p:cNvSpPr>
          <p:nvPr/>
        </p:nvSpPr>
        <p:spPr bwMode="auto">
          <a:xfrm>
            <a:off x="6427788" y="695077"/>
            <a:ext cx="0" cy="2301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 name="Line 54"/>
          <p:cNvSpPr>
            <a:spLocks noChangeShapeType="1"/>
          </p:cNvSpPr>
          <p:nvPr/>
        </p:nvSpPr>
        <p:spPr bwMode="auto">
          <a:xfrm>
            <a:off x="6511925" y="695077"/>
            <a:ext cx="0" cy="2301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 name="Line 56"/>
          <p:cNvSpPr>
            <a:spLocks noChangeShapeType="1"/>
          </p:cNvSpPr>
          <p:nvPr/>
        </p:nvSpPr>
        <p:spPr bwMode="auto">
          <a:xfrm>
            <a:off x="6443663" y="280739"/>
            <a:ext cx="0" cy="230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5" name="Line 57"/>
          <p:cNvSpPr>
            <a:spLocks noChangeShapeType="1"/>
          </p:cNvSpPr>
          <p:nvPr/>
        </p:nvSpPr>
        <p:spPr bwMode="auto">
          <a:xfrm>
            <a:off x="6527800" y="280739"/>
            <a:ext cx="0" cy="2301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6" name="Oval 55"/>
          <p:cNvSpPr>
            <a:spLocks noChangeArrowheads="1"/>
          </p:cNvSpPr>
          <p:nvPr/>
        </p:nvSpPr>
        <p:spPr bwMode="auto">
          <a:xfrm rot="5400000">
            <a:off x="6333331" y="484734"/>
            <a:ext cx="269875" cy="246062"/>
          </a:xfrm>
          <a:prstGeom prst="ellipse">
            <a:avLst/>
          </a:prstGeom>
          <a:solidFill>
            <a:schemeClr val="bg1"/>
          </a:solidFill>
          <a:ln w="9525">
            <a:solidFill>
              <a:schemeClr val="tx1"/>
            </a:solidFill>
            <a:round/>
            <a:headEnd/>
            <a:tailEnd/>
          </a:ln>
        </p:spPr>
        <p:txBody>
          <a:bodyPr rot="10800000" vert="eaVert" wrap="none" anchor="ctr"/>
          <a:lstStyle/>
          <a:p>
            <a:pPr eaLnBrk="1" hangingPunct="1"/>
            <a:endParaRPr lang="en-US">
              <a:latin typeface="Calibri" pitchFamily="34" charset="0"/>
            </a:endParaRPr>
          </a:p>
        </p:txBody>
      </p:sp>
      <p:sp>
        <p:nvSpPr>
          <p:cNvPr id="117" name="Line 58"/>
          <p:cNvSpPr>
            <a:spLocks noChangeShapeType="1"/>
          </p:cNvSpPr>
          <p:nvPr/>
        </p:nvSpPr>
        <p:spPr bwMode="auto">
          <a:xfrm rot="5400000" flipH="1">
            <a:off x="6469062" y="447427"/>
            <a:ext cx="3175" cy="2349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8" name="Line 59"/>
          <p:cNvSpPr>
            <a:spLocks noChangeShapeType="1"/>
          </p:cNvSpPr>
          <p:nvPr/>
        </p:nvSpPr>
        <p:spPr bwMode="auto">
          <a:xfrm rot="5400000" flipH="1">
            <a:off x="6466681" y="538708"/>
            <a:ext cx="3175" cy="2365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9" name="Block Arc 44"/>
          <p:cNvSpPr>
            <a:spLocks/>
          </p:cNvSpPr>
          <p:nvPr/>
        </p:nvSpPr>
        <p:spPr bwMode="auto">
          <a:xfrm>
            <a:off x="5521166" y="1039564"/>
            <a:ext cx="441325" cy="442913"/>
          </a:xfrm>
          <a:custGeom>
            <a:avLst/>
            <a:gdLst>
              <a:gd name="T0" fmla="*/ 0 w 685800"/>
              <a:gd name="T1" fmla="*/ 0 h 685800"/>
              <a:gd name="T2" fmla="*/ 0 w 685800"/>
              <a:gd name="T3" fmla="*/ 0 h 685800"/>
              <a:gd name="T4" fmla="*/ 0 w 685800"/>
              <a:gd name="T5" fmla="*/ 0 h 685800"/>
              <a:gd name="T6" fmla="*/ 5898240 60000 65536"/>
              <a:gd name="T7" fmla="*/ 0 60000 65536"/>
              <a:gd name="T8" fmla="*/ 17694720 60000 65536"/>
              <a:gd name="T9" fmla="*/ 0 w 685800"/>
              <a:gd name="T10" fmla="*/ 0 h 685800"/>
              <a:gd name="T11" fmla="*/ 353126 w 685800"/>
              <a:gd name="T12" fmla="*/ 342901 h 685800"/>
            </a:gdLst>
            <a:ahLst/>
            <a:cxnLst>
              <a:cxn ang="T6">
                <a:pos x="T0" y="T1"/>
              </a:cxn>
              <a:cxn ang="T7">
                <a:pos x="T2" y="T3"/>
              </a:cxn>
              <a:cxn ang="T8">
                <a:pos x="T4" y="T5"/>
              </a:cxn>
            </a:cxnLst>
            <a:rect l="T9" t="T10" r="T11" b="T12"/>
            <a:pathLst>
              <a:path w="685800" h="685800">
                <a:moveTo>
                  <a:pt x="0" y="342900"/>
                </a:moveTo>
                <a:lnTo>
                  <a:pt x="0" y="342900"/>
                </a:lnTo>
                <a:cubicBezTo>
                  <a:pt x="0" y="153521"/>
                  <a:pt x="153521" y="0"/>
                  <a:pt x="342900" y="0"/>
                </a:cubicBezTo>
                <a:cubicBezTo>
                  <a:pt x="346196" y="0"/>
                  <a:pt x="349492" y="47"/>
                  <a:pt x="352787" y="142"/>
                </a:cubicBezTo>
                <a:lnTo>
                  <a:pt x="348095" y="162788"/>
                </a:lnTo>
                <a:lnTo>
                  <a:pt x="348095" y="162787"/>
                </a:lnTo>
                <a:cubicBezTo>
                  <a:pt x="346363" y="162737"/>
                  <a:pt x="344631" y="162713"/>
                  <a:pt x="342900" y="162713"/>
                </a:cubicBezTo>
                <a:cubicBezTo>
                  <a:pt x="243385" y="162713"/>
                  <a:pt x="162713" y="243385"/>
                  <a:pt x="162713" y="342900"/>
                </a:cubicBezTo>
                <a:lnTo>
                  <a:pt x="0" y="342900"/>
                </a:lnTo>
                <a:close/>
              </a:path>
            </a:pathLst>
          </a:custGeom>
          <a:solidFill>
            <a:schemeClr val="accent3"/>
          </a:solidFill>
          <a:ln w="12700" cap="flat" cmpd="sng" algn="ctr">
            <a:solidFill>
              <a:schemeClr val="tx1"/>
            </a:solidFill>
            <a:prstDash val="solid"/>
            <a:round/>
            <a:headEnd type="none" w="lg" len="med"/>
            <a:tailEnd type="none" w="lg" len="med"/>
          </a:ln>
        </p:spPr>
        <p:txBody>
          <a:bodyPr anchor="ctr">
            <a:spAutoFit/>
          </a:bodyPr>
          <a:lstStyle/>
          <a:p>
            <a:endParaRPr lang="en-US"/>
          </a:p>
        </p:txBody>
      </p:sp>
      <p:grpSp>
        <p:nvGrpSpPr>
          <p:cNvPr id="28" name="Group 329"/>
          <p:cNvGrpSpPr>
            <a:grpSpLocks/>
          </p:cNvGrpSpPr>
          <p:nvPr/>
        </p:nvGrpSpPr>
        <p:grpSpPr bwMode="auto">
          <a:xfrm rot="10800000">
            <a:off x="6280150" y="900657"/>
            <a:ext cx="255588" cy="376238"/>
            <a:chOff x="1440" y="3168"/>
            <a:chExt cx="192" cy="288"/>
          </a:xfrm>
          <a:solidFill>
            <a:schemeClr val="accent3"/>
          </a:solidFill>
        </p:grpSpPr>
        <p:sp>
          <p:nvSpPr>
            <p:cNvPr id="121" name="Rectangle 330"/>
            <p:cNvSpPr>
              <a:spLocks noChangeArrowheads="1"/>
            </p:cNvSpPr>
            <p:nvPr/>
          </p:nvSpPr>
          <p:spPr bwMode="auto">
            <a:xfrm>
              <a:off x="1440" y="3168"/>
              <a:ext cx="96" cy="288"/>
            </a:xfrm>
            <a:prstGeom prst="rect">
              <a:avLst/>
            </a:prstGeom>
            <a:grpFill/>
            <a:ln w="12700">
              <a:solidFill>
                <a:schemeClr val="tx1"/>
              </a:solidFill>
              <a:miter lim="800000"/>
              <a:headEnd/>
              <a:tailEnd/>
            </a:ln>
          </p:spPr>
          <p:txBody>
            <a:bodyPr rot="10800000" wrap="none" anchor="ctr"/>
            <a:lstStyle/>
            <a:p>
              <a:pPr algn="ctr" eaLnBrk="1" hangingPunct="1"/>
              <a:endParaRPr lang="en-US">
                <a:latin typeface="Calibri" pitchFamily="34" charset="0"/>
              </a:endParaRPr>
            </a:p>
          </p:txBody>
        </p:sp>
        <p:sp>
          <p:nvSpPr>
            <p:cNvPr id="122" name="Rectangle 331"/>
            <p:cNvSpPr>
              <a:spLocks noChangeArrowheads="1"/>
            </p:cNvSpPr>
            <p:nvPr/>
          </p:nvSpPr>
          <p:spPr bwMode="auto">
            <a:xfrm>
              <a:off x="1536" y="3264"/>
              <a:ext cx="96" cy="96"/>
            </a:xfrm>
            <a:prstGeom prst="rect">
              <a:avLst/>
            </a:prstGeom>
            <a:grpFill/>
            <a:ln w="12700">
              <a:solidFill>
                <a:schemeClr val="tx1"/>
              </a:solidFill>
              <a:miter lim="800000"/>
              <a:headEnd/>
              <a:tailEnd/>
            </a:ln>
          </p:spPr>
          <p:txBody>
            <a:bodyPr rot="10800000" wrap="none" anchor="ctr"/>
            <a:lstStyle/>
            <a:p>
              <a:pPr algn="ctr" eaLnBrk="1" hangingPunct="1"/>
              <a:endParaRPr lang="en-US">
                <a:latin typeface="Calibri" pitchFamily="34" charset="0"/>
              </a:endParaRPr>
            </a:p>
          </p:txBody>
        </p:sp>
      </p:grpSp>
      <p:sp>
        <p:nvSpPr>
          <p:cNvPr id="123" name="Rectangle 122"/>
          <p:cNvSpPr/>
          <p:nvPr/>
        </p:nvSpPr>
        <p:spPr bwMode="auto">
          <a:xfrm>
            <a:off x="5741828" y="1047502"/>
            <a:ext cx="538322" cy="93663"/>
          </a:xfrm>
          <a:prstGeom prst="rect">
            <a:avLst/>
          </a:prstGeom>
          <a:solidFill>
            <a:schemeClr val="accent3"/>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125" name="Rectangle 124"/>
          <p:cNvSpPr/>
          <p:nvPr/>
        </p:nvSpPr>
        <p:spPr bwMode="auto">
          <a:xfrm>
            <a:off x="5531325" y="1265274"/>
            <a:ext cx="93298" cy="2600924"/>
          </a:xfrm>
          <a:prstGeom prst="rect">
            <a:avLst/>
          </a:prstGeom>
          <a:solidFill>
            <a:schemeClr val="accent3"/>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03" name="Line 70"/>
          <p:cNvSpPr>
            <a:spLocks noChangeShapeType="1"/>
          </p:cNvSpPr>
          <p:nvPr/>
        </p:nvSpPr>
        <p:spPr bwMode="auto">
          <a:xfrm flipH="1" flipV="1">
            <a:off x="5564215" y="2955629"/>
            <a:ext cx="0" cy="322778"/>
          </a:xfrm>
          <a:prstGeom prst="line">
            <a:avLst/>
          </a:prstGeom>
          <a:noFill/>
          <a:ln w="57150">
            <a:solidFill>
              <a:srgbClr val="FFC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64" name="Group 131"/>
          <p:cNvGrpSpPr/>
          <p:nvPr/>
        </p:nvGrpSpPr>
        <p:grpSpPr>
          <a:xfrm>
            <a:off x="4876800" y="170124"/>
            <a:ext cx="1270000" cy="6537960"/>
            <a:chOff x="4876800" y="1729007"/>
            <a:chExt cx="1270000" cy="4973638"/>
          </a:xfrm>
        </p:grpSpPr>
        <p:cxnSp>
          <p:nvCxnSpPr>
            <p:cNvPr id="133" name="Straight Connector 4"/>
            <p:cNvCxnSpPr>
              <a:cxnSpLocks noChangeShapeType="1"/>
            </p:cNvCxnSpPr>
            <p:nvPr/>
          </p:nvCxnSpPr>
          <p:spPr bwMode="auto">
            <a:xfrm>
              <a:off x="4876800" y="1729007"/>
              <a:ext cx="0" cy="4973638"/>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cxnSp>
          <p:nvCxnSpPr>
            <p:cNvPr id="134" name="Straight Connector 4"/>
            <p:cNvCxnSpPr>
              <a:cxnSpLocks noChangeShapeType="1"/>
            </p:cNvCxnSpPr>
            <p:nvPr/>
          </p:nvCxnSpPr>
          <p:spPr bwMode="auto">
            <a:xfrm>
              <a:off x="6146800" y="1729007"/>
              <a:ext cx="0" cy="4973638"/>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grpSp>
      <p:cxnSp>
        <p:nvCxnSpPr>
          <p:cNvPr id="135" name="Straight Connector 134"/>
          <p:cNvCxnSpPr/>
          <p:nvPr/>
        </p:nvCxnSpPr>
        <p:spPr bwMode="auto">
          <a:xfrm>
            <a:off x="4902046" y="3559995"/>
            <a:ext cx="2243033" cy="0"/>
          </a:xfrm>
          <a:prstGeom prst="line">
            <a:avLst/>
          </a:prstGeom>
          <a:noFill/>
          <a:ln w="12700" cap="flat" cmpd="sng" algn="ctr">
            <a:solidFill>
              <a:schemeClr val="accent2"/>
            </a:solidFill>
            <a:prstDash val="sysDash"/>
            <a:round/>
            <a:headEnd type="none" w="lg" len="med"/>
            <a:tailEnd type="none" w="lg" len="med"/>
          </a:ln>
          <a:effectLst/>
        </p:spPr>
      </p:cxnSp>
      <p:grpSp>
        <p:nvGrpSpPr>
          <p:cNvPr id="65" name="Group 137"/>
          <p:cNvGrpSpPr/>
          <p:nvPr/>
        </p:nvGrpSpPr>
        <p:grpSpPr>
          <a:xfrm>
            <a:off x="6424801" y="1254642"/>
            <a:ext cx="784525" cy="5510014"/>
            <a:chOff x="6424801" y="1254642"/>
            <a:chExt cx="784525" cy="5510014"/>
          </a:xfrm>
        </p:grpSpPr>
        <p:sp>
          <p:nvSpPr>
            <p:cNvPr id="152" name="Rectangle 151"/>
            <p:cNvSpPr/>
            <p:nvPr/>
          </p:nvSpPr>
          <p:spPr bwMode="auto">
            <a:xfrm>
              <a:off x="6426569" y="1254642"/>
              <a:ext cx="91189" cy="5220586"/>
            </a:xfrm>
            <a:prstGeom prst="rect">
              <a:avLst/>
            </a:prstGeom>
            <a:solidFill>
              <a:srgbClr val="3399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54" name="Rectangle 153"/>
            <p:cNvSpPr/>
            <p:nvPr/>
          </p:nvSpPr>
          <p:spPr bwMode="auto">
            <a:xfrm>
              <a:off x="6758432" y="3936752"/>
              <a:ext cx="91440" cy="2549108"/>
            </a:xfrm>
            <a:prstGeom prst="rect">
              <a:avLst/>
            </a:prstGeom>
            <a:solidFill>
              <a:srgbClr val="3399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55" name="Block Arc 44"/>
            <p:cNvSpPr>
              <a:spLocks/>
            </p:cNvSpPr>
            <p:nvPr/>
          </p:nvSpPr>
          <p:spPr bwMode="auto">
            <a:xfrm>
              <a:off x="6750334" y="3730615"/>
              <a:ext cx="441325" cy="442913"/>
            </a:xfrm>
            <a:custGeom>
              <a:avLst/>
              <a:gdLst>
                <a:gd name="T0" fmla="*/ 0 w 685800"/>
                <a:gd name="T1" fmla="*/ 0 h 685800"/>
                <a:gd name="T2" fmla="*/ 0 w 685800"/>
                <a:gd name="T3" fmla="*/ 0 h 685800"/>
                <a:gd name="T4" fmla="*/ 0 w 685800"/>
                <a:gd name="T5" fmla="*/ 0 h 685800"/>
                <a:gd name="T6" fmla="*/ 5898240 60000 65536"/>
                <a:gd name="T7" fmla="*/ 0 60000 65536"/>
                <a:gd name="T8" fmla="*/ 17694720 60000 65536"/>
                <a:gd name="T9" fmla="*/ 0 w 685800"/>
                <a:gd name="T10" fmla="*/ 0 h 685800"/>
                <a:gd name="T11" fmla="*/ 353126 w 685800"/>
                <a:gd name="T12" fmla="*/ 342901 h 685800"/>
              </a:gdLst>
              <a:ahLst/>
              <a:cxnLst>
                <a:cxn ang="T6">
                  <a:pos x="T0" y="T1"/>
                </a:cxn>
                <a:cxn ang="T7">
                  <a:pos x="T2" y="T3"/>
                </a:cxn>
                <a:cxn ang="T8">
                  <a:pos x="T4" y="T5"/>
                </a:cxn>
              </a:cxnLst>
              <a:rect l="T9" t="T10" r="T11" b="T12"/>
              <a:pathLst>
                <a:path w="685800" h="685800">
                  <a:moveTo>
                    <a:pt x="0" y="342900"/>
                  </a:moveTo>
                  <a:lnTo>
                    <a:pt x="0" y="342900"/>
                  </a:lnTo>
                  <a:cubicBezTo>
                    <a:pt x="0" y="153521"/>
                    <a:pt x="153521" y="0"/>
                    <a:pt x="342900" y="0"/>
                  </a:cubicBezTo>
                  <a:cubicBezTo>
                    <a:pt x="346196" y="0"/>
                    <a:pt x="349492" y="47"/>
                    <a:pt x="352787" y="142"/>
                  </a:cubicBezTo>
                  <a:lnTo>
                    <a:pt x="348095" y="162788"/>
                  </a:lnTo>
                  <a:lnTo>
                    <a:pt x="348095" y="162787"/>
                  </a:lnTo>
                  <a:cubicBezTo>
                    <a:pt x="346363" y="162737"/>
                    <a:pt x="344631" y="162713"/>
                    <a:pt x="342900" y="162713"/>
                  </a:cubicBezTo>
                  <a:cubicBezTo>
                    <a:pt x="243385" y="162713"/>
                    <a:pt x="162713" y="243385"/>
                    <a:pt x="162713" y="342900"/>
                  </a:cubicBezTo>
                  <a:lnTo>
                    <a:pt x="0" y="342900"/>
                  </a:lnTo>
                  <a:close/>
                </a:path>
              </a:pathLst>
            </a:custGeom>
            <a:solidFill>
              <a:srgbClr val="3399FF"/>
            </a:solidFill>
            <a:ln w="12700" cap="flat" cmpd="sng" algn="ctr">
              <a:solidFill>
                <a:schemeClr val="tx1"/>
              </a:solidFill>
              <a:prstDash val="solid"/>
              <a:round/>
              <a:headEnd type="none" w="lg" len="med"/>
              <a:tailEnd type="none" w="lg" len="med"/>
            </a:ln>
          </p:spPr>
          <p:txBody>
            <a:bodyPr anchor="ctr">
              <a:spAutoFit/>
            </a:bodyPr>
            <a:lstStyle/>
            <a:p>
              <a:endParaRPr lang="en-US"/>
            </a:p>
          </p:txBody>
        </p:sp>
        <p:grpSp>
          <p:nvGrpSpPr>
            <p:cNvPr id="66" name="Group 191"/>
            <p:cNvGrpSpPr/>
            <p:nvPr/>
          </p:nvGrpSpPr>
          <p:grpSpPr>
            <a:xfrm>
              <a:off x="6424801" y="6257420"/>
              <a:ext cx="784525" cy="507236"/>
              <a:chOff x="6424801" y="5321716"/>
              <a:chExt cx="784525" cy="507236"/>
            </a:xfrm>
          </p:grpSpPr>
          <p:grpSp>
            <p:nvGrpSpPr>
              <p:cNvPr id="67" name="Group 99"/>
              <p:cNvGrpSpPr/>
              <p:nvPr/>
            </p:nvGrpSpPr>
            <p:grpSpPr>
              <a:xfrm rot="5400000">
                <a:off x="6693428" y="5487856"/>
                <a:ext cx="223645" cy="336234"/>
                <a:chOff x="6280150" y="1319213"/>
                <a:chExt cx="255588" cy="376238"/>
              </a:xfrm>
            </p:grpSpPr>
            <p:sp>
              <p:nvSpPr>
                <p:cNvPr id="163" name="Rectangle 330"/>
                <p:cNvSpPr>
                  <a:spLocks noChangeArrowheads="1"/>
                </p:cNvSpPr>
                <p:nvPr/>
              </p:nvSpPr>
              <p:spPr bwMode="auto">
                <a:xfrm rot="10800000">
                  <a:off x="6407944" y="1319213"/>
                  <a:ext cx="127794" cy="376238"/>
                </a:xfrm>
                <a:prstGeom prst="rect">
                  <a:avLst/>
                </a:prstGeom>
                <a:solidFill>
                  <a:srgbClr val="3399FF"/>
                </a:solidFill>
                <a:ln w="12700">
                  <a:solidFill>
                    <a:schemeClr val="tx1"/>
                  </a:solidFill>
                  <a:miter lim="800000"/>
                  <a:headEnd/>
                  <a:tailEnd/>
                </a:ln>
              </p:spPr>
              <p:txBody>
                <a:bodyPr rot="10800000" wrap="none" anchor="ctr"/>
                <a:lstStyle/>
                <a:p>
                  <a:pPr algn="ctr" eaLnBrk="1" hangingPunct="1"/>
                  <a:endParaRPr lang="en-US">
                    <a:latin typeface="Calibri" pitchFamily="34" charset="0"/>
                  </a:endParaRPr>
                </a:p>
              </p:txBody>
            </p:sp>
            <p:sp>
              <p:nvSpPr>
                <p:cNvPr id="165" name="Rectangle 331"/>
                <p:cNvSpPr>
                  <a:spLocks noChangeArrowheads="1"/>
                </p:cNvSpPr>
                <p:nvPr/>
              </p:nvSpPr>
              <p:spPr bwMode="auto">
                <a:xfrm rot="10800000">
                  <a:off x="6280150" y="1444626"/>
                  <a:ext cx="127794" cy="125413"/>
                </a:xfrm>
                <a:prstGeom prst="rect">
                  <a:avLst/>
                </a:prstGeom>
                <a:solidFill>
                  <a:srgbClr val="3399FF"/>
                </a:solidFill>
                <a:ln w="12700">
                  <a:solidFill>
                    <a:schemeClr val="tx1"/>
                  </a:solidFill>
                  <a:miter lim="800000"/>
                  <a:headEnd/>
                  <a:tailEnd/>
                </a:ln>
              </p:spPr>
              <p:txBody>
                <a:bodyPr rot="10800000" wrap="none" anchor="ctr"/>
                <a:lstStyle/>
                <a:p>
                  <a:pPr algn="ctr" eaLnBrk="1" hangingPunct="1"/>
                  <a:endParaRPr lang="en-US">
                    <a:latin typeface="Calibri" pitchFamily="34" charset="0"/>
                  </a:endParaRPr>
                </a:p>
              </p:txBody>
            </p:sp>
          </p:grpSp>
          <p:sp>
            <p:nvSpPr>
              <p:cNvPr id="158" name="Block Arc 44"/>
              <p:cNvSpPr>
                <a:spLocks/>
              </p:cNvSpPr>
              <p:nvPr/>
            </p:nvSpPr>
            <p:spPr bwMode="auto">
              <a:xfrm rot="16200000">
                <a:off x="6425595" y="5320922"/>
                <a:ext cx="441325" cy="442913"/>
              </a:xfrm>
              <a:custGeom>
                <a:avLst/>
                <a:gdLst>
                  <a:gd name="T0" fmla="*/ 0 w 685800"/>
                  <a:gd name="T1" fmla="*/ 0 h 685800"/>
                  <a:gd name="T2" fmla="*/ 0 w 685800"/>
                  <a:gd name="T3" fmla="*/ 0 h 685800"/>
                  <a:gd name="T4" fmla="*/ 0 w 685800"/>
                  <a:gd name="T5" fmla="*/ 0 h 685800"/>
                  <a:gd name="T6" fmla="*/ 5898240 60000 65536"/>
                  <a:gd name="T7" fmla="*/ 0 60000 65536"/>
                  <a:gd name="T8" fmla="*/ 17694720 60000 65536"/>
                  <a:gd name="T9" fmla="*/ 0 w 685800"/>
                  <a:gd name="T10" fmla="*/ 0 h 685800"/>
                  <a:gd name="T11" fmla="*/ 353126 w 685800"/>
                  <a:gd name="T12" fmla="*/ 342901 h 685800"/>
                </a:gdLst>
                <a:ahLst/>
                <a:cxnLst>
                  <a:cxn ang="T6">
                    <a:pos x="T0" y="T1"/>
                  </a:cxn>
                  <a:cxn ang="T7">
                    <a:pos x="T2" y="T3"/>
                  </a:cxn>
                  <a:cxn ang="T8">
                    <a:pos x="T4" y="T5"/>
                  </a:cxn>
                </a:cxnLst>
                <a:rect l="T9" t="T10" r="T11" b="T12"/>
                <a:pathLst>
                  <a:path w="685800" h="685800">
                    <a:moveTo>
                      <a:pt x="0" y="342900"/>
                    </a:moveTo>
                    <a:lnTo>
                      <a:pt x="0" y="342900"/>
                    </a:lnTo>
                    <a:cubicBezTo>
                      <a:pt x="0" y="153521"/>
                      <a:pt x="153521" y="0"/>
                      <a:pt x="342900" y="0"/>
                    </a:cubicBezTo>
                    <a:cubicBezTo>
                      <a:pt x="346196" y="0"/>
                      <a:pt x="349492" y="47"/>
                      <a:pt x="352787" y="142"/>
                    </a:cubicBezTo>
                    <a:lnTo>
                      <a:pt x="348095" y="162788"/>
                    </a:lnTo>
                    <a:lnTo>
                      <a:pt x="348095" y="162787"/>
                    </a:lnTo>
                    <a:cubicBezTo>
                      <a:pt x="346363" y="162737"/>
                      <a:pt x="344631" y="162713"/>
                      <a:pt x="342900" y="162713"/>
                    </a:cubicBezTo>
                    <a:cubicBezTo>
                      <a:pt x="243385" y="162713"/>
                      <a:pt x="162713" y="243385"/>
                      <a:pt x="162713" y="342900"/>
                    </a:cubicBezTo>
                    <a:lnTo>
                      <a:pt x="0" y="342900"/>
                    </a:lnTo>
                    <a:close/>
                  </a:path>
                </a:pathLst>
              </a:custGeom>
              <a:solidFill>
                <a:srgbClr val="3399FF"/>
              </a:solidFill>
              <a:ln w="12700" cap="flat" cmpd="sng" algn="ctr">
                <a:solidFill>
                  <a:schemeClr val="tx1"/>
                </a:solidFill>
                <a:prstDash val="solid"/>
                <a:round/>
                <a:headEnd type="none" w="lg" len="med"/>
                <a:tailEnd type="none" w="lg" len="med"/>
              </a:ln>
            </p:spPr>
            <p:txBody>
              <a:bodyPr anchor="ctr">
                <a:spAutoFit/>
              </a:bodyPr>
              <a:lstStyle/>
              <a:p>
                <a:endParaRPr lang="en-US"/>
              </a:p>
            </p:txBody>
          </p:sp>
          <p:grpSp>
            <p:nvGrpSpPr>
              <p:cNvPr id="68" name="Group 106"/>
              <p:cNvGrpSpPr/>
              <p:nvPr/>
            </p:nvGrpSpPr>
            <p:grpSpPr>
              <a:xfrm rot="16200000">
                <a:off x="6951357" y="5570983"/>
                <a:ext cx="246063" cy="269875"/>
                <a:chOff x="6346031" y="891382"/>
                <a:chExt cx="246063" cy="269875"/>
              </a:xfrm>
            </p:grpSpPr>
            <p:sp>
              <p:nvSpPr>
                <p:cNvPr id="160" name="Oval 55"/>
                <p:cNvSpPr>
                  <a:spLocks noChangeArrowheads="1"/>
                </p:cNvSpPr>
                <p:nvPr/>
              </p:nvSpPr>
              <p:spPr bwMode="auto">
                <a:xfrm rot="5400000">
                  <a:off x="6334125" y="903288"/>
                  <a:ext cx="269875" cy="246063"/>
                </a:xfrm>
                <a:prstGeom prst="ellipse">
                  <a:avLst/>
                </a:prstGeom>
                <a:solidFill>
                  <a:schemeClr val="bg1"/>
                </a:solidFill>
                <a:ln w="9525">
                  <a:solidFill>
                    <a:schemeClr val="tx1"/>
                  </a:solidFill>
                  <a:round/>
                  <a:headEnd/>
                  <a:tailEnd/>
                </a:ln>
              </p:spPr>
              <p:txBody>
                <a:bodyPr rot="10800000" vert="eaVert" wrap="none" anchor="ctr"/>
                <a:lstStyle/>
                <a:p>
                  <a:pPr eaLnBrk="1" hangingPunct="1"/>
                  <a:endParaRPr lang="en-US">
                    <a:latin typeface="Calibri" pitchFamily="34" charset="0"/>
                  </a:endParaRPr>
                </a:p>
              </p:txBody>
            </p:sp>
            <p:sp>
              <p:nvSpPr>
                <p:cNvPr id="161" name="Line 58"/>
                <p:cNvSpPr>
                  <a:spLocks noChangeShapeType="1"/>
                </p:cNvSpPr>
                <p:nvPr/>
              </p:nvSpPr>
              <p:spPr bwMode="auto">
                <a:xfrm rot="5400000" flipH="1">
                  <a:off x="6469063" y="866775"/>
                  <a:ext cx="3175" cy="2349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2" name="Line 59"/>
                <p:cNvSpPr>
                  <a:spLocks noChangeShapeType="1"/>
                </p:cNvSpPr>
                <p:nvPr/>
              </p:nvSpPr>
              <p:spPr bwMode="auto">
                <a:xfrm rot="5400000" flipH="1">
                  <a:off x="6467475" y="957263"/>
                  <a:ext cx="3175" cy="2365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sp>
        <p:nvSpPr>
          <p:cNvPr id="97" name="Text Box 83"/>
          <p:cNvSpPr txBox="1">
            <a:spLocks noChangeArrowheads="1"/>
          </p:cNvSpPr>
          <p:nvPr/>
        </p:nvSpPr>
        <p:spPr bwMode="auto">
          <a:xfrm>
            <a:off x="3625850" y="124327"/>
            <a:ext cx="8382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s-HN" sz="1600" dirty="0" smtClean="0"/>
              <a:t>Caja de Agua Filtrada</a:t>
            </a:r>
            <a:endParaRPr lang="es-HN" sz="1600" dirty="0"/>
          </a:p>
        </p:txBody>
      </p:sp>
      <p:grpSp>
        <p:nvGrpSpPr>
          <p:cNvPr id="14343" name="Group 14342"/>
          <p:cNvGrpSpPr/>
          <p:nvPr/>
        </p:nvGrpSpPr>
        <p:grpSpPr>
          <a:xfrm>
            <a:off x="990600" y="755114"/>
            <a:ext cx="1600200" cy="584775"/>
            <a:chOff x="990600" y="755114"/>
            <a:chExt cx="1600200" cy="584775"/>
          </a:xfrm>
        </p:grpSpPr>
        <p:sp>
          <p:nvSpPr>
            <p:cNvPr id="99" name="Text Box 83"/>
            <p:cNvSpPr txBox="1">
              <a:spLocks noChangeArrowheads="1"/>
            </p:cNvSpPr>
            <p:nvPr/>
          </p:nvSpPr>
          <p:spPr bwMode="auto">
            <a:xfrm>
              <a:off x="990600" y="755114"/>
              <a:ext cx="12954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s-HN" sz="1600" dirty="0" smtClean="0"/>
                <a:t>Caja de Agua Decantada</a:t>
              </a:r>
              <a:endParaRPr lang="es-HN" sz="1600" dirty="0"/>
            </a:p>
          </p:txBody>
        </p:sp>
        <p:cxnSp>
          <p:nvCxnSpPr>
            <p:cNvPr id="14342" name="Straight Arrow Connector 14341"/>
            <p:cNvCxnSpPr>
              <a:stCxn id="99" idx="3"/>
            </p:cNvCxnSpPr>
            <p:nvPr/>
          </p:nvCxnSpPr>
          <p:spPr>
            <a:xfrm flipV="1">
              <a:off x="2286000" y="955324"/>
              <a:ext cx="304800" cy="9217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05743888"/>
      </p:ext>
    </p:extLst>
  </p:cSld>
  <p:clrMapOvr>
    <a:masterClrMapping/>
  </p:clrMapOvr>
  <p:transition>
    <p:fad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113090" name="Picture 2" descr="https://lh5.googleusercontent.com/-mhHeKVeTc34/Tn0FvExT6aI/AAAAAAAAi70/ozsVsC5m0Lg/s800/100_0569.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4" name="Picture 3">
            <a:hlinkClick r:id="" action="ppaction://noaction"/>
          </p:cNvPr>
          <p:cNvPicPr>
            <a:picLocks noChangeAspect="1" noChangeArrowheads="1"/>
          </p:cNvPicPr>
          <p:nvPr/>
        </p:nvPicPr>
        <p:blipFill rotWithShape="1">
          <a:blip r:embed="rId3" cstate="email">
            <a:clrChange>
              <a:clrFrom>
                <a:srgbClr val="E6E6E6"/>
              </a:clrFrom>
              <a:clrTo>
                <a:srgbClr val="E6E6E6">
                  <a:alpha val="0"/>
                </a:srgbClr>
              </a:clrTo>
            </a:clrChange>
            <a:extLst>
              <a:ext uri="{28A0092B-C50C-407E-A947-70E740481C1C}">
                <a14:useLocalDpi xmlns:a14="http://schemas.microsoft.com/office/drawing/2010/main"/>
              </a:ext>
            </a:extLst>
          </a:blip>
          <a:srcRect/>
          <a:stretch/>
        </p:blipFill>
        <p:spPr bwMode="auto">
          <a:xfrm>
            <a:off x="8726662" y="6468202"/>
            <a:ext cx="417338" cy="389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06986144"/>
      </p:ext>
    </p:extLst>
  </p:cSld>
  <p:clrMapOvr>
    <a:masterClrMapping/>
  </p:clrMapOvr>
  <p:transition>
    <p:fad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115138" name="Picture 2" descr="https://lh5.googleusercontent.com/-oqwNStlyRYw/To99K3mOkwI/AAAAAAAAjDg/yNf7v3V8wFg/s800/100_0709.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4" name="Picture 3">
            <a:hlinkClick r:id="" action="ppaction://noaction"/>
          </p:cNvPr>
          <p:cNvPicPr>
            <a:picLocks noChangeAspect="1" noChangeArrowheads="1"/>
          </p:cNvPicPr>
          <p:nvPr/>
        </p:nvPicPr>
        <p:blipFill rotWithShape="1">
          <a:blip r:embed="rId3" cstate="email">
            <a:clrChange>
              <a:clrFrom>
                <a:srgbClr val="E6E6E6"/>
              </a:clrFrom>
              <a:clrTo>
                <a:srgbClr val="E6E6E6">
                  <a:alpha val="0"/>
                </a:srgbClr>
              </a:clrTo>
            </a:clrChange>
            <a:extLst>
              <a:ext uri="{28A0092B-C50C-407E-A947-70E740481C1C}">
                <a14:useLocalDpi xmlns:a14="http://schemas.microsoft.com/office/drawing/2010/main"/>
              </a:ext>
            </a:extLst>
          </a:blip>
          <a:srcRect/>
          <a:stretch/>
        </p:blipFill>
        <p:spPr bwMode="auto">
          <a:xfrm>
            <a:off x="8726662" y="6468202"/>
            <a:ext cx="417338" cy="389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81974135"/>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550581"/>
            <a:ext cx="9144000" cy="5307419"/>
          </a:xfrm>
          <a:prstGeom prst="rect">
            <a:avLst/>
          </a:prstGeom>
          <a:noFill/>
          <a:ln w="9525">
            <a:noFill/>
            <a:miter lim="800000"/>
            <a:headEnd/>
            <a:tailEnd/>
          </a:ln>
        </p:spPr>
      </p:pic>
      <p:sp>
        <p:nvSpPr>
          <p:cNvPr id="2" name="Title 1"/>
          <p:cNvSpPr>
            <a:spLocks noGrp="1"/>
          </p:cNvSpPr>
          <p:nvPr>
            <p:ph type="title"/>
          </p:nvPr>
        </p:nvSpPr>
        <p:spPr/>
        <p:txBody>
          <a:bodyPr/>
          <a:lstStyle/>
          <a:p>
            <a:r>
              <a:rPr lang="es-HN" dirty="0" smtClean="0"/>
              <a:t>¿Hacia donde vamos?</a:t>
            </a:r>
            <a:endParaRPr lang="es-HN" dirty="0"/>
          </a:p>
        </p:txBody>
      </p:sp>
    </p:spTree>
    <p:extLst>
      <p:ext uri="{BB962C8B-B14F-4D97-AF65-F5344CB8AC3E}">
        <p14:creationId xmlns:p14="http://schemas.microsoft.com/office/powerpoint/2010/main" val="1861303532"/>
      </p:ext>
    </p:extLst>
  </p:cSld>
  <p:clrMapOvr>
    <a:masterClrMapping/>
  </p:clrMapOvr>
  <p:transition>
    <p:fade/>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116164" name="Picture 4" descr="https://lh4.googleusercontent.com/-Zu5jz8p9cCA/To9-zQT7ubI/AAAAAAAAjEw/PbtHcaVcQro/s800/100_0725.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4" name="Picture 3">
            <a:hlinkClick r:id="" action="ppaction://noaction"/>
          </p:cNvPr>
          <p:cNvPicPr>
            <a:picLocks noChangeAspect="1" noChangeArrowheads="1"/>
          </p:cNvPicPr>
          <p:nvPr/>
        </p:nvPicPr>
        <p:blipFill rotWithShape="1">
          <a:blip r:embed="rId3" cstate="email">
            <a:clrChange>
              <a:clrFrom>
                <a:srgbClr val="E6E6E6"/>
              </a:clrFrom>
              <a:clrTo>
                <a:srgbClr val="E6E6E6">
                  <a:alpha val="0"/>
                </a:srgbClr>
              </a:clrTo>
            </a:clrChange>
            <a:extLst>
              <a:ext uri="{28A0092B-C50C-407E-A947-70E740481C1C}">
                <a14:useLocalDpi xmlns:a14="http://schemas.microsoft.com/office/drawing/2010/main"/>
              </a:ext>
            </a:extLst>
          </a:blip>
          <a:srcRect/>
          <a:stretch/>
        </p:blipFill>
        <p:spPr bwMode="auto">
          <a:xfrm>
            <a:off x="8726662" y="6468202"/>
            <a:ext cx="417338" cy="389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391400" y="1828800"/>
            <a:ext cx="1752600" cy="646331"/>
          </a:xfrm>
          <a:prstGeom prst="rect">
            <a:avLst/>
          </a:prstGeom>
          <a:noFill/>
        </p:spPr>
        <p:txBody>
          <a:bodyPr wrap="square" rtlCol="0">
            <a:spAutoFit/>
          </a:bodyPr>
          <a:lstStyle/>
          <a:p>
            <a:r>
              <a:rPr lang="es-HN" dirty="0" smtClean="0">
                <a:latin typeface="+mn-lt"/>
              </a:rPr>
              <a:t>La válvula de control del sifón </a:t>
            </a:r>
          </a:p>
        </p:txBody>
      </p:sp>
      <p:cxnSp>
        <p:nvCxnSpPr>
          <p:cNvPr id="6" name="Straight Arrow Connector 5"/>
          <p:cNvCxnSpPr/>
          <p:nvPr/>
        </p:nvCxnSpPr>
        <p:spPr>
          <a:xfrm flipH="1">
            <a:off x="6781800" y="2151965"/>
            <a:ext cx="6096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67863570"/>
      </p:ext>
    </p:extLst>
  </p:cSld>
  <p:clrMapOvr>
    <a:masterClrMapping/>
  </p:clrMapOvr>
  <p:transition>
    <p:fade/>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s-HN" dirty="0" smtClean="0"/>
              <a:t>Publicación sobre el </a:t>
            </a:r>
            <a:r>
              <a:rPr lang="es-HN" dirty="0" err="1" smtClean="0"/>
              <a:t>FRAMCa</a:t>
            </a:r>
            <a:endParaRPr lang="es-HN" dirty="0"/>
          </a:p>
        </p:txBody>
      </p:sp>
      <p:sp>
        <p:nvSpPr>
          <p:cNvPr id="5" name="Content Placeholder 4"/>
          <p:cNvSpPr>
            <a:spLocks noGrp="1"/>
          </p:cNvSpPr>
          <p:nvPr>
            <p:ph idx="1"/>
          </p:nvPr>
        </p:nvSpPr>
        <p:spPr/>
        <p:txBody>
          <a:bodyPr/>
          <a:lstStyle/>
          <a:p>
            <a:pPr marL="0" indent="0">
              <a:buNone/>
            </a:pPr>
            <a:r>
              <a:rPr lang="en-US" dirty="0"/>
              <a:t>M.J. Adelman; M.L. Weber-Shirk; A. N. Cordero; S.L. Coffey; W.J. Maher; D. </a:t>
            </a:r>
            <a:r>
              <a:rPr lang="en-US" dirty="0" err="1"/>
              <a:t>Guelig</a:t>
            </a:r>
            <a:r>
              <a:rPr lang="en-US" dirty="0"/>
              <a:t>; J.C. Will; S.C. </a:t>
            </a:r>
            <a:r>
              <a:rPr lang="en-US" dirty="0" err="1"/>
              <a:t>Stodter</a:t>
            </a:r>
            <a:r>
              <a:rPr lang="en-US" dirty="0"/>
              <a:t>; M.W. Hurst, and L.W. Lion; “Stacked Filters: a Novel Approach to Rapid-Sand Filtration”; </a:t>
            </a:r>
            <a:r>
              <a:rPr lang="en-US" i="1" dirty="0"/>
              <a:t>ASCE Journal of Environmental </a:t>
            </a:r>
            <a:r>
              <a:rPr lang="en-US" i="1" dirty="0" smtClean="0"/>
              <a:t>Engineering 2012</a:t>
            </a:r>
            <a:r>
              <a:rPr lang="en-US" dirty="0" smtClean="0"/>
              <a:t>.</a:t>
            </a:r>
            <a:endParaRPr lang="en-US" dirty="0"/>
          </a:p>
          <a:p>
            <a:pPr marL="0" indent="0">
              <a:buNone/>
            </a:pPr>
            <a:endParaRPr lang="es-HN" dirty="0"/>
          </a:p>
        </p:txBody>
      </p:sp>
    </p:spTree>
    <p:extLst>
      <p:ext uri="{BB962C8B-B14F-4D97-AF65-F5344CB8AC3E}">
        <p14:creationId xmlns:p14="http://schemas.microsoft.com/office/powerpoint/2010/main" val="3395390640"/>
      </p:ext>
    </p:extLst>
  </p:cSld>
  <p:clrMapOvr>
    <a:masterClrMapping/>
  </p:clrMapOvr>
  <p:transition>
    <p:fade/>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sz="quarter"/>
          </p:nvPr>
        </p:nvSpPr>
        <p:spPr/>
        <p:txBody>
          <a:bodyPr/>
          <a:lstStyle/>
          <a:p>
            <a:r>
              <a:rPr lang="es-HN" dirty="0" smtClean="0"/>
              <a:t>Nuevas tecnologías: Planta de bajo caudal</a:t>
            </a:r>
            <a:endParaRPr lang="es-HN" dirty="0"/>
          </a:p>
        </p:txBody>
      </p:sp>
    </p:spTree>
    <p:extLst>
      <p:ext uri="{BB962C8B-B14F-4D97-AF65-F5344CB8AC3E}">
        <p14:creationId xmlns:p14="http://schemas.microsoft.com/office/powerpoint/2010/main" val="4163643084"/>
      </p:ext>
    </p:extLst>
  </p:cSld>
  <p:clrMapOvr>
    <a:masterClrMapping/>
  </p:clrMapOvr>
  <p:transition>
    <p:fade/>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HN" dirty="0" smtClean="0"/>
              <a:t>El desafío de la escala del caudal</a:t>
            </a:r>
            <a:endParaRPr lang="es-HN" dirty="0"/>
          </a:p>
        </p:txBody>
      </p:sp>
      <p:sp>
        <p:nvSpPr>
          <p:cNvPr id="3" name="Content Placeholder 2"/>
          <p:cNvSpPr>
            <a:spLocks noGrp="1"/>
          </p:cNvSpPr>
          <p:nvPr>
            <p:ph idx="1"/>
          </p:nvPr>
        </p:nvSpPr>
        <p:spPr>
          <a:xfrm>
            <a:off x="457200" y="1600201"/>
            <a:ext cx="8458200" cy="2209800"/>
          </a:xfrm>
        </p:spPr>
        <p:txBody>
          <a:bodyPr/>
          <a:lstStyle/>
          <a:p>
            <a:r>
              <a:rPr lang="es-HN" dirty="0" smtClean="0"/>
              <a:t>Los asentamientos humanos tienen tamaños de 100 personas hasta 20,000,000 de personas</a:t>
            </a:r>
          </a:p>
          <a:p>
            <a:r>
              <a:rPr lang="es-HN" dirty="0" smtClean="0"/>
              <a:t>El caudal requerido es entre 0.1 L/s y 80,000 L/s</a:t>
            </a:r>
            <a:endParaRPr lang="es-HN" dirty="0"/>
          </a:p>
        </p:txBody>
      </p:sp>
      <p:grpSp>
        <p:nvGrpSpPr>
          <p:cNvPr id="44" name="Group 43"/>
          <p:cNvGrpSpPr/>
          <p:nvPr/>
        </p:nvGrpSpPr>
        <p:grpSpPr>
          <a:xfrm>
            <a:off x="228600" y="3345061"/>
            <a:ext cx="8915400" cy="3258602"/>
            <a:chOff x="228600" y="3345061"/>
            <a:chExt cx="8915400" cy="3258602"/>
          </a:xfrm>
        </p:grpSpPr>
        <p:grpSp>
          <p:nvGrpSpPr>
            <p:cNvPr id="42" name="Group 41"/>
            <p:cNvGrpSpPr/>
            <p:nvPr/>
          </p:nvGrpSpPr>
          <p:grpSpPr>
            <a:xfrm>
              <a:off x="397510" y="3345061"/>
              <a:ext cx="7897404" cy="1531739"/>
              <a:chOff x="397510" y="3345061"/>
              <a:chExt cx="7897404" cy="1531739"/>
            </a:xfrm>
          </p:grpSpPr>
          <p:grpSp>
            <p:nvGrpSpPr>
              <p:cNvPr id="39" name="Group 38"/>
              <p:cNvGrpSpPr/>
              <p:nvPr/>
            </p:nvGrpSpPr>
            <p:grpSpPr>
              <a:xfrm>
                <a:off x="2198914" y="4267200"/>
                <a:ext cx="6096000" cy="609600"/>
                <a:chOff x="1447800" y="4267200"/>
                <a:chExt cx="6096000" cy="609600"/>
              </a:xfrm>
            </p:grpSpPr>
            <p:cxnSp>
              <p:nvCxnSpPr>
                <p:cNvPr id="26" name="Straight Connector 25"/>
                <p:cNvCxnSpPr/>
                <p:nvPr/>
              </p:nvCxnSpPr>
              <p:spPr>
                <a:xfrm flipV="1">
                  <a:off x="1447800" y="4267200"/>
                  <a:ext cx="0" cy="6096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V="1">
                  <a:off x="2667000" y="4267200"/>
                  <a:ext cx="0" cy="6096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V="1">
                  <a:off x="3886200" y="4267200"/>
                  <a:ext cx="0" cy="6096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V="1">
                  <a:off x="5105400" y="4267200"/>
                  <a:ext cx="0" cy="6096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6324600" y="4267200"/>
                  <a:ext cx="0" cy="6096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V="1">
                  <a:off x="7543800" y="4267200"/>
                  <a:ext cx="0" cy="609600"/>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33" name="TextBox 32"/>
              <p:cNvSpPr txBox="1"/>
              <p:nvPr/>
            </p:nvSpPr>
            <p:spPr>
              <a:xfrm rot="2700000">
                <a:off x="2056712" y="3859905"/>
                <a:ext cx="301685" cy="369332"/>
              </a:xfrm>
              <a:prstGeom prst="rect">
                <a:avLst/>
              </a:prstGeom>
              <a:noFill/>
            </p:spPr>
            <p:txBody>
              <a:bodyPr wrap="none" rtlCol="0">
                <a:spAutoFit/>
              </a:bodyPr>
              <a:lstStyle/>
              <a:p>
                <a:pPr algn="r"/>
                <a:r>
                  <a:rPr lang="es-HN" dirty="0" smtClean="0">
                    <a:latin typeface="+mn-lt"/>
                  </a:rPr>
                  <a:t>1</a:t>
                </a:r>
                <a:endParaRPr lang="en-US" dirty="0" smtClean="0">
                  <a:latin typeface="+mn-lt"/>
                </a:endParaRPr>
              </a:p>
            </p:txBody>
          </p:sp>
          <p:sp>
            <p:nvSpPr>
              <p:cNvPr id="34" name="TextBox 33"/>
              <p:cNvSpPr txBox="1"/>
              <p:nvPr/>
            </p:nvSpPr>
            <p:spPr>
              <a:xfrm rot="2700000">
                <a:off x="3203320" y="3818533"/>
                <a:ext cx="418704" cy="369332"/>
              </a:xfrm>
              <a:prstGeom prst="rect">
                <a:avLst/>
              </a:prstGeom>
              <a:noFill/>
            </p:spPr>
            <p:txBody>
              <a:bodyPr wrap="none" rtlCol="0">
                <a:spAutoFit/>
              </a:bodyPr>
              <a:lstStyle/>
              <a:p>
                <a:pPr algn="r"/>
                <a:r>
                  <a:rPr lang="es-HN" dirty="0" smtClean="0">
                    <a:latin typeface="+mn-lt"/>
                  </a:rPr>
                  <a:t>10</a:t>
                </a:r>
                <a:endParaRPr lang="en-US" dirty="0" smtClean="0">
                  <a:latin typeface="+mn-lt"/>
                </a:endParaRPr>
              </a:p>
            </p:txBody>
          </p:sp>
          <p:sp>
            <p:nvSpPr>
              <p:cNvPr id="35" name="TextBox 34"/>
              <p:cNvSpPr txBox="1"/>
              <p:nvPr/>
            </p:nvSpPr>
            <p:spPr>
              <a:xfrm rot="2700000">
                <a:off x="4349927" y="3777160"/>
                <a:ext cx="535724" cy="369332"/>
              </a:xfrm>
              <a:prstGeom prst="rect">
                <a:avLst/>
              </a:prstGeom>
              <a:noFill/>
            </p:spPr>
            <p:txBody>
              <a:bodyPr wrap="none" rtlCol="0">
                <a:spAutoFit/>
              </a:bodyPr>
              <a:lstStyle/>
              <a:p>
                <a:pPr algn="r"/>
                <a:r>
                  <a:rPr lang="es-HN" dirty="0" smtClean="0">
                    <a:latin typeface="+mn-lt"/>
                  </a:rPr>
                  <a:t>100</a:t>
                </a:r>
                <a:endParaRPr lang="en-US" dirty="0" smtClean="0">
                  <a:latin typeface="+mn-lt"/>
                </a:endParaRPr>
              </a:p>
            </p:txBody>
          </p:sp>
          <p:sp>
            <p:nvSpPr>
              <p:cNvPr id="36" name="TextBox 35"/>
              <p:cNvSpPr txBox="1"/>
              <p:nvPr/>
            </p:nvSpPr>
            <p:spPr>
              <a:xfrm rot="2700000">
                <a:off x="5383981" y="3715385"/>
                <a:ext cx="710451" cy="369332"/>
              </a:xfrm>
              <a:prstGeom prst="rect">
                <a:avLst/>
              </a:prstGeom>
              <a:noFill/>
            </p:spPr>
            <p:txBody>
              <a:bodyPr wrap="none" rtlCol="0">
                <a:spAutoFit/>
              </a:bodyPr>
              <a:lstStyle/>
              <a:p>
                <a:pPr algn="r"/>
                <a:r>
                  <a:rPr lang="es-HN" dirty="0" smtClean="0">
                    <a:latin typeface="+mn-lt"/>
                  </a:rPr>
                  <a:t>1,000</a:t>
                </a:r>
                <a:endParaRPr lang="en-US" dirty="0" smtClean="0">
                  <a:latin typeface="+mn-lt"/>
                </a:endParaRPr>
              </a:p>
            </p:txBody>
          </p:sp>
          <p:sp>
            <p:nvSpPr>
              <p:cNvPr id="37" name="TextBox 36"/>
              <p:cNvSpPr txBox="1"/>
              <p:nvPr/>
            </p:nvSpPr>
            <p:spPr>
              <a:xfrm rot="2700000">
                <a:off x="6484154" y="3674012"/>
                <a:ext cx="827471" cy="369332"/>
              </a:xfrm>
              <a:prstGeom prst="rect">
                <a:avLst/>
              </a:prstGeom>
              <a:noFill/>
            </p:spPr>
            <p:txBody>
              <a:bodyPr wrap="none" rtlCol="0">
                <a:spAutoFit/>
              </a:bodyPr>
              <a:lstStyle/>
              <a:p>
                <a:pPr algn="r"/>
                <a:r>
                  <a:rPr lang="es-HN" dirty="0" smtClean="0">
                    <a:latin typeface="+mn-lt"/>
                  </a:rPr>
                  <a:t>10,000</a:t>
                </a:r>
                <a:endParaRPr lang="en-US" dirty="0" smtClean="0">
                  <a:latin typeface="+mn-lt"/>
                </a:endParaRPr>
              </a:p>
            </p:txBody>
          </p:sp>
          <p:sp>
            <p:nvSpPr>
              <p:cNvPr id="38" name="TextBox 37"/>
              <p:cNvSpPr txBox="1"/>
              <p:nvPr/>
            </p:nvSpPr>
            <p:spPr>
              <a:xfrm rot="2700000">
                <a:off x="7610017" y="3632640"/>
                <a:ext cx="944489" cy="369332"/>
              </a:xfrm>
              <a:prstGeom prst="rect">
                <a:avLst/>
              </a:prstGeom>
              <a:noFill/>
            </p:spPr>
            <p:txBody>
              <a:bodyPr wrap="none" rtlCol="0">
                <a:spAutoFit/>
              </a:bodyPr>
              <a:lstStyle/>
              <a:p>
                <a:pPr algn="r"/>
                <a:r>
                  <a:rPr lang="es-HN" dirty="0" smtClean="0">
                    <a:latin typeface="+mn-lt"/>
                  </a:rPr>
                  <a:t>100,000</a:t>
                </a:r>
                <a:endParaRPr lang="en-US" dirty="0" smtClean="0">
                  <a:latin typeface="+mn-lt"/>
                </a:endParaRPr>
              </a:p>
            </p:txBody>
          </p:sp>
          <p:sp>
            <p:nvSpPr>
              <p:cNvPr id="40" name="TextBox 39"/>
              <p:cNvSpPr txBox="1"/>
              <p:nvPr/>
            </p:nvSpPr>
            <p:spPr>
              <a:xfrm>
                <a:off x="397510" y="4181425"/>
                <a:ext cx="466987" cy="369332"/>
              </a:xfrm>
              <a:prstGeom prst="rect">
                <a:avLst/>
              </a:prstGeom>
              <a:noFill/>
            </p:spPr>
            <p:txBody>
              <a:bodyPr wrap="none" rtlCol="0">
                <a:spAutoFit/>
              </a:bodyPr>
              <a:lstStyle/>
              <a:p>
                <a:r>
                  <a:rPr lang="es-HN" b="1" dirty="0" smtClean="0">
                    <a:latin typeface="+mn-lt"/>
                  </a:rPr>
                  <a:t>L/s</a:t>
                </a:r>
                <a:endParaRPr lang="en-US" b="1" dirty="0" smtClean="0">
                  <a:latin typeface="+mn-lt"/>
                </a:endParaRPr>
              </a:p>
            </p:txBody>
          </p:sp>
        </p:grpSp>
        <p:grpSp>
          <p:nvGrpSpPr>
            <p:cNvPr id="43" name="Group 42"/>
            <p:cNvGrpSpPr/>
            <p:nvPr/>
          </p:nvGrpSpPr>
          <p:grpSpPr>
            <a:xfrm>
              <a:off x="228600" y="4876800"/>
              <a:ext cx="8915400" cy="1726863"/>
              <a:chOff x="228600" y="4876800"/>
              <a:chExt cx="8915400" cy="1726863"/>
            </a:xfrm>
          </p:grpSpPr>
          <p:grpSp>
            <p:nvGrpSpPr>
              <p:cNvPr id="16" name="Group 15"/>
              <p:cNvGrpSpPr/>
              <p:nvPr/>
            </p:nvGrpSpPr>
            <p:grpSpPr>
              <a:xfrm>
                <a:off x="1371600" y="4876800"/>
                <a:ext cx="7772400" cy="609600"/>
                <a:chOff x="620486" y="4876800"/>
                <a:chExt cx="7772400" cy="609600"/>
              </a:xfrm>
            </p:grpSpPr>
            <p:cxnSp>
              <p:nvCxnSpPr>
                <p:cNvPr id="5" name="Straight Arrow Connector 4"/>
                <p:cNvCxnSpPr/>
                <p:nvPr/>
              </p:nvCxnSpPr>
              <p:spPr>
                <a:xfrm>
                  <a:off x="620486" y="4876800"/>
                  <a:ext cx="7772400" cy="0"/>
                </a:xfrm>
                <a:prstGeom prst="straightConnector1">
                  <a:avLst/>
                </a:prstGeom>
                <a:ln w="63500">
                  <a:headEnd type="triangle" w="lg" len="med"/>
                  <a:tailEnd type="triangle" w="lg" len="med"/>
                </a:ln>
              </p:spPr>
              <p:style>
                <a:lnRef idx="1">
                  <a:schemeClr val="accent1"/>
                </a:lnRef>
                <a:fillRef idx="0">
                  <a:schemeClr val="accent1"/>
                </a:fillRef>
                <a:effectRef idx="0">
                  <a:schemeClr val="accent1"/>
                </a:effectRef>
                <a:fontRef idx="minor">
                  <a:schemeClr val="tx1"/>
                </a:fontRef>
              </p:style>
            </p:cxnSp>
            <p:grpSp>
              <p:nvGrpSpPr>
                <p:cNvPr id="15" name="Group 14"/>
                <p:cNvGrpSpPr/>
                <p:nvPr/>
              </p:nvGrpSpPr>
              <p:grpSpPr>
                <a:xfrm>
                  <a:off x="849086" y="4876800"/>
                  <a:ext cx="7315200" cy="609600"/>
                  <a:chOff x="914400" y="4800600"/>
                  <a:chExt cx="7315200" cy="1066800"/>
                </a:xfrm>
              </p:grpSpPr>
              <p:cxnSp>
                <p:nvCxnSpPr>
                  <p:cNvPr id="7" name="Straight Connector 6"/>
                  <p:cNvCxnSpPr/>
                  <p:nvPr/>
                </p:nvCxnSpPr>
                <p:spPr>
                  <a:xfrm>
                    <a:off x="914400" y="4800600"/>
                    <a:ext cx="0" cy="10668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2133600" y="4800600"/>
                    <a:ext cx="0" cy="10668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3352800" y="4800600"/>
                    <a:ext cx="0" cy="10668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572000" y="4800600"/>
                    <a:ext cx="0" cy="10668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791200" y="4800600"/>
                    <a:ext cx="0" cy="10668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7010400" y="4800600"/>
                    <a:ext cx="0" cy="10668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8229600" y="4800600"/>
                    <a:ext cx="0" cy="1066800"/>
                  </a:xfrm>
                  <a:prstGeom prst="line">
                    <a:avLst/>
                  </a:prstGeom>
                  <a:ln w="38100"/>
                </p:spPr>
                <p:style>
                  <a:lnRef idx="1">
                    <a:schemeClr val="accent1"/>
                  </a:lnRef>
                  <a:fillRef idx="0">
                    <a:schemeClr val="accent1"/>
                  </a:fillRef>
                  <a:effectRef idx="0">
                    <a:schemeClr val="accent1"/>
                  </a:effectRef>
                  <a:fontRef idx="minor">
                    <a:schemeClr val="tx1"/>
                  </a:fontRef>
                </p:style>
              </p:cxnSp>
            </p:grpSp>
            <p:cxnSp>
              <p:nvCxnSpPr>
                <p:cNvPr id="47" name="Straight Arrow Connector 46"/>
                <p:cNvCxnSpPr/>
                <p:nvPr/>
              </p:nvCxnSpPr>
              <p:spPr>
                <a:xfrm>
                  <a:off x="2178235" y="4876800"/>
                  <a:ext cx="1368454" cy="0"/>
                </a:xfrm>
                <a:prstGeom prst="straightConnector1">
                  <a:avLst/>
                </a:prstGeom>
                <a:ln w="63500">
                  <a:solidFill>
                    <a:srgbClr val="0E6400"/>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grpSp>
          <p:sp>
            <p:nvSpPr>
              <p:cNvPr id="17" name="TextBox 16"/>
              <p:cNvSpPr txBox="1"/>
              <p:nvPr/>
            </p:nvSpPr>
            <p:spPr>
              <a:xfrm rot="2700000">
                <a:off x="1336638" y="5553210"/>
                <a:ext cx="535724" cy="369332"/>
              </a:xfrm>
              <a:prstGeom prst="rect">
                <a:avLst/>
              </a:prstGeom>
              <a:noFill/>
            </p:spPr>
            <p:txBody>
              <a:bodyPr wrap="none" rtlCol="0">
                <a:spAutoFit/>
              </a:bodyPr>
              <a:lstStyle/>
              <a:p>
                <a:r>
                  <a:rPr lang="es-HN" dirty="0" smtClean="0">
                    <a:latin typeface="+mn-lt"/>
                  </a:rPr>
                  <a:t>100</a:t>
                </a:r>
                <a:endParaRPr lang="en-US" dirty="0" smtClean="0">
                  <a:latin typeface="+mn-lt"/>
                </a:endParaRPr>
              </a:p>
            </p:txBody>
          </p:sp>
          <p:sp>
            <p:nvSpPr>
              <p:cNvPr id="18" name="TextBox 17"/>
              <p:cNvSpPr txBox="1"/>
              <p:nvPr/>
            </p:nvSpPr>
            <p:spPr>
              <a:xfrm rot="2700000">
                <a:off x="2574124" y="5614985"/>
                <a:ext cx="710451" cy="369332"/>
              </a:xfrm>
              <a:prstGeom prst="rect">
                <a:avLst/>
              </a:prstGeom>
              <a:noFill/>
            </p:spPr>
            <p:txBody>
              <a:bodyPr wrap="none" rtlCol="0">
                <a:spAutoFit/>
              </a:bodyPr>
              <a:lstStyle/>
              <a:p>
                <a:r>
                  <a:rPr lang="es-HN" dirty="0" smtClean="0">
                    <a:latin typeface="+mn-lt"/>
                  </a:rPr>
                  <a:t>1,000</a:t>
                </a:r>
                <a:endParaRPr lang="en-US" dirty="0" smtClean="0">
                  <a:latin typeface="+mn-lt"/>
                </a:endParaRPr>
              </a:p>
            </p:txBody>
          </p:sp>
          <p:sp>
            <p:nvSpPr>
              <p:cNvPr id="19" name="TextBox 18"/>
              <p:cNvSpPr txBox="1"/>
              <p:nvPr/>
            </p:nvSpPr>
            <p:spPr>
              <a:xfrm rot="2700000">
                <a:off x="3724244" y="5656358"/>
                <a:ext cx="827471" cy="369332"/>
              </a:xfrm>
              <a:prstGeom prst="rect">
                <a:avLst/>
              </a:prstGeom>
              <a:noFill/>
            </p:spPr>
            <p:txBody>
              <a:bodyPr wrap="none" rtlCol="0">
                <a:spAutoFit/>
              </a:bodyPr>
              <a:lstStyle/>
              <a:p>
                <a:r>
                  <a:rPr lang="es-HN" dirty="0" smtClean="0">
                    <a:latin typeface="+mn-lt"/>
                  </a:rPr>
                  <a:t>10,000</a:t>
                </a:r>
                <a:endParaRPr lang="en-US" dirty="0" smtClean="0">
                  <a:latin typeface="+mn-lt"/>
                </a:endParaRPr>
              </a:p>
            </p:txBody>
          </p:sp>
          <p:sp>
            <p:nvSpPr>
              <p:cNvPr id="20" name="TextBox 19"/>
              <p:cNvSpPr txBox="1"/>
              <p:nvPr/>
            </p:nvSpPr>
            <p:spPr>
              <a:xfrm rot="2700000">
                <a:off x="4995963" y="5697730"/>
                <a:ext cx="944489" cy="369332"/>
              </a:xfrm>
              <a:prstGeom prst="rect">
                <a:avLst/>
              </a:prstGeom>
              <a:noFill/>
            </p:spPr>
            <p:txBody>
              <a:bodyPr wrap="none" rtlCol="0">
                <a:spAutoFit/>
              </a:bodyPr>
              <a:lstStyle/>
              <a:p>
                <a:r>
                  <a:rPr lang="es-HN" dirty="0" smtClean="0">
                    <a:latin typeface="+mn-lt"/>
                  </a:rPr>
                  <a:t>100,000</a:t>
                </a:r>
                <a:endParaRPr lang="en-US" dirty="0" smtClean="0">
                  <a:latin typeface="+mn-lt"/>
                </a:endParaRPr>
              </a:p>
            </p:txBody>
          </p:sp>
          <p:sp>
            <p:nvSpPr>
              <p:cNvPr id="21" name="TextBox 20"/>
              <p:cNvSpPr txBox="1"/>
              <p:nvPr/>
            </p:nvSpPr>
            <p:spPr>
              <a:xfrm rot="2700000">
                <a:off x="6218423" y="5759506"/>
                <a:ext cx="1119217" cy="369332"/>
              </a:xfrm>
              <a:prstGeom prst="rect">
                <a:avLst/>
              </a:prstGeom>
              <a:noFill/>
            </p:spPr>
            <p:txBody>
              <a:bodyPr wrap="none" rtlCol="0">
                <a:spAutoFit/>
              </a:bodyPr>
              <a:lstStyle/>
              <a:p>
                <a:r>
                  <a:rPr lang="es-HN" dirty="0" smtClean="0">
                    <a:latin typeface="+mn-lt"/>
                  </a:rPr>
                  <a:t>1,000,000</a:t>
                </a:r>
                <a:endParaRPr lang="en-US" dirty="0" smtClean="0">
                  <a:latin typeface="+mn-lt"/>
                </a:endParaRPr>
              </a:p>
            </p:txBody>
          </p:sp>
          <p:sp>
            <p:nvSpPr>
              <p:cNvPr id="22" name="TextBox 21"/>
              <p:cNvSpPr txBox="1"/>
              <p:nvPr/>
            </p:nvSpPr>
            <p:spPr>
              <a:xfrm rot="2700000">
                <a:off x="7413941" y="5800879"/>
                <a:ext cx="1236236" cy="369332"/>
              </a:xfrm>
              <a:prstGeom prst="rect">
                <a:avLst/>
              </a:prstGeom>
              <a:noFill/>
            </p:spPr>
            <p:txBody>
              <a:bodyPr wrap="none" rtlCol="0">
                <a:spAutoFit/>
              </a:bodyPr>
              <a:lstStyle/>
              <a:p>
                <a:r>
                  <a:rPr lang="es-HN" dirty="0" smtClean="0">
                    <a:latin typeface="+mn-lt"/>
                  </a:rPr>
                  <a:t>10,000,000</a:t>
                </a:r>
                <a:endParaRPr lang="en-US" dirty="0" smtClean="0">
                  <a:latin typeface="+mn-lt"/>
                </a:endParaRPr>
              </a:p>
            </p:txBody>
          </p:sp>
          <p:sp>
            <p:nvSpPr>
              <p:cNvPr id="41" name="TextBox 40"/>
              <p:cNvSpPr txBox="1"/>
              <p:nvPr/>
            </p:nvSpPr>
            <p:spPr>
              <a:xfrm>
                <a:off x="228600" y="5071640"/>
                <a:ext cx="1198598" cy="369332"/>
              </a:xfrm>
              <a:prstGeom prst="rect">
                <a:avLst/>
              </a:prstGeom>
              <a:noFill/>
            </p:spPr>
            <p:txBody>
              <a:bodyPr wrap="none" rtlCol="0">
                <a:spAutoFit/>
              </a:bodyPr>
              <a:lstStyle/>
              <a:p>
                <a:r>
                  <a:rPr lang="es-HN" b="1" dirty="0" smtClean="0"/>
                  <a:t>habitantes</a:t>
                </a:r>
                <a:endParaRPr lang="en-US" b="1" dirty="0" smtClean="0"/>
              </a:p>
            </p:txBody>
          </p:sp>
        </p:grpSp>
      </p:grpSp>
      <p:cxnSp>
        <p:nvCxnSpPr>
          <p:cNvPr id="50" name="Straight Arrow Connector 49"/>
          <p:cNvCxnSpPr/>
          <p:nvPr/>
        </p:nvCxnSpPr>
        <p:spPr>
          <a:xfrm>
            <a:off x="1970314" y="4882243"/>
            <a:ext cx="959035" cy="0"/>
          </a:xfrm>
          <a:prstGeom prst="straightConnector1">
            <a:avLst/>
          </a:prstGeom>
          <a:ln w="63500">
            <a:solidFill>
              <a:srgbClr val="00B050"/>
            </a:solidFill>
            <a:headEnd type="triangl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flipH="1">
            <a:off x="4297803" y="4876800"/>
            <a:ext cx="1112397" cy="0"/>
          </a:xfrm>
          <a:prstGeom prst="straightConnector1">
            <a:avLst/>
          </a:prstGeom>
          <a:ln w="63500">
            <a:solidFill>
              <a:srgbClr val="00B050"/>
            </a:solidFill>
            <a:headEnd type="triangl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2849907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500"/>
                                        <p:tgtEl>
                                          <p:spTgt spid="5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50"/>
                                        </p:tgtEl>
                                        <p:attrNameLst>
                                          <p:attrName>style.visibility</p:attrName>
                                        </p:attrNameLst>
                                      </p:cBhvr>
                                      <p:to>
                                        <p:strVal val="visible"/>
                                      </p:to>
                                    </p:set>
                                    <p:animEffect transition="in" filter="wipe(right)">
                                      <p:cBhvr>
                                        <p:cTn id="12"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HN" dirty="0"/>
              <a:t>El desafío de </a:t>
            </a:r>
            <a:r>
              <a:rPr lang="es-HN" dirty="0" smtClean="0"/>
              <a:t>bajo </a:t>
            </a:r>
            <a:r>
              <a:rPr lang="es-HN" dirty="0"/>
              <a:t>caudal</a:t>
            </a:r>
            <a:endParaRPr lang="en-US" dirty="0"/>
          </a:p>
        </p:txBody>
      </p:sp>
      <p:sp>
        <p:nvSpPr>
          <p:cNvPr id="3" name="Content Placeholder 2"/>
          <p:cNvSpPr>
            <a:spLocks noGrp="1"/>
          </p:cNvSpPr>
          <p:nvPr>
            <p:ph idx="1"/>
          </p:nvPr>
        </p:nvSpPr>
        <p:spPr/>
        <p:txBody>
          <a:bodyPr/>
          <a:lstStyle/>
          <a:p>
            <a:r>
              <a:rPr lang="es-HN" dirty="0" err="1" smtClean="0"/>
              <a:t>Floculador</a:t>
            </a:r>
            <a:r>
              <a:rPr lang="es-HN" dirty="0" smtClean="0"/>
              <a:t> – nueva geometría requerida</a:t>
            </a:r>
          </a:p>
          <a:p>
            <a:r>
              <a:rPr lang="es-HN" dirty="0" smtClean="0"/>
              <a:t>Sedimentación – fácil (porque es el proceso más grande)</a:t>
            </a:r>
          </a:p>
          <a:p>
            <a:r>
              <a:rPr lang="es-HN" dirty="0" smtClean="0"/>
              <a:t>Filtro – difícil construir caja abierta</a:t>
            </a:r>
            <a:endParaRPr lang="es-HN" dirty="0"/>
          </a:p>
        </p:txBody>
      </p:sp>
      <p:grpSp>
        <p:nvGrpSpPr>
          <p:cNvPr id="4" name="Group 3"/>
          <p:cNvGrpSpPr/>
          <p:nvPr/>
        </p:nvGrpSpPr>
        <p:grpSpPr>
          <a:xfrm>
            <a:off x="103414" y="3724586"/>
            <a:ext cx="8915400" cy="3258602"/>
            <a:chOff x="228600" y="3345061"/>
            <a:chExt cx="8915400" cy="3258602"/>
          </a:xfrm>
        </p:grpSpPr>
        <p:grpSp>
          <p:nvGrpSpPr>
            <p:cNvPr id="5" name="Group 4"/>
            <p:cNvGrpSpPr/>
            <p:nvPr/>
          </p:nvGrpSpPr>
          <p:grpSpPr>
            <a:xfrm>
              <a:off x="397510" y="3345061"/>
              <a:ext cx="7897404" cy="1531739"/>
              <a:chOff x="397510" y="3345061"/>
              <a:chExt cx="7897404" cy="1531739"/>
            </a:xfrm>
          </p:grpSpPr>
          <p:grpSp>
            <p:nvGrpSpPr>
              <p:cNvPr id="25" name="Group 24"/>
              <p:cNvGrpSpPr/>
              <p:nvPr/>
            </p:nvGrpSpPr>
            <p:grpSpPr>
              <a:xfrm>
                <a:off x="2198914" y="4267200"/>
                <a:ext cx="6096000" cy="609600"/>
                <a:chOff x="1447800" y="4267200"/>
                <a:chExt cx="6096000" cy="609600"/>
              </a:xfrm>
            </p:grpSpPr>
            <p:cxnSp>
              <p:nvCxnSpPr>
                <p:cNvPr id="33" name="Straight Connector 32"/>
                <p:cNvCxnSpPr/>
                <p:nvPr/>
              </p:nvCxnSpPr>
              <p:spPr>
                <a:xfrm flipV="1">
                  <a:off x="1447800" y="4267200"/>
                  <a:ext cx="0" cy="6096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V="1">
                  <a:off x="2667000" y="4267200"/>
                  <a:ext cx="0" cy="6096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V="1">
                  <a:off x="3886200" y="4267200"/>
                  <a:ext cx="0" cy="6096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V="1">
                  <a:off x="5105400" y="4267200"/>
                  <a:ext cx="0" cy="6096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6324600" y="4267200"/>
                  <a:ext cx="0" cy="6096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V="1">
                  <a:off x="7543800" y="4267200"/>
                  <a:ext cx="0" cy="609600"/>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26" name="TextBox 25"/>
              <p:cNvSpPr txBox="1"/>
              <p:nvPr/>
            </p:nvSpPr>
            <p:spPr>
              <a:xfrm rot="2700000">
                <a:off x="2056712" y="3859905"/>
                <a:ext cx="301685" cy="369332"/>
              </a:xfrm>
              <a:prstGeom prst="rect">
                <a:avLst/>
              </a:prstGeom>
              <a:noFill/>
            </p:spPr>
            <p:txBody>
              <a:bodyPr wrap="none" rtlCol="0">
                <a:spAutoFit/>
              </a:bodyPr>
              <a:lstStyle/>
              <a:p>
                <a:pPr algn="r"/>
                <a:r>
                  <a:rPr lang="es-HN" dirty="0" smtClean="0">
                    <a:latin typeface="+mn-lt"/>
                  </a:rPr>
                  <a:t>1</a:t>
                </a:r>
                <a:endParaRPr lang="en-US" dirty="0" smtClean="0">
                  <a:latin typeface="+mn-lt"/>
                </a:endParaRPr>
              </a:p>
            </p:txBody>
          </p:sp>
          <p:sp>
            <p:nvSpPr>
              <p:cNvPr id="27" name="TextBox 26"/>
              <p:cNvSpPr txBox="1"/>
              <p:nvPr/>
            </p:nvSpPr>
            <p:spPr>
              <a:xfrm rot="2700000">
                <a:off x="3203320" y="3818533"/>
                <a:ext cx="418704" cy="369332"/>
              </a:xfrm>
              <a:prstGeom prst="rect">
                <a:avLst/>
              </a:prstGeom>
              <a:noFill/>
            </p:spPr>
            <p:txBody>
              <a:bodyPr wrap="none" rtlCol="0">
                <a:spAutoFit/>
              </a:bodyPr>
              <a:lstStyle/>
              <a:p>
                <a:pPr algn="r"/>
                <a:r>
                  <a:rPr lang="es-HN" dirty="0" smtClean="0">
                    <a:latin typeface="+mn-lt"/>
                  </a:rPr>
                  <a:t>10</a:t>
                </a:r>
                <a:endParaRPr lang="en-US" dirty="0" smtClean="0">
                  <a:latin typeface="+mn-lt"/>
                </a:endParaRPr>
              </a:p>
            </p:txBody>
          </p:sp>
          <p:sp>
            <p:nvSpPr>
              <p:cNvPr id="28" name="TextBox 27"/>
              <p:cNvSpPr txBox="1"/>
              <p:nvPr/>
            </p:nvSpPr>
            <p:spPr>
              <a:xfrm rot="2700000">
                <a:off x="4349927" y="3777160"/>
                <a:ext cx="535724" cy="369332"/>
              </a:xfrm>
              <a:prstGeom prst="rect">
                <a:avLst/>
              </a:prstGeom>
              <a:noFill/>
            </p:spPr>
            <p:txBody>
              <a:bodyPr wrap="none" rtlCol="0">
                <a:spAutoFit/>
              </a:bodyPr>
              <a:lstStyle/>
              <a:p>
                <a:pPr algn="r"/>
                <a:r>
                  <a:rPr lang="es-HN" dirty="0" smtClean="0">
                    <a:latin typeface="+mn-lt"/>
                  </a:rPr>
                  <a:t>100</a:t>
                </a:r>
                <a:endParaRPr lang="en-US" dirty="0" smtClean="0">
                  <a:latin typeface="+mn-lt"/>
                </a:endParaRPr>
              </a:p>
            </p:txBody>
          </p:sp>
          <p:sp>
            <p:nvSpPr>
              <p:cNvPr id="29" name="TextBox 28"/>
              <p:cNvSpPr txBox="1"/>
              <p:nvPr/>
            </p:nvSpPr>
            <p:spPr>
              <a:xfrm rot="2700000">
                <a:off x="5383981" y="3715385"/>
                <a:ext cx="710451" cy="369332"/>
              </a:xfrm>
              <a:prstGeom prst="rect">
                <a:avLst/>
              </a:prstGeom>
              <a:noFill/>
            </p:spPr>
            <p:txBody>
              <a:bodyPr wrap="none" rtlCol="0">
                <a:spAutoFit/>
              </a:bodyPr>
              <a:lstStyle/>
              <a:p>
                <a:pPr algn="r"/>
                <a:r>
                  <a:rPr lang="es-HN" dirty="0" smtClean="0">
                    <a:latin typeface="+mn-lt"/>
                  </a:rPr>
                  <a:t>1,000</a:t>
                </a:r>
                <a:endParaRPr lang="en-US" dirty="0" smtClean="0">
                  <a:latin typeface="+mn-lt"/>
                </a:endParaRPr>
              </a:p>
            </p:txBody>
          </p:sp>
          <p:sp>
            <p:nvSpPr>
              <p:cNvPr id="30" name="TextBox 29"/>
              <p:cNvSpPr txBox="1"/>
              <p:nvPr/>
            </p:nvSpPr>
            <p:spPr>
              <a:xfrm rot="2700000">
                <a:off x="6484154" y="3674012"/>
                <a:ext cx="827471" cy="369332"/>
              </a:xfrm>
              <a:prstGeom prst="rect">
                <a:avLst/>
              </a:prstGeom>
              <a:noFill/>
            </p:spPr>
            <p:txBody>
              <a:bodyPr wrap="none" rtlCol="0">
                <a:spAutoFit/>
              </a:bodyPr>
              <a:lstStyle/>
              <a:p>
                <a:pPr algn="r"/>
                <a:r>
                  <a:rPr lang="es-HN" dirty="0" smtClean="0">
                    <a:latin typeface="+mn-lt"/>
                  </a:rPr>
                  <a:t>10,000</a:t>
                </a:r>
                <a:endParaRPr lang="en-US" dirty="0" smtClean="0">
                  <a:latin typeface="+mn-lt"/>
                </a:endParaRPr>
              </a:p>
            </p:txBody>
          </p:sp>
          <p:sp>
            <p:nvSpPr>
              <p:cNvPr id="31" name="TextBox 30"/>
              <p:cNvSpPr txBox="1"/>
              <p:nvPr/>
            </p:nvSpPr>
            <p:spPr>
              <a:xfrm rot="2700000">
                <a:off x="7610017" y="3632640"/>
                <a:ext cx="944489" cy="369332"/>
              </a:xfrm>
              <a:prstGeom prst="rect">
                <a:avLst/>
              </a:prstGeom>
              <a:noFill/>
            </p:spPr>
            <p:txBody>
              <a:bodyPr wrap="none" rtlCol="0">
                <a:spAutoFit/>
              </a:bodyPr>
              <a:lstStyle/>
              <a:p>
                <a:pPr algn="r"/>
                <a:r>
                  <a:rPr lang="es-HN" dirty="0" smtClean="0">
                    <a:latin typeface="+mn-lt"/>
                  </a:rPr>
                  <a:t>100,000</a:t>
                </a:r>
                <a:endParaRPr lang="en-US" dirty="0" smtClean="0">
                  <a:latin typeface="+mn-lt"/>
                </a:endParaRPr>
              </a:p>
            </p:txBody>
          </p:sp>
          <p:sp>
            <p:nvSpPr>
              <p:cNvPr id="32" name="TextBox 31"/>
              <p:cNvSpPr txBox="1"/>
              <p:nvPr/>
            </p:nvSpPr>
            <p:spPr>
              <a:xfrm>
                <a:off x="397510" y="4181425"/>
                <a:ext cx="466987" cy="369332"/>
              </a:xfrm>
              <a:prstGeom prst="rect">
                <a:avLst/>
              </a:prstGeom>
              <a:noFill/>
            </p:spPr>
            <p:txBody>
              <a:bodyPr wrap="none" rtlCol="0">
                <a:spAutoFit/>
              </a:bodyPr>
              <a:lstStyle/>
              <a:p>
                <a:r>
                  <a:rPr lang="es-HN" b="1" dirty="0" smtClean="0">
                    <a:latin typeface="+mn-lt"/>
                  </a:rPr>
                  <a:t>L/s</a:t>
                </a:r>
                <a:endParaRPr lang="en-US" b="1" dirty="0" smtClean="0">
                  <a:latin typeface="+mn-lt"/>
                </a:endParaRPr>
              </a:p>
            </p:txBody>
          </p:sp>
        </p:grpSp>
        <p:grpSp>
          <p:nvGrpSpPr>
            <p:cNvPr id="6" name="Group 5"/>
            <p:cNvGrpSpPr/>
            <p:nvPr/>
          </p:nvGrpSpPr>
          <p:grpSpPr>
            <a:xfrm>
              <a:off x="228600" y="4876800"/>
              <a:ext cx="8915400" cy="1726863"/>
              <a:chOff x="228600" y="4876800"/>
              <a:chExt cx="8915400" cy="1726863"/>
            </a:xfrm>
          </p:grpSpPr>
          <p:grpSp>
            <p:nvGrpSpPr>
              <p:cNvPr id="7" name="Group 6"/>
              <p:cNvGrpSpPr/>
              <p:nvPr/>
            </p:nvGrpSpPr>
            <p:grpSpPr>
              <a:xfrm>
                <a:off x="1371600" y="4876800"/>
                <a:ext cx="7772400" cy="609600"/>
                <a:chOff x="620486" y="4876800"/>
                <a:chExt cx="7772400" cy="609600"/>
              </a:xfrm>
            </p:grpSpPr>
            <p:cxnSp>
              <p:nvCxnSpPr>
                <p:cNvPr id="15" name="Straight Arrow Connector 14"/>
                <p:cNvCxnSpPr/>
                <p:nvPr/>
              </p:nvCxnSpPr>
              <p:spPr>
                <a:xfrm>
                  <a:off x="620486" y="4876800"/>
                  <a:ext cx="7772400" cy="0"/>
                </a:xfrm>
                <a:prstGeom prst="straightConnector1">
                  <a:avLst/>
                </a:prstGeom>
                <a:ln w="63500">
                  <a:headEnd type="triangle" w="lg" len="med"/>
                  <a:tailEnd type="triangle" w="lg" len="med"/>
                </a:ln>
              </p:spPr>
              <p:style>
                <a:lnRef idx="1">
                  <a:schemeClr val="accent1"/>
                </a:lnRef>
                <a:fillRef idx="0">
                  <a:schemeClr val="accent1"/>
                </a:fillRef>
                <a:effectRef idx="0">
                  <a:schemeClr val="accent1"/>
                </a:effectRef>
                <a:fontRef idx="minor">
                  <a:schemeClr val="tx1"/>
                </a:fontRef>
              </p:style>
            </p:cxnSp>
            <p:grpSp>
              <p:nvGrpSpPr>
                <p:cNvPr id="16" name="Group 15"/>
                <p:cNvGrpSpPr/>
                <p:nvPr/>
              </p:nvGrpSpPr>
              <p:grpSpPr>
                <a:xfrm>
                  <a:off x="849086" y="4876800"/>
                  <a:ext cx="7315200" cy="609600"/>
                  <a:chOff x="914400" y="4800600"/>
                  <a:chExt cx="7315200" cy="1066800"/>
                </a:xfrm>
              </p:grpSpPr>
              <p:cxnSp>
                <p:nvCxnSpPr>
                  <p:cNvPr id="18" name="Straight Connector 17"/>
                  <p:cNvCxnSpPr/>
                  <p:nvPr/>
                </p:nvCxnSpPr>
                <p:spPr>
                  <a:xfrm>
                    <a:off x="914400" y="4800600"/>
                    <a:ext cx="0" cy="10668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133600" y="4800600"/>
                    <a:ext cx="0" cy="10668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3352800" y="4800600"/>
                    <a:ext cx="0" cy="10668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4572000" y="4800600"/>
                    <a:ext cx="0" cy="10668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5791200" y="4800600"/>
                    <a:ext cx="0" cy="10668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7010400" y="4800600"/>
                    <a:ext cx="0" cy="10668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8229600" y="4800600"/>
                    <a:ext cx="0" cy="1066800"/>
                  </a:xfrm>
                  <a:prstGeom prst="line">
                    <a:avLst/>
                  </a:prstGeom>
                  <a:ln w="38100"/>
                </p:spPr>
                <p:style>
                  <a:lnRef idx="1">
                    <a:schemeClr val="accent1"/>
                  </a:lnRef>
                  <a:fillRef idx="0">
                    <a:schemeClr val="accent1"/>
                  </a:fillRef>
                  <a:effectRef idx="0">
                    <a:schemeClr val="accent1"/>
                  </a:effectRef>
                  <a:fontRef idx="minor">
                    <a:schemeClr val="tx1"/>
                  </a:fontRef>
                </p:style>
              </p:cxnSp>
            </p:grpSp>
            <p:cxnSp>
              <p:nvCxnSpPr>
                <p:cNvPr id="17" name="Straight Arrow Connector 16"/>
                <p:cNvCxnSpPr/>
                <p:nvPr/>
              </p:nvCxnSpPr>
              <p:spPr>
                <a:xfrm>
                  <a:off x="2178235" y="4876800"/>
                  <a:ext cx="1368454" cy="0"/>
                </a:xfrm>
                <a:prstGeom prst="straightConnector1">
                  <a:avLst/>
                </a:prstGeom>
                <a:ln w="63500">
                  <a:solidFill>
                    <a:srgbClr val="0E6400"/>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grpSp>
          <p:sp>
            <p:nvSpPr>
              <p:cNvPr id="8" name="TextBox 7"/>
              <p:cNvSpPr txBox="1"/>
              <p:nvPr/>
            </p:nvSpPr>
            <p:spPr>
              <a:xfrm rot="2700000">
                <a:off x="1336638" y="5553210"/>
                <a:ext cx="535724" cy="369332"/>
              </a:xfrm>
              <a:prstGeom prst="rect">
                <a:avLst/>
              </a:prstGeom>
              <a:noFill/>
            </p:spPr>
            <p:txBody>
              <a:bodyPr wrap="none" rtlCol="0">
                <a:spAutoFit/>
              </a:bodyPr>
              <a:lstStyle/>
              <a:p>
                <a:r>
                  <a:rPr lang="es-HN" dirty="0" smtClean="0">
                    <a:latin typeface="+mn-lt"/>
                  </a:rPr>
                  <a:t>100</a:t>
                </a:r>
                <a:endParaRPr lang="en-US" dirty="0" smtClean="0">
                  <a:latin typeface="+mn-lt"/>
                </a:endParaRPr>
              </a:p>
            </p:txBody>
          </p:sp>
          <p:sp>
            <p:nvSpPr>
              <p:cNvPr id="9" name="TextBox 8"/>
              <p:cNvSpPr txBox="1"/>
              <p:nvPr/>
            </p:nvSpPr>
            <p:spPr>
              <a:xfrm rot="2700000">
                <a:off x="2574124" y="5614985"/>
                <a:ext cx="710451" cy="369332"/>
              </a:xfrm>
              <a:prstGeom prst="rect">
                <a:avLst/>
              </a:prstGeom>
              <a:noFill/>
            </p:spPr>
            <p:txBody>
              <a:bodyPr wrap="none" rtlCol="0">
                <a:spAutoFit/>
              </a:bodyPr>
              <a:lstStyle/>
              <a:p>
                <a:r>
                  <a:rPr lang="es-HN" dirty="0" smtClean="0">
                    <a:latin typeface="+mn-lt"/>
                  </a:rPr>
                  <a:t>1,000</a:t>
                </a:r>
                <a:endParaRPr lang="en-US" dirty="0" smtClean="0">
                  <a:latin typeface="+mn-lt"/>
                </a:endParaRPr>
              </a:p>
            </p:txBody>
          </p:sp>
          <p:sp>
            <p:nvSpPr>
              <p:cNvPr id="10" name="TextBox 9"/>
              <p:cNvSpPr txBox="1"/>
              <p:nvPr/>
            </p:nvSpPr>
            <p:spPr>
              <a:xfrm rot="2700000">
                <a:off x="3724244" y="5656358"/>
                <a:ext cx="827471" cy="369332"/>
              </a:xfrm>
              <a:prstGeom prst="rect">
                <a:avLst/>
              </a:prstGeom>
              <a:noFill/>
            </p:spPr>
            <p:txBody>
              <a:bodyPr wrap="none" rtlCol="0">
                <a:spAutoFit/>
              </a:bodyPr>
              <a:lstStyle/>
              <a:p>
                <a:r>
                  <a:rPr lang="es-HN" dirty="0" smtClean="0">
                    <a:latin typeface="+mn-lt"/>
                  </a:rPr>
                  <a:t>10,000</a:t>
                </a:r>
                <a:endParaRPr lang="en-US" dirty="0" smtClean="0">
                  <a:latin typeface="+mn-lt"/>
                </a:endParaRPr>
              </a:p>
            </p:txBody>
          </p:sp>
          <p:sp>
            <p:nvSpPr>
              <p:cNvPr id="11" name="TextBox 10"/>
              <p:cNvSpPr txBox="1"/>
              <p:nvPr/>
            </p:nvSpPr>
            <p:spPr>
              <a:xfrm rot="2700000">
                <a:off x="4995963" y="5697730"/>
                <a:ext cx="944489" cy="369332"/>
              </a:xfrm>
              <a:prstGeom prst="rect">
                <a:avLst/>
              </a:prstGeom>
              <a:noFill/>
            </p:spPr>
            <p:txBody>
              <a:bodyPr wrap="none" rtlCol="0">
                <a:spAutoFit/>
              </a:bodyPr>
              <a:lstStyle/>
              <a:p>
                <a:r>
                  <a:rPr lang="es-HN" dirty="0" smtClean="0">
                    <a:latin typeface="+mn-lt"/>
                  </a:rPr>
                  <a:t>100,000</a:t>
                </a:r>
                <a:endParaRPr lang="en-US" dirty="0" smtClean="0">
                  <a:latin typeface="+mn-lt"/>
                </a:endParaRPr>
              </a:p>
            </p:txBody>
          </p:sp>
          <p:sp>
            <p:nvSpPr>
              <p:cNvPr id="12" name="TextBox 11"/>
              <p:cNvSpPr txBox="1"/>
              <p:nvPr/>
            </p:nvSpPr>
            <p:spPr>
              <a:xfrm rot="2700000">
                <a:off x="6218423" y="5759506"/>
                <a:ext cx="1119217" cy="369332"/>
              </a:xfrm>
              <a:prstGeom prst="rect">
                <a:avLst/>
              </a:prstGeom>
              <a:noFill/>
            </p:spPr>
            <p:txBody>
              <a:bodyPr wrap="none" rtlCol="0">
                <a:spAutoFit/>
              </a:bodyPr>
              <a:lstStyle/>
              <a:p>
                <a:r>
                  <a:rPr lang="es-HN" dirty="0" smtClean="0">
                    <a:latin typeface="+mn-lt"/>
                  </a:rPr>
                  <a:t>1,000,000</a:t>
                </a:r>
                <a:endParaRPr lang="en-US" dirty="0" smtClean="0">
                  <a:latin typeface="+mn-lt"/>
                </a:endParaRPr>
              </a:p>
            </p:txBody>
          </p:sp>
          <p:sp>
            <p:nvSpPr>
              <p:cNvPr id="13" name="TextBox 12"/>
              <p:cNvSpPr txBox="1"/>
              <p:nvPr/>
            </p:nvSpPr>
            <p:spPr>
              <a:xfrm rot="2700000">
                <a:off x="7413941" y="5800879"/>
                <a:ext cx="1236236" cy="369332"/>
              </a:xfrm>
              <a:prstGeom prst="rect">
                <a:avLst/>
              </a:prstGeom>
              <a:noFill/>
            </p:spPr>
            <p:txBody>
              <a:bodyPr wrap="none" rtlCol="0">
                <a:spAutoFit/>
              </a:bodyPr>
              <a:lstStyle/>
              <a:p>
                <a:r>
                  <a:rPr lang="es-HN" dirty="0" smtClean="0">
                    <a:latin typeface="+mn-lt"/>
                  </a:rPr>
                  <a:t>10,000,000</a:t>
                </a:r>
                <a:endParaRPr lang="en-US" dirty="0" smtClean="0">
                  <a:latin typeface="+mn-lt"/>
                </a:endParaRPr>
              </a:p>
            </p:txBody>
          </p:sp>
          <p:sp>
            <p:nvSpPr>
              <p:cNvPr id="14" name="TextBox 13"/>
              <p:cNvSpPr txBox="1"/>
              <p:nvPr/>
            </p:nvSpPr>
            <p:spPr>
              <a:xfrm>
                <a:off x="228600" y="5071640"/>
                <a:ext cx="1198598" cy="369332"/>
              </a:xfrm>
              <a:prstGeom prst="rect">
                <a:avLst/>
              </a:prstGeom>
              <a:noFill/>
            </p:spPr>
            <p:txBody>
              <a:bodyPr wrap="none" rtlCol="0">
                <a:spAutoFit/>
              </a:bodyPr>
              <a:lstStyle/>
              <a:p>
                <a:r>
                  <a:rPr lang="es-HN" b="1" dirty="0" smtClean="0"/>
                  <a:t>habitantes</a:t>
                </a:r>
                <a:endParaRPr lang="en-US" b="1" dirty="0" smtClean="0"/>
              </a:p>
            </p:txBody>
          </p:sp>
        </p:grpSp>
      </p:grpSp>
      <p:cxnSp>
        <p:nvCxnSpPr>
          <p:cNvPr id="39" name="Straight Arrow Connector 38"/>
          <p:cNvCxnSpPr/>
          <p:nvPr/>
        </p:nvCxnSpPr>
        <p:spPr>
          <a:xfrm>
            <a:off x="1845128" y="5248705"/>
            <a:ext cx="959035" cy="0"/>
          </a:xfrm>
          <a:prstGeom prst="straightConnector1">
            <a:avLst/>
          </a:prstGeom>
          <a:ln w="63500">
            <a:solidFill>
              <a:schemeClr val="accent4">
                <a:lumMod val="60000"/>
                <a:lumOff val="40000"/>
              </a:schemeClr>
            </a:solidFill>
            <a:headEnd type="triangl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2831695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right)">
                                      <p:cBhvr>
                                        <p:cTn id="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HN" dirty="0" smtClean="0"/>
              <a:t>0.8 L/s Filtro Rápido de Arena de Múltiples Capas</a:t>
            </a:r>
            <a:endParaRPr lang="en-US" dirty="0"/>
          </a:p>
        </p:txBody>
      </p:sp>
      <p:pic>
        <p:nvPicPr>
          <p:cNvPr id="3075" name="Picture 3"/>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1828800" y="1725385"/>
            <a:ext cx="1368877" cy="4681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5638800" y="1703614"/>
            <a:ext cx="2122098"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64784528"/>
      </p:ext>
    </p:extLst>
  </p:cSld>
  <p:clrMapOvr>
    <a:masterClrMapping/>
  </p:clrMapOvr>
  <p:transition>
    <p:fade/>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HN" dirty="0" smtClean="0"/>
              <a:t>Vista desde el fondo del filtro</a:t>
            </a:r>
            <a:endParaRPr lang="en-US" dirty="0"/>
          </a:p>
        </p:txBody>
      </p:sp>
      <p:pic>
        <p:nvPicPr>
          <p:cNvPr id="7170" name="Picture 2"/>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1524000" y="1551214"/>
            <a:ext cx="6302829" cy="53067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99111656"/>
      </p:ext>
    </p:extLst>
  </p:cSld>
  <p:clrMapOvr>
    <a:masterClrMapping/>
  </p:clrMapOvr>
  <p:transition>
    <p:fade/>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s-HN"/>
          </a:p>
        </p:txBody>
      </p:sp>
      <p:pic>
        <p:nvPicPr>
          <p:cNvPr id="819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24000559"/>
      </p:ext>
    </p:extLst>
  </p:cSld>
  <p:clrMapOvr>
    <a:masterClrMapping/>
  </p:clrMapOvr>
  <p:transition>
    <p:fade/>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HN" dirty="0" smtClean="0"/>
              <a:t>Vista de una planta de 0.8 L/s (sin el filtro)</a:t>
            </a:r>
            <a:endParaRPr lang="en-US" dirty="0"/>
          </a:p>
        </p:txBody>
      </p:sp>
      <p:pic>
        <p:nvPicPr>
          <p:cNvPr id="4" name="Picture 3"/>
          <p:cNvPicPr>
            <a:picLocks noChangeAspect="1"/>
          </p:cNvPicPr>
          <p:nvPr/>
        </p:nvPicPr>
        <p:blipFill rotWithShape="1">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l="37429" t="50000" r="28476"/>
          <a:stretch/>
        </p:blipFill>
        <p:spPr>
          <a:xfrm>
            <a:off x="2438400" y="1398786"/>
            <a:ext cx="4735286" cy="5555362"/>
          </a:xfrm>
          <a:prstGeom prst="rect">
            <a:avLst/>
          </a:prstGeom>
        </p:spPr>
      </p:pic>
      <p:grpSp>
        <p:nvGrpSpPr>
          <p:cNvPr id="9" name="Group 8"/>
          <p:cNvGrpSpPr/>
          <p:nvPr/>
        </p:nvGrpSpPr>
        <p:grpSpPr>
          <a:xfrm>
            <a:off x="2032906" y="3733799"/>
            <a:ext cx="443594" cy="1702439"/>
            <a:chOff x="2032906" y="2562413"/>
            <a:chExt cx="443594" cy="2895600"/>
          </a:xfrm>
        </p:grpSpPr>
        <p:cxnSp>
          <p:nvCxnSpPr>
            <p:cNvPr id="5" name="Straight Arrow Connector 4"/>
            <p:cNvCxnSpPr/>
            <p:nvPr/>
          </p:nvCxnSpPr>
          <p:spPr>
            <a:xfrm>
              <a:off x="2261506" y="2562413"/>
              <a:ext cx="0" cy="2895600"/>
            </a:xfrm>
            <a:prstGeom prst="straightConnector1">
              <a:avLst/>
            </a:prstGeom>
            <a:ln w="28575">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2032906" y="2562413"/>
              <a:ext cx="44359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2032906" y="5436239"/>
              <a:ext cx="443594"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8" name="TextBox 7"/>
          <p:cNvSpPr txBox="1"/>
          <p:nvPr/>
        </p:nvSpPr>
        <p:spPr>
          <a:xfrm>
            <a:off x="1524000" y="4495800"/>
            <a:ext cx="886781" cy="461665"/>
          </a:xfrm>
          <a:prstGeom prst="rect">
            <a:avLst/>
          </a:prstGeom>
          <a:solidFill>
            <a:schemeClr val="bg1"/>
          </a:solidFill>
        </p:spPr>
        <p:txBody>
          <a:bodyPr wrap="none" rtlCol="0">
            <a:spAutoFit/>
          </a:bodyPr>
          <a:lstStyle/>
          <a:p>
            <a:r>
              <a:rPr lang="es-HN" sz="2400" dirty="0" smtClean="0">
                <a:latin typeface="+mn-lt"/>
              </a:rPr>
              <a:t>1.9 m</a:t>
            </a:r>
            <a:endParaRPr lang="en-US" sz="2400" dirty="0" smtClean="0">
              <a:latin typeface="+mn-lt"/>
            </a:endParaRPr>
          </a:p>
        </p:txBody>
      </p:sp>
      <p:grpSp>
        <p:nvGrpSpPr>
          <p:cNvPr id="10" name="Group 9"/>
          <p:cNvGrpSpPr/>
          <p:nvPr/>
        </p:nvGrpSpPr>
        <p:grpSpPr>
          <a:xfrm rot="3969186">
            <a:off x="3412422" y="1597598"/>
            <a:ext cx="443594" cy="2804933"/>
            <a:chOff x="2032906" y="2562413"/>
            <a:chExt cx="443594" cy="2898362"/>
          </a:xfrm>
        </p:grpSpPr>
        <p:cxnSp>
          <p:nvCxnSpPr>
            <p:cNvPr id="11" name="Straight Arrow Connector 10"/>
            <p:cNvCxnSpPr/>
            <p:nvPr/>
          </p:nvCxnSpPr>
          <p:spPr>
            <a:xfrm>
              <a:off x="2092739" y="2565175"/>
              <a:ext cx="0" cy="2895600"/>
            </a:xfrm>
            <a:prstGeom prst="straightConnector1">
              <a:avLst/>
            </a:prstGeom>
            <a:ln w="28575">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2032906" y="2562413"/>
              <a:ext cx="44359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2032906" y="5436239"/>
              <a:ext cx="443594"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14" name="TextBox 13"/>
          <p:cNvSpPr txBox="1"/>
          <p:nvPr/>
        </p:nvSpPr>
        <p:spPr>
          <a:xfrm>
            <a:off x="3210687" y="2625032"/>
            <a:ext cx="654346" cy="461665"/>
          </a:xfrm>
          <a:prstGeom prst="rect">
            <a:avLst/>
          </a:prstGeom>
          <a:solidFill>
            <a:schemeClr val="bg1"/>
          </a:solidFill>
        </p:spPr>
        <p:txBody>
          <a:bodyPr wrap="none" rtlCol="0">
            <a:spAutoFit/>
          </a:bodyPr>
          <a:lstStyle/>
          <a:p>
            <a:r>
              <a:rPr lang="es-HN" sz="2400" dirty="0" smtClean="0">
                <a:latin typeface="+mn-lt"/>
              </a:rPr>
              <a:t>2 m</a:t>
            </a:r>
            <a:endParaRPr lang="en-US" sz="2400" dirty="0" smtClean="0">
              <a:latin typeface="+mn-lt"/>
            </a:endParaRPr>
          </a:p>
        </p:txBody>
      </p:sp>
      <p:sp>
        <p:nvSpPr>
          <p:cNvPr id="15" name="TextBox 14"/>
          <p:cNvSpPr txBox="1"/>
          <p:nvPr/>
        </p:nvSpPr>
        <p:spPr>
          <a:xfrm>
            <a:off x="685800" y="2285999"/>
            <a:ext cx="2019848" cy="461665"/>
          </a:xfrm>
          <a:prstGeom prst="rect">
            <a:avLst/>
          </a:prstGeom>
          <a:noFill/>
        </p:spPr>
        <p:txBody>
          <a:bodyPr wrap="none" rtlCol="0">
            <a:spAutoFit/>
          </a:bodyPr>
          <a:lstStyle/>
          <a:p>
            <a:r>
              <a:rPr lang="es-HN" sz="2400" dirty="0" smtClean="0">
                <a:latin typeface="+mn-lt"/>
              </a:rPr>
              <a:t>sedimentación</a:t>
            </a:r>
            <a:endParaRPr lang="en-US" sz="2400" dirty="0" smtClean="0">
              <a:latin typeface="+mn-lt"/>
            </a:endParaRPr>
          </a:p>
        </p:txBody>
      </p:sp>
      <p:sp>
        <p:nvSpPr>
          <p:cNvPr id="16" name="TextBox 15"/>
          <p:cNvSpPr txBox="1"/>
          <p:nvPr/>
        </p:nvSpPr>
        <p:spPr>
          <a:xfrm>
            <a:off x="2963825" y="2012870"/>
            <a:ext cx="1545616" cy="461665"/>
          </a:xfrm>
          <a:prstGeom prst="rect">
            <a:avLst/>
          </a:prstGeom>
          <a:noFill/>
        </p:spPr>
        <p:txBody>
          <a:bodyPr wrap="none" rtlCol="0">
            <a:spAutoFit/>
          </a:bodyPr>
          <a:lstStyle/>
          <a:p>
            <a:r>
              <a:rPr lang="es-HN" sz="2400" dirty="0" smtClean="0">
                <a:latin typeface="+mn-lt"/>
              </a:rPr>
              <a:t>floculación</a:t>
            </a:r>
            <a:endParaRPr lang="en-US" sz="2400" dirty="0" smtClean="0">
              <a:latin typeface="+mn-lt"/>
            </a:endParaRPr>
          </a:p>
        </p:txBody>
      </p:sp>
      <p:cxnSp>
        <p:nvCxnSpPr>
          <p:cNvPr id="18" name="Straight Arrow Connector 17"/>
          <p:cNvCxnSpPr>
            <a:stCxn id="16" idx="3"/>
          </p:cNvCxnSpPr>
          <p:nvPr/>
        </p:nvCxnSpPr>
        <p:spPr>
          <a:xfrm>
            <a:off x="4509441" y="2243703"/>
            <a:ext cx="296602" cy="728097"/>
          </a:xfrm>
          <a:prstGeom prst="straightConnector1">
            <a:avLst/>
          </a:prstGeom>
          <a:ln w="38100">
            <a:solidFill>
              <a:srgbClr val="0E6400"/>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6705600" y="1996540"/>
            <a:ext cx="1600200" cy="830997"/>
          </a:xfrm>
          <a:prstGeom prst="rect">
            <a:avLst/>
          </a:prstGeom>
          <a:noFill/>
        </p:spPr>
        <p:txBody>
          <a:bodyPr wrap="square" rtlCol="0">
            <a:spAutoFit/>
          </a:bodyPr>
          <a:lstStyle/>
          <a:p>
            <a:r>
              <a:rPr lang="es-HN" sz="2400" dirty="0" smtClean="0">
                <a:latin typeface="+mn-lt"/>
              </a:rPr>
              <a:t>Tanque de entrada</a:t>
            </a:r>
            <a:endParaRPr lang="en-US" sz="2400" dirty="0" smtClean="0">
              <a:latin typeface="+mn-lt"/>
            </a:endParaRPr>
          </a:p>
        </p:txBody>
      </p:sp>
    </p:spTree>
    <p:extLst>
      <p:ext uri="{BB962C8B-B14F-4D97-AF65-F5344CB8AC3E}">
        <p14:creationId xmlns:p14="http://schemas.microsoft.com/office/powerpoint/2010/main" val="4000706106"/>
      </p:ext>
    </p:extLst>
  </p:cSld>
  <p:clrMapOvr>
    <a:masterClrMapping/>
  </p:clrMapOvr>
  <p:transition>
    <p:fade/>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HN" dirty="0" smtClean="0"/>
              <a:t>Vista en planta de los componentes del </a:t>
            </a:r>
            <a:r>
              <a:rPr lang="es-HN" dirty="0" err="1" smtClean="0"/>
              <a:t>floculador</a:t>
            </a:r>
            <a:endParaRPr lang="es-HN" dirty="0"/>
          </a:p>
        </p:txBody>
      </p:sp>
      <p:grpSp>
        <p:nvGrpSpPr>
          <p:cNvPr id="78" name="Group 77"/>
          <p:cNvGrpSpPr/>
          <p:nvPr/>
        </p:nvGrpSpPr>
        <p:grpSpPr>
          <a:xfrm rot="5400000">
            <a:off x="5564739" y="3215680"/>
            <a:ext cx="4347019" cy="1886625"/>
            <a:chOff x="1087819" y="2349064"/>
            <a:chExt cx="7047187" cy="3058510"/>
          </a:xfrm>
        </p:grpSpPr>
        <p:grpSp>
          <p:nvGrpSpPr>
            <p:cNvPr id="19" name="Group 18"/>
            <p:cNvGrpSpPr/>
            <p:nvPr/>
          </p:nvGrpSpPr>
          <p:grpSpPr>
            <a:xfrm>
              <a:off x="1129855" y="3153104"/>
              <a:ext cx="6942089" cy="1439952"/>
              <a:chOff x="704187" y="2963917"/>
              <a:chExt cx="725214" cy="1439952"/>
            </a:xfrm>
          </p:grpSpPr>
          <p:cxnSp>
            <p:nvCxnSpPr>
              <p:cNvPr id="15" name="Straight Connector 14"/>
              <p:cNvCxnSpPr/>
              <p:nvPr/>
            </p:nvCxnSpPr>
            <p:spPr bwMode="auto">
              <a:xfrm>
                <a:off x="704187" y="2963917"/>
                <a:ext cx="725214" cy="0"/>
              </a:xfrm>
              <a:prstGeom prst="line">
                <a:avLst/>
              </a:prstGeom>
              <a:noFill/>
              <a:ln w="12700" cap="flat" cmpd="sng" algn="ctr">
                <a:solidFill>
                  <a:schemeClr val="accent2"/>
                </a:solidFill>
                <a:prstDash val="solid"/>
                <a:round/>
                <a:headEnd type="none" w="lg" len="med"/>
                <a:tailEnd type="none" w="lg" len="med"/>
              </a:ln>
              <a:effectLst/>
            </p:spPr>
          </p:cxnSp>
          <p:cxnSp>
            <p:nvCxnSpPr>
              <p:cNvPr id="16" name="Straight Connector 15"/>
              <p:cNvCxnSpPr/>
              <p:nvPr/>
            </p:nvCxnSpPr>
            <p:spPr bwMode="auto">
              <a:xfrm>
                <a:off x="704187" y="3683893"/>
                <a:ext cx="725214" cy="0"/>
              </a:xfrm>
              <a:prstGeom prst="line">
                <a:avLst/>
              </a:prstGeom>
              <a:noFill/>
              <a:ln w="12700" cap="flat" cmpd="sng" algn="ctr">
                <a:solidFill>
                  <a:schemeClr val="accent2"/>
                </a:solidFill>
                <a:prstDash val="solid"/>
                <a:round/>
                <a:headEnd type="none" w="lg" len="med"/>
                <a:tailEnd type="none" w="lg" len="med"/>
              </a:ln>
              <a:effectLst/>
            </p:spPr>
          </p:cxnSp>
          <p:cxnSp>
            <p:nvCxnSpPr>
              <p:cNvPr id="17" name="Straight Connector 16"/>
              <p:cNvCxnSpPr/>
              <p:nvPr/>
            </p:nvCxnSpPr>
            <p:spPr bwMode="auto">
              <a:xfrm>
                <a:off x="704187" y="4403869"/>
                <a:ext cx="725214" cy="0"/>
              </a:xfrm>
              <a:prstGeom prst="line">
                <a:avLst/>
              </a:prstGeom>
              <a:noFill/>
              <a:ln w="12700" cap="flat" cmpd="sng" algn="ctr">
                <a:solidFill>
                  <a:schemeClr val="accent2"/>
                </a:solidFill>
                <a:prstDash val="solid"/>
                <a:round/>
                <a:headEnd type="none" w="lg" len="med"/>
                <a:tailEnd type="none" w="lg" len="med"/>
              </a:ln>
              <a:effectLst/>
            </p:spPr>
          </p:cxnSp>
        </p:grpSp>
        <p:sp>
          <p:nvSpPr>
            <p:cNvPr id="4" name="Rectangle 3"/>
            <p:cNvSpPr/>
            <p:nvPr/>
          </p:nvSpPr>
          <p:spPr bwMode="auto">
            <a:xfrm>
              <a:off x="1087819" y="2349064"/>
              <a:ext cx="7047187" cy="3058510"/>
            </a:xfrm>
            <a:prstGeom prst="rect">
              <a:avLst/>
            </a:prstGeom>
            <a:noFill/>
            <a:ln w="152400" cap="flat" cmpd="sng" algn="ctr">
              <a:solidFill>
                <a:schemeClr val="bg1">
                  <a:lumMod val="50000"/>
                </a:schemeClr>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eaLnBrk="0" fontAlgn="base" hangingPunct="0">
                <a:spcBef>
                  <a:spcPct val="50000"/>
                </a:spcBef>
                <a:spcAft>
                  <a:spcPct val="0"/>
                </a:spcAft>
              </a:pPr>
              <a:endParaRPr lang="en-US" sz="2800" smtClean="0">
                <a:solidFill>
                  <a:srgbClr val="000000"/>
                </a:solidFill>
              </a:endParaRPr>
            </a:p>
          </p:txBody>
        </p:sp>
        <p:grpSp>
          <p:nvGrpSpPr>
            <p:cNvPr id="76" name="Group 75"/>
            <p:cNvGrpSpPr/>
            <p:nvPr/>
          </p:nvGrpSpPr>
          <p:grpSpPr>
            <a:xfrm>
              <a:off x="1891862" y="2380596"/>
              <a:ext cx="5481140" cy="2995447"/>
              <a:chOff x="1813034" y="2632844"/>
              <a:chExt cx="5481140" cy="2995447"/>
            </a:xfrm>
          </p:grpSpPr>
          <p:cxnSp>
            <p:nvCxnSpPr>
              <p:cNvPr id="6" name="Straight Connector 5"/>
              <p:cNvCxnSpPr/>
              <p:nvPr/>
            </p:nvCxnSpPr>
            <p:spPr bwMode="auto">
              <a:xfrm>
                <a:off x="1813034" y="2632844"/>
                <a:ext cx="0" cy="2995447"/>
              </a:xfrm>
              <a:prstGeom prst="line">
                <a:avLst/>
              </a:prstGeom>
              <a:noFill/>
              <a:ln w="57150" cap="flat" cmpd="sng" algn="ctr">
                <a:solidFill>
                  <a:schemeClr val="bg2"/>
                </a:solidFill>
                <a:prstDash val="solid"/>
                <a:round/>
                <a:headEnd type="none" w="lg" len="med"/>
                <a:tailEnd type="none" w="lg" len="med"/>
              </a:ln>
              <a:effectLst/>
            </p:spPr>
          </p:cxnSp>
          <p:cxnSp>
            <p:nvCxnSpPr>
              <p:cNvPr id="7" name="Straight Connector 6"/>
              <p:cNvCxnSpPr/>
              <p:nvPr/>
            </p:nvCxnSpPr>
            <p:spPr bwMode="auto">
              <a:xfrm>
                <a:off x="2596054" y="2632844"/>
                <a:ext cx="0" cy="2995447"/>
              </a:xfrm>
              <a:prstGeom prst="line">
                <a:avLst/>
              </a:prstGeom>
              <a:noFill/>
              <a:ln w="57150" cap="flat" cmpd="sng" algn="ctr">
                <a:solidFill>
                  <a:schemeClr val="bg2"/>
                </a:solidFill>
                <a:prstDash val="solid"/>
                <a:round/>
                <a:headEnd type="none" w="lg" len="med"/>
                <a:tailEnd type="none" w="lg" len="med"/>
              </a:ln>
              <a:effectLst/>
            </p:spPr>
          </p:cxnSp>
          <p:cxnSp>
            <p:nvCxnSpPr>
              <p:cNvPr id="8" name="Straight Connector 7"/>
              <p:cNvCxnSpPr/>
              <p:nvPr/>
            </p:nvCxnSpPr>
            <p:spPr bwMode="auto">
              <a:xfrm>
                <a:off x="3379074" y="2632844"/>
                <a:ext cx="0" cy="2995447"/>
              </a:xfrm>
              <a:prstGeom prst="line">
                <a:avLst/>
              </a:prstGeom>
              <a:noFill/>
              <a:ln w="57150" cap="flat" cmpd="sng" algn="ctr">
                <a:solidFill>
                  <a:schemeClr val="bg2"/>
                </a:solidFill>
                <a:prstDash val="solid"/>
                <a:round/>
                <a:headEnd type="none" w="lg" len="med"/>
                <a:tailEnd type="none" w="lg" len="med"/>
              </a:ln>
              <a:effectLst/>
            </p:spPr>
          </p:cxnSp>
          <p:cxnSp>
            <p:nvCxnSpPr>
              <p:cNvPr id="9" name="Straight Connector 8"/>
              <p:cNvCxnSpPr/>
              <p:nvPr/>
            </p:nvCxnSpPr>
            <p:spPr bwMode="auto">
              <a:xfrm>
                <a:off x="4162094" y="2632844"/>
                <a:ext cx="0" cy="2995447"/>
              </a:xfrm>
              <a:prstGeom prst="line">
                <a:avLst/>
              </a:prstGeom>
              <a:noFill/>
              <a:ln w="57150" cap="flat" cmpd="sng" algn="ctr">
                <a:solidFill>
                  <a:schemeClr val="bg2"/>
                </a:solidFill>
                <a:prstDash val="solid"/>
                <a:round/>
                <a:headEnd type="none" w="lg" len="med"/>
                <a:tailEnd type="none" w="lg" len="med"/>
              </a:ln>
              <a:effectLst/>
            </p:spPr>
          </p:cxnSp>
          <p:cxnSp>
            <p:nvCxnSpPr>
              <p:cNvPr id="10" name="Straight Connector 9"/>
              <p:cNvCxnSpPr/>
              <p:nvPr/>
            </p:nvCxnSpPr>
            <p:spPr bwMode="auto">
              <a:xfrm>
                <a:off x="4945114" y="2632844"/>
                <a:ext cx="0" cy="2995447"/>
              </a:xfrm>
              <a:prstGeom prst="line">
                <a:avLst/>
              </a:prstGeom>
              <a:noFill/>
              <a:ln w="57150" cap="flat" cmpd="sng" algn="ctr">
                <a:solidFill>
                  <a:schemeClr val="bg2"/>
                </a:solidFill>
                <a:prstDash val="solid"/>
                <a:round/>
                <a:headEnd type="none" w="lg" len="med"/>
                <a:tailEnd type="none" w="lg" len="med"/>
              </a:ln>
              <a:effectLst/>
            </p:spPr>
          </p:cxnSp>
          <p:cxnSp>
            <p:nvCxnSpPr>
              <p:cNvPr id="11" name="Straight Connector 10"/>
              <p:cNvCxnSpPr/>
              <p:nvPr/>
            </p:nvCxnSpPr>
            <p:spPr bwMode="auto">
              <a:xfrm>
                <a:off x="5728134" y="2632844"/>
                <a:ext cx="0" cy="2995447"/>
              </a:xfrm>
              <a:prstGeom prst="line">
                <a:avLst/>
              </a:prstGeom>
              <a:noFill/>
              <a:ln w="57150" cap="flat" cmpd="sng" algn="ctr">
                <a:solidFill>
                  <a:schemeClr val="bg2"/>
                </a:solidFill>
                <a:prstDash val="solid"/>
                <a:round/>
                <a:headEnd type="none" w="lg" len="med"/>
                <a:tailEnd type="none" w="lg" len="med"/>
              </a:ln>
              <a:effectLst/>
            </p:spPr>
          </p:cxnSp>
          <p:cxnSp>
            <p:nvCxnSpPr>
              <p:cNvPr id="12" name="Straight Connector 11"/>
              <p:cNvCxnSpPr/>
              <p:nvPr/>
            </p:nvCxnSpPr>
            <p:spPr bwMode="auto">
              <a:xfrm>
                <a:off x="6511154" y="2632844"/>
                <a:ext cx="0" cy="2995447"/>
              </a:xfrm>
              <a:prstGeom prst="line">
                <a:avLst/>
              </a:prstGeom>
              <a:noFill/>
              <a:ln w="57150" cap="flat" cmpd="sng" algn="ctr">
                <a:solidFill>
                  <a:schemeClr val="bg2"/>
                </a:solidFill>
                <a:prstDash val="solid"/>
                <a:round/>
                <a:headEnd type="none" w="lg" len="med"/>
                <a:tailEnd type="none" w="lg" len="med"/>
              </a:ln>
              <a:effectLst/>
            </p:spPr>
          </p:cxnSp>
          <p:cxnSp>
            <p:nvCxnSpPr>
              <p:cNvPr id="13" name="Straight Connector 12"/>
              <p:cNvCxnSpPr/>
              <p:nvPr/>
            </p:nvCxnSpPr>
            <p:spPr bwMode="auto">
              <a:xfrm>
                <a:off x="7294174" y="2632844"/>
                <a:ext cx="0" cy="2995447"/>
              </a:xfrm>
              <a:prstGeom prst="line">
                <a:avLst/>
              </a:prstGeom>
              <a:noFill/>
              <a:ln w="57150" cap="flat" cmpd="sng" algn="ctr">
                <a:solidFill>
                  <a:schemeClr val="bg2"/>
                </a:solidFill>
                <a:prstDash val="solid"/>
                <a:round/>
                <a:headEnd type="none" w="lg" len="med"/>
                <a:tailEnd type="none" w="lg" len="med"/>
              </a:ln>
              <a:effectLst/>
            </p:spPr>
          </p:cxnSp>
        </p:grpSp>
        <p:grpSp>
          <p:nvGrpSpPr>
            <p:cNvPr id="27" name="Group 26"/>
            <p:cNvGrpSpPr/>
            <p:nvPr/>
          </p:nvGrpSpPr>
          <p:grpSpPr>
            <a:xfrm flipV="1">
              <a:off x="1300655" y="2433108"/>
              <a:ext cx="394138" cy="2885089"/>
              <a:chOff x="1221827" y="2680138"/>
              <a:chExt cx="394138" cy="2885089"/>
            </a:xfrm>
          </p:grpSpPr>
          <p:sp>
            <p:nvSpPr>
              <p:cNvPr id="20" name="Rectangle 19"/>
              <p:cNvSpPr/>
              <p:nvPr/>
            </p:nvSpPr>
            <p:spPr bwMode="auto">
              <a:xfrm>
                <a:off x="1379482" y="2680138"/>
                <a:ext cx="78828" cy="2822028"/>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n-US" sz="2800" smtClean="0">
                  <a:solidFill>
                    <a:srgbClr val="000000"/>
                  </a:solidFill>
                </a:endParaRPr>
              </a:p>
            </p:txBody>
          </p:sp>
          <p:sp>
            <p:nvSpPr>
              <p:cNvPr id="21" name="Rectangle 20"/>
              <p:cNvSpPr/>
              <p:nvPr/>
            </p:nvSpPr>
            <p:spPr bwMode="auto">
              <a:xfrm>
                <a:off x="1221827" y="2680138"/>
                <a:ext cx="394138" cy="709449"/>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n-US" sz="2800" smtClean="0">
                  <a:solidFill>
                    <a:srgbClr val="000000"/>
                  </a:solidFill>
                </a:endParaRPr>
              </a:p>
            </p:txBody>
          </p:sp>
          <p:sp>
            <p:nvSpPr>
              <p:cNvPr id="22" name="Rectangle 21"/>
              <p:cNvSpPr/>
              <p:nvPr/>
            </p:nvSpPr>
            <p:spPr bwMode="auto">
              <a:xfrm>
                <a:off x="1221827" y="3405351"/>
                <a:ext cx="394138" cy="709449"/>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n-US" sz="2800" smtClean="0">
                  <a:solidFill>
                    <a:srgbClr val="000000"/>
                  </a:solidFill>
                </a:endParaRPr>
              </a:p>
            </p:txBody>
          </p:sp>
          <p:sp>
            <p:nvSpPr>
              <p:cNvPr id="23" name="Rectangle 22"/>
              <p:cNvSpPr/>
              <p:nvPr/>
            </p:nvSpPr>
            <p:spPr bwMode="auto">
              <a:xfrm>
                <a:off x="1221827" y="4130564"/>
                <a:ext cx="394138" cy="709449"/>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n-US" sz="2800" smtClean="0">
                  <a:solidFill>
                    <a:srgbClr val="000000"/>
                  </a:solidFill>
                </a:endParaRPr>
              </a:p>
            </p:txBody>
          </p:sp>
          <p:sp>
            <p:nvSpPr>
              <p:cNvPr id="24" name="Rectangle 23"/>
              <p:cNvSpPr/>
              <p:nvPr/>
            </p:nvSpPr>
            <p:spPr bwMode="auto">
              <a:xfrm>
                <a:off x="1221827" y="4855778"/>
                <a:ext cx="394138" cy="709449"/>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n-US" sz="2800" smtClean="0">
                  <a:solidFill>
                    <a:srgbClr val="000000"/>
                  </a:solidFill>
                </a:endParaRPr>
              </a:p>
            </p:txBody>
          </p:sp>
        </p:grpSp>
        <p:grpSp>
          <p:nvGrpSpPr>
            <p:cNvPr id="28" name="Group 27"/>
            <p:cNvGrpSpPr/>
            <p:nvPr/>
          </p:nvGrpSpPr>
          <p:grpSpPr>
            <a:xfrm>
              <a:off x="2075812" y="2433108"/>
              <a:ext cx="394138" cy="2885089"/>
              <a:chOff x="1221827" y="2680138"/>
              <a:chExt cx="394138" cy="2885089"/>
            </a:xfrm>
          </p:grpSpPr>
          <p:sp>
            <p:nvSpPr>
              <p:cNvPr id="29" name="Rectangle 28"/>
              <p:cNvSpPr/>
              <p:nvPr/>
            </p:nvSpPr>
            <p:spPr bwMode="auto">
              <a:xfrm>
                <a:off x="1379482" y="2680138"/>
                <a:ext cx="78828" cy="2822028"/>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n-US" sz="2800" smtClean="0">
                  <a:solidFill>
                    <a:srgbClr val="000000"/>
                  </a:solidFill>
                </a:endParaRPr>
              </a:p>
            </p:txBody>
          </p:sp>
          <p:sp>
            <p:nvSpPr>
              <p:cNvPr id="30" name="Rectangle 29"/>
              <p:cNvSpPr/>
              <p:nvPr/>
            </p:nvSpPr>
            <p:spPr bwMode="auto">
              <a:xfrm>
                <a:off x="1221827" y="2680138"/>
                <a:ext cx="394138" cy="709449"/>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n-US" sz="2800" smtClean="0">
                  <a:solidFill>
                    <a:srgbClr val="000000"/>
                  </a:solidFill>
                </a:endParaRPr>
              </a:p>
            </p:txBody>
          </p:sp>
          <p:sp>
            <p:nvSpPr>
              <p:cNvPr id="31" name="Rectangle 30"/>
              <p:cNvSpPr/>
              <p:nvPr/>
            </p:nvSpPr>
            <p:spPr bwMode="auto">
              <a:xfrm>
                <a:off x="1221827" y="3405351"/>
                <a:ext cx="394138" cy="709449"/>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n-US" sz="2800" smtClean="0">
                  <a:solidFill>
                    <a:srgbClr val="000000"/>
                  </a:solidFill>
                </a:endParaRPr>
              </a:p>
            </p:txBody>
          </p:sp>
          <p:sp>
            <p:nvSpPr>
              <p:cNvPr id="32" name="Rectangle 31"/>
              <p:cNvSpPr/>
              <p:nvPr/>
            </p:nvSpPr>
            <p:spPr bwMode="auto">
              <a:xfrm>
                <a:off x="1221827" y="4130564"/>
                <a:ext cx="394138" cy="709449"/>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n-US" sz="2800" smtClean="0">
                  <a:solidFill>
                    <a:srgbClr val="000000"/>
                  </a:solidFill>
                </a:endParaRPr>
              </a:p>
            </p:txBody>
          </p:sp>
          <p:sp>
            <p:nvSpPr>
              <p:cNvPr id="33" name="Rectangle 32"/>
              <p:cNvSpPr/>
              <p:nvPr/>
            </p:nvSpPr>
            <p:spPr bwMode="auto">
              <a:xfrm>
                <a:off x="1221827" y="4855778"/>
                <a:ext cx="394138" cy="709449"/>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n-US" sz="2800" smtClean="0">
                  <a:solidFill>
                    <a:srgbClr val="000000"/>
                  </a:solidFill>
                </a:endParaRPr>
              </a:p>
            </p:txBody>
          </p:sp>
        </p:grpSp>
        <p:grpSp>
          <p:nvGrpSpPr>
            <p:cNvPr id="34" name="Group 33"/>
            <p:cNvGrpSpPr/>
            <p:nvPr/>
          </p:nvGrpSpPr>
          <p:grpSpPr>
            <a:xfrm flipV="1">
              <a:off x="2850969" y="2433108"/>
              <a:ext cx="394138" cy="2885089"/>
              <a:chOff x="1221827" y="2680138"/>
              <a:chExt cx="394138" cy="2885089"/>
            </a:xfrm>
          </p:grpSpPr>
          <p:sp>
            <p:nvSpPr>
              <p:cNvPr id="35" name="Rectangle 34"/>
              <p:cNvSpPr/>
              <p:nvPr/>
            </p:nvSpPr>
            <p:spPr bwMode="auto">
              <a:xfrm>
                <a:off x="1379482" y="2680138"/>
                <a:ext cx="78828" cy="2822028"/>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n-US" sz="2800" smtClean="0">
                  <a:solidFill>
                    <a:srgbClr val="000000"/>
                  </a:solidFill>
                </a:endParaRPr>
              </a:p>
            </p:txBody>
          </p:sp>
          <p:sp>
            <p:nvSpPr>
              <p:cNvPr id="36" name="Rectangle 35"/>
              <p:cNvSpPr/>
              <p:nvPr/>
            </p:nvSpPr>
            <p:spPr bwMode="auto">
              <a:xfrm>
                <a:off x="1221827" y="2680138"/>
                <a:ext cx="394138" cy="709449"/>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n-US" sz="2800" smtClean="0">
                  <a:solidFill>
                    <a:srgbClr val="000000"/>
                  </a:solidFill>
                </a:endParaRPr>
              </a:p>
            </p:txBody>
          </p:sp>
          <p:sp>
            <p:nvSpPr>
              <p:cNvPr id="37" name="Rectangle 36"/>
              <p:cNvSpPr/>
              <p:nvPr/>
            </p:nvSpPr>
            <p:spPr bwMode="auto">
              <a:xfrm>
                <a:off x="1221827" y="3405351"/>
                <a:ext cx="394138" cy="709449"/>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n-US" sz="2800" smtClean="0">
                  <a:solidFill>
                    <a:srgbClr val="000000"/>
                  </a:solidFill>
                </a:endParaRPr>
              </a:p>
            </p:txBody>
          </p:sp>
          <p:sp>
            <p:nvSpPr>
              <p:cNvPr id="38" name="Rectangle 37"/>
              <p:cNvSpPr/>
              <p:nvPr/>
            </p:nvSpPr>
            <p:spPr bwMode="auto">
              <a:xfrm>
                <a:off x="1221827" y="4130564"/>
                <a:ext cx="394138" cy="709449"/>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n-US" sz="2800" smtClean="0">
                  <a:solidFill>
                    <a:srgbClr val="000000"/>
                  </a:solidFill>
                </a:endParaRPr>
              </a:p>
            </p:txBody>
          </p:sp>
          <p:sp>
            <p:nvSpPr>
              <p:cNvPr id="39" name="Rectangle 38"/>
              <p:cNvSpPr/>
              <p:nvPr/>
            </p:nvSpPr>
            <p:spPr bwMode="auto">
              <a:xfrm>
                <a:off x="1221827" y="4855778"/>
                <a:ext cx="394138" cy="709449"/>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n-US" sz="2800" smtClean="0">
                  <a:solidFill>
                    <a:srgbClr val="000000"/>
                  </a:solidFill>
                </a:endParaRPr>
              </a:p>
            </p:txBody>
          </p:sp>
        </p:grpSp>
        <p:grpSp>
          <p:nvGrpSpPr>
            <p:cNvPr id="40" name="Group 39"/>
            <p:cNvGrpSpPr/>
            <p:nvPr/>
          </p:nvGrpSpPr>
          <p:grpSpPr>
            <a:xfrm>
              <a:off x="3626126" y="2433108"/>
              <a:ext cx="394138" cy="2885089"/>
              <a:chOff x="1221827" y="2680138"/>
              <a:chExt cx="394138" cy="2885089"/>
            </a:xfrm>
          </p:grpSpPr>
          <p:sp>
            <p:nvSpPr>
              <p:cNvPr id="41" name="Rectangle 40"/>
              <p:cNvSpPr/>
              <p:nvPr/>
            </p:nvSpPr>
            <p:spPr bwMode="auto">
              <a:xfrm>
                <a:off x="1379482" y="2680138"/>
                <a:ext cx="78828" cy="2822028"/>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n-US" sz="2800" smtClean="0">
                  <a:solidFill>
                    <a:srgbClr val="000000"/>
                  </a:solidFill>
                </a:endParaRPr>
              </a:p>
            </p:txBody>
          </p:sp>
          <p:sp>
            <p:nvSpPr>
              <p:cNvPr id="42" name="Rectangle 41"/>
              <p:cNvSpPr/>
              <p:nvPr/>
            </p:nvSpPr>
            <p:spPr bwMode="auto">
              <a:xfrm>
                <a:off x="1221827" y="2680138"/>
                <a:ext cx="394138" cy="709449"/>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n-US" sz="2800" smtClean="0">
                  <a:solidFill>
                    <a:srgbClr val="000000"/>
                  </a:solidFill>
                </a:endParaRPr>
              </a:p>
            </p:txBody>
          </p:sp>
          <p:sp>
            <p:nvSpPr>
              <p:cNvPr id="43" name="Rectangle 42"/>
              <p:cNvSpPr/>
              <p:nvPr/>
            </p:nvSpPr>
            <p:spPr bwMode="auto">
              <a:xfrm>
                <a:off x="1221827" y="3405351"/>
                <a:ext cx="394138" cy="709449"/>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n-US" sz="2800" smtClean="0">
                  <a:solidFill>
                    <a:srgbClr val="000000"/>
                  </a:solidFill>
                </a:endParaRPr>
              </a:p>
            </p:txBody>
          </p:sp>
          <p:sp>
            <p:nvSpPr>
              <p:cNvPr id="44" name="Rectangle 43"/>
              <p:cNvSpPr/>
              <p:nvPr/>
            </p:nvSpPr>
            <p:spPr bwMode="auto">
              <a:xfrm>
                <a:off x="1221827" y="4130564"/>
                <a:ext cx="394138" cy="709449"/>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n-US" sz="2800" smtClean="0">
                  <a:solidFill>
                    <a:srgbClr val="000000"/>
                  </a:solidFill>
                </a:endParaRPr>
              </a:p>
            </p:txBody>
          </p:sp>
          <p:sp>
            <p:nvSpPr>
              <p:cNvPr id="45" name="Rectangle 44"/>
              <p:cNvSpPr/>
              <p:nvPr/>
            </p:nvSpPr>
            <p:spPr bwMode="auto">
              <a:xfrm>
                <a:off x="1221827" y="4855778"/>
                <a:ext cx="394138" cy="709449"/>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n-US" sz="2800" smtClean="0">
                  <a:solidFill>
                    <a:srgbClr val="000000"/>
                  </a:solidFill>
                </a:endParaRPr>
              </a:p>
            </p:txBody>
          </p:sp>
        </p:grpSp>
        <p:grpSp>
          <p:nvGrpSpPr>
            <p:cNvPr id="46" name="Group 45"/>
            <p:cNvGrpSpPr/>
            <p:nvPr/>
          </p:nvGrpSpPr>
          <p:grpSpPr>
            <a:xfrm flipV="1">
              <a:off x="4401283" y="2433108"/>
              <a:ext cx="394138" cy="2885089"/>
              <a:chOff x="1221827" y="2680138"/>
              <a:chExt cx="394138" cy="2885089"/>
            </a:xfrm>
          </p:grpSpPr>
          <p:sp>
            <p:nvSpPr>
              <p:cNvPr id="47" name="Rectangle 46"/>
              <p:cNvSpPr/>
              <p:nvPr/>
            </p:nvSpPr>
            <p:spPr bwMode="auto">
              <a:xfrm>
                <a:off x="1379482" y="2680138"/>
                <a:ext cx="78828" cy="2822028"/>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n-US" sz="2800" smtClean="0">
                  <a:solidFill>
                    <a:srgbClr val="000000"/>
                  </a:solidFill>
                </a:endParaRPr>
              </a:p>
            </p:txBody>
          </p:sp>
          <p:sp>
            <p:nvSpPr>
              <p:cNvPr id="48" name="Rectangle 47"/>
              <p:cNvSpPr/>
              <p:nvPr/>
            </p:nvSpPr>
            <p:spPr bwMode="auto">
              <a:xfrm>
                <a:off x="1221827" y="2680138"/>
                <a:ext cx="394138" cy="709449"/>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n-US" sz="2800" smtClean="0">
                  <a:solidFill>
                    <a:srgbClr val="000000"/>
                  </a:solidFill>
                </a:endParaRPr>
              </a:p>
            </p:txBody>
          </p:sp>
          <p:sp>
            <p:nvSpPr>
              <p:cNvPr id="49" name="Rectangle 48"/>
              <p:cNvSpPr/>
              <p:nvPr/>
            </p:nvSpPr>
            <p:spPr bwMode="auto">
              <a:xfrm>
                <a:off x="1221827" y="3405351"/>
                <a:ext cx="394138" cy="709449"/>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n-US" sz="2800" smtClean="0">
                  <a:solidFill>
                    <a:srgbClr val="000000"/>
                  </a:solidFill>
                </a:endParaRPr>
              </a:p>
            </p:txBody>
          </p:sp>
          <p:sp>
            <p:nvSpPr>
              <p:cNvPr id="50" name="Rectangle 49"/>
              <p:cNvSpPr/>
              <p:nvPr/>
            </p:nvSpPr>
            <p:spPr bwMode="auto">
              <a:xfrm>
                <a:off x="1221827" y="4130564"/>
                <a:ext cx="394138" cy="709449"/>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n-US" sz="2800" smtClean="0">
                  <a:solidFill>
                    <a:srgbClr val="000000"/>
                  </a:solidFill>
                </a:endParaRPr>
              </a:p>
            </p:txBody>
          </p:sp>
          <p:sp>
            <p:nvSpPr>
              <p:cNvPr id="51" name="Rectangle 50"/>
              <p:cNvSpPr/>
              <p:nvPr/>
            </p:nvSpPr>
            <p:spPr bwMode="auto">
              <a:xfrm>
                <a:off x="1221827" y="4855778"/>
                <a:ext cx="394138" cy="709449"/>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n-US" sz="2800" smtClean="0">
                  <a:solidFill>
                    <a:srgbClr val="000000"/>
                  </a:solidFill>
                </a:endParaRPr>
              </a:p>
            </p:txBody>
          </p:sp>
        </p:grpSp>
        <p:grpSp>
          <p:nvGrpSpPr>
            <p:cNvPr id="52" name="Group 51"/>
            <p:cNvGrpSpPr/>
            <p:nvPr/>
          </p:nvGrpSpPr>
          <p:grpSpPr>
            <a:xfrm>
              <a:off x="5176440" y="2433108"/>
              <a:ext cx="394138" cy="2885089"/>
              <a:chOff x="1221827" y="2680138"/>
              <a:chExt cx="394138" cy="2885089"/>
            </a:xfrm>
          </p:grpSpPr>
          <p:sp>
            <p:nvSpPr>
              <p:cNvPr id="53" name="Rectangle 52"/>
              <p:cNvSpPr/>
              <p:nvPr/>
            </p:nvSpPr>
            <p:spPr bwMode="auto">
              <a:xfrm>
                <a:off x="1379482" y="2680138"/>
                <a:ext cx="78828" cy="2822028"/>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n-US" sz="2800" smtClean="0">
                  <a:solidFill>
                    <a:srgbClr val="000000"/>
                  </a:solidFill>
                </a:endParaRPr>
              </a:p>
            </p:txBody>
          </p:sp>
          <p:sp>
            <p:nvSpPr>
              <p:cNvPr id="54" name="Rectangle 53"/>
              <p:cNvSpPr/>
              <p:nvPr/>
            </p:nvSpPr>
            <p:spPr bwMode="auto">
              <a:xfrm>
                <a:off x="1221827" y="2680138"/>
                <a:ext cx="394138" cy="709449"/>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n-US" sz="2800" smtClean="0">
                  <a:solidFill>
                    <a:srgbClr val="000000"/>
                  </a:solidFill>
                </a:endParaRPr>
              </a:p>
            </p:txBody>
          </p:sp>
          <p:sp>
            <p:nvSpPr>
              <p:cNvPr id="55" name="Rectangle 54"/>
              <p:cNvSpPr/>
              <p:nvPr/>
            </p:nvSpPr>
            <p:spPr bwMode="auto">
              <a:xfrm>
                <a:off x="1221827" y="3405351"/>
                <a:ext cx="394138" cy="709449"/>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n-US" sz="2800" smtClean="0">
                  <a:solidFill>
                    <a:srgbClr val="000000"/>
                  </a:solidFill>
                </a:endParaRPr>
              </a:p>
            </p:txBody>
          </p:sp>
          <p:sp>
            <p:nvSpPr>
              <p:cNvPr id="56" name="Rectangle 55"/>
              <p:cNvSpPr/>
              <p:nvPr/>
            </p:nvSpPr>
            <p:spPr bwMode="auto">
              <a:xfrm>
                <a:off x="1221827" y="4130564"/>
                <a:ext cx="394138" cy="709449"/>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n-US" sz="2800" smtClean="0">
                  <a:solidFill>
                    <a:srgbClr val="000000"/>
                  </a:solidFill>
                </a:endParaRPr>
              </a:p>
            </p:txBody>
          </p:sp>
          <p:sp>
            <p:nvSpPr>
              <p:cNvPr id="57" name="Rectangle 56"/>
              <p:cNvSpPr/>
              <p:nvPr/>
            </p:nvSpPr>
            <p:spPr bwMode="auto">
              <a:xfrm>
                <a:off x="1221827" y="4855778"/>
                <a:ext cx="394138" cy="709449"/>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n-US" sz="2800" smtClean="0">
                  <a:solidFill>
                    <a:srgbClr val="000000"/>
                  </a:solidFill>
                </a:endParaRPr>
              </a:p>
            </p:txBody>
          </p:sp>
        </p:grpSp>
        <p:grpSp>
          <p:nvGrpSpPr>
            <p:cNvPr id="58" name="Group 57"/>
            <p:cNvGrpSpPr/>
            <p:nvPr/>
          </p:nvGrpSpPr>
          <p:grpSpPr>
            <a:xfrm flipV="1">
              <a:off x="5951597" y="2433108"/>
              <a:ext cx="394138" cy="2885089"/>
              <a:chOff x="1221827" y="2680138"/>
              <a:chExt cx="394138" cy="2885089"/>
            </a:xfrm>
          </p:grpSpPr>
          <p:sp>
            <p:nvSpPr>
              <p:cNvPr id="59" name="Rectangle 58"/>
              <p:cNvSpPr/>
              <p:nvPr/>
            </p:nvSpPr>
            <p:spPr bwMode="auto">
              <a:xfrm>
                <a:off x="1379482" y="2680138"/>
                <a:ext cx="78828" cy="2822028"/>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n-US" sz="2800" smtClean="0">
                  <a:solidFill>
                    <a:srgbClr val="000000"/>
                  </a:solidFill>
                </a:endParaRPr>
              </a:p>
            </p:txBody>
          </p:sp>
          <p:sp>
            <p:nvSpPr>
              <p:cNvPr id="60" name="Rectangle 59"/>
              <p:cNvSpPr/>
              <p:nvPr/>
            </p:nvSpPr>
            <p:spPr bwMode="auto">
              <a:xfrm>
                <a:off x="1221827" y="2680138"/>
                <a:ext cx="394138" cy="709449"/>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n-US" sz="2800" smtClean="0">
                  <a:solidFill>
                    <a:srgbClr val="000000"/>
                  </a:solidFill>
                </a:endParaRPr>
              </a:p>
            </p:txBody>
          </p:sp>
          <p:sp>
            <p:nvSpPr>
              <p:cNvPr id="61" name="Rectangle 60"/>
              <p:cNvSpPr/>
              <p:nvPr/>
            </p:nvSpPr>
            <p:spPr bwMode="auto">
              <a:xfrm>
                <a:off x="1221827" y="3405351"/>
                <a:ext cx="394138" cy="709449"/>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n-US" sz="2800" smtClean="0">
                  <a:solidFill>
                    <a:srgbClr val="000000"/>
                  </a:solidFill>
                </a:endParaRPr>
              </a:p>
            </p:txBody>
          </p:sp>
          <p:sp>
            <p:nvSpPr>
              <p:cNvPr id="62" name="Rectangle 61"/>
              <p:cNvSpPr/>
              <p:nvPr/>
            </p:nvSpPr>
            <p:spPr bwMode="auto">
              <a:xfrm>
                <a:off x="1221827" y="4130564"/>
                <a:ext cx="394138" cy="709449"/>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n-US" sz="2800" smtClean="0">
                  <a:solidFill>
                    <a:srgbClr val="000000"/>
                  </a:solidFill>
                </a:endParaRPr>
              </a:p>
            </p:txBody>
          </p:sp>
          <p:sp>
            <p:nvSpPr>
              <p:cNvPr id="63" name="Rectangle 62"/>
              <p:cNvSpPr/>
              <p:nvPr/>
            </p:nvSpPr>
            <p:spPr bwMode="auto">
              <a:xfrm>
                <a:off x="1221827" y="4855778"/>
                <a:ext cx="394138" cy="709449"/>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n-US" sz="2800" smtClean="0">
                  <a:solidFill>
                    <a:srgbClr val="000000"/>
                  </a:solidFill>
                </a:endParaRPr>
              </a:p>
            </p:txBody>
          </p:sp>
        </p:grpSp>
        <p:grpSp>
          <p:nvGrpSpPr>
            <p:cNvPr id="64" name="Group 63"/>
            <p:cNvGrpSpPr/>
            <p:nvPr/>
          </p:nvGrpSpPr>
          <p:grpSpPr>
            <a:xfrm>
              <a:off x="6726754" y="2433108"/>
              <a:ext cx="394138" cy="2885089"/>
              <a:chOff x="1221827" y="2680138"/>
              <a:chExt cx="394138" cy="2885089"/>
            </a:xfrm>
          </p:grpSpPr>
          <p:sp>
            <p:nvSpPr>
              <p:cNvPr id="65" name="Rectangle 64"/>
              <p:cNvSpPr/>
              <p:nvPr/>
            </p:nvSpPr>
            <p:spPr bwMode="auto">
              <a:xfrm>
                <a:off x="1379482" y="2680138"/>
                <a:ext cx="78828" cy="2822028"/>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n-US" sz="2800" smtClean="0">
                  <a:solidFill>
                    <a:srgbClr val="000000"/>
                  </a:solidFill>
                </a:endParaRPr>
              </a:p>
            </p:txBody>
          </p:sp>
          <p:sp>
            <p:nvSpPr>
              <p:cNvPr id="66" name="Rectangle 65"/>
              <p:cNvSpPr/>
              <p:nvPr/>
            </p:nvSpPr>
            <p:spPr bwMode="auto">
              <a:xfrm>
                <a:off x="1221827" y="2680138"/>
                <a:ext cx="394138" cy="709449"/>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n-US" sz="2800" smtClean="0">
                  <a:solidFill>
                    <a:srgbClr val="000000"/>
                  </a:solidFill>
                </a:endParaRPr>
              </a:p>
            </p:txBody>
          </p:sp>
          <p:sp>
            <p:nvSpPr>
              <p:cNvPr id="67" name="Rectangle 66"/>
              <p:cNvSpPr/>
              <p:nvPr/>
            </p:nvSpPr>
            <p:spPr bwMode="auto">
              <a:xfrm>
                <a:off x="1221827" y="3405351"/>
                <a:ext cx="394138" cy="709449"/>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n-US" sz="2800" smtClean="0">
                  <a:solidFill>
                    <a:srgbClr val="000000"/>
                  </a:solidFill>
                </a:endParaRPr>
              </a:p>
            </p:txBody>
          </p:sp>
          <p:sp>
            <p:nvSpPr>
              <p:cNvPr id="68" name="Rectangle 67"/>
              <p:cNvSpPr/>
              <p:nvPr/>
            </p:nvSpPr>
            <p:spPr bwMode="auto">
              <a:xfrm>
                <a:off x="1221827" y="4130564"/>
                <a:ext cx="394138" cy="709449"/>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n-US" sz="2800" smtClean="0">
                  <a:solidFill>
                    <a:srgbClr val="000000"/>
                  </a:solidFill>
                </a:endParaRPr>
              </a:p>
            </p:txBody>
          </p:sp>
          <p:sp>
            <p:nvSpPr>
              <p:cNvPr id="69" name="Rectangle 68"/>
              <p:cNvSpPr/>
              <p:nvPr/>
            </p:nvSpPr>
            <p:spPr bwMode="auto">
              <a:xfrm>
                <a:off x="1221827" y="4855778"/>
                <a:ext cx="394138" cy="709449"/>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n-US" sz="2800" smtClean="0">
                  <a:solidFill>
                    <a:srgbClr val="000000"/>
                  </a:solidFill>
                </a:endParaRPr>
              </a:p>
            </p:txBody>
          </p:sp>
        </p:grpSp>
        <p:grpSp>
          <p:nvGrpSpPr>
            <p:cNvPr id="70" name="Group 69"/>
            <p:cNvGrpSpPr/>
            <p:nvPr/>
          </p:nvGrpSpPr>
          <p:grpSpPr>
            <a:xfrm flipV="1">
              <a:off x="7501911" y="2433108"/>
              <a:ext cx="394138" cy="2885089"/>
              <a:chOff x="1221827" y="2680138"/>
              <a:chExt cx="394138" cy="2885089"/>
            </a:xfrm>
          </p:grpSpPr>
          <p:sp>
            <p:nvSpPr>
              <p:cNvPr id="71" name="Rectangle 70"/>
              <p:cNvSpPr/>
              <p:nvPr/>
            </p:nvSpPr>
            <p:spPr bwMode="auto">
              <a:xfrm>
                <a:off x="1379482" y="2680138"/>
                <a:ext cx="78828" cy="2822028"/>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n-US" sz="2800" smtClean="0">
                  <a:solidFill>
                    <a:srgbClr val="000000"/>
                  </a:solidFill>
                </a:endParaRPr>
              </a:p>
            </p:txBody>
          </p:sp>
          <p:sp>
            <p:nvSpPr>
              <p:cNvPr id="72" name="Rectangle 71"/>
              <p:cNvSpPr/>
              <p:nvPr/>
            </p:nvSpPr>
            <p:spPr bwMode="auto">
              <a:xfrm>
                <a:off x="1221827" y="2680138"/>
                <a:ext cx="394138" cy="709449"/>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n-US" sz="2800" smtClean="0">
                  <a:solidFill>
                    <a:srgbClr val="000000"/>
                  </a:solidFill>
                </a:endParaRPr>
              </a:p>
            </p:txBody>
          </p:sp>
          <p:sp>
            <p:nvSpPr>
              <p:cNvPr id="73" name="Rectangle 72"/>
              <p:cNvSpPr/>
              <p:nvPr/>
            </p:nvSpPr>
            <p:spPr bwMode="auto">
              <a:xfrm>
                <a:off x="1221827" y="3405351"/>
                <a:ext cx="394138" cy="709449"/>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n-US" sz="2800" smtClean="0">
                  <a:solidFill>
                    <a:srgbClr val="000000"/>
                  </a:solidFill>
                </a:endParaRPr>
              </a:p>
            </p:txBody>
          </p:sp>
          <p:sp>
            <p:nvSpPr>
              <p:cNvPr id="74" name="Rectangle 73"/>
              <p:cNvSpPr/>
              <p:nvPr/>
            </p:nvSpPr>
            <p:spPr bwMode="auto">
              <a:xfrm>
                <a:off x="1221827" y="4130564"/>
                <a:ext cx="394138" cy="709449"/>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n-US" sz="2800" smtClean="0">
                  <a:solidFill>
                    <a:srgbClr val="000000"/>
                  </a:solidFill>
                </a:endParaRPr>
              </a:p>
            </p:txBody>
          </p:sp>
          <p:sp>
            <p:nvSpPr>
              <p:cNvPr id="75" name="Rectangle 74"/>
              <p:cNvSpPr/>
              <p:nvPr/>
            </p:nvSpPr>
            <p:spPr bwMode="auto">
              <a:xfrm>
                <a:off x="1221827" y="4855778"/>
                <a:ext cx="394138" cy="709449"/>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n-US" sz="2800" smtClean="0">
                  <a:solidFill>
                    <a:srgbClr val="000000"/>
                  </a:solidFill>
                </a:endParaRPr>
              </a:p>
            </p:txBody>
          </p:sp>
        </p:grpSp>
      </p:grpSp>
      <p:sp>
        <p:nvSpPr>
          <p:cNvPr id="79" name="TextBox 78"/>
          <p:cNvSpPr txBox="1"/>
          <p:nvPr/>
        </p:nvSpPr>
        <p:spPr>
          <a:xfrm>
            <a:off x="268014" y="2261637"/>
            <a:ext cx="2457468" cy="400110"/>
          </a:xfrm>
          <a:prstGeom prst="rect">
            <a:avLst/>
          </a:prstGeom>
          <a:noFill/>
        </p:spPr>
        <p:txBody>
          <a:bodyPr wrap="none" rtlCol="0">
            <a:spAutoFit/>
          </a:bodyPr>
          <a:lstStyle/>
          <a:p>
            <a:pPr eaLnBrk="0" fontAlgn="base" hangingPunct="0">
              <a:spcBef>
                <a:spcPct val="0"/>
              </a:spcBef>
              <a:spcAft>
                <a:spcPct val="0"/>
              </a:spcAft>
            </a:pPr>
            <a:r>
              <a:rPr lang="es-HN" sz="2000" smtClean="0">
                <a:solidFill>
                  <a:srgbClr val="000000"/>
                </a:solidFill>
              </a:rPr>
              <a:t>Tanque de floculacion</a:t>
            </a:r>
            <a:endParaRPr lang="es-HN" sz="2000">
              <a:solidFill>
                <a:srgbClr val="000000"/>
              </a:solidFill>
            </a:endParaRPr>
          </a:p>
        </p:txBody>
      </p:sp>
      <p:sp>
        <p:nvSpPr>
          <p:cNvPr id="80" name="TextBox 79"/>
          <p:cNvSpPr txBox="1"/>
          <p:nvPr/>
        </p:nvSpPr>
        <p:spPr>
          <a:xfrm>
            <a:off x="268014" y="2797650"/>
            <a:ext cx="782587" cy="400110"/>
          </a:xfrm>
          <a:prstGeom prst="rect">
            <a:avLst/>
          </a:prstGeom>
          <a:noFill/>
        </p:spPr>
        <p:txBody>
          <a:bodyPr wrap="none" rtlCol="0">
            <a:spAutoFit/>
          </a:bodyPr>
          <a:lstStyle/>
          <a:p>
            <a:pPr eaLnBrk="0" fontAlgn="base" hangingPunct="0">
              <a:spcBef>
                <a:spcPct val="0"/>
              </a:spcBef>
              <a:spcAft>
                <a:spcPct val="0"/>
              </a:spcAft>
            </a:pPr>
            <a:r>
              <a:rPr lang="es-HN" sz="2000" dirty="0" smtClean="0">
                <a:solidFill>
                  <a:srgbClr val="000000"/>
                </a:solidFill>
              </a:rPr>
              <a:t>Canal</a:t>
            </a:r>
            <a:endParaRPr lang="es-HN" sz="2000" dirty="0">
              <a:solidFill>
                <a:srgbClr val="000000"/>
              </a:solidFill>
            </a:endParaRPr>
          </a:p>
        </p:txBody>
      </p:sp>
      <p:sp>
        <p:nvSpPr>
          <p:cNvPr id="81" name="TextBox 80"/>
          <p:cNvSpPr txBox="1"/>
          <p:nvPr/>
        </p:nvSpPr>
        <p:spPr>
          <a:xfrm>
            <a:off x="268016" y="3409890"/>
            <a:ext cx="4168180" cy="400110"/>
          </a:xfrm>
          <a:prstGeom prst="rect">
            <a:avLst/>
          </a:prstGeom>
          <a:noFill/>
        </p:spPr>
        <p:txBody>
          <a:bodyPr wrap="square" rtlCol="0">
            <a:spAutoFit/>
          </a:bodyPr>
          <a:lstStyle/>
          <a:p>
            <a:pPr eaLnBrk="0" fontAlgn="base" hangingPunct="0">
              <a:spcBef>
                <a:spcPct val="0"/>
              </a:spcBef>
              <a:spcAft>
                <a:spcPct val="0"/>
              </a:spcAft>
            </a:pPr>
            <a:r>
              <a:rPr lang="es-HN" sz="2000" dirty="0" smtClean="0">
                <a:solidFill>
                  <a:srgbClr val="000000"/>
                </a:solidFill>
              </a:rPr>
              <a:t>Ferro-cemento u otro material rígido</a:t>
            </a:r>
            <a:endParaRPr lang="es-HN" sz="2000" dirty="0">
              <a:solidFill>
                <a:srgbClr val="000000"/>
              </a:solidFill>
            </a:endParaRPr>
          </a:p>
        </p:txBody>
      </p:sp>
      <p:sp>
        <p:nvSpPr>
          <p:cNvPr id="84" name="Rectangle 83"/>
          <p:cNvSpPr/>
          <p:nvPr/>
        </p:nvSpPr>
        <p:spPr bwMode="auto">
          <a:xfrm rot="5400000">
            <a:off x="2942099" y="2049595"/>
            <a:ext cx="353687" cy="620113"/>
          </a:xfrm>
          <a:prstGeom prst="rect">
            <a:avLst/>
          </a:prstGeom>
          <a:noFill/>
          <a:ln w="152400" cap="flat" cmpd="sng" algn="ctr">
            <a:solidFill>
              <a:schemeClr val="bg1">
                <a:lumMod val="50000"/>
              </a:schemeClr>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eaLnBrk="0" fontAlgn="base" hangingPunct="0">
              <a:spcBef>
                <a:spcPct val="50000"/>
              </a:spcBef>
              <a:spcAft>
                <a:spcPct val="0"/>
              </a:spcAft>
            </a:pPr>
            <a:endParaRPr lang="es-HN" sz="2800" smtClean="0">
              <a:solidFill>
                <a:srgbClr val="000000"/>
              </a:solidFill>
            </a:endParaRPr>
          </a:p>
        </p:txBody>
      </p:sp>
      <p:cxnSp>
        <p:nvCxnSpPr>
          <p:cNvPr id="141" name="Straight Connector 140"/>
          <p:cNvCxnSpPr/>
          <p:nvPr/>
        </p:nvCxnSpPr>
        <p:spPr bwMode="auto">
          <a:xfrm rot="5400000">
            <a:off x="5178979" y="2709590"/>
            <a:ext cx="0" cy="1847725"/>
          </a:xfrm>
          <a:prstGeom prst="line">
            <a:avLst/>
          </a:prstGeom>
          <a:noFill/>
          <a:ln w="57150" cap="flat" cmpd="sng" algn="ctr">
            <a:solidFill>
              <a:schemeClr val="bg2"/>
            </a:solidFill>
            <a:prstDash val="solid"/>
            <a:round/>
            <a:headEnd type="none" w="lg" len="med"/>
            <a:tailEnd type="none" w="lg" len="med"/>
          </a:ln>
          <a:effectLst/>
        </p:spPr>
      </p:cxnSp>
      <p:sp>
        <p:nvSpPr>
          <p:cNvPr id="125" name="Rectangle 124"/>
          <p:cNvSpPr/>
          <p:nvPr/>
        </p:nvSpPr>
        <p:spPr bwMode="auto">
          <a:xfrm rot="5400000" flipV="1">
            <a:off x="3434187" y="4858331"/>
            <a:ext cx="48625" cy="523220"/>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s-HN" sz="2800" smtClean="0">
              <a:solidFill>
                <a:srgbClr val="000000"/>
              </a:solidFill>
            </a:endParaRPr>
          </a:p>
        </p:txBody>
      </p:sp>
      <p:sp>
        <p:nvSpPr>
          <p:cNvPr id="126" name="Rectangle 125"/>
          <p:cNvSpPr/>
          <p:nvPr/>
        </p:nvSpPr>
        <p:spPr bwMode="auto">
          <a:xfrm rot="5400000" flipV="1">
            <a:off x="5192087" y="5552011"/>
            <a:ext cx="243122" cy="523220"/>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s-HN" sz="2800" smtClean="0">
              <a:solidFill>
                <a:srgbClr val="000000"/>
              </a:solidFill>
            </a:endParaRPr>
          </a:p>
        </p:txBody>
      </p:sp>
      <p:grpSp>
        <p:nvGrpSpPr>
          <p:cNvPr id="159" name="Group 158"/>
          <p:cNvGrpSpPr/>
          <p:nvPr/>
        </p:nvGrpSpPr>
        <p:grpSpPr>
          <a:xfrm>
            <a:off x="3018288" y="2703077"/>
            <a:ext cx="1865252" cy="496929"/>
            <a:chOff x="3018288" y="2380599"/>
            <a:chExt cx="1865252" cy="496929"/>
          </a:xfrm>
        </p:grpSpPr>
        <p:grpSp>
          <p:nvGrpSpPr>
            <p:cNvPr id="83" name="Group 82"/>
            <p:cNvGrpSpPr/>
            <p:nvPr/>
          </p:nvGrpSpPr>
          <p:grpSpPr>
            <a:xfrm rot="5400000">
              <a:off x="3716019" y="2172968"/>
              <a:ext cx="472964" cy="888226"/>
              <a:chOff x="704187" y="2963917"/>
              <a:chExt cx="725214" cy="1439952"/>
            </a:xfrm>
          </p:grpSpPr>
          <p:cxnSp>
            <p:nvCxnSpPr>
              <p:cNvPr id="148" name="Straight Connector 147"/>
              <p:cNvCxnSpPr/>
              <p:nvPr/>
            </p:nvCxnSpPr>
            <p:spPr bwMode="auto">
              <a:xfrm>
                <a:off x="704187" y="2963917"/>
                <a:ext cx="725214" cy="0"/>
              </a:xfrm>
              <a:prstGeom prst="line">
                <a:avLst/>
              </a:prstGeom>
              <a:noFill/>
              <a:ln w="12700" cap="flat" cmpd="sng" algn="ctr">
                <a:solidFill>
                  <a:schemeClr val="accent2"/>
                </a:solidFill>
                <a:prstDash val="solid"/>
                <a:round/>
                <a:headEnd type="none" w="lg" len="med"/>
                <a:tailEnd type="none" w="lg" len="med"/>
              </a:ln>
              <a:effectLst/>
            </p:spPr>
          </p:cxnSp>
          <p:cxnSp>
            <p:nvCxnSpPr>
              <p:cNvPr id="149" name="Straight Connector 148"/>
              <p:cNvCxnSpPr/>
              <p:nvPr/>
            </p:nvCxnSpPr>
            <p:spPr bwMode="auto">
              <a:xfrm>
                <a:off x="704187" y="3683893"/>
                <a:ext cx="725214" cy="0"/>
              </a:xfrm>
              <a:prstGeom prst="line">
                <a:avLst/>
              </a:prstGeom>
              <a:noFill/>
              <a:ln w="12700" cap="flat" cmpd="sng" algn="ctr">
                <a:solidFill>
                  <a:schemeClr val="accent2"/>
                </a:solidFill>
                <a:prstDash val="solid"/>
                <a:round/>
                <a:headEnd type="none" w="lg" len="med"/>
                <a:tailEnd type="none" w="lg" len="med"/>
              </a:ln>
              <a:effectLst/>
            </p:spPr>
          </p:cxnSp>
          <p:cxnSp>
            <p:nvCxnSpPr>
              <p:cNvPr id="150" name="Straight Connector 149"/>
              <p:cNvCxnSpPr/>
              <p:nvPr/>
            </p:nvCxnSpPr>
            <p:spPr bwMode="auto">
              <a:xfrm>
                <a:off x="704187" y="4403869"/>
                <a:ext cx="725214" cy="0"/>
              </a:xfrm>
              <a:prstGeom prst="line">
                <a:avLst/>
              </a:prstGeom>
              <a:noFill/>
              <a:ln w="12700" cap="flat" cmpd="sng" algn="ctr">
                <a:solidFill>
                  <a:schemeClr val="accent2"/>
                </a:solidFill>
                <a:prstDash val="solid"/>
                <a:round/>
                <a:headEnd type="none" w="lg" len="med"/>
                <a:tailEnd type="none" w="lg" len="med"/>
              </a:ln>
              <a:effectLst/>
            </p:spPr>
          </p:cxnSp>
        </p:grpSp>
        <p:cxnSp>
          <p:nvCxnSpPr>
            <p:cNvPr id="146" name="Straight Connector 145"/>
            <p:cNvCxnSpPr/>
            <p:nvPr/>
          </p:nvCxnSpPr>
          <p:spPr bwMode="auto">
            <a:xfrm rot="5400000">
              <a:off x="3949269" y="1470663"/>
              <a:ext cx="0" cy="1847725"/>
            </a:xfrm>
            <a:prstGeom prst="line">
              <a:avLst/>
            </a:prstGeom>
            <a:noFill/>
            <a:ln w="57150" cap="flat" cmpd="sng" algn="ctr">
              <a:solidFill>
                <a:schemeClr val="bg2"/>
              </a:solidFill>
              <a:prstDash val="solid"/>
              <a:round/>
              <a:headEnd type="none" w="lg" len="med"/>
              <a:tailEnd type="none" w="lg" len="med"/>
            </a:ln>
            <a:effectLst/>
          </p:spPr>
        </p:cxnSp>
        <p:cxnSp>
          <p:nvCxnSpPr>
            <p:cNvPr id="147" name="Straight Connector 146"/>
            <p:cNvCxnSpPr/>
            <p:nvPr/>
          </p:nvCxnSpPr>
          <p:spPr bwMode="auto">
            <a:xfrm rot="5400000">
              <a:off x="3949269" y="1953665"/>
              <a:ext cx="0" cy="1847725"/>
            </a:xfrm>
            <a:prstGeom prst="line">
              <a:avLst/>
            </a:prstGeom>
            <a:noFill/>
            <a:ln w="57150" cap="flat" cmpd="sng" algn="ctr">
              <a:solidFill>
                <a:schemeClr val="bg2"/>
              </a:solidFill>
              <a:prstDash val="solid"/>
              <a:round/>
              <a:headEnd type="none" w="lg" len="med"/>
              <a:tailEnd type="none" w="lg" len="med"/>
            </a:ln>
            <a:effectLst/>
          </p:spPr>
        </p:cxnSp>
        <p:sp>
          <p:nvSpPr>
            <p:cNvPr id="100" name="Rectangle 99"/>
            <p:cNvSpPr/>
            <p:nvPr/>
          </p:nvSpPr>
          <p:spPr bwMode="auto">
            <a:xfrm rot="5400000">
              <a:off x="3946051" y="2370375"/>
              <a:ext cx="48625" cy="523220"/>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s-HN" sz="2800" smtClean="0">
                <a:solidFill>
                  <a:srgbClr val="000000"/>
                </a:solidFill>
              </a:endParaRPr>
            </a:p>
          </p:txBody>
        </p:sp>
        <p:sp>
          <p:nvSpPr>
            <p:cNvPr id="101" name="Rectangle 100"/>
            <p:cNvSpPr/>
            <p:nvPr/>
          </p:nvSpPr>
          <p:spPr bwMode="auto">
            <a:xfrm rot="5400000">
              <a:off x="4500369" y="2370376"/>
              <a:ext cx="243122" cy="523220"/>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s-HN" sz="2800" smtClean="0">
                <a:solidFill>
                  <a:srgbClr val="000000"/>
                </a:solidFill>
              </a:endParaRPr>
            </a:p>
          </p:txBody>
        </p:sp>
        <p:sp>
          <p:nvSpPr>
            <p:cNvPr id="102" name="Rectangle 101"/>
            <p:cNvSpPr/>
            <p:nvPr/>
          </p:nvSpPr>
          <p:spPr bwMode="auto">
            <a:xfrm rot="5400000">
              <a:off x="4053025" y="2370376"/>
              <a:ext cx="243122" cy="523220"/>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s-HN" sz="2800" smtClean="0">
                <a:solidFill>
                  <a:srgbClr val="000000"/>
                </a:solidFill>
              </a:endParaRPr>
            </a:p>
          </p:txBody>
        </p:sp>
        <p:sp>
          <p:nvSpPr>
            <p:cNvPr id="103" name="Rectangle 102"/>
            <p:cNvSpPr/>
            <p:nvPr/>
          </p:nvSpPr>
          <p:spPr bwMode="auto">
            <a:xfrm rot="5400000">
              <a:off x="3605682" y="2370376"/>
              <a:ext cx="243122" cy="523220"/>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s-HN" sz="2800" smtClean="0">
                <a:solidFill>
                  <a:srgbClr val="000000"/>
                </a:solidFill>
              </a:endParaRPr>
            </a:p>
          </p:txBody>
        </p:sp>
        <p:sp>
          <p:nvSpPr>
            <p:cNvPr id="104" name="Rectangle 103"/>
            <p:cNvSpPr/>
            <p:nvPr/>
          </p:nvSpPr>
          <p:spPr bwMode="auto">
            <a:xfrm rot="5400000">
              <a:off x="3158337" y="2370376"/>
              <a:ext cx="243122" cy="523220"/>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s-HN" sz="2800" smtClean="0">
                <a:solidFill>
                  <a:srgbClr val="000000"/>
                </a:solidFill>
              </a:endParaRPr>
            </a:p>
          </p:txBody>
        </p:sp>
      </p:grpSp>
      <p:sp>
        <p:nvSpPr>
          <p:cNvPr id="151" name="TextBox 150"/>
          <p:cNvSpPr txBox="1"/>
          <p:nvPr/>
        </p:nvSpPr>
        <p:spPr>
          <a:xfrm>
            <a:off x="315309" y="5619690"/>
            <a:ext cx="4312976" cy="400110"/>
          </a:xfrm>
          <a:prstGeom prst="rect">
            <a:avLst/>
          </a:prstGeom>
          <a:noFill/>
        </p:spPr>
        <p:txBody>
          <a:bodyPr wrap="none" rtlCol="0">
            <a:spAutoFit/>
          </a:bodyPr>
          <a:lstStyle/>
          <a:p>
            <a:pPr eaLnBrk="0" fontAlgn="base" hangingPunct="0">
              <a:spcBef>
                <a:spcPct val="0"/>
              </a:spcBef>
              <a:spcAft>
                <a:spcPct val="0"/>
              </a:spcAft>
            </a:pPr>
            <a:r>
              <a:rPr lang="es-HN" sz="2000" dirty="0" smtClean="0">
                <a:solidFill>
                  <a:srgbClr val="000000"/>
                </a:solidFill>
              </a:rPr>
              <a:t>Tubo de PVC  bloqueando 60% del área</a:t>
            </a:r>
            <a:endParaRPr lang="es-HN" sz="2000" dirty="0">
              <a:solidFill>
                <a:srgbClr val="000000"/>
              </a:solidFill>
            </a:endParaRPr>
          </a:p>
        </p:txBody>
      </p:sp>
      <p:sp>
        <p:nvSpPr>
          <p:cNvPr id="152" name="TextBox 151"/>
          <p:cNvSpPr txBox="1"/>
          <p:nvPr/>
        </p:nvSpPr>
        <p:spPr>
          <a:xfrm>
            <a:off x="373116" y="4920752"/>
            <a:ext cx="2262735" cy="400110"/>
          </a:xfrm>
          <a:prstGeom prst="rect">
            <a:avLst/>
          </a:prstGeom>
          <a:noFill/>
        </p:spPr>
        <p:txBody>
          <a:bodyPr wrap="none" rtlCol="0">
            <a:spAutoFit/>
          </a:bodyPr>
          <a:lstStyle/>
          <a:p>
            <a:pPr eaLnBrk="0" fontAlgn="base" hangingPunct="0">
              <a:spcBef>
                <a:spcPct val="0"/>
              </a:spcBef>
              <a:spcAft>
                <a:spcPct val="0"/>
              </a:spcAft>
            </a:pPr>
            <a:r>
              <a:rPr lang="es-HN" sz="2000" dirty="0" smtClean="0">
                <a:solidFill>
                  <a:srgbClr val="000000"/>
                </a:solidFill>
              </a:rPr>
              <a:t>Tubo de PVC (1/2”)</a:t>
            </a:r>
            <a:endParaRPr lang="es-HN" sz="2000" dirty="0">
              <a:solidFill>
                <a:srgbClr val="000000"/>
              </a:solidFill>
            </a:endParaRPr>
          </a:p>
        </p:txBody>
      </p:sp>
      <p:grpSp>
        <p:nvGrpSpPr>
          <p:cNvPr id="153" name="Group 152"/>
          <p:cNvGrpSpPr/>
          <p:nvPr/>
        </p:nvGrpSpPr>
        <p:grpSpPr>
          <a:xfrm rot="5400000">
            <a:off x="3205562" y="3913656"/>
            <a:ext cx="348160" cy="888226"/>
            <a:chOff x="704187" y="2963917"/>
            <a:chExt cx="725214" cy="1439952"/>
          </a:xfrm>
        </p:grpSpPr>
        <p:cxnSp>
          <p:nvCxnSpPr>
            <p:cNvPr id="154" name="Straight Connector 153"/>
            <p:cNvCxnSpPr/>
            <p:nvPr/>
          </p:nvCxnSpPr>
          <p:spPr bwMode="auto">
            <a:xfrm>
              <a:off x="704187" y="2963917"/>
              <a:ext cx="725214" cy="0"/>
            </a:xfrm>
            <a:prstGeom prst="line">
              <a:avLst/>
            </a:prstGeom>
            <a:noFill/>
            <a:ln w="12700" cap="flat" cmpd="sng" algn="ctr">
              <a:solidFill>
                <a:schemeClr val="accent2"/>
              </a:solidFill>
              <a:prstDash val="solid"/>
              <a:round/>
              <a:headEnd type="none" w="lg" len="med"/>
              <a:tailEnd type="none" w="lg" len="med"/>
            </a:ln>
            <a:effectLst/>
          </p:spPr>
        </p:cxnSp>
        <p:cxnSp>
          <p:nvCxnSpPr>
            <p:cNvPr id="155" name="Straight Connector 154"/>
            <p:cNvCxnSpPr/>
            <p:nvPr/>
          </p:nvCxnSpPr>
          <p:spPr bwMode="auto">
            <a:xfrm>
              <a:off x="704187" y="3683893"/>
              <a:ext cx="725214" cy="0"/>
            </a:xfrm>
            <a:prstGeom prst="line">
              <a:avLst/>
            </a:prstGeom>
            <a:noFill/>
            <a:ln w="12700" cap="flat" cmpd="sng" algn="ctr">
              <a:solidFill>
                <a:schemeClr val="accent2"/>
              </a:solidFill>
              <a:prstDash val="solid"/>
              <a:round/>
              <a:headEnd type="none" w="lg" len="med"/>
              <a:tailEnd type="none" w="lg" len="med"/>
            </a:ln>
            <a:effectLst/>
          </p:spPr>
        </p:cxnSp>
        <p:cxnSp>
          <p:nvCxnSpPr>
            <p:cNvPr id="156" name="Straight Connector 155"/>
            <p:cNvCxnSpPr/>
            <p:nvPr/>
          </p:nvCxnSpPr>
          <p:spPr bwMode="auto">
            <a:xfrm>
              <a:off x="704187" y="4403869"/>
              <a:ext cx="725214" cy="0"/>
            </a:xfrm>
            <a:prstGeom prst="line">
              <a:avLst/>
            </a:prstGeom>
            <a:noFill/>
            <a:ln w="12700" cap="flat" cmpd="sng" algn="ctr">
              <a:solidFill>
                <a:schemeClr val="accent2"/>
              </a:solidFill>
              <a:prstDash val="solid"/>
              <a:round/>
              <a:headEnd type="none" w="lg" len="med"/>
              <a:tailEnd type="none" w="lg" len="med"/>
            </a:ln>
            <a:effectLst/>
          </p:spPr>
        </p:cxnSp>
      </p:grpSp>
      <p:sp>
        <p:nvSpPr>
          <p:cNvPr id="157" name="TextBox 156"/>
          <p:cNvSpPr txBox="1"/>
          <p:nvPr/>
        </p:nvSpPr>
        <p:spPr>
          <a:xfrm>
            <a:off x="220719" y="4153477"/>
            <a:ext cx="3894082" cy="400110"/>
          </a:xfrm>
          <a:prstGeom prst="rect">
            <a:avLst/>
          </a:prstGeom>
          <a:noFill/>
        </p:spPr>
        <p:txBody>
          <a:bodyPr wrap="square" rtlCol="0">
            <a:spAutoFit/>
          </a:bodyPr>
          <a:lstStyle/>
          <a:p>
            <a:pPr eaLnBrk="0" fontAlgn="base" hangingPunct="0">
              <a:spcBef>
                <a:spcPct val="0"/>
              </a:spcBef>
              <a:spcAft>
                <a:spcPct val="0"/>
              </a:spcAft>
            </a:pPr>
            <a:r>
              <a:rPr lang="es-HN" sz="2000" dirty="0" smtClean="0">
                <a:solidFill>
                  <a:srgbClr val="000000"/>
                </a:solidFill>
              </a:rPr>
              <a:t>Placas de policarbonato</a:t>
            </a:r>
            <a:endParaRPr lang="es-HN" sz="2000" dirty="0">
              <a:solidFill>
                <a:srgbClr val="000000"/>
              </a:solidFill>
            </a:endParaRPr>
          </a:p>
        </p:txBody>
      </p:sp>
    </p:spTree>
    <p:extLst>
      <p:ext uri="{BB962C8B-B14F-4D97-AF65-F5344CB8AC3E}">
        <p14:creationId xmlns:p14="http://schemas.microsoft.com/office/powerpoint/2010/main" val="204123901"/>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HN" dirty="0" smtClean="0"/>
              <a:t>Red de AguaClara</a:t>
            </a:r>
            <a:endParaRPr lang="es-HN" dirty="0"/>
          </a:p>
        </p:txBody>
      </p:sp>
      <p:grpSp>
        <p:nvGrpSpPr>
          <p:cNvPr id="6" name="Group 24"/>
          <p:cNvGrpSpPr/>
          <p:nvPr/>
        </p:nvGrpSpPr>
        <p:grpSpPr>
          <a:xfrm>
            <a:off x="381000" y="2376547"/>
            <a:ext cx="8686800" cy="1031468"/>
            <a:chOff x="381000" y="2387768"/>
            <a:chExt cx="8686800" cy="1031468"/>
          </a:xfrm>
        </p:grpSpPr>
        <p:sp>
          <p:nvSpPr>
            <p:cNvPr id="10" name="TextBox 9"/>
            <p:cNvSpPr txBox="1"/>
            <p:nvPr/>
          </p:nvSpPr>
          <p:spPr>
            <a:xfrm>
              <a:off x="2514600" y="2387768"/>
              <a:ext cx="6553200" cy="1015663"/>
            </a:xfrm>
            <a:prstGeom prst="rect">
              <a:avLst/>
            </a:prstGeom>
            <a:noFill/>
          </p:spPr>
          <p:txBody>
            <a:bodyPr wrap="square" rtlCol="0" anchor="ctr">
              <a:spAutoFit/>
            </a:bodyPr>
            <a:lstStyle/>
            <a:p>
              <a:r>
                <a:rPr lang="es-HN" sz="2000" dirty="0" smtClean="0"/>
                <a:t>Provee supervisión y asegura calidad de la obra de los ejecutores, consultoría y servicios de apoyo para los ejecutores</a:t>
              </a:r>
            </a:p>
          </p:txBody>
        </p:sp>
        <p:sp>
          <p:nvSpPr>
            <p:cNvPr id="5" name="Rounded Rectangle 4">
              <a:hlinkClick r:id="" action="ppaction://noaction"/>
            </p:cNvPr>
            <p:cNvSpPr/>
            <p:nvPr/>
          </p:nvSpPr>
          <p:spPr>
            <a:xfrm>
              <a:off x="381000" y="2687716"/>
              <a:ext cx="1828800" cy="7315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600" smtClean="0"/>
                <a:t>AguaClara LLC</a:t>
              </a:r>
            </a:p>
          </p:txBody>
        </p:sp>
      </p:grpSp>
      <p:grpSp>
        <p:nvGrpSpPr>
          <p:cNvPr id="8" name="Group 25"/>
          <p:cNvGrpSpPr/>
          <p:nvPr/>
        </p:nvGrpSpPr>
        <p:grpSpPr>
          <a:xfrm>
            <a:off x="381000" y="3770650"/>
            <a:ext cx="8715368" cy="769441"/>
            <a:chOff x="381000" y="3770650"/>
            <a:chExt cx="8715368" cy="769441"/>
          </a:xfrm>
        </p:grpSpPr>
        <p:sp>
          <p:nvSpPr>
            <p:cNvPr id="11" name="TextBox 10"/>
            <p:cNvSpPr txBox="1"/>
            <p:nvPr/>
          </p:nvSpPr>
          <p:spPr>
            <a:xfrm>
              <a:off x="2492188" y="3770650"/>
              <a:ext cx="6604180" cy="707886"/>
            </a:xfrm>
            <a:prstGeom prst="rect">
              <a:avLst/>
            </a:prstGeom>
            <a:noFill/>
          </p:spPr>
          <p:txBody>
            <a:bodyPr wrap="none" rtlCol="0" anchor="ctr">
              <a:spAutoFit/>
            </a:bodyPr>
            <a:lstStyle/>
            <a:p>
              <a:r>
                <a:rPr lang="es-HN" sz="2000" dirty="0" smtClean="0"/>
                <a:t>Diseñar/construir/operar/capacitar/transferir</a:t>
              </a:r>
            </a:p>
            <a:p>
              <a:r>
                <a:rPr lang="es-HN" sz="2000" dirty="0" smtClean="0"/>
                <a:t>Proveer asistencia técnica permanente para las juntas de agua</a:t>
              </a:r>
            </a:p>
          </p:txBody>
        </p:sp>
        <p:sp>
          <p:nvSpPr>
            <p:cNvPr id="7" name="Rounded Rectangle 6">
              <a:hlinkClick r:id="" action="ppaction://noaction"/>
            </p:cNvPr>
            <p:cNvSpPr/>
            <p:nvPr/>
          </p:nvSpPr>
          <p:spPr>
            <a:xfrm>
              <a:off x="381000" y="3808571"/>
              <a:ext cx="1828800" cy="731520"/>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600" dirty="0" smtClean="0">
                  <a:solidFill>
                    <a:schemeClr val="tx2"/>
                  </a:solidFill>
                </a:rPr>
                <a:t>Socios ejecutores</a:t>
              </a:r>
              <a:endParaRPr lang="es-HN" sz="1600" dirty="0">
                <a:solidFill>
                  <a:schemeClr val="tx2"/>
                </a:solidFill>
              </a:endParaRPr>
            </a:p>
          </p:txBody>
        </p:sp>
      </p:grpSp>
      <p:grpSp>
        <p:nvGrpSpPr>
          <p:cNvPr id="16" name="Group 26"/>
          <p:cNvGrpSpPr/>
          <p:nvPr/>
        </p:nvGrpSpPr>
        <p:grpSpPr>
          <a:xfrm>
            <a:off x="381000" y="4929426"/>
            <a:ext cx="8382000" cy="731520"/>
            <a:chOff x="381000" y="4929426"/>
            <a:chExt cx="8382000" cy="731520"/>
          </a:xfrm>
        </p:grpSpPr>
        <p:sp>
          <p:nvSpPr>
            <p:cNvPr id="12" name="Rectangle 11"/>
            <p:cNvSpPr/>
            <p:nvPr/>
          </p:nvSpPr>
          <p:spPr>
            <a:xfrm>
              <a:off x="2514600" y="4930914"/>
              <a:ext cx="6248400" cy="707886"/>
            </a:xfrm>
            <a:prstGeom prst="rect">
              <a:avLst/>
            </a:prstGeom>
          </p:spPr>
          <p:txBody>
            <a:bodyPr wrap="square" anchor="ctr">
              <a:spAutoFit/>
            </a:bodyPr>
            <a:lstStyle/>
            <a:p>
              <a:r>
                <a:rPr lang="es-HN" sz="2000" dirty="0" smtClean="0"/>
                <a:t>Ser dueño, operar, y  mantener su sistema de agua.</a:t>
              </a:r>
            </a:p>
            <a:p>
              <a:r>
                <a:rPr lang="es-HN" sz="2000" dirty="0" smtClean="0"/>
                <a:t>Monitorear y entregar los datos  de operación </a:t>
              </a:r>
            </a:p>
          </p:txBody>
        </p:sp>
        <p:sp>
          <p:nvSpPr>
            <p:cNvPr id="9" name="Rounded Rectangle 8">
              <a:hlinkClick r:id="" action="ppaction://noaction"/>
            </p:cNvPr>
            <p:cNvSpPr/>
            <p:nvPr/>
          </p:nvSpPr>
          <p:spPr>
            <a:xfrm>
              <a:off x="381000" y="4929426"/>
              <a:ext cx="1828800" cy="73152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600" dirty="0" smtClean="0">
                  <a:solidFill>
                    <a:schemeClr val="tx2"/>
                  </a:solidFill>
                </a:rPr>
                <a:t>Juntas de Agua</a:t>
              </a:r>
              <a:endParaRPr lang="es-HN" sz="1600" dirty="0">
                <a:solidFill>
                  <a:schemeClr val="tx2"/>
                </a:solidFill>
              </a:endParaRPr>
            </a:p>
          </p:txBody>
        </p:sp>
      </p:grpSp>
      <p:grpSp>
        <p:nvGrpSpPr>
          <p:cNvPr id="17" name="Group 27"/>
          <p:cNvGrpSpPr/>
          <p:nvPr/>
        </p:nvGrpSpPr>
        <p:grpSpPr>
          <a:xfrm>
            <a:off x="381000" y="6050280"/>
            <a:ext cx="7208194" cy="731520"/>
            <a:chOff x="381000" y="6050280"/>
            <a:chExt cx="7208194" cy="731520"/>
          </a:xfrm>
        </p:grpSpPr>
        <p:sp>
          <p:nvSpPr>
            <p:cNvPr id="13" name="Rounded Rectangle 12">
              <a:hlinkClick r:id="" action="ppaction://noaction"/>
            </p:cNvPr>
            <p:cNvSpPr/>
            <p:nvPr/>
          </p:nvSpPr>
          <p:spPr>
            <a:xfrm>
              <a:off x="381000" y="6050280"/>
              <a:ext cx="1828800" cy="73152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600" dirty="0" smtClean="0">
                  <a:solidFill>
                    <a:schemeClr val="tx2"/>
                  </a:solidFill>
                </a:rPr>
                <a:t>Miembros de las comunidades</a:t>
              </a:r>
              <a:endParaRPr lang="es-HN" sz="1600" dirty="0">
                <a:solidFill>
                  <a:schemeClr val="tx2"/>
                </a:solidFill>
              </a:endParaRPr>
            </a:p>
          </p:txBody>
        </p:sp>
        <p:sp>
          <p:nvSpPr>
            <p:cNvPr id="14" name="Rectangle 13"/>
            <p:cNvSpPr/>
            <p:nvPr/>
          </p:nvSpPr>
          <p:spPr>
            <a:xfrm>
              <a:off x="2514600" y="6229290"/>
              <a:ext cx="5074594" cy="400110"/>
            </a:xfrm>
            <a:prstGeom prst="rect">
              <a:avLst/>
            </a:prstGeom>
          </p:spPr>
          <p:txBody>
            <a:bodyPr wrap="none" anchor="ctr">
              <a:spAutoFit/>
            </a:bodyPr>
            <a:lstStyle/>
            <a:p>
              <a:r>
                <a:rPr lang="es-HN" sz="2000" dirty="0" smtClean="0">
                  <a:latin typeface="+mn-lt"/>
                </a:rPr>
                <a:t>Toman agua sana y pagan la tarifa para su agua</a:t>
              </a:r>
              <a:endParaRPr lang="es-HN" sz="2000" dirty="0">
                <a:latin typeface="+mn-lt"/>
              </a:endParaRPr>
            </a:p>
          </p:txBody>
        </p:sp>
      </p:grpSp>
      <p:grpSp>
        <p:nvGrpSpPr>
          <p:cNvPr id="24" name="Group 23"/>
          <p:cNvGrpSpPr/>
          <p:nvPr/>
        </p:nvGrpSpPr>
        <p:grpSpPr>
          <a:xfrm>
            <a:off x="381000" y="1417022"/>
            <a:ext cx="7105859" cy="881360"/>
            <a:chOff x="381000" y="1417022"/>
            <a:chExt cx="7105859" cy="881360"/>
          </a:xfrm>
        </p:grpSpPr>
        <p:sp>
          <p:nvSpPr>
            <p:cNvPr id="4" name="Rounded Rectangle 3">
              <a:hlinkClick r:id="" action="ppaction://noaction"/>
            </p:cNvPr>
            <p:cNvSpPr/>
            <p:nvPr/>
          </p:nvSpPr>
          <p:spPr>
            <a:xfrm>
              <a:off x="381000" y="1566862"/>
              <a:ext cx="1828800" cy="731520"/>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600" smtClean="0">
                  <a:solidFill>
                    <a:schemeClr val="bg1"/>
                  </a:solidFill>
                </a:rPr>
                <a:t>Cornell U</a:t>
              </a:r>
            </a:p>
            <a:p>
              <a:pPr algn="ctr"/>
              <a:r>
                <a:rPr lang="es-HN" sz="1600" smtClean="0">
                  <a:solidFill>
                    <a:schemeClr val="bg1"/>
                  </a:solidFill>
                </a:rPr>
                <a:t>AguaClara R&amp;D</a:t>
              </a:r>
            </a:p>
          </p:txBody>
        </p:sp>
        <p:sp>
          <p:nvSpPr>
            <p:cNvPr id="15" name="Rectangle 14"/>
            <p:cNvSpPr/>
            <p:nvPr/>
          </p:nvSpPr>
          <p:spPr>
            <a:xfrm>
              <a:off x="2514600" y="1417022"/>
              <a:ext cx="4972259" cy="881360"/>
            </a:xfrm>
            <a:prstGeom prst="rect">
              <a:avLst/>
            </a:prstGeom>
          </p:spPr>
          <p:txBody>
            <a:bodyPr wrap="none" anchor="ctr">
              <a:noAutofit/>
            </a:bodyPr>
            <a:lstStyle/>
            <a:p>
              <a:r>
                <a:rPr lang="es-HN" sz="2000" dirty="0" smtClean="0">
                  <a:latin typeface="+mn-lt"/>
                </a:rPr>
                <a:t>Investigación, innovación, educación, y diseño</a:t>
              </a:r>
              <a:endParaRPr lang="es-HN" sz="2000" dirty="0">
                <a:latin typeface="+mn-lt"/>
              </a:endParaRPr>
            </a:p>
          </p:txBody>
        </p:sp>
      </p:grpSp>
    </p:spTree>
    <p:extLst>
      <p:ext uri="{BB962C8B-B14F-4D97-AF65-F5344CB8AC3E}">
        <p14:creationId xmlns:p14="http://schemas.microsoft.com/office/powerpoint/2010/main" val="252804932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mph" presetSubtype="0" nodeType="clickEffect">
                                  <p:stCondLst>
                                    <p:cond delay="0"/>
                                  </p:stCondLst>
                                  <p:childTnLst>
                                    <p:set>
                                      <p:cBhvr rctx="PPT">
                                        <p:cTn id="10" dur="indefinite"/>
                                        <p:tgtEl>
                                          <p:spTgt spid="24"/>
                                        </p:tgtEl>
                                        <p:attrNameLst>
                                          <p:attrName>style.opacity</p:attrName>
                                        </p:attrNameLst>
                                      </p:cBhvr>
                                      <p:to>
                                        <p:strVal val="0.5"/>
                                      </p:to>
                                    </p:set>
                                    <p:animEffect filter="image" prLst="opacity: 0.5">
                                      <p:cBhvr rctx="IE">
                                        <p:cTn id="11" dur="indefinite"/>
                                        <p:tgtEl>
                                          <p:spTgt spid="24"/>
                                        </p:tgtEl>
                                      </p:cBhvr>
                                    </p:animEffect>
                                  </p:childTnLst>
                                </p:cTn>
                              </p:par>
                              <p:par>
                                <p:cTn id="12" presetID="1" presetClass="entr" presetSubtype="0" fill="hold" nodeType="withEffect">
                                  <p:stCondLst>
                                    <p:cond delay="0"/>
                                  </p:stCondLst>
                                  <p:childTnLst>
                                    <p:set>
                                      <p:cBhvr>
                                        <p:cTn id="13" dur="1" fill="hold">
                                          <p:stCondLst>
                                            <p:cond delay="0"/>
                                          </p:stCondLst>
                                        </p:cTn>
                                        <p:tgtEl>
                                          <p:spTgt spid="6"/>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9" presetClass="emph" presetSubtype="0" nodeType="clickEffect">
                                  <p:stCondLst>
                                    <p:cond delay="0"/>
                                  </p:stCondLst>
                                  <p:childTnLst>
                                    <p:set>
                                      <p:cBhvr rctx="PPT">
                                        <p:cTn id="17" dur="indefinite"/>
                                        <p:tgtEl>
                                          <p:spTgt spid="6"/>
                                        </p:tgtEl>
                                        <p:attrNameLst>
                                          <p:attrName>style.opacity</p:attrName>
                                        </p:attrNameLst>
                                      </p:cBhvr>
                                      <p:to>
                                        <p:strVal val="0.5"/>
                                      </p:to>
                                    </p:set>
                                    <p:animEffect filter="image" prLst="opacity: 0.5">
                                      <p:cBhvr rctx="IE">
                                        <p:cTn id="18" dur="indefinite"/>
                                        <p:tgtEl>
                                          <p:spTgt spid="6"/>
                                        </p:tgtEl>
                                      </p:cBhvr>
                                    </p:animEffec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9" presetClass="emph" presetSubtype="0" nodeType="clickEffect">
                                  <p:stCondLst>
                                    <p:cond delay="0"/>
                                  </p:stCondLst>
                                  <p:childTnLst>
                                    <p:set>
                                      <p:cBhvr rctx="PPT">
                                        <p:cTn id="24" dur="indefinite"/>
                                        <p:tgtEl>
                                          <p:spTgt spid="8"/>
                                        </p:tgtEl>
                                        <p:attrNameLst>
                                          <p:attrName>style.opacity</p:attrName>
                                        </p:attrNameLst>
                                      </p:cBhvr>
                                      <p:to>
                                        <p:strVal val="0.5"/>
                                      </p:to>
                                    </p:set>
                                    <p:animEffect filter="image" prLst="opacity: 0.5">
                                      <p:cBhvr rctx="IE">
                                        <p:cTn id="25" dur="indefinite"/>
                                        <p:tgtEl>
                                          <p:spTgt spid="8"/>
                                        </p:tgtEl>
                                      </p:cBhvr>
                                    </p:animEffect>
                                  </p:childTnLst>
                                </p:cTn>
                              </p:par>
                              <p:par>
                                <p:cTn id="26" presetID="1" presetClass="entr" presetSubtype="0" fill="hold" nodeType="withEffect">
                                  <p:stCondLst>
                                    <p:cond delay="0"/>
                                  </p:stCondLst>
                                  <p:childTnLst>
                                    <p:set>
                                      <p:cBhvr>
                                        <p:cTn id="27" dur="1" fill="hold">
                                          <p:stCondLst>
                                            <p:cond delay="0"/>
                                          </p:stCondLst>
                                        </p:cTn>
                                        <p:tgtEl>
                                          <p:spTgt spid="16"/>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9" presetClass="emph" presetSubtype="0" nodeType="clickEffect">
                                  <p:stCondLst>
                                    <p:cond delay="0"/>
                                  </p:stCondLst>
                                  <p:childTnLst>
                                    <p:set>
                                      <p:cBhvr rctx="PPT">
                                        <p:cTn id="31" dur="indefinite"/>
                                        <p:tgtEl>
                                          <p:spTgt spid="16"/>
                                        </p:tgtEl>
                                        <p:attrNameLst>
                                          <p:attrName>style.opacity</p:attrName>
                                        </p:attrNameLst>
                                      </p:cBhvr>
                                      <p:to>
                                        <p:strVal val="0.5"/>
                                      </p:to>
                                    </p:set>
                                    <p:animEffect filter="image" prLst="opacity: 0.5">
                                      <p:cBhvr rctx="IE">
                                        <p:cTn id="32" dur="indefinite"/>
                                        <p:tgtEl>
                                          <p:spTgt spid="16"/>
                                        </p:tgtEl>
                                      </p:cBhvr>
                                    </p:animEffect>
                                  </p:childTnLst>
                                </p:cTn>
                              </p:par>
                              <p:par>
                                <p:cTn id="33" presetID="1" presetClass="entr" presetSubtype="0"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HN" dirty="0" err="1" smtClean="0"/>
              <a:t>Floculador</a:t>
            </a:r>
            <a:r>
              <a:rPr lang="es-HN" dirty="0" smtClean="0"/>
              <a:t> de 0.8 L/s</a:t>
            </a:r>
            <a:endParaRPr lang="en-US" dirty="0"/>
          </a:p>
        </p:txBody>
      </p:sp>
      <p:pic>
        <p:nvPicPr>
          <p:cNvPr id="5" name="Picture 4"/>
          <p:cNvPicPr>
            <a:picLocks noChangeAspect="1"/>
          </p:cNvPicPr>
          <p:nvPr/>
        </p:nvPicPr>
        <p:blipFill rotWithShape="1">
          <a:blip r:embed="rId2" cstate="email">
            <a:extLst>
              <a:ext uri="{28A0092B-C50C-407E-A947-70E740481C1C}">
                <a14:useLocalDpi xmlns:a14="http://schemas.microsoft.com/office/drawing/2010/main"/>
              </a:ext>
            </a:extLst>
          </a:blip>
          <a:srcRect l="38191" t="45951" r="38000" b="7382"/>
          <a:stretch/>
        </p:blipFill>
        <p:spPr>
          <a:xfrm>
            <a:off x="2844337" y="1524000"/>
            <a:ext cx="3341469" cy="5239424"/>
          </a:xfrm>
          <a:prstGeom prst="rect">
            <a:avLst/>
          </a:prstGeom>
        </p:spPr>
      </p:pic>
      <p:pic>
        <p:nvPicPr>
          <p:cNvPr id="4" name="Picture 3"/>
          <p:cNvPicPr>
            <a:picLocks noChangeAspect="1"/>
          </p:cNvPicPr>
          <p:nvPr/>
        </p:nvPicPr>
        <p:blipFill rotWithShape="1">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l="29255" t="46190" r="43905" b="4286"/>
          <a:stretch/>
        </p:blipFill>
        <p:spPr>
          <a:xfrm>
            <a:off x="2759529" y="1992085"/>
            <a:ext cx="2975489" cy="4392386"/>
          </a:xfrm>
          <a:prstGeom prst="rect">
            <a:avLst/>
          </a:prstGeom>
        </p:spPr>
      </p:pic>
      <p:cxnSp>
        <p:nvCxnSpPr>
          <p:cNvPr id="7" name="Straight Arrow Connector 6"/>
          <p:cNvCxnSpPr/>
          <p:nvPr/>
        </p:nvCxnSpPr>
        <p:spPr>
          <a:xfrm>
            <a:off x="6324600" y="2394858"/>
            <a:ext cx="0" cy="2895600"/>
          </a:xfrm>
          <a:prstGeom prst="straightConnector1">
            <a:avLst/>
          </a:prstGeom>
          <a:ln w="28575">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2394858"/>
            <a:ext cx="44359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6096000" y="5268684"/>
            <a:ext cx="443594" cy="0"/>
          </a:xfrm>
          <a:prstGeom prst="line">
            <a:avLst/>
          </a:prstGeom>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6144665" y="3581400"/>
            <a:ext cx="713657" cy="369332"/>
          </a:xfrm>
          <a:prstGeom prst="rect">
            <a:avLst/>
          </a:prstGeom>
          <a:solidFill>
            <a:schemeClr val="bg1"/>
          </a:solidFill>
        </p:spPr>
        <p:txBody>
          <a:bodyPr wrap="none" rtlCol="0">
            <a:spAutoFit/>
          </a:bodyPr>
          <a:lstStyle/>
          <a:p>
            <a:r>
              <a:rPr lang="es-HN" dirty="0" smtClean="0">
                <a:latin typeface="+mn-lt"/>
              </a:rPr>
              <a:t>1.9 m</a:t>
            </a:r>
            <a:endParaRPr lang="en-US" dirty="0" smtClean="0">
              <a:latin typeface="+mn-lt"/>
            </a:endParaRPr>
          </a:p>
        </p:txBody>
      </p:sp>
    </p:spTree>
    <p:extLst>
      <p:ext uri="{BB962C8B-B14F-4D97-AF65-F5344CB8AC3E}">
        <p14:creationId xmlns:p14="http://schemas.microsoft.com/office/powerpoint/2010/main" val="101922009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33600" y="1671504"/>
            <a:ext cx="3962400" cy="5186496"/>
          </a:xfrm>
          <a:prstGeom prst="rect">
            <a:avLst/>
          </a:prstGeom>
          <a:solidFill>
            <a:schemeClr val="bg1">
              <a:lumMod val="6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p:nvPicPr>
        <p:blipFill rotWithShape="1">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l="37238" t="46905" r="15333"/>
          <a:stretch/>
        </p:blipFill>
        <p:spPr>
          <a:xfrm>
            <a:off x="1752600" y="1671504"/>
            <a:ext cx="5791200" cy="5186496"/>
          </a:xfrm>
          <a:prstGeom prst="rect">
            <a:avLst/>
          </a:prstGeom>
        </p:spPr>
      </p:pic>
      <p:sp>
        <p:nvSpPr>
          <p:cNvPr id="2" name="Title 1"/>
          <p:cNvSpPr>
            <a:spLocks noGrp="1"/>
          </p:cNvSpPr>
          <p:nvPr>
            <p:ph type="title"/>
          </p:nvPr>
        </p:nvSpPr>
        <p:spPr/>
        <p:txBody>
          <a:bodyPr/>
          <a:lstStyle/>
          <a:p>
            <a:r>
              <a:rPr lang="es-HN" dirty="0" smtClean="0"/>
              <a:t>Elevación del tanque de sedimentación</a:t>
            </a:r>
            <a:endParaRPr lang="en-US" dirty="0"/>
          </a:p>
        </p:txBody>
      </p:sp>
    </p:spTree>
    <p:extLst>
      <p:ext uri="{BB962C8B-B14F-4D97-AF65-F5344CB8AC3E}">
        <p14:creationId xmlns:p14="http://schemas.microsoft.com/office/powerpoint/2010/main" val="1161662765"/>
      </p:ext>
    </p:extLst>
  </p:cSld>
  <p:clrMapOvr>
    <a:masterClrMapping/>
  </p:clrMapOvr>
  <p:transition>
    <p:fade/>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HN" dirty="0" smtClean="0"/>
              <a:t>Herramienta de Diseño</a:t>
            </a:r>
            <a:endParaRPr lang="es-HN" dirty="0"/>
          </a:p>
        </p:txBody>
      </p:sp>
      <p:sp>
        <p:nvSpPr>
          <p:cNvPr id="3" name="Content Placeholder 2"/>
          <p:cNvSpPr>
            <a:spLocks noGrp="1"/>
          </p:cNvSpPr>
          <p:nvPr>
            <p:ph idx="1"/>
          </p:nvPr>
        </p:nvSpPr>
        <p:spPr>
          <a:xfrm>
            <a:off x="457200" y="1600201"/>
            <a:ext cx="8229600" cy="685800"/>
          </a:xfrm>
        </p:spPr>
        <p:txBody>
          <a:bodyPr/>
          <a:lstStyle/>
          <a:p>
            <a:r>
              <a:rPr lang="es-HN" dirty="0" smtClean="0"/>
              <a:t>Demostración</a:t>
            </a:r>
          </a:p>
          <a:p>
            <a:r>
              <a:rPr lang="es-HN" dirty="0" smtClean="0"/>
              <a:t>Con el entendimiento que los que quieren una planta AguaClara tienen que canalizar lo solicitud a través de Agua Para el Pueblo que diseña la infraestructura y la construye</a:t>
            </a:r>
            <a:endParaRPr lang="es-HN" dirty="0"/>
          </a:p>
        </p:txBody>
      </p:sp>
      <p:sp>
        <p:nvSpPr>
          <p:cNvPr id="4" name="Rectangle 3">
            <a:hlinkClick r:id="rId2"/>
          </p:cNvPr>
          <p:cNvSpPr/>
          <p:nvPr/>
        </p:nvSpPr>
        <p:spPr>
          <a:xfrm>
            <a:off x="762000" y="5486400"/>
            <a:ext cx="7239000" cy="707886"/>
          </a:xfrm>
          <a:prstGeom prst="rect">
            <a:avLst/>
          </a:prstGeom>
        </p:spPr>
        <p:txBody>
          <a:bodyPr wrap="square">
            <a:spAutoFit/>
          </a:bodyPr>
          <a:lstStyle/>
          <a:p>
            <a:r>
              <a:rPr lang="es-HN" sz="4000" dirty="0">
                <a:hlinkClick r:id="rId2"/>
              </a:rPr>
              <a:t>http://aguaclara.cornell.edu/</a:t>
            </a:r>
            <a:endParaRPr lang="es-HN" sz="4000" dirty="0"/>
          </a:p>
        </p:txBody>
      </p:sp>
    </p:spTree>
    <p:extLst>
      <p:ext uri="{BB962C8B-B14F-4D97-AF65-F5344CB8AC3E}">
        <p14:creationId xmlns:p14="http://schemas.microsoft.com/office/powerpoint/2010/main" val="2638815394"/>
      </p:ext>
    </p:extLst>
  </p:cSld>
  <p:clrMapOvr>
    <a:masterClrMapping/>
  </p:clrMapOvr>
  <p:transition>
    <p:fade/>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p:txBody>
          <a:bodyPr/>
          <a:lstStyle/>
          <a:p>
            <a:r>
              <a:rPr lang="es-HN" smtClean="0"/>
              <a:t>OpenSourceWater</a:t>
            </a:r>
            <a:endParaRPr lang="es-HN"/>
          </a:p>
        </p:txBody>
      </p:sp>
      <p:sp>
        <p:nvSpPr>
          <p:cNvPr id="3074" name="Rectangle 2"/>
          <p:cNvSpPr>
            <a:spLocks noGrp="1" noChangeArrowheads="1"/>
          </p:cNvSpPr>
          <p:nvPr>
            <p:ph idx="1"/>
          </p:nvPr>
        </p:nvSpPr>
        <p:spPr>
          <a:xfrm>
            <a:off x="304800" y="1600200"/>
            <a:ext cx="8534400" cy="4525963"/>
          </a:xfrm>
        </p:spPr>
        <p:txBody>
          <a:bodyPr/>
          <a:lstStyle/>
          <a:p>
            <a:r>
              <a:rPr lang="es-HN" dirty="0" smtClean="0"/>
              <a:t>Los operadores de las plantas mandan datos directamente al web usando mensajes del texto</a:t>
            </a:r>
          </a:p>
          <a:p>
            <a:r>
              <a:rPr lang="es-HN" dirty="0" smtClean="0"/>
              <a:t>6 plantas AguaClara en Honduras son clientes</a:t>
            </a:r>
          </a:p>
          <a:p>
            <a:r>
              <a:rPr lang="es-HN" dirty="0" smtClean="0"/>
              <a:t>Datos transmitidos:</a:t>
            </a:r>
          </a:p>
          <a:p>
            <a:pPr lvl="1"/>
            <a:r>
              <a:rPr lang="es-HN" dirty="0" smtClean="0"/>
              <a:t>Nombre del planta y clave</a:t>
            </a:r>
          </a:p>
          <a:p>
            <a:pPr lvl="1"/>
            <a:r>
              <a:rPr lang="es-HN" dirty="0" smtClean="0"/>
              <a:t>Turbidez de agua cruda, decantada, y filtrada</a:t>
            </a:r>
          </a:p>
          <a:p>
            <a:pPr lvl="1"/>
            <a:r>
              <a:rPr lang="es-HN" dirty="0" smtClean="0"/>
              <a:t>Dosis de los químicos</a:t>
            </a:r>
          </a:p>
          <a:p>
            <a:pPr lvl="1"/>
            <a:r>
              <a:rPr lang="es-HN" dirty="0" smtClean="0"/>
              <a:t>Caudal de la planta</a:t>
            </a:r>
          </a:p>
          <a:p>
            <a:pPr lvl="1"/>
            <a:r>
              <a:rPr lang="es-HN" dirty="0" smtClean="0"/>
              <a:t>Comentarios como (“todo bien” / “</a:t>
            </a:r>
            <a:r>
              <a:rPr lang="es-HN" dirty="0" err="1" smtClean="0"/>
              <a:t>labando</a:t>
            </a:r>
            <a:r>
              <a:rPr lang="es-HN" dirty="0" smtClean="0"/>
              <a:t> tanque 1” / “bajo sulfato”)</a:t>
            </a:r>
          </a:p>
          <a:p>
            <a:endParaRPr lang="es-HN" dirty="0"/>
          </a:p>
        </p:txBody>
      </p:sp>
    </p:spTree>
    <p:extLst>
      <p:ext uri="{BB962C8B-B14F-4D97-AF65-F5344CB8AC3E}">
        <p14:creationId xmlns:p14="http://schemas.microsoft.com/office/powerpoint/2010/main" val="229662965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p:txBody>
          <a:bodyPr/>
          <a:lstStyle/>
          <a:p>
            <a:r>
              <a:rPr lang="en-US" smtClean="0"/>
              <a:t>OpenSourceWater</a:t>
            </a:r>
            <a:endParaRPr lang="en-US"/>
          </a:p>
        </p:txBody>
      </p:sp>
      <p:sp>
        <p:nvSpPr>
          <p:cNvPr id="4098" name="Rectangle 2"/>
          <p:cNvSpPr>
            <a:spLocks noGrp="1" noChangeArrowheads="1"/>
          </p:cNvSpPr>
          <p:nvPr>
            <p:ph idx="1"/>
          </p:nvPr>
        </p:nvSpPr>
        <p:spPr bwMode="auto">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25471" rIns="0" bIns="0" anchor="ctr"/>
          <a:lstStyle/>
          <a:p>
            <a:pPr indent="-308165">
              <a:buNone/>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s-HN" dirty="0" smtClean="0"/>
          </a:p>
          <a:p>
            <a:pPr indent="-308165">
              <a:buNone/>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s-HN" dirty="0" smtClean="0"/>
          </a:p>
          <a:p>
            <a:pPr indent="-308165">
              <a:buNone/>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s-HN" dirty="0" smtClean="0"/>
          </a:p>
          <a:p>
            <a:pPr indent="-308165">
              <a:buNone/>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s-HN" dirty="0" smtClean="0"/>
          </a:p>
          <a:p>
            <a:pPr indent="-308165">
              <a:buNone/>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s-HN" dirty="0" smtClean="0"/>
              <a:t>Costos:</a:t>
            </a:r>
          </a:p>
          <a:p>
            <a:pPr indent="-308165">
              <a:buNone/>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s-HN" sz="2400" dirty="0" smtClean="0"/>
              <a:t>$0.06 / mensaje (operador)</a:t>
            </a:r>
          </a:p>
          <a:p>
            <a:pPr indent="-308165">
              <a:buNone/>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s-HN" sz="2400" dirty="0" smtClean="0"/>
              <a:t>$0.01 / mensaje (</a:t>
            </a:r>
            <a:r>
              <a:rPr lang="es-HN" sz="2400" dirty="0" err="1" smtClean="0"/>
              <a:t>OpenSourceWater</a:t>
            </a:r>
            <a:r>
              <a:rPr lang="es-HN" sz="2400" dirty="0" smtClean="0"/>
              <a:t>)</a:t>
            </a:r>
            <a:endParaRPr lang="es-HN" sz="2400" dirty="0"/>
          </a:p>
        </p:txBody>
      </p:sp>
      <p:grpSp>
        <p:nvGrpSpPr>
          <p:cNvPr id="4099" name="Group 3"/>
          <p:cNvGrpSpPr>
            <a:grpSpLocks/>
          </p:cNvGrpSpPr>
          <p:nvPr/>
        </p:nvGrpSpPr>
        <p:grpSpPr bwMode="auto">
          <a:xfrm>
            <a:off x="622081" y="2404860"/>
            <a:ext cx="407520" cy="646627"/>
            <a:chOff x="432" y="1985"/>
            <a:chExt cx="283" cy="449"/>
          </a:xfrm>
        </p:grpSpPr>
        <p:grpSp>
          <p:nvGrpSpPr>
            <p:cNvPr id="4100" name="Group 4"/>
            <p:cNvGrpSpPr>
              <a:grpSpLocks/>
            </p:cNvGrpSpPr>
            <p:nvPr/>
          </p:nvGrpSpPr>
          <p:grpSpPr bwMode="auto">
            <a:xfrm>
              <a:off x="432" y="2141"/>
              <a:ext cx="283" cy="293"/>
              <a:chOff x="432" y="2141"/>
              <a:chExt cx="283" cy="293"/>
            </a:xfrm>
          </p:grpSpPr>
          <p:sp>
            <p:nvSpPr>
              <p:cNvPr id="4101" name="Line 5"/>
              <p:cNvSpPr>
                <a:spLocks noChangeShapeType="1"/>
              </p:cNvSpPr>
              <p:nvPr/>
            </p:nvSpPr>
            <p:spPr bwMode="auto">
              <a:xfrm>
                <a:off x="578" y="2149"/>
                <a:ext cx="0" cy="124"/>
              </a:xfrm>
              <a:prstGeom prst="line">
                <a:avLst/>
              </a:prstGeom>
              <a:noFill/>
              <a:ln w="936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HN"/>
              </a:p>
            </p:txBody>
          </p:sp>
          <p:sp>
            <p:nvSpPr>
              <p:cNvPr id="4102" name="Line 6"/>
              <p:cNvSpPr>
                <a:spLocks noChangeShapeType="1"/>
              </p:cNvSpPr>
              <p:nvPr/>
            </p:nvSpPr>
            <p:spPr bwMode="auto">
              <a:xfrm>
                <a:off x="578" y="2275"/>
                <a:ext cx="89" cy="144"/>
              </a:xfrm>
              <a:prstGeom prst="line">
                <a:avLst/>
              </a:prstGeom>
              <a:noFill/>
              <a:ln w="936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HN"/>
              </a:p>
            </p:txBody>
          </p:sp>
          <p:sp>
            <p:nvSpPr>
              <p:cNvPr id="4103" name="Line 7"/>
              <p:cNvSpPr>
                <a:spLocks noChangeShapeType="1"/>
              </p:cNvSpPr>
              <p:nvPr/>
            </p:nvSpPr>
            <p:spPr bwMode="auto">
              <a:xfrm flipH="1">
                <a:off x="512" y="2275"/>
                <a:ext cx="67" cy="159"/>
              </a:xfrm>
              <a:prstGeom prst="line">
                <a:avLst/>
              </a:prstGeom>
              <a:noFill/>
              <a:ln w="936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HN"/>
              </a:p>
            </p:txBody>
          </p:sp>
          <p:sp>
            <p:nvSpPr>
              <p:cNvPr id="4104" name="Line 8"/>
              <p:cNvSpPr>
                <a:spLocks noChangeShapeType="1"/>
              </p:cNvSpPr>
              <p:nvPr/>
            </p:nvSpPr>
            <p:spPr bwMode="auto">
              <a:xfrm flipH="1" flipV="1">
                <a:off x="431" y="2140"/>
                <a:ext cx="151" cy="38"/>
              </a:xfrm>
              <a:prstGeom prst="line">
                <a:avLst/>
              </a:prstGeom>
              <a:noFill/>
              <a:ln w="936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HN"/>
              </a:p>
            </p:txBody>
          </p:sp>
          <p:sp>
            <p:nvSpPr>
              <p:cNvPr id="4105" name="Line 9"/>
              <p:cNvSpPr>
                <a:spLocks noChangeShapeType="1"/>
              </p:cNvSpPr>
              <p:nvPr/>
            </p:nvSpPr>
            <p:spPr bwMode="auto">
              <a:xfrm flipV="1">
                <a:off x="587" y="2142"/>
                <a:ext cx="128" cy="43"/>
              </a:xfrm>
              <a:prstGeom prst="line">
                <a:avLst/>
              </a:prstGeom>
              <a:noFill/>
              <a:ln w="936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s-HN"/>
              </a:p>
            </p:txBody>
          </p:sp>
        </p:grpSp>
        <p:sp>
          <p:nvSpPr>
            <p:cNvPr id="4106" name="Oval 10"/>
            <p:cNvSpPr>
              <a:spLocks noChangeArrowheads="1"/>
            </p:cNvSpPr>
            <p:nvPr/>
          </p:nvSpPr>
          <p:spPr bwMode="auto">
            <a:xfrm>
              <a:off x="485" y="1985"/>
              <a:ext cx="160" cy="154"/>
            </a:xfrm>
            <a:prstGeom prst="ellipse">
              <a:avLst/>
            </a:prstGeom>
            <a:noFill/>
            <a:ln w="9360">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HN"/>
            </a:p>
          </p:txBody>
        </p:sp>
      </p:grpSp>
      <p:sp>
        <p:nvSpPr>
          <p:cNvPr id="4107" name="Line 11"/>
          <p:cNvSpPr>
            <a:spLocks noChangeShapeType="1"/>
          </p:cNvSpPr>
          <p:nvPr/>
        </p:nvSpPr>
        <p:spPr bwMode="auto">
          <a:xfrm>
            <a:off x="1147680" y="2789379"/>
            <a:ext cx="1340640" cy="1441"/>
          </a:xfrm>
          <a:prstGeom prst="line">
            <a:avLst/>
          </a:prstGeom>
          <a:noFill/>
          <a:ln w="936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2945" tIns="41473" rIns="82945" bIns="41473"/>
          <a:lstStyle/>
          <a:p>
            <a:endParaRPr lang="es-HN"/>
          </a:p>
        </p:txBody>
      </p:sp>
      <p:sp>
        <p:nvSpPr>
          <p:cNvPr id="4108" name="Rectangle 12"/>
          <p:cNvSpPr>
            <a:spLocks noChangeArrowheads="1"/>
          </p:cNvSpPr>
          <p:nvPr/>
        </p:nvSpPr>
        <p:spPr bwMode="auto">
          <a:xfrm>
            <a:off x="2564640" y="2242122"/>
            <a:ext cx="960480" cy="1036909"/>
          </a:xfrm>
          <a:prstGeom prst="rect">
            <a:avLst/>
          </a:prstGeom>
          <a:noFill/>
          <a:ln w="9360">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9" tIns="40820" rIns="81639" bIns="40820" anchor="ctr"/>
          <a:lstStyle/>
          <a:p>
            <a:pPr algn="ctr">
              <a:tabLst>
                <a:tab pos="656650" algn="l"/>
              </a:tabLst>
            </a:pPr>
            <a:r>
              <a:rPr lang="en-US">
                <a:solidFill>
                  <a:srgbClr val="000000"/>
                </a:solidFill>
                <a:ea typeface="WenQuanYi Zen Hei" charset="0"/>
                <a:cs typeface="WenQuanYi Zen Hei" charset="0"/>
              </a:rPr>
              <a:t>Twilio*</a:t>
            </a:r>
          </a:p>
          <a:p>
            <a:pPr algn="ctr">
              <a:tabLst>
                <a:tab pos="656650" algn="l"/>
              </a:tabLst>
            </a:pPr>
            <a:r>
              <a:rPr lang="en-US">
                <a:solidFill>
                  <a:srgbClr val="000000"/>
                </a:solidFill>
                <a:ea typeface="WenQuanYi Zen Hei" charset="0"/>
                <a:cs typeface="WenQuanYi Zen Hei" charset="0"/>
              </a:rPr>
              <a:t>(SMS </a:t>
            </a:r>
            <a:br>
              <a:rPr lang="en-US">
                <a:solidFill>
                  <a:srgbClr val="000000"/>
                </a:solidFill>
                <a:ea typeface="WenQuanYi Zen Hei" charset="0"/>
                <a:cs typeface="WenQuanYi Zen Hei" charset="0"/>
              </a:rPr>
            </a:br>
            <a:r>
              <a:rPr lang="en-US">
                <a:solidFill>
                  <a:srgbClr val="000000"/>
                </a:solidFill>
                <a:ea typeface="WenQuanYi Zen Hei" charset="0"/>
                <a:cs typeface="WenQuanYi Zen Hei" charset="0"/>
              </a:rPr>
              <a:t>Gateway)</a:t>
            </a:r>
          </a:p>
        </p:txBody>
      </p:sp>
      <p:sp>
        <p:nvSpPr>
          <p:cNvPr id="4109" name="Line 13"/>
          <p:cNvSpPr>
            <a:spLocks noChangeShapeType="1"/>
          </p:cNvSpPr>
          <p:nvPr/>
        </p:nvSpPr>
        <p:spPr bwMode="auto">
          <a:xfrm>
            <a:off x="6220800" y="2789379"/>
            <a:ext cx="1154880" cy="1441"/>
          </a:xfrm>
          <a:prstGeom prst="line">
            <a:avLst/>
          </a:prstGeom>
          <a:noFill/>
          <a:ln w="936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2945" tIns="41473" rIns="82945" bIns="41473"/>
          <a:lstStyle/>
          <a:p>
            <a:endParaRPr lang="es-HN"/>
          </a:p>
        </p:txBody>
      </p:sp>
      <p:sp>
        <p:nvSpPr>
          <p:cNvPr id="4110" name="AutoShape 14"/>
          <p:cNvSpPr>
            <a:spLocks noChangeArrowheads="1"/>
          </p:cNvSpPr>
          <p:nvPr/>
        </p:nvSpPr>
        <p:spPr bwMode="auto">
          <a:xfrm>
            <a:off x="7411680" y="2484068"/>
            <a:ext cx="1025280" cy="622145"/>
          </a:xfrm>
          <a:prstGeom prst="can">
            <a:avLst>
              <a:gd name="adj" fmla="val 25000"/>
            </a:avLst>
          </a:prstGeom>
          <a:noFill/>
          <a:ln w="9360">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9" tIns="40820" rIns="81639" bIns="40820" anchor="ctr"/>
          <a:lstStyle/>
          <a:p>
            <a:pPr algn="ctr">
              <a:tabLst>
                <a:tab pos="656650" algn="l"/>
              </a:tabLst>
            </a:pPr>
            <a:r>
              <a:rPr lang="en-US">
                <a:solidFill>
                  <a:srgbClr val="000000"/>
                </a:solidFill>
                <a:ea typeface="WenQuanYi Zen Hei" charset="0"/>
                <a:cs typeface="WenQuanYi Zen Hei" charset="0"/>
              </a:rPr>
              <a:t>Database</a:t>
            </a:r>
          </a:p>
        </p:txBody>
      </p:sp>
      <p:sp>
        <p:nvSpPr>
          <p:cNvPr id="4111" name="Text Box 15"/>
          <p:cNvSpPr txBox="1">
            <a:spLocks noChangeArrowheads="1"/>
          </p:cNvSpPr>
          <p:nvPr/>
        </p:nvSpPr>
        <p:spPr bwMode="auto">
          <a:xfrm>
            <a:off x="6448320" y="2427903"/>
            <a:ext cx="565920" cy="3125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9" tIns="40820" rIns="81639" bIns="40820"/>
          <a:lstStyle/>
          <a:p>
            <a:pPr>
              <a:lnSpc>
                <a:spcPct val="100000"/>
              </a:lnSpc>
              <a:buClrTx/>
              <a:buFontTx/>
              <a:buNone/>
            </a:pPr>
            <a:r>
              <a:rPr lang="en-US">
                <a:solidFill>
                  <a:srgbClr val="000000"/>
                </a:solidFill>
                <a:ea typeface="WenQuanYi Zen Hei" charset="0"/>
                <a:cs typeface="WenQuanYi Zen Hei" charset="0"/>
              </a:rPr>
              <a:t>data</a:t>
            </a:r>
          </a:p>
        </p:txBody>
      </p:sp>
      <p:sp>
        <p:nvSpPr>
          <p:cNvPr id="4112" name="Text Box 16"/>
          <p:cNvSpPr txBox="1">
            <a:spLocks noChangeArrowheads="1"/>
          </p:cNvSpPr>
          <p:nvPr/>
        </p:nvSpPr>
        <p:spPr bwMode="auto">
          <a:xfrm>
            <a:off x="6448320" y="2786499"/>
            <a:ext cx="590400" cy="3125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9" tIns="40820" rIns="81639" bIns="40820"/>
          <a:lstStyle/>
          <a:p>
            <a:pPr>
              <a:lnSpc>
                <a:spcPct val="100000"/>
              </a:lnSpc>
              <a:buClrTx/>
              <a:buFontTx/>
              <a:buNone/>
            </a:pPr>
            <a:r>
              <a:rPr lang="en-US" i="1">
                <a:solidFill>
                  <a:srgbClr val="000000"/>
                </a:solidFill>
                <a:ea typeface="WenQuanYi Zen Hei" charset="0"/>
                <a:cs typeface="WenQuanYi Zen Hei" charset="0"/>
              </a:rPr>
              <a:t>PHP</a:t>
            </a:r>
          </a:p>
        </p:txBody>
      </p:sp>
      <p:sp>
        <p:nvSpPr>
          <p:cNvPr id="4113" name="Text Box 17"/>
          <p:cNvSpPr txBox="1">
            <a:spLocks noChangeArrowheads="1"/>
          </p:cNvSpPr>
          <p:nvPr/>
        </p:nvSpPr>
        <p:spPr bwMode="auto">
          <a:xfrm>
            <a:off x="1451520" y="2374616"/>
            <a:ext cx="613440" cy="3125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9" tIns="40820" rIns="81639" bIns="40820"/>
          <a:lstStyle/>
          <a:p>
            <a:pPr>
              <a:lnSpc>
                <a:spcPct val="100000"/>
              </a:lnSpc>
              <a:buClrTx/>
              <a:buFontTx/>
              <a:buNone/>
            </a:pPr>
            <a:r>
              <a:rPr lang="en-US">
                <a:solidFill>
                  <a:srgbClr val="000000"/>
                </a:solidFill>
                <a:ea typeface="WenQuanYi Zen Hei" charset="0"/>
                <a:cs typeface="WenQuanYi Zen Hei" charset="0"/>
              </a:rPr>
              <a:t>SMS</a:t>
            </a:r>
          </a:p>
        </p:txBody>
      </p:sp>
      <p:sp>
        <p:nvSpPr>
          <p:cNvPr id="4114" name="Text Box 18"/>
          <p:cNvSpPr txBox="1">
            <a:spLocks noChangeArrowheads="1"/>
          </p:cNvSpPr>
          <p:nvPr/>
        </p:nvSpPr>
        <p:spPr bwMode="auto">
          <a:xfrm>
            <a:off x="1386721" y="2832585"/>
            <a:ext cx="807840" cy="5443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9" tIns="40820" rIns="81639" bIns="40820"/>
          <a:lstStyle>
            <a:lvl1pPr>
              <a:tabLst>
                <a:tab pos="723900" algn="l"/>
              </a:tabLst>
              <a:defRPr>
                <a:solidFill>
                  <a:srgbClr val="000000"/>
                </a:solidFill>
                <a:latin typeface="Arial" charset="0"/>
                <a:ea typeface="WenQuanYi Zen Hei" charset="0"/>
                <a:cs typeface="WenQuanYi Zen Hei" charset="0"/>
              </a:defRPr>
            </a:lvl1pPr>
            <a:lvl2pPr>
              <a:tabLst>
                <a:tab pos="723900" algn="l"/>
              </a:tabLst>
              <a:defRPr>
                <a:solidFill>
                  <a:srgbClr val="000000"/>
                </a:solidFill>
                <a:latin typeface="Arial" charset="0"/>
                <a:ea typeface="WenQuanYi Zen Hei" charset="0"/>
                <a:cs typeface="WenQuanYi Zen Hei" charset="0"/>
              </a:defRPr>
            </a:lvl2pPr>
            <a:lvl3pPr>
              <a:tabLst>
                <a:tab pos="723900" algn="l"/>
              </a:tabLst>
              <a:defRPr>
                <a:solidFill>
                  <a:srgbClr val="000000"/>
                </a:solidFill>
                <a:latin typeface="Arial" charset="0"/>
                <a:ea typeface="WenQuanYi Zen Hei" charset="0"/>
                <a:cs typeface="WenQuanYi Zen Hei" charset="0"/>
              </a:defRPr>
            </a:lvl3pPr>
            <a:lvl4pPr>
              <a:tabLst>
                <a:tab pos="723900" algn="l"/>
              </a:tabLst>
              <a:defRPr>
                <a:solidFill>
                  <a:srgbClr val="000000"/>
                </a:solidFill>
                <a:latin typeface="Arial" charset="0"/>
                <a:ea typeface="WenQuanYi Zen Hei" charset="0"/>
                <a:cs typeface="WenQuanYi Zen Hei" charset="0"/>
              </a:defRPr>
            </a:lvl4pPr>
            <a:lvl5pPr>
              <a:tabLst>
                <a:tab pos="723900" algn="l"/>
              </a:tabLst>
              <a:defRPr>
                <a:solidFill>
                  <a:srgbClr val="000000"/>
                </a:solidFill>
                <a:latin typeface="Arial" charset="0"/>
                <a:ea typeface="WenQuanYi Zen Hei" charset="0"/>
                <a:cs typeface="WenQuanYi Zen Hei"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723900" algn="l"/>
              </a:tabLst>
              <a:defRPr>
                <a:solidFill>
                  <a:srgbClr val="000000"/>
                </a:solidFill>
                <a:latin typeface="Arial" charset="0"/>
                <a:ea typeface="WenQuanYi Zen Hei" charset="0"/>
                <a:cs typeface="WenQuanYi Zen Hei"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723900" algn="l"/>
              </a:tabLst>
              <a:defRPr>
                <a:solidFill>
                  <a:srgbClr val="000000"/>
                </a:solidFill>
                <a:latin typeface="Arial" charset="0"/>
                <a:ea typeface="WenQuanYi Zen Hei" charset="0"/>
                <a:cs typeface="WenQuanYi Zen Hei"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723900" algn="l"/>
              </a:tabLst>
              <a:defRPr>
                <a:solidFill>
                  <a:srgbClr val="000000"/>
                </a:solidFill>
                <a:latin typeface="Arial" charset="0"/>
                <a:ea typeface="WenQuanYi Zen Hei" charset="0"/>
                <a:cs typeface="WenQuanYi Zen Hei"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723900" algn="l"/>
              </a:tabLst>
              <a:defRPr>
                <a:solidFill>
                  <a:srgbClr val="000000"/>
                </a:solidFill>
                <a:latin typeface="Arial" charset="0"/>
                <a:ea typeface="WenQuanYi Zen Hei" charset="0"/>
                <a:cs typeface="WenQuanYi Zen Hei" charset="0"/>
              </a:defRPr>
            </a:lvl9pPr>
          </a:lstStyle>
          <a:p>
            <a:pPr algn="ctr">
              <a:lnSpc>
                <a:spcPct val="100000"/>
              </a:lnSpc>
              <a:buClrTx/>
              <a:buFontTx/>
              <a:buNone/>
            </a:pPr>
            <a:r>
              <a:rPr lang="es-HN" i="1" dirty="0" smtClean="0"/>
              <a:t>celular</a:t>
            </a:r>
            <a:endParaRPr lang="es-HN" i="1" dirty="0"/>
          </a:p>
        </p:txBody>
      </p:sp>
      <p:sp>
        <p:nvSpPr>
          <p:cNvPr id="4115" name="Rectangle 19"/>
          <p:cNvSpPr>
            <a:spLocks noChangeArrowheads="1"/>
          </p:cNvSpPr>
          <p:nvPr/>
        </p:nvSpPr>
        <p:spPr bwMode="auto">
          <a:xfrm>
            <a:off x="4976640" y="2167234"/>
            <a:ext cx="3525120" cy="1244291"/>
          </a:xfrm>
          <a:prstGeom prst="rect">
            <a:avLst/>
          </a:prstGeom>
          <a:noFill/>
          <a:ln w="9360">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2945" tIns="41473" rIns="82945" bIns="41473" anchor="ctr"/>
          <a:lstStyle/>
          <a:p>
            <a:endParaRPr lang="es-HN"/>
          </a:p>
        </p:txBody>
      </p:sp>
      <p:sp>
        <p:nvSpPr>
          <p:cNvPr id="4116" name="Line 20"/>
          <p:cNvSpPr>
            <a:spLocks noChangeShapeType="1"/>
          </p:cNvSpPr>
          <p:nvPr/>
        </p:nvSpPr>
        <p:spPr bwMode="auto">
          <a:xfrm>
            <a:off x="3630240" y="2789379"/>
            <a:ext cx="1139040" cy="1441"/>
          </a:xfrm>
          <a:prstGeom prst="line">
            <a:avLst/>
          </a:prstGeom>
          <a:noFill/>
          <a:ln w="936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2945" tIns="41473" rIns="82945" bIns="41473"/>
          <a:lstStyle/>
          <a:p>
            <a:endParaRPr lang="es-HN"/>
          </a:p>
        </p:txBody>
      </p:sp>
      <p:sp>
        <p:nvSpPr>
          <p:cNvPr id="4117" name="Text Box 21"/>
          <p:cNvSpPr txBox="1">
            <a:spLocks noChangeArrowheads="1"/>
          </p:cNvSpPr>
          <p:nvPr/>
        </p:nvSpPr>
        <p:spPr bwMode="auto">
          <a:xfrm>
            <a:off x="3900961" y="2819624"/>
            <a:ext cx="590400" cy="3125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9" tIns="40820" rIns="81639" bIns="40820"/>
          <a:lstStyle/>
          <a:p>
            <a:pPr>
              <a:lnSpc>
                <a:spcPct val="100000"/>
              </a:lnSpc>
              <a:buClrTx/>
              <a:buFontTx/>
              <a:buNone/>
            </a:pPr>
            <a:r>
              <a:rPr lang="en-US" i="1">
                <a:solidFill>
                  <a:srgbClr val="000000"/>
                </a:solidFill>
                <a:ea typeface="WenQuanYi Zen Hei" charset="0"/>
                <a:cs typeface="WenQuanYi Zen Hei" charset="0"/>
              </a:rPr>
              <a:t>PHP</a:t>
            </a:r>
          </a:p>
        </p:txBody>
      </p:sp>
      <p:sp>
        <p:nvSpPr>
          <p:cNvPr id="4118" name="Text Box 22"/>
          <p:cNvSpPr txBox="1">
            <a:spLocks noChangeArrowheads="1"/>
          </p:cNvSpPr>
          <p:nvPr/>
        </p:nvSpPr>
        <p:spPr bwMode="auto">
          <a:xfrm>
            <a:off x="3705120" y="2232042"/>
            <a:ext cx="956160" cy="5443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9" tIns="40820" rIns="81639" bIns="40820"/>
          <a:lstStyle>
            <a:lvl1pPr>
              <a:tabLst>
                <a:tab pos="723900" algn="l"/>
              </a:tabLst>
              <a:defRPr>
                <a:solidFill>
                  <a:srgbClr val="000000"/>
                </a:solidFill>
                <a:latin typeface="Arial" charset="0"/>
                <a:ea typeface="WenQuanYi Zen Hei" charset="0"/>
                <a:cs typeface="WenQuanYi Zen Hei" charset="0"/>
              </a:defRPr>
            </a:lvl1pPr>
            <a:lvl2pPr>
              <a:tabLst>
                <a:tab pos="723900" algn="l"/>
              </a:tabLst>
              <a:defRPr>
                <a:solidFill>
                  <a:srgbClr val="000000"/>
                </a:solidFill>
                <a:latin typeface="Arial" charset="0"/>
                <a:ea typeface="WenQuanYi Zen Hei" charset="0"/>
                <a:cs typeface="WenQuanYi Zen Hei" charset="0"/>
              </a:defRPr>
            </a:lvl2pPr>
            <a:lvl3pPr>
              <a:tabLst>
                <a:tab pos="723900" algn="l"/>
              </a:tabLst>
              <a:defRPr>
                <a:solidFill>
                  <a:srgbClr val="000000"/>
                </a:solidFill>
                <a:latin typeface="Arial" charset="0"/>
                <a:ea typeface="WenQuanYi Zen Hei" charset="0"/>
                <a:cs typeface="WenQuanYi Zen Hei" charset="0"/>
              </a:defRPr>
            </a:lvl3pPr>
            <a:lvl4pPr>
              <a:tabLst>
                <a:tab pos="723900" algn="l"/>
              </a:tabLst>
              <a:defRPr>
                <a:solidFill>
                  <a:srgbClr val="000000"/>
                </a:solidFill>
                <a:latin typeface="Arial" charset="0"/>
                <a:ea typeface="WenQuanYi Zen Hei" charset="0"/>
                <a:cs typeface="WenQuanYi Zen Hei" charset="0"/>
              </a:defRPr>
            </a:lvl4pPr>
            <a:lvl5pPr>
              <a:tabLst>
                <a:tab pos="723900" algn="l"/>
              </a:tabLst>
              <a:defRPr>
                <a:solidFill>
                  <a:srgbClr val="000000"/>
                </a:solidFill>
                <a:latin typeface="Arial" charset="0"/>
                <a:ea typeface="WenQuanYi Zen Hei" charset="0"/>
                <a:cs typeface="WenQuanYi Zen Hei"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723900" algn="l"/>
              </a:tabLst>
              <a:defRPr>
                <a:solidFill>
                  <a:srgbClr val="000000"/>
                </a:solidFill>
                <a:latin typeface="Arial" charset="0"/>
                <a:ea typeface="WenQuanYi Zen Hei" charset="0"/>
                <a:cs typeface="WenQuanYi Zen Hei"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723900" algn="l"/>
              </a:tabLst>
              <a:defRPr>
                <a:solidFill>
                  <a:srgbClr val="000000"/>
                </a:solidFill>
                <a:latin typeface="Arial" charset="0"/>
                <a:ea typeface="WenQuanYi Zen Hei" charset="0"/>
                <a:cs typeface="WenQuanYi Zen Hei"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723900" algn="l"/>
              </a:tabLst>
              <a:defRPr>
                <a:solidFill>
                  <a:srgbClr val="000000"/>
                </a:solidFill>
                <a:latin typeface="Arial" charset="0"/>
                <a:ea typeface="WenQuanYi Zen Hei" charset="0"/>
                <a:cs typeface="WenQuanYi Zen Hei"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723900" algn="l"/>
              </a:tabLst>
              <a:defRPr>
                <a:solidFill>
                  <a:srgbClr val="000000"/>
                </a:solidFill>
                <a:latin typeface="Arial" charset="0"/>
                <a:ea typeface="WenQuanYi Zen Hei" charset="0"/>
                <a:cs typeface="WenQuanYi Zen Hei" charset="0"/>
              </a:defRPr>
            </a:lvl9pPr>
          </a:lstStyle>
          <a:p>
            <a:pPr algn="ctr">
              <a:lnSpc>
                <a:spcPct val="100000"/>
              </a:lnSpc>
              <a:buClrTx/>
              <a:buFontTx/>
              <a:buNone/>
            </a:pPr>
            <a:r>
              <a:rPr lang="en-US"/>
              <a:t>encoded</a:t>
            </a:r>
            <a:br>
              <a:rPr lang="en-US"/>
            </a:br>
            <a:r>
              <a:rPr lang="en-US"/>
              <a:t>data</a:t>
            </a:r>
          </a:p>
        </p:txBody>
      </p:sp>
      <p:sp>
        <p:nvSpPr>
          <p:cNvPr id="4119" name="Rectangle 23"/>
          <p:cNvSpPr>
            <a:spLocks noChangeArrowheads="1"/>
          </p:cNvSpPr>
          <p:nvPr/>
        </p:nvSpPr>
        <p:spPr bwMode="auto">
          <a:xfrm>
            <a:off x="5112001" y="2484068"/>
            <a:ext cx="960480" cy="622145"/>
          </a:xfrm>
          <a:prstGeom prst="rect">
            <a:avLst/>
          </a:prstGeom>
          <a:noFill/>
          <a:ln w="9360">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9" tIns="40820" rIns="81639" bIns="40820" anchor="ctr"/>
          <a:lstStyle/>
          <a:p>
            <a:pPr algn="ctr">
              <a:tabLst>
                <a:tab pos="656650" algn="l"/>
              </a:tabLst>
            </a:pPr>
            <a:r>
              <a:rPr lang="en-US">
                <a:solidFill>
                  <a:srgbClr val="000000"/>
                </a:solidFill>
                <a:ea typeface="WenQuanYi Zen Hei" charset="0"/>
                <a:cs typeface="WenQuanYi Zen Hei" charset="0"/>
              </a:rPr>
              <a:t>Parser</a:t>
            </a:r>
          </a:p>
        </p:txBody>
      </p:sp>
      <p:sp>
        <p:nvSpPr>
          <p:cNvPr id="4120" name="Text Box 24"/>
          <p:cNvSpPr txBox="1">
            <a:spLocks noChangeArrowheads="1"/>
          </p:cNvSpPr>
          <p:nvPr/>
        </p:nvSpPr>
        <p:spPr bwMode="auto">
          <a:xfrm>
            <a:off x="6317281" y="1828800"/>
            <a:ext cx="773280" cy="3125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9" tIns="40820" rIns="81639" bIns="40820"/>
          <a:lstStyle>
            <a:lvl1pPr>
              <a:tabLst>
                <a:tab pos="723900" algn="l"/>
              </a:tabLst>
              <a:defRPr>
                <a:solidFill>
                  <a:srgbClr val="000000"/>
                </a:solidFill>
                <a:latin typeface="Arial" charset="0"/>
                <a:ea typeface="WenQuanYi Zen Hei" charset="0"/>
                <a:cs typeface="WenQuanYi Zen Hei" charset="0"/>
              </a:defRPr>
            </a:lvl1pPr>
            <a:lvl2pPr>
              <a:tabLst>
                <a:tab pos="723900" algn="l"/>
              </a:tabLst>
              <a:defRPr>
                <a:solidFill>
                  <a:srgbClr val="000000"/>
                </a:solidFill>
                <a:latin typeface="Arial" charset="0"/>
                <a:ea typeface="WenQuanYi Zen Hei" charset="0"/>
                <a:cs typeface="WenQuanYi Zen Hei" charset="0"/>
              </a:defRPr>
            </a:lvl2pPr>
            <a:lvl3pPr>
              <a:tabLst>
                <a:tab pos="723900" algn="l"/>
              </a:tabLst>
              <a:defRPr>
                <a:solidFill>
                  <a:srgbClr val="000000"/>
                </a:solidFill>
                <a:latin typeface="Arial" charset="0"/>
                <a:ea typeface="WenQuanYi Zen Hei" charset="0"/>
                <a:cs typeface="WenQuanYi Zen Hei" charset="0"/>
              </a:defRPr>
            </a:lvl3pPr>
            <a:lvl4pPr>
              <a:tabLst>
                <a:tab pos="723900" algn="l"/>
              </a:tabLst>
              <a:defRPr>
                <a:solidFill>
                  <a:srgbClr val="000000"/>
                </a:solidFill>
                <a:latin typeface="Arial" charset="0"/>
                <a:ea typeface="WenQuanYi Zen Hei" charset="0"/>
                <a:cs typeface="WenQuanYi Zen Hei" charset="0"/>
              </a:defRPr>
            </a:lvl4pPr>
            <a:lvl5pPr>
              <a:tabLst>
                <a:tab pos="723900" algn="l"/>
              </a:tabLst>
              <a:defRPr>
                <a:solidFill>
                  <a:srgbClr val="000000"/>
                </a:solidFill>
                <a:latin typeface="Arial" charset="0"/>
                <a:ea typeface="WenQuanYi Zen Hei" charset="0"/>
                <a:cs typeface="WenQuanYi Zen Hei"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723900" algn="l"/>
              </a:tabLst>
              <a:defRPr>
                <a:solidFill>
                  <a:srgbClr val="000000"/>
                </a:solidFill>
                <a:latin typeface="Arial" charset="0"/>
                <a:ea typeface="WenQuanYi Zen Hei" charset="0"/>
                <a:cs typeface="WenQuanYi Zen Hei"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723900" algn="l"/>
              </a:tabLst>
              <a:defRPr>
                <a:solidFill>
                  <a:srgbClr val="000000"/>
                </a:solidFill>
                <a:latin typeface="Arial" charset="0"/>
                <a:ea typeface="WenQuanYi Zen Hei" charset="0"/>
                <a:cs typeface="WenQuanYi Zen Hei"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723900" algn="l"/>
              </a:tabLst>
              <a:defRPr>
                <a:solidFill>
                  <a:srgbClr val="000000"/>
                </a:solidFill>
                <a:latin typeface="Arial" charset="0"/>
                <a:ea typeface="WenQuanYi Zen Hei" charset="0"/>
                <a:cs typeface="WenQuanYi Zen Hei"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723900" algn="l"/>
              </a:tabLst>
              <a:defRPr>
                <a:solidFill>
                  <a:srgbClr val="000000"/>
                </a:solidFill>
                <a:latin typeface="Arial" charset="0"/>
                <a:ea typeface="WenQuanYi Zen Hei" charset="0"/>
                <a:cs typeface="WenQuanYi Zen Hei" charset="0"/>
              </a:defRPr>
            </a:lvl9pPr>
          </a:lstStyle>
          <a:p>
            <a:pPr>
              <a:lnSpc>
                <a:spcPct val="100000"/>
              </a:lnSpc>
              <a:buClrTx/>
              <a:buFontTx/>
              <a:buNone/>
            </a:pPr>
            <a:r>
              <a:rPr lang="en-US"/>
              <a:t>Server</a:t>
            </a:r>
          </a:p>
        </p:txBody>
      </p:sp>
      <p:sp>
        <p:nvSpPr>
          <p:cNvPr id="4121" name="Text Box 25"/>
          <p:cNvSpPr txBox="1">
            <a:spLocks noChangeArrowheads="1"/>
          </p:cNvSpPr>
          <p:nvPr/>
        </p:nvSpPr>
        <p:spPr bwMode="auto">
          <a:xfrm>
            <a:off x="414720" y="6292022"/>
            <a:ext cx="4147200" cy="3125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9" tIns="40820" rIns="81639" bIns="40820"/>
          <a:lstStyle>
            <a:lvl1pPr>
              <a:tabLst>
                <a:tab pos="723900" algn="l"/>
                <a:tab pos="1447800" algn="l"/>
                <a:tab pos="2171700" algn="l"/>
                <a:tab pos="2895600" algn="l"/>
                <a:tab pos="3619500" algn="l"/>
                <a:tab pos="4343400" algn="l"/>
              </a:tabLst>
              <a:defRPr>
                <a:solidFill>
                  <a:srgbClr val="000000"/>
                </a:solidFill>
                <a:latin typeface="Arial" charset="0"/>
                <a:ea typeface="WenQuanYi Zen Hei" charset="0"/>
                <a:cs typeface="WenQuanYi Zen Hei" charset="0"/>
              </a:defRPr>
            </a:lvl1pPr>
            <a:lvl2pPr>
              <a:tabLst>
                <a:tab pos="723900" algn="l"/>
                <a:tab pos="1447800" algn="l"/>
                <a:tab pos="2171700" algn="l"/>
                <a:tab pos="2895600" algn="l"/>
                <a:tab pos="3619500" algn="l"/>
                <a:tab pos="4343400" algn="l"/>
              </a:tabLst>
              <a:defRPr>
                <a:solidFill>
                  <a:srgbClr val="000000"/>
                </a:solidFill>
                <a:latin typeface="Arial" charset="0"/>
                <a:ea typeface="WenQuanYi Zen Hei" charset="0"/>
                <a:cs typeface="WenQuanYi Zen Hei" charset="0"/>
              </a:defRPr>
            </a:lvl2pPr>
            <a:lvl3pPr>
              <a:tabLst>
                <a:tab pos="723900" algn="l"/>
                <a:tab pos="1447800" algn="l"/>
                <a:tab pos="2171700" algn="l"/>
                <a:tab pos="2895600" algn="l"/>
                <a:tab pos="3619500" algn="l"/>
                <a:tab pos="4343400" algn="l"/>
              </a:tabLst>
              <a:defRPr>
                <a:solidFill>
                  <a:srgbClr val="000000"/>
                </a:solidFill>
                <a:latin typeface="Arial" charset="0"/>
                <a:ea typeface="WenQuanYi Zen Hei" charset="0"/>
                <a:cs typeface="WenQuanYi Zen Hei" charset="0"/>
              </a:defRPr>
            </a:lvl3pPr>
            <a:lvl4pPr>
              <a:tabLst>
                <a:tab pos="723900" algn="l"/>
                <a:tab pos="1447800" algn="l"/>
                <a:tab pos="2171700" algn="l"/>
                <a:tab pos="2895600" algn="l"/>
                <a:tab pos="3619500" algn="l"/>
                <a:tab pos="4343400" algn="l"/>
              </a:tabLst>
              <a:defRPr>
                <a:solidFill>
                  <a:srgbClr val="000000"/>
                </a:solidFill>
                <a:latin typeface="Arial" charset="0"/>
                <a:ea typeface="WenQuanYi Zen Hei" charset="0"/>
                <a:cs typeface="WenQuanYi Zen Hei" charset="0"/>
              </a:defRPr>
            </a:lvl4pPr>
            <a:lvl5pPr>
              <a:tabLst>
                <a:tab pos="723900" algn="l"/>
                <a:tab pos="1447800" algn="l"/>
                <a:tab pos="2171700" algn="l"/>
                <a:tab pos="2895600" algn="l"/>
                <a:tab pos="3619500" algn="l"/>
                <a:tab pos="4343400" algn="l"/>
              </a:tabLst>
              <a:defRPr>
                <a:solidFill>
                  <a:srgbClr val="000000"/>
                </a:solidFill>
                <a:latin typeface="Arial" charset="0"/>
                <a:ea typeface="WenQuanYi Zen Hei" charset="0"/>
                <a:cs typeface="WenQuanYi Zen Hei"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Lst>
              <a:defRPr>
                <a:solidFill>
                  <a:srgbClr val="000000"/>
                </a:solidFill>
                <a:latin typeface="Arial" charset="0"/>
                <a:ea typeface="WenQuanYi Zen Hei" charset="0"/>
                <a:cs typeface="WenQuanYi Zen Hei"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Lst>
              <a:defRPr>
                <a:solidFill>
                  <a:srgbClr val="000000"/>
                </a:solidFill>
                <a:latin typeface="Arial" charset="0"/>
                <a:ea typeface="WenQuanYi Zen Hei" charset="0"/>
                <a:cs typeface="WenQuanYi Zen Hei"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Lst>
              <a:defRPr>
                <a:solidFill>
                  <a:srgbClr val="000000"/>
                </a:solidFill>
                <a:latin typeface="Arial" charset="0"/>
                <a:ea typeface="WenQuanYi Zen Hei" charset="0"/>
                <a:cs typeface="WenQuanYi Zen Hei"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Lst>
              <a:defRPr>
                <a:solidFill>
                  <a:srgbClr val="000000"/>
                </a:solidFill>
                <a:latin typeface="Arial" charset="0"/>
                <a:ea typeface="WenQuanYi Zen Hei" charset="0"/>
                <a:cs typeface="WenQuanYi Zen Hei" charset="0"/>
              </a:defRPr>
            </a:lvl9pPr>
          </a:lstStyle>
          <a:p>
            <a:pPr>
              <a:lnSpc>
                <a:spcPct val="100000"/>
              </a:lnSpc>
              <a:buClrTx/>
              <a:buFontTx/>
              <a:buNone/>
            </a:pPr>
            <a:r>
              <a:rPr lang="en-US"/>
              <a:t>*Twilio Developer's Guides: twilio.com/docs</a:t>
            </a:r>
          </a:p>
        </p:txBody>
      </p:sp>
      <p:pic>
        <p:nvPicPr>
          <p:cNvPr id="11266" name="Picture 2" descr="http://wash4all.org/wp/wp-content/uploads/2012/09/wash4all-small.png">
            <a:hlinkClick r:id="rId3"/>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703921" y="4876800"/>
            <a:ext cx="1127212" cy="11272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9238798"/>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HN" dirty="0" smtClean="0"/>
              <a:t>Monitoreo</a:t>
            </a:r>
            <a:endParaRPr lang="es-HN" dirty="0"/>
          </a:p>
        </p:txBody>
      </p:sp>
      <p:sp>
        <p:nvSpPr>
          <p:cNvPr id="3" name="Content Placeholder 2"/>
          <p:cNvSpPr>
            <a:spLocks noGrp="1"/>
          </p:cNvSpPr>
          <p:nvPr>
            <p:ph idx="1"/>
          </p:nvPr>
        </p:nvSpPr>
        <p:spPr/>
        <p:txBody>
          <a:bodyPr/>
          <a:lstStyle/>
          <a:p>
            <a:r>
              <a:rPr lang="es-HN" dirty="0" smtClean="0"/>
              <a:t>Que </a:t>
            </a:r>
            <a:r>
              <a:rPr lang="es-HN" dirty="0"/>
              <a:t>beneficio </a:t>
            </a:r>
            <a:r>
              <a:rPr lang="es-HN" dirty="0" smtClean="0"/>
              <a:t>nos da el tener monitoreo en vivo?</a:t>
            </a:r>
          </a:p>
          <a:p>
            <a:r>
              <a:rPr lang="es-HN" dirty="0" smtClean="0"/>
              <a:t>Como podría ser usado?</a:t>
            </a:r>
          </a:p>
          <a:p>
            <a:pPr lvl="1"/>
            <a:r>
              <a:rPr lang="es-HN" dirty="0" smtClean="0"/>
              <a:t>Todos los operadores tienen la costumbre de comunicarse 2 veces al día con el ente de asistencia técnica</a:t>
            </a:r>
          </a:p>
          <a:p>
            <a:pPr lvl="1"/>
            <a:r>
              <a:rPr lang="es-HN" dirty="0" smtClean="0"/>
              <a:t>Podemos evaluar y comparar el comportamiento de las plantas</a:t>
            </a:r>
          </a:p>
          <a:p>
            <a:r>
              <a:rPr lang="es-HN" dirty="0" smtClean="0"/>
              <a:t>Como podríamos extenderlo a más plantas?</a:t>
            </a:r>
          </a:p>
          <a:p>
            <a:endParaRPr lang="es-HN" dirty="0" smtClean="0"/>
          </a:p>
          <a:p>
            <a:endParaRPr lang="es-HN" dirty="0"/>
          </a:p>
        </p:txBody>
      </p:sp>
    </p:spTree>
    <p:extLst>
      <p:ext uri="{BB962C8B-B14F-4D97-AF65-F5344CB8AC3E}">
        <p14:creationId xmlns:p14="http://schemas.microsoft.com/office/powerpoint/2010/main" val="4223566874"/>
      </p:ext>
    </p:extLst>
  </p:cSld>
  <p:clrMapOvr>
    <a:masterClrMapping/>
  </p:clrMapOvr>
  <p:transition>
    <p:fade/>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HN" dirty="0" smtClean="0"/>
              <a:t>Conclusiones</a:t>
            </a:r>
            <a:endParaRPr lang="es-HN" dirty="0"/>
          </a:p>
        </p:txBody>
      </p:sp>
      <p:sp>
        <p:nvSpPr>
          <p:cNvPr id="3" name="Content Placeholder 2"/>
          <p:cNvSpPr>
            <a:spLocks noGrp="1"/>
          </p:cNvSpPr>
          <p:nvPr>
            <p:ph idx="1"/>
          </p:nvPr>
        </p:nvSpPr>
        <p:spPr/>
        <p:txBody>
          <a:bodyPr/>
          <a:lstStyle/>
          <a:p>
            <a:r>
              <a:rPr lang="es-HN" dirty="0" smtClean="0"/>
              <a:t>El mejor diseño para alta confiabilidad usa pocos componentes, materiales disponibles en el mercado local, y retroalimentación</a:t>
            </a:r>
          </a:p>
          <a:p>
            <a:r>
              <a:rPr lang="es-HN" dirty="0" smtClean="0"/>
              <a:t>La capacidad de investigación nos ayuda a inventar mejores tecnologías en un ciclo de aprendizaje</a:t>
            </a:r>
          </a:p>
          <a:p>
            <a:r>
              <a:rPr lang="es-HN" dirty="0" smtClean="0"/>
              <a:t>Las plantas de AguaClara ya tienen costos más bajas, rendimientos más altas y confiabilidad más altas</a:t>
            </a:r>
          </a:p>
          <a:p>
            <a:endParaRPr lang="es-HN" dirty="0" smtClean="0"/>
          </a:p>
          <a:p>
            <a:endParaRPr lang="es-HN" dirty="0"/>
          </a:p>
        </p:txBody>
      </p:sp>
    </p:spTree>
    <p:extLst>
      <p:ext uri="{BB962C8B-B14F-4D97-AF65-F5344CB8AC3E}">
        <p14:creationId xmlns:p14="http://schemas.microsoft.com/office/powerpoint/2010/main" val="2141352199"/>
      </p:ext>
    </p:extLst>
  </p:cSld>
  <p:clrMapOvr>
    <a:masterClrMapping/>
  </p:clrMapOvr>
  <p:transition>
    <p:fade/>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HN" dirty="0" smtClean="0"/>
              <a:t>Reconocimientos</a:t>
            </a:r>
            <a:endParaRPr lang="es-HN" dirty="0"/>
          </a:p>
        </p:txBody>
      </p:sp>
      <p:sp>
        <p:nvSpPr>
          <p:cNvPr id="3" name="Content Placeholder 2"/>
          <p:cNvSpPr>
            <a:spLocks noGrp="1"/>
          </p:cNvSpPr>
          <p:nvPr>
            <p:ph idx="1"/>
          </p:nvPr>
        </p:nvSpPr>
        <p:spPr/>
        <p:txBody>
          <a:bodyPr/>
          <a:lstStyle/>
          <a:p>
            <a:r>
              <a:rPr lang="es-HN" dirty="0" smtClean="0"/>
              <a:t>Quiero reconocer el trabajo de investigación y diseño de cienes de estudiantes de </a:t>
            </a:r>
            <a:r>
              <a:rPr lang="es-HN" dirty="0" err="1" smtClean="0"/>
              <a:t>Cornell</a:t>
            </a:r>
            <a:r>
              <a:rPr lang="es-HN" dirty="0" smtClean="0"/>
              <a:t> y ahora </a:t>
            </a:r>
            <a:r>
              <a:rPr lang="es-HN" dirty="0" err="1" smtClean="0"/>
              <a:t>tambien</a:t>
            </a:r>
            <a:r>
              <a:rPr lang="es-HN" dirty="0" smtClean="0"/>
              <a:t> de Johns Hopkins. Sin ellos este proyecto no hubiera sido posible.</a:t>
            </a:r>
          </a:p>
          <a:p>
            <a:r>
              <a:rPr lang="es-HN" dirty="0" smtClean="0"/>
              <a:t>Quiero reconocer a Agua Para el Pueblo por su alta capacidad de colaborar en el proceso de innovación</a:t>
            </a:r>
            <a:endParaRPr lang="es-HN" dirty="0"/>
          </a:p>
        </p:txBody>
      </p:sp>
    </p:spTree>
    <p:extLst>
      <p:ext uri="{BB962C8B-B14F-4D97-AF65-F5344CB8AC3E}">
        <p14:creationId xmlns:p14="http://schemas.microsoft.com/office/powerpoint/2010/main" val="3840624326"/>
      </p:ext>
    </p:extLst>
  </p:cSld>
  <p:clrMapOvr>
    <a:masterClrMapping/>
  </p:clrMapOvr>
  <p:transition>
    <p:fade/>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HN" dirty="0" smtClean="0"/>
              <a:t>Reflexiones</a:t>
            </a:r>
            <a:endParaRPr lang="es-HN" dirty="0"/>
          </a:p>
        </p:txBody>
      </p:sp>
      <p:sp>
        <p:nvSpPr>
          <p:cNvPr id="3" name="Content Placeholder 2"/>
          <p:cNvSpPr>
            <a:spLocks noGrp="1"/>
          </p:cNvSpPr>
          <p:nvPr>
            <p:ph idx="1"/>
          </p:nvPr>
        </p:nvSpPr>
        <p:spPr/>
        <p:txBody>
          <a:bodyPr/>
          <a:lstStyle/>
          <a:p>
            <a:r>
              <a:rPr lang="es-HN" dirty="0" smtClean="0"/>
              <a:t>Nuestra meta es mejorar la calidad de vida de los Hondureños y los demás Centro </a:t>
            </a:r>
            <a:r>
              <a:rPr lang="es-HN" dirty="0"/>
              <a:t>A</a:t>
            </a:r>
            <a:r>
              <a:rPr lang="es-HN" dirty="0" smtClean="0"/>
              <a:t>mericanos con proyectos de agua potable por toda la región. </a:t>
            </a:r>
            <a:r>
              <a:rPr lang="es-HN" dirty="0"/>
              <a:t>Cuáles </a:t>
            </a:r>
            <a:r>
              <a:rPr lang="es-HN" dirty="0" smtClean="0"/>
              <a:t>deben ser los próximos pasos?</a:t>
            </a:r>
          </a:p>
          <a:p>
            <a:r>
              <a:rPr lang="es-HN" dirty="0"/>
              <a:t>Cuáles </a:t>
            </a:r>
            <a:r>
              <a:rPr lang="es-HN" dirty="0" smtClean="0"/>
              <a:t>son las necesidades críticas de investigación?</a:t>
            </a:r>
            <a:endParaRPr lang="es-HN" dirty="0"/>
          </a:p>
          <a:p>
            <a:r>
              <a:rPr lang="es-HN" dirty="0"/>
              <a:t>Cuáles </a:t>
            </a:r>
            <a:r>
              <a:rPr lang="es-HN" dirty="0" smtClean="0"/>
              <a:t>son los desafíos para implementar plantas potabilizadoras para comunidades rurales, y pequeñas ciudades?</a:t>
            </a:r>
            <a:endParaRPr lang="es-HN" dirty="0"/>
          </a:p>
          <a:p>
            <a:endParaRPr lang="es-HN" dirty="0"/>
          </a:p>
        </p:txBody>
      </p:sp>
    </p:spTree>
    <p:extLst>
      <p:ext uri="{BB962C8B-B14F-4D97-AF65-F5344CB8AC3E}">
        <p14:creationId xmlns:p14="http://schemas.microsoft.com/office/powerpoint/2010/main" val="3183061605"/>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ircular Arrow 12"/>
          <p:cNvSpPr/>
          <p:nvPr/>
        </p:nvSpPr>
        <p:spPr bwMode="auto">
          <a:xfrm flipH="1">
            <a:off x="2545080" y="1295400"/>
            <a:ext cx="5760720" cy="5760720"/>
          </a:xfrm>
          <a:prstGeom prst="circularArrow">
            <a:avLst>
              <a:gd name="adj1" fmla="val 9598"/>
              <a:gd name="adj2" fmla="val 1142319"/>
              <a:gd name="adj3" fmla="val 20540902"/>
              <a:gd name="adj4" fmla="val 152383"/>
              <a:gd name="adj5" fmla="val 8509"/>
            </a:avLst>
          </a:prstGeom>
          <a:solidFill>
            <a:srgbClr val="00B050"/>
          </a:solidFill>
          <a:ln w="12700" cap="flat" cmpd="sng" algn="ctr">
            <a:solidFill>
              <a:schemeClr val="tx1"/>
            </a:solidFill>
            <a:prstDash val="solid"/>
            <a:round/>
            <a:headEnd type="none" w="lg" len="med"/>
            <a:tailEnd type="none" w="lg" len="med"/>
          </a:ln>
          <a:effectLst/>
        </p:spPr>
        <p:txBody>
          <a:bodyPr vert="horz" wrap="square" lIns="91440" tIns="45720" rIns="91440" bIns="45720" numCol="1" rtlCol="0" anchor="ctr"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HN" sz="1800" b="0" i="0" u="none" strike="noStrike" cap="none" normalizeH="0" baseline="0" smtClean="0">
              <a:ln>
                <a:noFill/>
              </a:ln>
              <a:solidFill>
                <a:schemeClr val="tx1"/>
              </a:solidFill>
              <a:effectLst/>
              <a:latin typeface="Century Gothic" pitchFamily="34" charset="0"/>
              <a:cs typeface="Arial" charset="0"/>
            </a:endParaRPr>
          </a:p>
        </p:txBody>
      </p:sp>
      <p:sp>
        <p:nvSpPr>
          <p:cNvPr id="11" name="5-Point Star 10"/>
          <p:cNvSpPr/>
          <p:nvPr/>
        </p:nvSpPr>
        <p:spPr bwMode="auto">
          <a:xfrm rot="5400000">
            <a:off x="3534936" y="1799064"/>
            <a:ext cx="4343400" cy="4555273"/>
          </a:xfrm>
          <a:prstGeom prst="star5">
            <a:avLst/>
          </a:prstGeom>
          <a:solidFill>
            <a:srgbClr val="DDE14B"/>
          </a:solidFill>
          <a:ln w="12700" cap="flat" cmpd="sng" algn="ctr">
            <a:solidFill>
              <a:schemeClr val="tx1"/>
            </a:solidFill>
            <a:prstDash val="solid"/>
            <a:round/>
            <a:headEnd type="none" w="lg" len="med"/>
            <a:tailEnd type="none" w="lg" len="med"/>
          </a:ln>
          <a:effectLst/>
        </p:spPr>
        <p:txBody>
          <a:bodyPr vert="horz" wrap="square" lIns="91440" tIns="45720" rIns="91440" bIns="45720" numCol="1" rtlCol="0" anchor="ctr"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HN" sz="1800" b="0" i="0" u="none" strike="noStrike" cap="none" normalizeH="0" baseline="0" smtClean="0">
              <a:ln>
                <a:noFill/>
              </a:ln>
              <a:solidFill>
                <a:schemeClr val="tx1"/>
              </a:solidFill>
              <a:effectLst/>
              <a:latin typeface="Century Gothic" pitchFamily="34" charset="0"/>
              <a:cs typeface="Arial" charset="0"/>
            </a:endParaRPr>
          </a:p>
        </p:txBody>
      </p:sp>
      <p:sp>
        <p:nvSpPr>
          <p:cNvPr id="12" name="Circular Arrow 11"/>
          <p:cNvSpPr/>
          <p:nvPr/>
        </p:nvSpPr>
        <p:spPr bwMode="auto">
          <a:xfrm>
            <a:off x="2545080" y="1295400"/>
            <a:ext cx="5760720" cy="5760720"/>
          </a:xfrm>
          <a:prstGeom prst="circularArrow">
            <a:avLst>
              <a:gd name="adj1" fmla="val 9598"/>
              <a:gd name="adj2" fmla="val 1142319"/>
              <a:gd name="adj3" fmla="val 20540902"/>
              <a:gd name="adj4" fmla="val 152383"/>
              <a:gd name="adj5" fmla="val 8509"/>
            </a:avLst>
          </a:prstGeom>
          <a:solidFill>
            <a:srgbClr val="00B050"/>
          </a:solidFill>
          <a:ln w="12700" cap="flat" cmpd="sng" algn="ctr">
            <a:solidFill>
              <a:schemeClr val="tx1"/>
            </a:solidFill>
            <a:prstDash val="solid"/>
            <a:round/>
            <a:headEnd type="none" w="lg" len="med"/>
            <a:tailEnd type="none" w="lg" len="med"/>
          </a:ln>
          <a:effectLst/>
        </p:spPr>
        <p:txBody>
          <a:bodyPr vert="horz" wrap="square" lIns="91440" tIns="45720" rIns="91440" bIns="45720" numCol="1" rtlCol="0" anchor="ctr"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HN" sz="1800" b="0" i="0" u="none" strike="noStrike" cap="none" normalizeH="0" baseline="0" smtClean="0">
              <a:ln>
                <a:noFill/>
              </a:ln>
              <a:solidFill>
                <a:schemeClr val="tx1"/>
              </a:solidFill>
              <a:effectLst/>
              <a:latin typeface="Century Gothic" pitchFamily="34" charset="0"/>
              <a:cs typeface="Arial" charset="0"/>
            </a:endParaRPr>
          </a:p>
        </p:txBody>
      </p:sp>
      <p:sp>
        <p:nvSpPr>
          <p:cNvPr id="2" name="Title 1"/>
          <p:cNvSpPr>
            <a:spLocks noGrp="1"/>
          </p:cNvSpPr>
          <p:nvPr>
            <p:ph type="title"/>
          </p:nvPr>
        </p:nvSpPr>
        <p:spPr/>
        <p:txBody>
          <a:bodyPr/>
          <a:lstStyle/>
          <a:p>
            <a:r>
              <a:rPr lang="es-HN" sz="3200" dirty="0" smtClean="0"/>
              <a:t>Compartiendo conocimientos, retroalimentación, e innovación</a:t>
            </a:r>
            <a:endParaRPr lang="es-HN" sz="3200" dirty="0"/>
          </a:p>
        </p:txBody>
      </p:sp>
      <p:sp>
        <p:nvSpPr>
          <p:cNvPr id="3" name="Rounded Rectangle 2">
            <a:hlinkClick r:id="" action="ppaction://noaction"/>
          </p:cNvPr>
          <p:cNvSpPr/>
          <p:nvPr/>
        </p:nvSpPr>
        <p:spPr>
          <a:xfrm>
            <a:off x="381000" y="2687716"/>
            <a:ext cx="1828800" cy="7315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600" smtClean="0"/>
              <a:t>AguaClara LLC</a:t>
            </a:r>
          </a:p>
        </p:txBody>
      </p:sp>
      <p:sp>
        <p:nvSpPr>
          <p:cNvPr id="4" name="Rounded Rectangle 3">
            <a:hlinkClick r:id="" action="ppaction://noaction"/>
          </p:cNvPr>
          <p:cNvSpPr/>
          <p:nvPr/>
        </p:nvSpPr>
        <p:spPr>
          <a:xfrm>
            <a:off x="381000" y="3808571"/>
            <a:ext cx="1828800" cy="731520"/>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600" dirty="0" smtClean="0">
                <a:solidFill>
                  <a:schemeClr val="tx2"/>
                </a:solidFill>
              </a:rPr>
              <a:t>Socios ejecutores</a:t>
            </a:r>
            <a:endParaRPr lang="es-HN" sz="1600" dirty="0">
              <a:solidFill>
                <a:schemeClr val="tx2"/>
              </a:solidFill>
            </a:endParaRPr>
          </a:p>
        </p:txBody>
      </p:sp>
      <p:sp>
        <p:nvSpPr>
          <p:cNvPr id="5" name="Rounded Rectangle 4">
            <a:hlinkClick r:id="" action="ppaction://noaction"/>
          </p:cNvPr>
          <p:cNvSpPr/>
          <p:nvPr/>
        </p:nvSpPr>
        <p:spPr>
          <a:xfrm>
            <a:off x="381000" y="4929426"/>
            <a:ext cx="1828800" cy="73152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600" smtClean="0">
                <a:solidFill>
                  <a:schemeClr val="tx2"/>
                </a:solidFill>
              </a:rPr>
              <a:t>Juntas de Agua</a:t>
            </a:r>
            <a:endParaRPr lang="es-HN" sz="1600">
              <a:solidFill>
                <a:schemeClr val="tx2"/>
              </a:solidFill>
            </a:endParaRPr>
          </a:p>
        </p:txBody>
      </p:sp>
      <p:sp>
        <p:nvSpPr>
          <p:cNvPr id="6" name="Rounded Rectangle 5">
            <a:hlinkClick r:id="" action="ppaction://noaction"/>
          </p:cNvPr>
          <p:cNvSpPr/>
          <p:nvPr/>
        </p:nvSpPr>
        <p:spPr>
          <a:xfrm>
            <a:off x="381000" y="6050280"/>
            <a:ext cx="1828800" cy="73152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600" smtClean="0">
                <a:solidFill>
                  <a:schemeClr val="tx2"/>
                </a:solidFill>
              </a:rPr>
              <a:t>Miembros de las comunidades</a:t>
            </a:r>
            <a:endParaRPr lang="es-HN" sz="1600">
              <a:solidFill>
                <a:schemeClr val="tx2"/>
              </a:solidFill>
            </a:endParaRPr>
          </a:p>
        </p:txBody>
      </p:sp>
      <p:sp>
        <p:nvSpPr>
          <p:cNvPr id="7" name="Rounded Rectangle 6">
            <a:hlinkClick r:id="" action="ppaction://noaction"/>
          </p:cNvPr>
          <p:cNvSpPr/>
          <p:nvPr/>
        </p:nvSpPr>
        <p:spPr>
          <a:xfrm>
            <a:off x="381000" y="1566862"/>
            <a:ext cx="1828800" cy="731520"/>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1600" smtClean="0">
                <a:solidFill>
                  <a:schemeClr val="bg1"/>
                </a:solidFill>
              </a:rPr>
              <a:t>Cornell U</a:t>
            </a:r>
          </a:p>
          <a:p>
            <a:pPr algn="ctr"/>
            <a:r>
              <a:rPr lang="es-HN" sz="1600" smtClean="0">
                <a:solidFill>
                  <a:schemeClr val="bg1"/>
                </a:solidFill>
              </a:rPr>
              <a:t>AguaClara R&amp;D</a:t>
            </a:r>
          </a:p>
        </p:txBody>
      </p:sp>
    </p:spTree>
    <p:extLst>
      <p:ext uri="{BB962C8B-B14F-4D97-AF65-F5344CB8AC3E}">
        <p14:creationId xmlns:p14="http://schemas.microsoft.com/office/powerpoint/2010/main" val="355586596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accel="50000" decel="50000" fill="hold" grpId="0" nodeType="withEffect">
                                  <p:stCondLst>
                                    <p:cond delay="0"/>
                                  </p:stCondLst>
                                  <p:childTnLst>
                                    <p:animMotion origin="layout" path="M 3.33333E-6 -2.96296E-6 L 0.23333 0.50718 " pathEditMode="relative" rAng="0" ptsTypes="AA">
                                      <p:cBhvr>
                                        <p:cTn id="6" dur="2000" fill="hold"/>
                                        <p:tgtEl>
                                          <p:spTgt spid="7"/>
                                        </p:tgtEl>
                                        <p:attrNameLst>
                                          <p:attrName>ppt_x</p:attrName>
                                          <p:attrName>ppt_y</p:attrName>
                                        </p:attrNameLst>
                                      </p:cBhvr>
                                      <p:rCtr x="11700" y="25300"/>
                                    </p:animMotion>
                                  </p:childTnLst>
                                </p:cTn>
                              </p:par>
                              <p:par>
                                <p:cTn id="7" presetID="63" presetClass="path" presetSubtype="0" accel="50000" decel="50000" fill="hold" grpId="0" nodeType="withEffect">
                                  <p:stCondLst>
                                    <p:cond delay="0"/>
                                  </p:stCondLst>
                                  <p:childTnLst>
                                    <p:animMotion origin="layout" path="M 3.33333E-6 1.11111E-6 L 0.23333 -0.04514 " pathEditMode="relative" rAng="0" ptsTypes="AA">
                                      <p:cBhvr>
                                        <p:cTn id="8" dur="2000" fill="hold"/>
                                        <p:tgtEl>
                                          <p:spTgt spid="3"/>
                                        </p:tgtEl>
                                        <p:attrNameLst>
                                          <p:attrName>ppt_x</p:attrName>
                                          <p:attrName>ppt_y</p:attrName>
                                        </p:attrNameLst>
                                      </p:cBhvr>
                                      <p:rCtr x="11700" y="-2300"/>
                                    </p:animMotion>
                                  </p:childTnLst>
                                </p:cTn>
                              </p:par>
                              <p:par>
                                <p:cTn id="9" presetID="63" presetClass="path" presetSubtype="0" accel="50000" decel="50000" fill="hold" grpId="0" nodeType="withEffect">
                                  <p:stCondLst>
                                    <p:cond delay="0"/>
                                  </p:stCondLst>
                                  <p:childTnLst>
                                    <p:animMotion origin="layout" path="M 3.33333E-6 -4.81481E-6 L 0.54166 -0.33078 " pathEditMode="relative" rAng="0" ptsTypes="AA">
                                      <p:cBhvr>
                                        <p:cTn id="10" dur="2000" fill="hold"/>
                                        <p:tgtEl>
                                          <p:spTgt spid="4"/>
                                        </p:tgtEl>
                                        <p:attrNameLst>
                                          <p:attrName>ppt_x</p:attrName>
                                          <p:attrName>ppt_y</p:attrName>
                                        </p:attrNameLst>
                                      </p:cBhvr>
                                      <p:rCtr x="27100" y="-16600"/>
                                    </p:animMotion>
                                  </p:childTnLst>
                                </p:cTn>
                              </p:par>
                              <p:par>
                                <p:cTn id="11" presetID="63" presetClass="path" presetSubtype="0" accel="50000" decel="50000" fill="hold" grpId="0" nodeType="withEffect">
                                  <p:stCondLst>
                                    <p:cond delay="0"/>
                                  </p:stCondLst>
                                  <p:childTnLst>
                                    <p:animMotion origin="layout" path="M 3.33333E-6 -7.40741E-7 L 0.73333 -0.17199 " pathEditMode="relative" rAng="0" ptsTypes="AA">
                                      <p:cBhvr>
                                        <p:cTn id="12" dur="2000" fill="hold"/>
                                        <p:tgtEl>
                                          <p:spTgt spid="5"/>
                                        </p:tgtEl>
                                        <p:attrNameLst>
                                          <p:attrName>ppt_x</p:attrName>
                                          <p:attrName>ppt_y</p:attrName>
                                        </p:attrNameLst>
                                      </p:cBhvr>
                                      <p:rCtr x="36700" y="-8600"/>
                                    </p:animMotion>
                                  </p:childTnLst>
                                </p:cTn>
                              </p:par>
                              <p:par>
                                <p:cTn id="13" presetID="63" presetClass="path" presetSubtype="0" accel="50000" decel="50000" fill="hold" grpId="0" nodeType="withEffect">
                                  <p:stCondLst>
                                    <p:cond delay="0"/>
                                  </p:stCondLst>
                                  <p:childTnLst>
                                    <p:animMotion origin="layout" path="M 3.33333E-6 3.33333E-6 L 0.54166 -0.02431 " pathEditMode="relative" rAng="0" ptsTypes="AA">
                                      <p:cBhvr>
                                        <p:cTn id="14" dur="2000" fill="hold"/>
                                        <p:tgtEl>
                                          <p:spTgt spid="6"/>
                                        </p:tgtEl>
                                        <p:attrNameLst>
                                          <p:attrName>ppt_x</p:attrName>
                                          <p:attrName>ppt_y</p:attrName>
                                        </p:attrNameLst>
                                      </p:cBhvr>
                                      <p:rCtr x="27100" y="-1200"/>
                                    </p:animMotion>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0" presetClass="exit" presetSubtype="0" fill="hold" grpId="1" nodeType="clickEffect">
                                  <p:stCondLst>
                                    <p:cond delay="0"/>
                                  </p:stCondLst>
                                  <p:childTnLst>
                                    <p:animEffect transition="out" filter="fade">
                                      <p:cBhvr>
                                        <p:cTn id="22" dur="2000"/>
                                        <p:tgtEl>
                                          <p:spTgt spid="11"/>
                                        </p:tgtEl>
                                      </p:cBhvr>
                                    </p:animEffect>
                                    <p:set>
                                      <p:cBhvr>
                                        <p:cTn id="23" dur="1" fill="hold">
                                          <p:stCondLst>
                                            <p:cond delay="1999"/>
                                          </p:stCondLst>
                                        </p:cTn>
                                        <p:tgtEl>
                                          <p:spTgt spid="11"/>
                                        </p:tgtEl>
                                        <p:attrNameLst>
                                          <p:attrName>style.visibility</p:attrName>
                                        </p:attrNameLst>
                                      </p:cBhvr>
                                      <p:to>
                                        <p:strVal val="hidden"/>
                                      </p:to>
                                    </p:set>
                                  </p:childTnLst>
                                </p:cTn>
                              </p:par>
                              <p:par>
                                <p:cTn id="24" presetID="1" presetClass="entr" presetSubtype="0" fill="hold" grpId="1" nodeType="withEffect">
                                  <p:stCondLst>
                                    <p:cond delay="0"/>
                                  </p:stCondLst>
                                  <p:childTnLst>
                                    <p:set>
                                      <p:cBhvr>
                                        <p:cTn id="25" dur="1" fill="hold">
                                          <p:stCondLst>
                                            <p:cond delay="0"/>
                                          </p:stCondLst>
                                        </p:cTn>
                                        <p:tgtEl>
                                          <p:spTgt spid="12"/>
                                        </p:tgtEl>
                                        <p:attrNameLst>
                                          <p:attrName>style.visibility</p:attrName>
                                        </p:attrNameLst>
                                      </p:cBhvr>
                                      <p:to>
                                        <p:strVal val="visible"/>
                                      </p:to>
                                    </p:set>
                                  </p:childTnLst>
                                </p:cTn>
                              </p:par>
                              <p:par>
                                <p:cTn id="26" presetID="8" presetClass="emph" presetSubtype="0" repeatCount="indefinite" fill="hold" grpId="0" nodeType="withEffect">
                                  <p:stCondLst>
                                    <p:cond delay="0"/>
                                  </p:stCondLst>
                                  <p:endCondLst>
                                    <p:cond evt="onNext" delay="0">
                                      <p:tgtEl>
                                        <p:sldTgt/>
                                      </p:tgtEl>
                                    </p:cond>
                                  </p:endCondLst>
                                  <p:childTnLst>
                                    <p:animRot by="21600000">
                                      <p:cBhvr>
                                        <p:cTn id="27" dur="2000" fill="hold"/>
                                        <p:tgtEl>
                                          <p:spTgt spid="12"/>
                                        </p:tgtEl>
                                        <p:attrNameLst>
                                          <p:attrName>r</p:attrName>
                                        </p:attrNameLst>
                                      </p:cBhvr>
                                    </p:animRo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12"/>
                                        </p:tgtEl>
                                      </p:cBhvr>
                                    </p:animEffect>
                                    <p:set>
                                      <p:cBhvr>
                                        <p:cTn id="32" dur="1" fill="hold">
                                          <p:stCondLst>
                                            <p:cond delay="499"/>
                                          </p:stCondLst>
                                        </p:cTn>
                                        <p:tgtEl>
                                          <p:spTgt spid="12"/>
                                        </p:tgtEl>
                                        <p:attrNameLst>
                                          <p:attrName>style.visibility</p:attrName>
                                        </p:attrNameLst>
                                      </p:cBhvr>
                                      <p:to>
                                        <p:strVal val="hidden"/>
                                      </p:to>
                                    </p:set>
                                  </p:childTnLst>
                                </p:cTn>
                              </p:par>
                              <p:par>
                                <p:cTn id="33" presetID="1" presetClass="entr" presetSubtype="0" fill="hold" grpId="1" nodeType="with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par>
                                <p:cTn id="35" presetID="8" presetClass="emph" presetSubtype="0" repeatCount="indefinite" fill="hold" grpId="0" nodeType="withEffect">
                                  <p:stCondLst>
                                    <p:cond delay="0"/>
                                  </p:stCondLst>
                                  <p:endCondLst>
                                    <p:cond evt="onNext" delay="0">
                                      <p:tgtEl>
                                        <p:sldTgt/>
                                      </p:tgtEl>
                                    </p:cond>
                                  </p:endCondLst>
                                  <p:childTnLst>
                                    <p:animRot by="-21600000">
                                      <p:cBhvr>
                                        <p:cTn id="36" dur="2000" fill="hold"/>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1" grpId="0" animBg="1"/>
      <p:bldP spid="11" grpId="1" animBg="1"/>
      <p:bldP spid="12" grpId="0" animBg="1"/>
      <p:bldP spid="12" grpId="1" animBg="1"/>
      <p:bldP spid="12" grpId="2" animBg="1"/>
      <p:bldP spid="3" grpId="0" animBg="1"/>
      <p:bldP spid="4" grpId="0" animBg="1"/>
      <p:bldP spid="5" grpId="0" animBg="1"/>
      <p:bldP spid="6" grpId="0" animBg="1"/>
      <p:bldP spid="7" grpId="0" animBg="1"/>
    </p:bldLst>
  </p:timing>
</p:sld>
</file>

<file path=ppt/theme/theme1.xml><?xml version="1.0" encoding="utf-8"?>
<a:theme xmlns:a="http://schemas.openxmlformats.org/drawingml/2006/main" name="AguaClara">
  <a:themeElements>
    <a:clrScheme name="classroom">
      <a:dk1>
        <a:srgbClr val="000000"/>
      </a:dk1>
      <a:lt1>
        <a:srgbClr val="FFFFFF"/>
      </a:lt1>
      <a:dk2>
        <a:srgbClr val="00005A"/>
      </a:dk2>
      <a:lt2>
        <a:srgbClr val="FFFFFF"/>
      </a:lt2>
      <a:accent1>
        <a:srgbClr val="0300BE"/>
      </a:accent1>
      <a:accent2>
        <a:srgbClr val="FBA305"/>
      </a:accent2>
      <a:accent3>
        <a:srgbClr val="3399FF"/>
      </a:accent3>
      <a:accent4>
        <a:srgbClr val="AC0000"/>
      </a:accent4>
      <a:accent5>
        <a:srgbClr val="F7B0B0"/>
      </a:accent5>
      <a:accent6>
        <a:srgbClr val="E39304"/>
      </a:accent6>
      <a:hlink>
        <a:srgbClr val="678EFD"/>
      </a:hlink>
      <a:folHlink>
        <a:srgbClr val="AC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dirty="0" smtClean="0">
            <a:latin typeface="+mn-lt"/>
          </a:defRPr>
        </a:defPPr>
      </a:lstStyle>
    </a:txDef>
  </a:objectDefaults>
  <a:extraClrSchemeLst>
    <a:extraClrScheme>
      <a:clrScheme name="1_AguaClara the roa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AguaClara the roa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AguaClara the road 3">
        <a:dk1>
          <a:srgbClr val="000000"/>
        </a:dk1>
        <a:lt1>
          <a:srgbClr val="FFFFFF"/>
        </a:lt1>
        <a:dk2>
          <a:srgbClr val="000000"/>
        </a:dk2>
        <a:lt2>
          <a:srgbClr val="969696"/>
        </a:lt2>
        <a:accent1>
          <a:srgbClr val="FF3300"/>
        </a:accent1>
        <a:accent2>
          <a:srgbClr val="FF9900"/>
        </a:accent2>
        <a:accent3>
          <a:srgbClr val="FFFFFF"/>
        </a:accent3>
        <a:accent4>
          <a:srgbClr val="000000"/>
        </a:accent4>
        <a:accent5>
          <a:srgbClr val="FFADAA"/>
        </a:accent5>
        <a:accent6>
          <a:srgbClr val="E78A00"/>
        </a:accent6>
        <a:hlink>
          <a:srgbClr val="3366FF"/>
        </a:hlink>
        <a:folHlink>
          <a:srgbClr val="A50021"/>
        </a:folHlink>
      </a:clrScheme>
      <a:clrMap bg1="lt1" tx1="dk1" bg2="lt2" tx2="dk2" accent1="accent1" accent2="accent2" accent3="accent3" accent4="accent4" accent5="accent5" accent6="accent6" hlink="hlink" folHlink="folHlink"/>
    </a:extraClrScheme>
    <a:extraClrScheme>
      <a:clrScheme name="1_AguaClara the road 4">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FFFFFF"/>
        </a:folHlink>
      </a:clrScheme>
      <a:clrMap bg1="lt1" tx1="dk1" bg2="lt2" tx2="dk2" accent1="accent1" accent2="accent2" accent3="accent3" accent4="accent4" accent5="accent5" accent6="accent6" hlink="hlink" folHlink="folHlink"/>
    </a:extraClrScheme>
    <a:extraClrScheme>
      <a:clrScheme name="1_AguaClara the road 5">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nroe's Lectures">
  <a:themeElements>
    <a:clrScheme name="Classroom">
      <a:dk1>
        <a:srgbClr val="000000"/>
      </a:dk1>
      <a:lt1>
        <a:srgbClr val="FFFFFF"/>
      </a:lt1>
      <a:dk2>
        <a:srgbClr val="00005A"/>
      </a:dk2>
      <a:lt2>
        <a:srgbClr val="12037F"/>
      </a:lt2>
      <a:accent1>
        <a:srgbClr val="0300BE"/>
      </a:accent1>
      <a:accent2>
        <a:srgbClr val="FBA305"/>
      </a:accent2>
      <a:accent3>
        <a:srgbClr val="3399FF"/>
      </a:accent3>
      <a:accent4>
        <a:srgbClr val="AC0000"/>
      </a:accent4>
      <a:accent5>
        <a:srgbClr val="F7B0B0"/>
      </a:accent5>
      <a:accent6>
        <a:srgbClr val="E39304"/>
      </a:accent6>
      <a:hlink>
        <a:srgbClr val="678EFD"/>
      </a:hlink>
      <a:folHlink>
        <a:srgbClr val="AC0000"/>
      </a:folHlink>
    </a:clrScheme>
    <a:fontScheme name="teaching">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8575" cap="flat" cmpd="sng" algn="ctr">
          <a:solidFill>
            <a:schemeClr val="accent4"/>
          </a:solidFill>
          <a:prstDash val="solid"/>
          <a:round/>
          <a:headEnd type="none" w="lg" len="med"/>
          <a:tailEnd type="none" w="lg" len="med"/>
        </a:ln>
        <a:effectLst/>
      </a:spPr>
      <a:bodyPr vert="horz" wrap="square" lIns="91440" tIns="45720" rIns="91440" bIns="45720" numCol="1" rtlCol="0" anchor="t" anchorCtr="0" compatLnSpc="1">
        <a:prstTxWarp prst="textNoShape">
          <a:avLst/>
        </a:prstTxWarp>
        <a:no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sz="2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12700" cap="flat" cmpd="sng" algn="ctr">
          <a:solidFill>
            <a:schemeClr val="bg2"/>
          </a:solidFill>
          <a:prstDash val="solid"/>
          <a:round/>
          <a:headEnd type="none" w="lg" len="med"/>
          <a:tailEnd type="none" w="lg" len="med"/>
        </a:ln>
        <a:effectLst/>
      </a:spPr>
      <a:bodyPr vert="horz" wrap="squar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en-US" sz="2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teaching 1">
        <a:dk1>
          <a:srgbClr val="000000"/>
        </a:dk1>
        <a:lt1>
          <a:srgbClr val="FFFFFF"/>
        </a:lt1>
        <a:dk2>
          <a:srgbClr val="000000"/>
        </a:dk2>
        <a:lt2>
          <a:srgbClr val="FFFFFF"/>
        </a:lt2>
        <a:accent1>
          <a:srgbClr val="969696"/>
        </a:accent1>
        <a:accent2>
          <a:srgbClr val="C0C0C0"/>
        </a:accent2>
        <a:accent3>
          <a:srgbClr val="FFFFFF"/>
        </a:accent3>
        <a:accent4>
          <a:srgbClr val="000000"/>
        </a:accent4>
        <a:accent5>
          <a:srgbClr val="C9C9C9"/>
        </a:accent5>
        <a:accent6>
          <a:srgbClr val="AEAEAE"/>
        </a:accent6>
        <a:hlink>
          <a:srgbClr val="EAEAEA"/>
        </a:hlink>
        <a:folHlink>
          <a:srgbClr val="000000"/>
        </a:folHlink>
      </a:clrScheme>
      <a:clrMap bg1="lt1" tx1="dk1" bg2="lt2" tx2="dk2" accent1="accent1" accent2="accent2" accent3="accent3" accent4="accent4" accent5="accent5" accent6="accent6" hlink="hlink" folHlink="folHlink"/>
    </a:extraClrScheme>
    <a:extraClrScheme>
      <a:clrScheme name="teaching 2">
        <a:dk1>
          <a:srgbClr val="000000"/>
        </a:dk1>
        <a:lt1>
          <a:srgbClr val="FFFFFF"/>
        </a:lt1>
        <a:dk2>
          <a:srgbClr val="003225"/>
        </a:dk2>
        <a:lt2>
          <a:srgbClr val="85FFBC"/>
        </a:lt2>
        <a:accent1>
          <a:srgbClr val="FA3A57"/>
        </a:accent1>
        <a:accent2>
          <a:srgbClr val="FBA305"/>
        </a:accent2>
        <a:accent3>
          <a:srgbClr val="AAADAC"/>
        </a:accent3>
        <a:accent4>
          <a:srgbClr val="DADADA"/>
        </a:accent4>
        <a:accent5>
          <a:srgbClr val="FCAEB4"/>
        </a:accent5>
        <a:accent6>
          <a:srgbClr val="E39304"/>
        </a:accent6>
        <a:hlink>
          <a:srgbClr val="3DA3FF"/>
        </a:hlink>
        <a:folHlink>
          <a:srgbClr val="FFFF00"/>
        </a:folHlink>
      </a:clrScheme>
      <a:clrMap bg1="dk2" tx1="lt1" bg2="dk1" tx2="lt2" accent1="accent1" accent2="accent2" accent3="accent3" accent4="accent4" accent5="accent5" accent6="accent6" hlink="hlink" folHlink="folHlink"/>
    </a:extraClrScheme>
    <a:extraClrScheme>
      <a:clrScheme name="teaching 3">
        <a:dk1>
          <a:srgbClr val="000000"/>
        </a:dk1>
        <a:lt1>
          <a:srgbClr val="FFFFFF"/>
        </a:lt1>
        <a:dk2>
          <a:srgbClr val="000044"/>
        </a:dk2>
        <a:lt2>
          <a:srgbClr val="FBBFF4"/>
        </a:lt2>
        <a:accent1>
          <a:srgbClr val="BC3C48"/>
        </a:accent1>
        <a:accent2>
          <a:srgbClr val="FF00FF"/>
        </a:accent2>
        <a:accent3>
          <a:srgbClr val="AAAAB0"/>
        </a:accent3>
        <a:accent4>
          <a:srgbClr val="DADADA"/>
        </a:accent4>
        <a:accent5>
          <a:srgbClr val="DAAFB1"/>
        </a:accent5>
        <a:accent6>
          <a:srgbClr val="E700E7"/>
        </a:accent6>
        <a:hlink>
          <a:srgbClr val="0000FF"/>
        </a:hlink>
        <a:folHlink>
          <a:srgbClr val="FFFF00"/>
        </a:folHlink>
      </a:clrScheme>
      <a:clrMap bg1="dk2" tx1="lt1" bg2="dk1" tx2="lt2" accent1="accent1" accent2="accent2" accent3="accent3" accent4="accent4" accent5="accent5" accent6="accent6" hlink="hlink" folHlink="folHlink"/>
    </a:extraClrScheme>
    <a:extraClrScheme>
      <a:clrScheme name="teaching 4">
        <a:dk1>
          <a:srgbClr val="000000"/>
        </a:dk1>
        <a:lt1>
          <a:srgbClr val="F8F8F8"/>
        </a:lt1>
        <a:dk2>
          <a:srgbClr val="2A002A"/>
        </a:dk2>
        <a:lt2>
          <a:srgbClr val="FFC9FF"/>
        </a:lt2>
        <a:accent1>
          <a:srgbClr val="CB9661"/>
        </a:accent1>
        <a:accent2>
          <a:srgbClr val="90F4B8"/>
        </a:accent2>
        <a:accent3>
          <a:srgbClr val="ACAAAC"/>
        </a:accent3>
        <a:accent4>
          <a:srgbClr val="D4D4D4"/>
        </a:accent4>
        <a:accent5>
          <a:srgbClr val="E2C9B7"/>
        </a:accent5>
        <a:accent6>
          <a:srgbClr val="82DDA6"/>
        </a:accent6>
        <a:hlink>
          <a:srgbClr val="0000FF"/>
        </a:hlink>
        <a:folHlink>
          <a:srgbClr val="FFFF00"/>
        </a:folHlink>
      </a:clrScheme>
      <a:clrMap bg1="dk2" tx1="lt1" bg2="dk1" tx2="lt2" accent1="accent1" accent2="accent2" accent3="accent3" accent4="accent4" accent5="accent5" accent6="accent6" hlink="hlink" folHlink="folHlink"/>
    </a:extraClrScheme>
    <a:extraClrScheme>
      <a:clrScheme name="teaching 5">
        <a:dk1>
          <a:srgbClr val="000000"/>
        </a:dk1>
        <a:lt1>
          <a:srgbClr val="FFFFFF"/>
        </a:lt1>
        <a:dk2>
          <a:srgbClr val="000000"/>
        </a:dk2>
        <a:lt2>
          <a:srgbClr val="FFFFFF"/>
        </a:lt2>
        <a:accent1>
          <a:srgbClr val="5F5F5F"/>
        </a:accent1>
        <a:accent2>
          <a:srgbClr val="808080"/>
        </a:accent2>
        <a:accent3>
          <a:srgbClr val="FFFFFF"/>
        </a:accent3>
        <a:accent4>
          <a:srgbClr val="000000"/>
        </a:accent4>
        <a:accent5>
          <a:srgbClr val="B6B6B6"/>
        </a:accent5>
        <a:accent6>
          <a:srgbClr val="737373"/>
        </a:accent6>
        <a:hlink>
          <a:srgbClr val="B2B2B2"/>
        </a:hlink>
        <a:folHlink>
          <a:srgbClr val="FFFFFF"/>
        </a:folHlink>
      </a:clrScheme>
      <a:clrMap bg1="lt1" tx1="dk1" bg2="lt2" tx2="dk2" accent1="accent1" accent2="accent2" accent3="accent3" accent4="accent4" accent5="accent5" accent6="accent6" hlink="hlink" folHlink="folHlink"/>
    </a:extraClrScheme>
    <a:extraClrScheme>
      <a:clrScheme name="teaching 6">
        <a:dk1>
          <a:srgbClr val="663300"/>
        </a:dk1>
        <a:lt1>
          <a:srgbClr val="FFFFFF"/>
        </a:lt1>
        <a:dk2>
          <a:srgbClr val="85FFBC"/>
        </a:dk2>
        <a:lt2>
          <a:srgbClr val="000000"/>
        </a:lt2>
        <a:accent1>
          <a:srgbClr val="FA3A57"/>
        </a:accent1>
        <a:accent2>
          <a:srgbClr val="FBA305"/>
        </a:accent2>
        <a:accent3>
          <a:srgbClr val="FFFFFF"/>
        </a:accent3>
        <a:accent4>
          <a:srgbClr val="562A00"/>
        </a:accent4>
        <a:accent5>
          <a:srgbClr val="FCAEB4"/>
        </a:accent5>
        <a:accent6>
          <a:srgbClr val="E39304"/>
        </a:accent6>
        <a:hlink>
          <a:srgbClr val="3DA3FF"/>
        </a:hlink>
        <a:folHlink>
          <a:srgbClr val="FFFF00"/>
        </a:folHlink>
      </a:clrScheme>
      <a:clrMap bg1="lt1" tx1="dk1" bg2="lt2" tx2="dk2" accent1="accent1" accent2="accent2" accent3="accent3" accent4="accent4" accent5="accent5" accent6="accent6" hlink="hlink" folHlink="folHlink"/>
    </a:extraClrScheme>
    <a:extraClrScheme>
      <a:clrScheme name="teaching 7">
        <a:dk1>
          <a:srgbClr val="663300"/>
        </a:dk1>
        <a:lt1>
          <a:srgbClr val="FFFFFF"/>
        </a:lt1>
        <a:dk2>
          <a:srgbClr val="003A1A"/>
        </a:dk2>
        <a:lt2>
          <a:srgbClr val="000000"/>
        </a:lt2>
        <a:accent1>
          <a:srgbClr val="F14343"/>
        </a:accent1>
        <a:accent2>
          <a:srgbClr val="FBA305"/>
        </a:accent2>
        <a:accent3>
          <a:srgbClr val="FFFFFF"/>
        </a:accent3>
        <a:accent4>
          <a:srgbClr val="562A00"/>
        </a:accent4>
        <a:accent5>
          <a:srgbClr val="F7B0B0"/>
        </a:accent5>
        <a:accent6>
          <a:srgbClr val="E39304"/>
        </a:accent6>
        <a:hlink>
          <a:srgbClr val="7E69FF"/>
        </a:hlink>
        <a:folHlink>
          <a:srgbClr val="AC00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AguaClara</Template>
  <TotalTime>16625</TotalTime>
  <Words>2912</Words>
  <Application>Microsoft Office PowerPoint</Application>
  <PresentationFormat>On-screen Show (4:3)</PresentationFormat>
  <Paragraphs>455</Paragraphs>
  <Slides>88</Slides>
  <Notes>30</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88</vt:i4>
      </vt:variant>
    </vt:vector>
  </HeadingPairs>
  <TitlesOfParts>
    <vt:vector size="91" baseType="lpstr">
      <vt:lpstr>AguaClara</vt:lpstr>
      <vt:lpstr>Monroe's Lectures</vt:lpstr>
      <vt:lpstr>Equation</vt:lpstr>
      <vt:lpstr>Innovaciones y una vista hacia el futuro</vt:lpstr>
      <vt:lpstr>Temas</vt:lpstr>
      <vt:lpstr>¿Que palabra se puede deletrear usando las letras en “Religión”?</vt:lpstr>
      <vt:lpstr>Recordando el Porqué ¿Porqué estamos aquí hoy?</vt:lpstr>
      <vt:lpstr>Gira de Estudiantes de la Universidad de Cornell</vt:lpstr>
      <vt:lpstr>Desde el 2005:  AguaClara en Honduras</vt:lpstr>
      <vt:lpstr>¿Hacia donde vamos?</vt:lpstr>
      <vt:lpstr>Red de AguaClara</vt:lpstr>
      <vt:lpstr>Compartiendo conocimientos, retroalimentación, e innovación</vt:lpstr>
      <vt:lpstr>Comparación de Costos</vt:lpstr>
      <vt:lpstr>Costos de una planta AguaClara de 32 L/s</vt:lpstr>
      <vt:lpstr>PowerPoint Presentation</vt:lpstr>
      <vt:lpstr>Educación, Instituciones,  Voluntad Política</vt:lpstr>
      <vt:lpstr>Multiplicación</vt:lpstr>
      <vt:lpstr>Gira a Nepal</vt:lpstr>
      <vt:lpstr>PowerPoint Presentation</vt:lpstr>
      <vt:lpstr>¿Que podemos aprender de Honduras y Nepal?</vt:lpstr>
      <vt:lpstr>Punto Clave para el Éxito</vt:lpstr>
      <vt:lpstr>Ejemplos de Falta de Retroalimentación</vt:lpstr>
      <vt:lpstr>Ejemplos de Falta de Retroalimentación</vt:lpstr>
      <vt:lpstr>Retroalimentación</vt:lpstr>
      <vt:lpstr>Riesgo de un fallo en una planta mecanizada</vt:lpstr>
      <vt:lpstr>Riesgo de un fallo en una planta AguaClara</vt:lpstr>
      <vt:lpstr>Honduras no es el único</vt:lpstr>
      <vt:lpstr>Observaciones de plantas potabilizadoras Hondureñas</vt:lpstr>
      <vt:lpstr>Reflexiones</vt:lpstr>
      <vt:lpstr>Nueva teoría: Floculación</vt:lpstr>
      <vt:lpstr>Como crecen los flóculos?</vt:lpstr>
      <vt:lpstr>Cuál es la Meta de la Floculación?</vt:lpstr>
      <vt:lpstr>Pasos para remover las partículas </vt:lpstr>
      <vt:lpstr>Nueva Teoría de Floculación</vt:lpstr>
      <vt:lpstr>Geometría de Coagulación</vt:lpstr>
      <vt:lpstr>Más de 200,000 datos de floculación</vt:lpstr>
      <vt:lpstr>Resultados sorprendentes</vt:lpstr>
      <vt:lpstr>Datos muy preliminares de romper los flóculos</vt:lpstr>
      <vt:lpstr>Floculador</vt:lpstr>
      <vt:lpstr>Nuevas tecnologías: Dosificación</vt:lpstr>
      <vt:lpstr>PowerPoint Presentation</vt:lpstr>
      <vt:lpstr>PowerPoint Presentation</vt:lpstr>
      <vt:lpstr>PowerPoint Presentation</vt:lpstr>
      <vt:lpstr>PowerPoint Presentation</vt:lpstr>
      <vt:lpstr>PowerPoint Presentation</vt:lpstr>
      <vt:lpstr>Publicación</vt:lpstr>
      <vt:lpstr>Nuevas tecnologías: Sedimentación</vt:lpstr>
      <vt:lpstr>Ojojona - 2006</vt:lpstr>
      <vt:lpstr>Támara - 2008 </vt:lpstr>
      <vt:lpstr>Cuatro Comunidades - 2009</vt:lpstr>
      <vt:lpstr>Flóculos escapando en Agalteca  - 2010</vt:lpstr>
      <vt:lpstr>Circulación de larga escala</vt:lpstr>
      <vt:lpstr>Marcala sedimentation tank</vt:lpstr>
      <vt:lpstr>Tubitos para guiar el agua y Eliminar Circulación - 2011 </vt:lpstr>
      <vt:lpstr>Flat bottom sed tanks</vt:lpstr>
      <vt:lpstr>Geometría para volver a levantar los flóculos </vt:lpstr>
      <vt:lpstr>Resuspensión del lecho de flóculos</vt:lpstr>
      <vt:lpstr>Tanque de Sedimentación - 2012</vt:lpstr>
      <vt:lpstr>Atima</vt:lpstr>
      <vt:lpstr>Atima inlet manifolds</vt:lpstr>
      <vt:lpstr>Atima rounded sed tank profile</vt:lpstr>
      <vt:lpstr>El desafío y el reto de los filtros</vt:lpstr>
      <vt:lpstr>Filtro Rápido de Arena de Múltiples Capas (FRAMCa)</vt:lpstr>
      <vt:lpstr>Empezar Filtración</vt:lpstr>
      <vt:lpstr>Empezar el retrolavado</vt:lpstr>
      <vt:lpstr>Terminar el retrolavado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Publicación sobre el FRAMCa</vt:lpstr>
      <vt:lpstr>Nuevas tecnologías: Planta de bajo caudal</vt:lpstr>
      <vt:lpstr>El desafío de la escala del caudal</vt:lpstr>
      <vt:lpstr>El desafío de bajo caudal</vt:lpstr>
      <vt:lpstr>0.8 L/s Filtro Rápido de Arena de Múltiples Capas</vt:lpstr>
      <vt:lpstr>Vista desde el fondo del filtro</vt:lpstr>
      <vt:lpstr>PowerPoint Presentation</vt:lpstr>
      <vt:lpstr>Vista de una planta de 0.8 L/s (sin el filtro)</vt:lpstr>
      <vt:lpstr>Vista en planta de los componentes del floculador</vt:lpstr>
      <vt:lpstr>Floculador de 0.8 L/s</vt:lpstr>
      <vt:lpstr>Elevación del tanque de sedimentación</vt:lpstr>
      <vt:lpstr>Herramienta de Diseño</vt:lpstr>
      <vt:lpstr>OpenSourceWater</vt:lpstr>
      <vt:lpstr>OpenSourceWater</vt:lpstr>
      <vt:lpstr>Monitoreo</vt:lpstr>
      <vt:lpstr>Conclusiones</vt:lpstr>
      <vt:lpstr>Reconocimientos</vt:lpstr>
      <vt:lpstr>Reflexiones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mw24</dc:creator>
  <cp:lastModifiedBy>mw24</cp:lastModifiedBy>
  <cp:revision>185</cp:revision>
  <dcterms:created xsi:type="dcterms:W3CDTF">2012-11-18T12:05:51Z</dcterms:created>
  <dcterms:modified xsi:type="dcterms:W3CDTF">2013-01-19T18:43:42Z</dcterms:modified>
</cp:coreProperties>
</file>