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slideLayouts/slideLayout16.xml" ContentType="application/vnd.openxmlformats-officedocument.presentationml.slideLayout+xml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</p:sldMasterIdLst>
  <p:notesMasterIdLst>
    <p:notesMasterId r:id="rId26"/>
  </p:notesMasterIdLst>
  <p:sldIdLst>
    <p:sldId id="306" r:id="rId3"/>
    <p:sldId id="307" r:id="rId4"/>
    <p:sldId id="330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27" r:id="rId17"/>
    <p:sldId id="320" r:id="rId18"/>
    <p:sldId id="321" r:id="rId19"/>
    <p:sldId id="322" r:id="rId20"/>
    <p:sldId id="323" r:id="rId21"/>
    <p:sldId id="324" r:id="rId22"/>
    <p:sldId id="325" r:id="rId23"/>
    <p:sldId id="328" r:id="rId24"/>
    <p:sldId id="326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5AE6"/>
    <a:srgbClr val="CD0000"/>
    <a:srgbClr val="49B9D2"/>
    <a:srgbClr val="E6E61A"/>
    <a:srgbClr val="CD5F21"/>
    <a:srgbClr val="424242"/>
    <a:srgbClr val="238D5A"/>
    <a:srgbClr val="E6B1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7165" autoAdjust="0"/>
    <p:restoredTop sz="98837" autoAdjust="0"/>
  </p:normalViewPr>
  <p:slideViewPr>
    <p:cSldViewPr snapToGrid="0">
      <p:cViewPr varScale="1">
        <p:scale>
          <a:sx n="49" d="100"/>
          <a:sy n="49" d="100"/>
        </p:scale>
        <p:origin x="-2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I:\AguaClara\AIDIS CA San Salvador\Filter Test.mpg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22856"/>
  <ax:ocxPr ax:name="_cy" ax:value="11986"/>
</ax:ocx>
</file>

<file path=ppt/activeX/activeX2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I:\AguaClara\AIDIS CA San Salvador\Filter.mpeg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18838"/>
  <ax:ocxPr ax:name="_cy" ax:value="12568"/>
</ax:ocx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133002871491544E-2"/>
          <c:y val="7.3609576623167389E-2"/>
          <c:w val="0.8517151470968527"/>
          <c:h val="0.70800767151100508"/>
        </c:manualLayout>
      </c:layout>
      <c:scatterChart>
        <c:scatterStyle val="lineMarker"/>
        <c:ser>
          <c:idx val="0"/>
          <c:order val="0"/>
          <c:tx>
            <c:v>Entrada de la planta</c:v>
          </c:tx>
          <c:spPr>
            <a:ln w="28575">
              <a:noFill/>
            </a:ln>
          </c:spPr>
          <c:marker>
            <c:symbol val="circle"/>
            <c:size val="6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Sheet1!$C$3:$C$304</c:f>
              <c:numCache>
                <c:formatCode>[$-409]m/d/yy\ h:mm\ AM/PM;@</c:formatCode>
                <c:ptCount val="302"/>
                <c:pt idx="0">
                  <c:v>40949.260416666657</c:v>
                </c:pt>
                <c:pt idx="1">
                  <c:v>40949.305555555562</c:v>
                </c:pt>
                <c:pt idx="2">
                  <c:v>40949.383333333331</c:v>
                </c:pt>
                <c:pt idx="3">
                  <c:v>40949.458333333343</c:v>
                </c:pt>
                <c:pt idx="4">
                  <c:v>40949.510416666664</c:v>
                </c:pt>
                <c:pt idx="5">
                  <c:v>40949.5625</c:v>
                </c:pt>
                <c:pt idx="6">
                  <c:v>40949.611111111102</c:v>
                </c:pt>
                <c:pt idx="7">
                  <c:v>40949.666666666657</c:v>
                </c:pt>
                <c:pt idx="8">
                  <c:v>40949.75</c:v>
                </c:pt>
                <c:pt idx="9">
                  <c:v>40949.812500000007</c:v>
                </c:pt>
                <c:pt idx="10">
                  <c:v>40949.906250000007</c:v>
                </c:pt>
                <c:pt idx="11">
                  <c:v>40949.979166666657</c:v>
                </c:pt>
                <c:pt idx="12">
                  <c:v>40950.048611111109</c:v>
                </c:pt>
                <c:pt idx="14">
                  <c:v>40950.1875</c:v>
                </c:pt>
                <c:pt idx="15">
                  <c:v>40950.312500000007</c:v>
                </c:pt>
                <c:pt idx="16">
                  <c:v>40950.34375</c:v>
                </c:pt>
                <c:pt idx="17">
                  <c:v>40950.375</c:v>
                </c:pt>
                <c:pt idx="18">
                  <c:v>40950.4375</c:v>
                </c:pt>
                <c:pt idx="19">
                  <c:v>40950.479166666657</c:v>
                </c:pt>
                <c:pt idx="20">
                  <c:v>40950.513888888891</c:v>
                </c:pt>
                <c:pt idx="21">
                  <c:v>40950.541666666657</c:v>
                </c:pt>
                <c:pt idx="22">
                  <c:v>40950.583333333336</c:v>
                </c:pt>
                <c:pt idx="23">
                  <c:v>40950.624999999993</c:v>
                </c:pt>
                <c:pt idx="24">
                  <c:v>40950.72916666665</c:v>
                </c:pt>
                <c:pt idx="25">
                  <c:v>40950.812500000007</c:v>
                </c:pt>
                <c:pt idx="26">
                  <c:v>40950.833333333336</c:v>
                </c:pt>
                <c:pt idx="27">
                  <c:v>40950.875</c:v>
                </c:pt>
                <c:pt idx="28">
                  <c:v>40950.958333333343</c:v>
                </c:pt>
                <c:pt idx="30">
                  <c:v>40951.25</c:v>
                </c:pt>
                <c:pt idx="31">
                  <c:v>40951.298611111102</c:v>
                </c:pt>
                <c:pt idx="32">
                  <c:v>40951.333333333336</c:v>
                </c:pt>
                <c:pt idx="33">
                  <c:v>40951.375</c:v>
                </c:pt>
                <c:pt idx="34">
                  <c:v>40951.416666666664</c:v>
                </c:pt>
                <c:pt idx="35">
                  <c:v>40951.458333333343</c:v>
                </c:pt>
                <c:pt idx="36">
                  <c:v>40951.5</c:v>
                </c:pt>
                <c:pt idx="37">
                  <c:v>40951.583333333336</c:v>
                </c:pt>
                <c:pt idx="38">
                  <c:v>40951.624999999993</c:v>
                </c:pt>
                <c:pt idx="39">
                  <c:v>40951.666666666657</c:v>
                </c:pt>
                <c:pt idx="40">
                  <c:v>40951.72916666665</c:v>
                </c:pt>
                <c:pt idx="41">
                  <c:v>40951.79166666665</c:v>
                </c:pt>
                <c:pt idx="42">
                  <c:v>40951.885416666664</c:v>
                </c:pt>
                <c:pt idx="43">
                  <c:v>40951.924999999996</c:v>
                </c:pt>
                <c:pt idx="44">
                  <c:v>40952</c:v>
                </c:pt>
                <c:pt idx="46">
                  <c:v>40952.22916666665</c:v>
                </c:pt>
                <c:pt idx="47">
                  <c:v>40952.354166666664</c:v>
                </c:pt>
                <c:pt idx="48">
                  <c:v>40952.4375</c:v>
                </c:pt>
                <c:pt idx="49">
                  <c:v>40952.479166666657</c:v>
                </c:pt>
                <c:pt idx="50">
                  <c:v>40952.552083333336</c:v>
                </c:pt>
                <c:pt idx="51">
                  <c:v>40952.638194444451</c:v>
                </c:pt>
                <c:pt idx="52">
                  <c:v>40952.71875</c:v>
                </c:pt>
                <c:pt idx="53">
                  <c:v>40952.812500000007</c:v>
                </c:pt>
                <c:pt idx="54">
                  <c:v>40952.916666666664</c:v>
                </c:pt>
                <c:pt idx="55">
                  <c:v>40952.97152777778</c:v>
                </c:pt>
                <c:pt idx="56">
                  <c:v>40953.056944444448</c:v>
                </c:pt>
                <c:pt idx="58">
                  <c:v>40953.29166666665</c:v>
                </c:pt>
                <c:pt idx="59">
                  <c:v>40953.340277777788</c:v>
                </c:pt>
                <c:pt idx="60">
                  <c:v>40953.449305555558</c:v>
                </c:pt>
                <c:pt idx="61">
                  <c:v>40953.493055555555</c:v>
                </c:pt>
                <c:pt idx="62">
                  <c:v>40953.520833333336</c:v>
                </c:pt>
                <c:pt idx="63">
                  <c:v>40953.5625</c:v>
                </c:pt>
                <c:pt idx="64">
                  <c:v>40953.583333333336</c:v>
                </c:pt>
                <c:pt idx="65">
                  <c:v>40953.635416666657</c:v>
                </c:pt>
                <c:pt idx="66">
                  <c:v>40953.666666666657</c:v>
                </c:pt>
                <c:pt idx="67">
                  <c:v>40953.770833333336</c:v>
                </c:pt>
                <c:pt idx="68">
                  <c:v>40953.812500000007</c:v>
                </c:pt>
                <c:pt idx="69">
                  <c:v>40953.906250000007</c:v>
                </c:pt>
                <c:pt idx="70">
                  <c:v>40953.979166666657</c:v>
                </c:pt>
                <c:pt idx="72">
                  <c:v>40954.24722222222</c:v>
                </c:pt>
                <c:pt idx="73">
                  <c:v>40954.270833333336</c:v>
                </c:pt>
                <c:pt idx="74">
                  <c:v>40954.354166666664</c:v>
                </c:pt>
                <c:pt idx="75">
                  <c:v>40954.388888888898</c:v>
                </c:pt>
                <c:pt idx="76">
                  <c:v>40954.4375</c:v>
                </c:pt>
                <c:pt idx="77">
                  <c:v>40954.465277777781</c:v>
                </c:pt>
                <c:pt idx="78">
                  <c:v>40954.5</c:v>
                </c:pt>
                <c:pt idx="79">
                  <c:v>40954.555555555562</c:v>
                </c:pt>
                <c:pt idx="80">
                  <c:v>40954.594444444447</c:v>
                </c:pt>
                <c:pt idx="81">
                  <c:v>40954.708333333336</c:v>
                </c:pt>
                <c:pt idx="82">
                  <c:v>40954.79166666665</c:v>
                </c:pt>
                <c:pt idx="83">
                  <c:v>40954.916666666664</c:v>
                </c:pt>
                <c:pt idx="85">
                  <c:v>40955.22916666665</c:v>
                </c:pt>
                <c:pt idx="86">
                  <c:v>40955.270833333336</c:v>
                </c:pt>
                <c:pt idx="87">
                  <c:v>40955.319444444453</c:v>
                </c:pt>
                <c:pt idx="88">
                  <c:v>40955.395833333336</c:v>
                </c:pt>
                <c:pt idx="89">
                  <c:v>40955.482638888898</c:v>
                </c:pt>
                <c:pt idx="90">
                  <c:v>40955.513888888891</c:v>
                </c:pt>
                <c:pt idx="91">
                  <c:v>40955.583333333336</c:v>
                </c:pt>
                <c:pt idx="92">
                  <c:v>40955.652777777781</c:v>
                </c:pt>
                <c:pt idx="93">
                  <c:v>40955.708333333336</c:v>
                </c:pt>
                <c:pt idx="94">
                  <c:v>40955.812500000007</c:v>
                </c:pt>
                <c:pt idx="95">
                  <c:v>40955.895833333336</c:v>
                </c:pt>
                <c:pt idx="96">
                  <c:v>40955.96875</c:v>
                </c:pt>
                <c:pt idx="97">
                  <c:v>40956.048611111109</c:v>
                </c:pt>
                <c:pt idx="99">
                  <c:v>40956.25</c:v>
                </c:pt>
                <c:pt idx="100">
                  <c:v>40956.322916666664</c:v>
                </c:pt>
                <c:pt idx="101">
                  <c:v>40956.371527777781</c:v>
                </c:pt>
                <c:pt idx="102">
                  <c:v>40956.395833333336</c:v>
                </c:pt>
                <c:pt idx="103">
                  <c:v>40956.444444444453</c:v>
                </c:pt>
                <c:pt idx="104">
                  <c:v>40956.479166666657</c:v>
                </c:pt>
                <c:pt idx="105">
                  <c:v>40956.520833333336</c:v>
                </c:pt>
                <c:pt idx="106">
                  <c:v>40956.583333333336</c:v>
                </c:pt>
                <c:pt idx="107">
                  <c:v>40956.638194444451</c:v>
                </c:pt>
                <c:pt idx="108">
                  <c:v>40956.680555555562</c:v>
                </c:pt>
                <c:pt idx="109">
                  <c:v>40956.75</c:v>
                </c:pt>
                <c:pt idx="110">
                  <c:v>40956.802083333336</c:v>
                </c:pt>
                <c:pt idx="111">
                  <c:v>40956.895833333336</c:v>
                </c:pt>
                <c:pt idx="113">
                  <c:v>40957.243055555555</c:v>
                </c:pt>
                <c:pt idx="114">
                  <c:v>40957.312500000007</c:v>
                </c:pt>
                <c:pt idx="115">
                  <c:v>40957.395833333336</c:v>
                </c:pt>
                <c:pt idx="116">
                  <c:v>40957.447916666664</c:v>
                </c:pt>
                <c:pt idx="117">
                  <c:v>40957.5</c:v>
                </c:pt>
                <c:pt idx="118">
                  <c:v>40957.583333333336</c:v>
                </c:pt>
                <c:pt idx="119">
                  <c:v>40957.6875</c:v>
                </c:pt>
                <c:pt idx="120">
                  <c:v>40957.75</c:v>
                </c:pt>
                <c:pt idx="121">
                  <c:v>40957.79166666665</c:v>
                </c:pt>
                <c:pt idx="122">
                  <c:v>40957.900694444448</c:v>
                </c:pt>
                <c:pt idx="123">
                  <c:v>40957.916666666664</c:v>
                </c:pt>
                <c:pt idx="124">
                  <c:v>40958.029861111107</c:v>
                </c:pt>
                <c:pt idx="126">
                  <c:v>40958.22916666665</c:v>
                </c:pt>
                <c:pt idx="127">
                  <c:v>40958.25</c:v>
                </c:pt>
                <c:pt idx="128">
                  <c:v>40958.298611111102</c:v>
                </c:pt>
                <c:pt idx="129">
                  <c:v>40958.333333333336</c:v>
                </c:pt>
                <c:pt idx="130">
                  <c:v>40958.375</c:v>
                </c:pt>
                <c:pt idx="131">
                  <c:v>40958.416666666664</c:v>
                </c:pt>
                <c:pt idx="132">
                  <c:v>40958.458333333343</c:v>
                </c:pt>
                <c:pt idx="133">
                  <c:v>40958.5</c:v>
                </c:pt>
                <c:pt idx="134">
                  <c:v>40958.541666666657</c:v>
                </c:pt>
                <c:pt idx="135">
                  <c:v>40958.583333333336</c:v>
                </c:pt>
                <c:pt idx="136">
                  <c:v>40958.624999999993</c:v>
                </c:pt>
                <c:pt idx="137">
                  <c:v>40958.666666666657</c:v>
                </c:pt>
                <c:pt idx="138">
                  <c:v>40958.75</c:v>
                </c:pt>
                <c:pt idx="139">
                  <c:v>40958.854166666664</c:v>
                </c:pt>
                <c:pt idx="140">
                  <c:v>40958.9375</c:v>
                </c:pt>
                <c:pt idx="142">
                  <c:v>40959.25</c:v>
                </c:pt>
                <c:pt idx="143">
                  <c:v>40959.333333333336</c:v>
                </c:pt>
                <c:pt idx="144">
                  <c:v>40959.395833333336</c:v>
                </c:pt>
                <c:pt idx="145">
                  <c:v>40959.4375</c:v>
                </c:pt>
                <c:pt idx="146">
                  <c:v>40959.5</c:v>
                </c:pt>
                <c:pt idx="147">
                  <c:v>40959.555555555562</c:v>
                </c:pt>
                <c:pt idx="148">
                  <c:v>40959.645833333336</c:v>
                </c:pt>
                <c:pt idx="149">
                  <c:v>40959.75</c:v>
                </c:pt>
                <c:pt idx="150">
                  <c:v>40959.833333333336</c:v>
                </c:pt>
                <c:pt idx="151">
                  <c:v>40959.895833333336</c:v>
                </c:pt>
                <c:pt idx="152">
                  <c:v>40959.916666666664</c:v>
                </c:pt>
                <c:pt idx="153">
                  <c:v>40960.0625</c:v>
                </c:pt>
                <c:pt idx="155">
                  <c:v>40960.295138888883</c:v>
                </c:pt>
                <c:pt idx="156">
                  <c:v>40960.333333333336</c:v>
                </c:pt>
                <c:pt idx="157">
                  <c:v>40960.375</c:v>
                </c:pt>
                <c:pt idx="158">
                  <c:v>40960.430555555562</c:v>
                </c:pt>
                <c:pt idx="159">
                  <c:v>40960.458333333343</c:v>
                </c:pt>
                <c:pt idx="160">
                  <c:v>40960.510416666664</c:v>
                </c:pt>
                <c:pt idx="161">
                  <c:v>40960.548611111109</c:v>
                </c:pt>
                <c:pt idx="162">
                  <c:v>40960.583333333336</c:v>
                </c:pt>
                <c:pt idx="163">
                  <c:v>40960.624999999993</c:v>
                </c:pt>
                <c:pt idx="164">
                  <c:v>40960.670138888891</c:v>
                </c:pt>
                <c:pt idx="165">
                  <c:v>40960.725694444445</c:v>
                </c:pt>
                <c:pt idx="166">
                  <c:v>40960.753472222212</c:v>
                </c:pt>
                <c:pt idx="167">
                  <c:v>40960.802083333336</c:v>
                </c:pt>
                <c:pt idx="168">
                  <c:v>40960.833333333336</c:v>
                </c:pt>
                <c:pt idx="169">
                  <c:v>40960.875</c:v>
                </c:pt>
                <c:pt idx="170">
                  <c:v>40960.916666666664</c:v>
                </c:pt>
                <c:pt idx="171">
                  <c:v>40960.958333333343</c:v>
                </c:pt>
                <c:pt idx="172">
                  <c:v>40961</c:v>
                </c:pt>
                <c:pt idx="173">
                  <c:v>40961.041666666657</c:v>
                </c:pt>
                <c:pt idx="175">
                  <c:v>40961.25</c:v>
                </c:pt>
                <c:pt idx="176">
                  <c:v>40961.333333333336</c:v>
                </c:pt>
                <c:pt idx="177">
                  <c:v>40961.4375</c:v>
                </c:pt>
                <c:pt idx="178">
                  <c:v>40961.520833333336</c:v>
                </c:pt>
                <c:pt idx="179">
                  <c:v>40961.5625</c:v>
                </c:pt>
                <c:pt idx="180">
                  <c:v>40961.611111111102</c:v>
                </c:pt>
                <c:pt idx="181">
                  <c:v>40961.645833333336</c:v>
                </c:pt>
                <c:pt idx="182">
                  <c:v>40961.708333333336</c:v>
                </c:pt>
                <c:pt idx="183">
                  <c:v>40961.812500000007</c:v>
                </c:pt>
                <c:pt idx="184">
                  <c:v>40961.895833333336</c:v>
                </c:pt>
                <c:pt idx="186">
                  <c:v>40962.29166666665</c:v>
                </c:pt>
                <c:pt idx="187">
                  <c:v>40962.333333333336</c:v>
                </c:pt>
                <c:pt idx="188">
                  <c:v>40962.375</c:v>
                </c:pt>
                <c:pt idx="189">
                  <c:v>40962.430555555562</c:v>
                </c:pt>
                <c:pt idx="190">
                  <c:v>40962.46875</c:v>
                </c:pt>
                <c:pt idx="191">
                  <c:v>40962.513888888891</c:v>
                </c:pt>
                <c:pt idx="192">
                  <c:v>40962.541666666657</c:v>
                </c:pt>
                <c:pt idx="193">
                  <c:v>40962.583333333336</c:v>
                </c:pt>
                <c:pt idx="194">
                  <c:v>40962.624999999993</c:v>
                </c:pt>
                <c:pt idx="195">
                  <c:v>40962.666666666657</c:v>
                </c:pt>
                <c:pt idx="196">
                  <c:v>40962.715277777781</c:v>
                </c:pt>
                <c:pt idx="197">
                  <c:v>40962.753472222212</c:v>
                </c:pt>
                <c:pt idx="198">
                  <c:v>40962.79166666665</c:v>
                </c:pt>
                <c:pt idx="199">
                  <c:v>40962.833333333336</c:v>
                </c:pt>
                <c:pt idx="200">
                  <c:v>40962.875</c:v>
                </c:pt>
                <c:pt idx="201">
                  <c:v>40962.916666666664</c:v>
                </c:pt>
                <c:pt idx="202">
                  <c:v>40962.958333333343</c:v>
                </c:pt>
                <c:pt idx="204">
                  <c:v>40963.25</c:v>
                </c:pt>
                <c:pt idx="205">
                  <c:v>40963.357638888898</c:v>
                </c:pt>
                <c:pt idx="206">
                  <c:v>40963.416666666664</c:v>
                </c:pt>
                <c:pt idx="207">
                  <c:v>40963.479166666657</c:v>
                </c:pt>
                <c:pt idx="208">
                  <c:v>40963.506944444453</c:v>
                </c:pt>
                <c:pt idx="209">
                  <c:v>40963.583333333336</c:v>
                </c:pt>
                <c:pt idx="210">
                  <c:v>40963.635416666657</c:v>
                </c:pt>
                <c:pt idx="211">
                  <c:v>40963.72916666665</c:v>
                </c:pt>
                <c:pt idx="212">
                  <c:v>40963.763194444444</c:v>
                </c:pt>
                <c:pt idx="213">
                  <c:v>40963.833333333336</c:v>
                </c:pt>
                <c:pt idx="214">
                  <c:v>40963.875</c:v>
                </c:pt>
                <c:pt idx="215">
                  <c:v>40963.9375</c:v>
                </c:pt>
                <c:pt idx="216">
                  <c:v>40964.020833333336</c:v>
                </c:pt>
                <c:pt idx="217">
                  <c:v>40964.0625</c:v>
                </c:pt>
                <c:pt idx="219">
                  <c:v>40964.227777777771</c:v>
                </c:pt>
                <c:pt idx="220">
                  <c:v>40964.29166666665</c:v>
                </c:pt>
                <c:pt idx="221">
                  <c:v>40964.333333333336</c:v>
                </c:pt>
                <c:pt idx="222">
                  <c:v>40964.375</c:v>
                </c:pt>
                <c:pt idx="223">
                  <c:v>40964.416666666664</c:v>
                </c:pt>
                <c:pt idx="224">
                  <c:v>40964.458333333343</c:v>
                </c:pt>
                <c:pt idx="225">
                  <c:v>40964.5</c:v>
                </c:pt>
                <c:pt idx="226">
                  <c:v>40964.541666666657</c:v>
                </c:pt>
                <c:pt idx="227">
                  <c:v>40964.583333333336</c:v>
                </c:pt>
                <c:pt idx="228">
                  <c:v>40964.624999999993</c:v>
                </c:pt>
                <c:pt idx="229">
                  <c:v>40964.666666666657</c:v>
                </c:pt>
                <c:pt idx="230">
                  <c:v>40964.708333333336</c:v>
                </c:pt>
                <c:pt idx="231">
                  <c:v>40964.75</c:v>
                </c:pt>
                <c:pt idx="232">
                  <c:v>40964.79166666665</c:v>
                </c:pt>
                <c:pt idx="233">
                  <c:v>40964.833333333336</c:v>
                </c:pt>
                <c:pt idx="234">
                  <c:v>40964.916666666664</c:v>
                </c:pt>
                <c:pt idx="235">
                  <c:v>40964.958333333343</c:v>
                </c:pt>
                <c:pt idx="236">
                  <c:v>40965</c:v>
                </c:pt>
                <c:pt idx="238">
                  <c:v>40965.243055555555</c:v>
                </c:pt>
                <c:pt idx="239">
                  <c:v>40965.29166666665</c:v>
                </c:pt>
                <c:pt idx="240">
                  <c:v>40965.375</c:v>
                </c:pt>
                <c:pt idx="241">
                  <c:v>40965.42083333333</c:v>
                </c:pt>
                <c:pt idx="242">
                  <c:v>40965.458333333343</c:v>
                </c:pt>
                <c:pt idx="243">
                  <c:v>40965.5</c:v>
                </c:pt>
                <c:pt idx="244">
                  <c:v>40965.583333333336</c:v>
                </c:pt>
                <c:pt idx="245">
                  <c:v>40965.624999999993</c:v>
                </c:pt>
                <c:pt idx="246">
                  <c:v>40965.715277777781</c:v>
                </c:pt>
                <c:pt idx="247">
                  <c:v>40965.812500000007</c:v>
                </c:pt>
                <c:pt idx="248">
                  <c:v>40965.895833333336</c:v>
                </c:pt>
                <c:pt idx="249">
                  <c:v>40965.958333333343</c:v>
                </c:pt>
                <c:pt idx="250">
                  <c:v>40966.041666666657</c:v>
                </c:pt>
                <c:pt idx="252">
                  <c:v>40966.29166666665</c:v>
                </c:pt>
                <c:pt idx="253">
                  <c:v>40966.333333333336</c:v>
                </c:pt>
                <c:pt idx="254">
                  <c:v>40966.375</c:v>
                </c:pt>
                <c:pt idx="255">
                  <c:v>40966.416666666664</c:v>
                </c:pt>
                <c:pt idx="256">
                  <c:v>40966.458333333343</c:v>
                </c:pt>
                <c:pt idx="257">
                  <c:v>40966.5</c:v>
                </c:pt>
                <c:pt idx="258">
                  <c:v>40966.541666666657</c:v>
                </c:pt>
                <c:pt idx="259">
                  <c:v>40966.583333333336</c:v>
                </c:pt>
                <c:pt idx="260">
                  <c:v>40966.624999999993</c:v>
                </c:pt>
                <c:pt idx="261">
                  <c:v>40966.666666666657</c:v>
                </c:pt>
                <c:pt idx="262">
                  <c:v>40966.708333333336</c:v>
                </c:pt>
                <c:pt idx="263">
                  <c:v>40966.75</c:v>
                </c:pt>
                <c:pt idx="264">
                  <c:v>40966.79166666665</c:v>
                </c:pt>
                <c:pt idx="265">
                  <c:v>40966.833333333336</c:v>
                </c:pt>
                <c:pt idx="266">
                  <c:v>40966.875</c:v>
                </c:pt>
                <c:pt idx="267">
                  <c:v>40966.916666666664</c:v>
                </c:pt>
                <c:pt idx="268">
                  <c:v>40966.958333333343</c:v>
                </c:pt>
                <c:pt idx="270">
                  <c:v>40967.25</c:v>
                </c:pt>
                <c:pt idx="271">
                  <c:v>40967.29166666665</c:v>
                </c:pt>
                <c:pt idx="272">
                  <c:v>40967.312500000007</c:v>
                </c:pt>
                <c:pt idx="273">
                  <c:v>40967.458333333343</c:v>
                </c:pt>
                <c:pt idx="274">
                  <c:v>40967.520833333336</c:v>
                </c:pt>
                <c:pt idx="275">
                  <c:v>40967.5625</c:v>
                </c:pt>
                <c:pt idx="276">
                  <c:v>40967.604166666657</c:v>
                </c:pt>
                <c:pt idx="277">
                  <c:v>40967.72916666665</c:v>
                </c:pt>
                <c:pt idx="278">
                  <c:v>40967.79166666665</c:v>
                </c:pt>
                <c:pt idx="279">
                  <c:v>40967.833333333336</c:v>
                </c:pt>
                <c:pt idx="280">
                  <c:v>40967.93472222222</c:v>
                </c:pt>
                <c:pt idx="281">
                  <c:v>40968.020833333336</c:v>
                </c:pt>
                <c:pt idx="282">
                  <c:v>40968.041666666657</c:v>
                </c:pt>
                <c:pt idx="283">
                  <c:v>40968.083333333336</c:v>
                </c:pt>
                <c:pt idx="285">
                  <c:v>40968.222222222212</c:v>
                </c:pt>
                <c:pt idx="286">
                  <c:v>40968.25</c:v>
                </c:pt>
                <c:pt idx="287">
                  <c:v>40968.29166666665</c:v>
                </c:pt>
                <c:pt idx="288">
                  <c:v>40968.333333333336</c:v>
                </c:pt>
                <c:pt idx="289">
                  <c:v>40968.375</c:v>
                </c:pt>
                <c:pt idx="290">
                  <c:v>40968.427083333328</c:v>
                </c:pt>
                <c:pt idx="291">
                  <c:v>40968.458333333343</c:v>
                </c:pt>
                <c:pt idx="292">
                  <c:v>40968.5</c:v>
                </c:pt>
                <c:pt idx="293">
                  <c:v>40968.541666666657</c:v>
                </c:pt>
                <c:pt idx="294">
                  <c:v>40968.583333333336</c:v>
                </c:pt>
                <c:pt idx="295">
                  <c:v>40968.624999999993</c:v>
                </c:pt>
                <c:pt idx="296">
                  <c:v>40968.666666666657</c:v>
                </c:pt>
                <c:pt idx="297">
                  <c:v>40968.708333333336</c:v>
                </c:pt>
                <c:pt idx="298">
                  <c:v>40968.75</c:v>
                </c:pt>
                <c:pt idx="299">
                  <c:v>40968.79166666665</c:v>
                </c:pt>
                <c:pt idx="300">
                  <c:v>40968.833333333336</c:v>
                </c:pt>
                <c:pt idx="301">
                  <c:v>40968.875</c:v>
                </c:pt>
              </c:numCache>
            </c:numRef>
          </c:xVal>
          <c:yVal>
            <c:numRef>
              <c:f>Sheet1!$G$3:$G$304</c:f>
              <c:numCache>
                <c:formatCode>0.00</c:formatCode>
                <c:ptCount val="302"/>
                <c:pt idx="0">
                  <c:v>8.7407407407407369</c:v>
                </c:pt>
                <c:pt idx="1">
                  <c:v>8.7407407407407369</c:v>
                </c:pt>
                <c:pt idx="2">
                  <c:v>7.2263374485596694</c:v>
                </c:pt>
                <c:pt idx="3">
                  <c:v>7.0452674897119358</c:v>
                </c:pt>
                <c:pt idx="4">
                  <c:v>8.4279835390946509</c:v>
                </c:pt>
                <c:pt idx="5">
                  <c:v>8.4279835390946509</c:v>
                </c:pt>
                <c:pt idx="6">
                  <c:v>8.0658436213991749</c:v>
                </c:pt>
                <c:pt idx="7">
                  <c:v>8.0658436213991749</c:v>
                </c:pt>
                <c:pt idx="8">
                  <c:v>8.0658436213991749</c:v>
                </c:pt>
                <c:pt idx="9">
                  <c:v>8.0658436213991749</c:v>
                </c:pt>
                <c:pt idx="10">
                  <c:v>8.0658436213991749</c:v>
                </c:pt>
                <c:pt idx="11">
                  <c:v>8.0658436213991749</c:v>
                </c:pt>
                <c:pt idx="12">
                  <c:v>8.0658436213991749</c:v>
                </c:pt>
                <c:pt idx="14">
                  <c:v>9.7119341563786001</c:v>
                </c:pt>
                <c:pt idx="15">
                  <c:v>9.3662551440329214</c:v>
                </c:pt>
                <c:pt idx="16">
                  <c:v>8.6090534979423872</c:v>
                </c:pt>
                <c:pt idx="17">
                  <c:v>9.2016460905349788</c:v>
                </c:pt>
                <c:pt idx="18">
                  <c:v>9.5637860082304531</c:v>
                </c:pt>
                <c:pt idx="19">
                  <c:v>9.2510288065843618</c:v>
                </c:pt>
                <c:pt idx="20">
                  <c:v>8.7736625514403297</c:v>
                </c:pt>
                <c:pt idx="21">
                  <c:v>8.9711934156378579</c:v>
                </c:pt>
                <c:pt idx="22">
                  <c:v>9.5802469135802486</c:v>
                </c:pt>
                <c:pt idx="23">
                  <c:v>8.5761316872427997</c:v>
                </c:pt>
                <c:pt idx="24">
                  <c:v>8.5761316872427997</c:v>
                </c:pt>
                <c:pt idx="25">
                  <c:v>8.5761316872427997</c:v>
                </c:pt>
                <c:pt idx="26">
                  <c:v>8.5596707818930025</c:v>
                </c:pt>
                <c:pt idx="27">
                  <c:v>8.5596707818930025</c:v>
                </c:pt>
                <c:pt idx="28">
                  <c:v>8.5596707818930025</c:v>
                </c:pt>
                <c:pt idx="30">
                  <c:v>8.4444444444444446</c:v>
                </c:pt>
                <c:pt idx="31">
                  <c:v>8.4444444444444446</c:v>
                </c:pt>
                <c:pt idx="32">
                  <c:v>8.8230452674897144</c:v>
                </c:pt>
                <c:pt idx="33">
                  <c:v>9.0205761316872444</c:v>
                </c:pt>
                <c:pt idx="34">
                  <c:v>9.0370370370370363</c:v>
                </c:pt>
                <c:pt idx="35">
                  <c:v>9.0699588477366238</c:v>
                </c:pt>
                <c:pt idx="36">
                  <c:v>9.3168724279835384</c:v>
                </c:pt>
                <c:pt idx="37">
                  <c:v>9.8600823045267543</c:v>
                </c:pt>
                <c:pt idx="38">
                  <c:v>9.3168724279835384</c:v>
                </c:pt>
                <c:pt idx="39">
                  <c:v>9.0534979423868318</c:v>
                </c:pt>
                <c:pt idx="40">
                  <c:v>9.0864197530864192</c:v>
                </c:pt>
                <c:pt idx="41">
                  <c:v>9.0864197530864192</c:v>
                </c:pt>
                <c:pt idx="42">
                  <c:v>9.0864197530864192</c:v>
                </c:pt>
                <c:pt idx="43">
                  <c:v>9.0864197530864192</c:v>
                </c:pt>
                <c:pt idx="44">
                  <c:v>9.0370370370370363</c:v>
                </c:pt>
                <c:pt idx="46">
                  <c:v>7.720164609053497</c:v>
                </c:pt>
                <c:pt idx="47">
                  <c:v>7.720164609053497</c:v>
                </c:pt>
                <c:pt idx="48">
                  <c:v>7.720164609053497</c:v>
                </c:pt>
                <c:pt idx="49">
                  <c:v>7.720164609053497</c:v>
                </c:pt>
                <c:pt idx="50">
                  <c:v>7.7037037037037033</c:v>
                </c:pt>
                <c:pt idx="51">
                  <c:v>7.7037037037037033</c:v>
                </c:pt>
                <c:pt idx="52">
                  <c:v>7.7037037037037033</c:v>
                </c:pt>
                <c:pt idx="53">
                  <c:v>7.5720164609053473</c:v>
                </c:pt>
                <c:pt idx="54">
                  <c:v>7.6049382716049356</c:v>
                </c:pt>
                <c:pt idx="55">
                  <c:v>7.6543209876543212</c:v>
                </c:pt>
                <c:pt idx="56">
                  <c:v>7.5720164609053473</c:v>
                </c:pt>
                <c:pt idx="58">
                  <c:v>8.5761316872427997</c:v>
                </c:pt>
                <c:pt idx="59">
                  <c:v>8.3292181069958815</c:v>
                </c:pt>
                <c:pt idx="60">
                  <c:v>8.378600823045268</c:v>
                </c:pt>
                <c:pt idx="61">
                  <c:v>9.5637860082304531</c:v>
                </c:pt>
                <c:pt idx="62">
                  <c:v>8.9218106995884749</c:v>
                </c:pt>
                <c:pt idx="63">
                  <c:v>9.8600823045267543</c:v>
                </c:pt>
                <c:pt idx="64">
                  <c:v>9.6460905349794235</c:v>
                </c:pt>
                <c:pt idx="65">
                  <c:v>9.4485596707818917</c:v>
                </c:pt>
                <c:pt idx="66">
                  <c:v>8.8888888888888893</c:v>
                </c:pt>
                <c:pt idx="67">
                  <c:v>8.8888888888888893</c:v>
                </c:pt>
                <c:pt idx="68">
                  <c:v>8.8888888888888893</c:v>
                </c:pt>
                <c:pt idx="69">
                  <c:v>9.4485596707818917</c:v>
                </c:pt>
                <c:pt idx="70">
                  <c:v>9.3497942386831294</c:v>
                </c:pt>
                <c:pt idx="72">
                  <c:v>8.8230452674897144</c:v>
                </c:pt>
                <c:pt idx="73">
                  <c:v>8.8230452674897144</c:v>
                </c:pt>
                <c:pt idx="74">
                  <c:v>6.5843621399176957</c:v>
                </c:pt>
                <c:pt idx="75">
                  <c:v>6.5843621399176957</c:v>
                </c:pt>
                <c:pt idx="76">
                  <c:v>6.5843621399176957</c:v>
                </c:pt>
                <c:pt idx="77">
                  <c:v>6.5843621399176957</c:v>
                </c:pt>
                <c:pt idx="78">
                  <c:v>8.5761316872427997</c:v>
                </c:pt>
                <c:pt idx="79">
                  <c:v>8.9547325102880713</c:v>
                </c:pt>
                <c:pt idx="80">
                  <c:v>8.2304526748971192</c:v>
                </c:pt>
                <c:pt idx="81">
                  <c:v>8.2304526748971192</c:v>
                </c:pt>
                <c:pt idx="82">
                  <c:v>8.2304526748971192</c:v>
                </c:pt>
                <c:pt idx="83">
                  <c:v>8.2304526748971192</c:v>
                </c:pt>
                <c:pt idx="85">
                  <c:v>8.2304526748971192</c:v>
                </c:pt>
                <c:pt idx="86">
                  <c:v>8.2304526748971192</c:v>
                </c:pt>
                <c:pt idx="87">
                  <c:v>8.2304526748971192</c:v>
                </c:pt>
                <c:pt idx="88">
                  <c:v>10.17283950617284</c:v>
                </c:pt>
                <c:pt idx="89">
                  <c:v>10.139917695473251</c:v>
                </c:pt>
                <c:pt idx="90">
                  <c:v>10.139917695473251</c:v>
                </c:pt>
                <c:pt idx="91">
                  <c:v>9.8765432098765444</c:v>
                </c:pt>
                <c:pt idx="92">
                  <c:v>10.041152263374482</c:v>
                </c:pt>
                <c:pt idx="93">
                  <c:v>9.8765432098765444</c:v>
                </c:pt>
                <c:pt idx="94">
                  <c:v>9.8765432098765444</c:v>
                </c:pt>
                <c:pt idx="95">
                  <c:v>9.8765432098765444</c:v>
                </c:pt>
                <c:pt idx="96">
                  <c:v>9.8765432098765444</c:v>
                </c:pt>
                <c:pt idx="97">
                  <c:v>10.17283950617284</c:v>
                </c:pt>
                <c:pt idx="98">
                  <c:v>0</c:v>
                </c:pt>
                <c:pt idx="99">
                  <c:v>9.3168724279835384</c:v>
                </c:pt>
                <c:pt idx="100">
                  <c:v>9.3168724279835384</c:v>
                </c:pt>
                <c:pt idx="101">
                  <c:v>8.2304526748971192</c:v>
                </c:pt>
                <c:pt idx="102">
                  <c:v>8.2304526748971192</c:v>
                </c:pt>
                <c:pt idx="103">
                  <c:v>8.5925925925925934</c:v>
                </c:pt>
                <c:pt idx="104">
                  <c:v>8.2304526748971192</c:v>
                </c:pt>
                <c:pt idx="105">
                  <c:v>8.2304526748971192</c:v>
                </c:pt>
                <c:pt idx="106">
                  <c:v>8.2304526748971192</c:v>
                </c:pt>
                <c:pt idx="107">
                  <c:v>8.2304526748971192</c:v>
                </c:pt>
                <c:pt idx="108">
                  <c:v>8.2304526748971192</c:v>
                </c:pt>
                <c:pt idx="109">
                  <c:v>9.7119341563786001</c:v>
                </c:pt>
                <c:pt idx="110">
                  <c:v>8.5596707818930025</c:v>
                </c:pt>
                <c:pt idx="111">
                  <c:v>8.3950617283950599</c:v>
                </c:pt>
                <c:pt idx="113">
                  <c:v>8.2304526748971192</c:v>
                </c:pt>
                <c:pt idx="114">
                  <c:v>8.2304526748971192</c:v>
                </c:pt>
                <c:pt idx="115">
                  <c:v>8.2304526748971192</c:v>
                </c:pt>
                <c:pt idx="116">
                  <c:v>8.2304526748971192</c:v>
                </c:pt>
                <c:pt idx="117">
                  <c:v>8.2304526748971192</c:v>
                </c:pt>
                <c:pt idx="118">
                  <c:v>8.2304526748971192</c:v>
                </c:pt>
                <c:pt idx="119">
                  <c:v>8.2304526748971192</c:v>
                </c:pt>
                <c:pt idx="120">
                  <c:v>8.2304526748971192</c:v>
                </c:pt>
                <c:pt idx="121">
                  <c:v>8.2304526748971192</c:v>
                </c:pt>
                <c:pt idx="122">
                  <c:v>8.2304526748971192</c:v>
                </c:pt>
                <c:pt idx="123">
                  <c:v>8.2304526748971192</c:v>
                </c:pt>
                <c:pt idx="124">
                  <c:v>8.2304526748971192</c:v>
                </c:pt>
                <c:pt idx="126">
                  <c:v>8.2304526748971192</c:v>
                </c:pt>
                <c:pt idx="127">
                  <c:v>8.2304526748971192</c:v>
                </c:pt>
                <c:pt idx="128">
                  <c:v>8.2469135802469129</c:v>
                </c:pt>
                <c:pt idx="129">
                  <c:v>8.2304526748971192</c:v>
                </c:pt>
                <c:pt idx="130">
                  <c:v>8.5761316872427997</c:v>
                </c:pt>
                <c:pt idx="131">
                  <c:v>8.8230452674897144</c:v>
                </c:pt>
                <c:pt idx="132">
                  <c:v>8.9053497942386848</c:v>
                </c:pt>
                <c:pt idx="133">
                  <c:v>9.2345679012345663</c:v>
                </c:pt>
                <c:pt idx="134">
                  <c:v>8.9218106995884749</c:v>
                </c:pt>
                <c:pt idx="135">
                  <c:v>8.2304526748971192</c:v>
                </c:pt>
                <c:pt idx="136">
                  <c:v>8.4773662551440339</c:v>
                </c:pt>
                <c:pt idx="137">
                  <c:v>8.8230452674897144</c:v>
                </c:pt>
                <c:pt idx="138">
                  <c:v>8.8230452674897144</c:v>
                </c:pt>
                <c:pt idx="139">
                  <c:v>8.8230452674897144</c:v>
                </c:pt>
                <c:pt idx="140">
                  <c:v>8.8230452674897144</c:v>
                </c:pt>
                <c:pt idx="142">
                  <c:v>8.8888888888888893</c:v>
                </c:pt>
                <c:pt idx="143">
                  <c:v>8.8888888888888893</c:v>
                </c:pt>
                <c:pt idx="144">
                  <c:v>8.8888888888888893</c:v>
                </c:pt>
                <c:pt idx="145">
                  <c:v>8.8888888888888893</c:v>
                </c:pt>
                <c:pt idx="146">
                  <c:v>8.8888888888888893</c:v>
                </c:pt>
                <c:pt idx="147">
                  <c:v>8.8888888888888893</c:v>
                </c:pt>
                <c:pt idx="148">
                  <c:v>8.8888888888888893</c:v>
                </c:pt>
                <c:pt idx="149">
                  <c:v>8.8888888888888893</c:v>
                </c:pt>
                <c:pt idx="150">
                  <c:v>8.8888888888888893</c:v>
                </c:pt>
                <c:pt idx="151">
                  <c:v>8.8888888888888893</c:v>
                </c:pt>
                <c:pt idx="152">
                  <c:v>8.8888888888888893</c:v>
                </c:pt>
                <c:pt idx="153">
                  <c:v>8.8888888888888893</c:v>
                </c:pt>
                <c:pt idx="155">
                  <c:v>8.5761316872427997</c:v>
                </c:pt>
                <c:pt idx="156">
                  <c:v>8.9547325102880713</c:v>
                </c:pt>
                <c:pt idx="157">
                  <c:v>8.8230452674897144</c:v>
                </c:pt>
                <c:pt idx="158">
                  <c:v>8.8888888888888893</c:v>
                </c:pt>
                <c:pt idx="159">
                  <c:v>8.2304526748971192</c:v>
                </c:pt>
                <c:pt idx="160">
                  <c:v>8.5925925925925934</c:v>
                </c:pt>
                <c:pt idx="161">
                  <c:v>8.2139917695473237</c:v>
                </c:pt>
                <c:pt idx="162">
                  <c:v>8.2304526748971192</c:v>
                </c:pt>
                <c:pt idx="163">
                  <c:v>8.5761316872427997</c:v>
                </c:pt>
                <c:pt idx="164">
                  <c:v>8.9053497942386848</c:v>
                </c:pt>
                <c:pt idx="165">
                  <c:v>8.7407407407407369</c:v>
                </c:pt>
                <c:pt idx="166">
                  <c:v>8.691358024691354</c:v>
                </c:pt>
                <c:pt idx="167">
                  <c:v>8.6255144032921809</c:v>
                </c:pt>
                <c:pt idx="168">
                  <c:v>8.7407407407407369</c:v>
                </c:pt>
                <c:pt idx="169">
                  <c:v>8.2304526748971192</c:v>
                </c:pt>
                <c:pt idx="170">
                  <c:v>8.8888888888888893</c:v>
                </c:pt>
                <c:pt idx="171">
                  <c:v>9.3662551440329214</c:v>
                </c:pt>
                <c:pt idx="172">
                  <c:v>9.5802469135802486</c:v>
                </c:pt>
                <c:pt idx="173">
                  <c:v>9.7283950617283939</c:v>
                </c:pt>
                <c:pt idx="175">
                  <c:v>8.0658436213991749</c:v>
                </c:pt>
                <c:pt idx="176">
                  <c:v>8.2304526748971192</c:v>
                </c:pt>
                <c:pt idx="177">
                  <c:v>8.0658436213991749</c:v>
                </c:pt>
                <c:pt idx="178">
                  <c:v>8.0658436213991749</c:v>
                </c:pt>
                <c:pt idx="179">
                  <c:v>8.0658436213991749</c:v>
                </c:pt>
                <c:pt idx="180">
                  <c:v>8.0658436213991749</c:v>
                </c:pt>
                <c:pt idx="181">
                  <c:v>8.0658436213991749</c:v>
                </c:pt>
                <c:pt idx="182">
                  <c:v>8.0658436213991749</c:v>
                </c:pt>
                <c:pt idx="183">
                  <c:v>8.19753086419753</c:v>
                </c:pt>
                <c:pt idx="184">
                  <c:v>8.19753086419753</c:v>
                </c:pt>
                <c:pt idx="186">
                  <c:v>6.864197530864196</c:v>
                </c:pt>
                <c:pt idx="187">
                  <c:v>8.2139917695473237</c:v>
                </c:pt>
                <c:pt idx="188">
                  <c:v>8.2304526748971192</c:v>
                </c:pt>
                <c:pt idx="189">
                  <c:v>8.691358024691354</c:v>
                </c:pt>
                <c:pt idx="190">
                  <c:v>7.7530864197530853</c:v>
                </c:pt>
                <c:pt idx="191">
                  <c:v>9.6460905349794235</c:v>
                </c:pt>
                <c:pt idx="192">
                  <c:v>8.5761316872427997</c:v>
                </c:pt>
                <c:pt idx="193">
                  <c:v>8.5102880658436213</c:v>
                </c:pt>
                <c:pt idx="194">
                  <c:v>8.4115226337448554</c:v>
                </c:pt>
                <c:pt idx="195">
                  <c:v>8.2304526748971192</c:v>
                </c:pt>
                <c:pt idx="196">
                  <c:v>10.106995884773662</c:v>
                </c:pt>
                <c:pt idx="197">
                  <c:v>9.8600823045267543</c:v>
                </c:pt>
                <c:pt idx="198">
                  <c:v>8.5925925925925934</c:v>
                </c:pt>
                <c:pt idx="199">
                  <c:v>8.9218106995884749</c:v>
                </c:pt>
                <c:pt idx="200">
                  <c:v>8.5761316872427997</c:v>
                </c:pt>
                <c:pt idx="201">
                  <c:v>8.9218106995884749</c:v>
                </c:pt>
                <c:pt idx="202">
                  <c:v>8.2304526748971192</c:v>
                </c:pt>
                <c:pt idx="204">
                  <c:v>7.6707818930041158</c:v>
                </c:pt>
                <c:pt idx="205">
                  <c:v>7.6707818930041158</c:v>
                </c:pt>
                <c:pt idx="206">
                  <c:v>7.6707818930041158</c:v>
                </c:pt>
                <c:pt idx="207">
                  <c:v>7.6707818930041158</c:v>
                </c:pt>
                <c:pt idx="208">
                  <c:v>7.6707818930041158</c:v>
                </c:pt>
                <c:pt idx="209">
                  <c:v>7.6707818930041158</c:v>
                </c:pt>
                <c:pt idx="210">
                  <c:v>7.6707818930041158</c:v>
                </c:pt>
                <c:pt idx="211">
                  <c:v>7.6707818930041158</c:v>
                </c:pt>
                <c:pt idx="212">
                  <c:v>7.6707818930041158</c:v>
                </c:pt>
                <c:pt idx="213">
                  <c:v>7.6707818930041158</c:v>
                </c:pt>
                <c:pt idx="214">
                  <c:v>7.6707818930041158</c:v>
                </c:pt>
                <c:pt idx="215">
                  <c:v>7.6707818930041158</c:v>
                </c:pt>
                <c:pt idx="216">
                  <c:v>7.6707818930041158</c:v>
                </c:pt>
                <c:pt idx="217">
                  <c:v>7.5720164609053473</c:v>
                </c:pt>
                <c:pt idx="219">
                  <c:v>7.6707818930041158</c:v>
                </c:pt>
                <c:pt idx="220">
                  <c:v>7.7695473251028799</c:v>
                </c:pt>
                <c:pt idx="221">
                  <c:v>8.2139917695473237</c:v>
                </c:pt>
                <c:pt idx="222">
                  <c:v>8.0493827160493829</c:v>
                </c:pt>
                <c:pt idx="223">
                  <c:v>7.9176954732510278</c:v>
                </c:pt>
                <c:pt idx="224">
                  <c:v>8.0987654320987623</c:v>
                </c:pt>
                <c:pt idx="225">
                  <c:v>7.7530864197530853</c:v>
                </c:pt>
                <c:pt idx="226">
                  <c:v>7.9341563786008225</c:v>
                </c:pt>
                <c:pt idx="227">
                  <c:v>8.0823045267489722</c:v>
                </c:pt>
                <c:pt idx="228">
                  <c:v>6.9958847736625502</c:v>
                </c:pt>
                <c:pt idx="229">
                  <c:v>6.8477366255144023</c:v>
                </c:pt>
                <c:pt idx="230">
                  <c:v>7.1111111111111107</c:v>
                </c:pt>
                <c:pt idx="231">
                  <c:v>7.2757201646090524</c:v>
                </c:pt>
                <c:pt idx="232">
                  <c:v>6.7160493827160499</c:v>
                </c:pt>
                <c:pt idx="233">
                  <c:v>6.9300411522633754</c:v>
                </c:pt>
                <c:pt idx="234">
                  <c:v>7.1111111111111107</c:v>
                </c:pt>
                <c:pt idx="235">
                  <c:v>7.5555555555555536</c:v>
                </c:pt>
                <c:pt idx="236">
                  <c:v>7.9835390946502063</c:v>
                </c:pt>
                <c:pt idx="238">
                  <c:v>7.5720164609053473</c:v>
                </c:pt>
                <c:pt idx="239">
                  <c:v>7.5720164609053473</c:v>
                </c:pt>
                <c:pt idx="240">
                  <c:v>7.5720164609053473</c:v>
                </c:pt>
                <c:pt idx="241">
                  <c:v>7.5720164609053473</c:v>
                </c:pt>
                <c:pt idx="242">
                  <c:v>6.5843621399176957</c:v>
                </c:pt>
                <c:pt idx="243">
                  <c:v>6.5843621399176957</c:v>
                </c:pt>
                <c:pt idx="244">
                  <c:v>6.5843621399176957</c:v>
                </c:pt>
                <c:pt idx="245">
                  <c:v>6.5843621399176957</c:v>
                </c:pt>
                <c:pt idx="246">
                  <c:v>6.5843621399176957</c:v>
                </c:pt>
                <c:pt idx="247">
                  <c:v>6.5843621399176957</c:v>
                </c:pt>
                <c:pt idx="248">
                  <c:v>6.5843621399176957</c:v>
                </c:pt>
                <c:pt idx="249">
                  <c:v>6.5843621399176957</c:v>
                </c:pt>
                <c:pt idx="250">
                  <c:v>6.5843621399176957</c:v>
                </c:pt>
                <c:pt idx="252">
                  <c:v>7.0781893004115224</c:v>
                </c:pt>
                <c:pt idx="253">
                  <c:v>7.440329218106994</c:v>
                </c:pt>
                <c:pt idx="254">
                  <c:v>7.7695473251028799</c:v>
                </c:pt>
                <c:pt idx="255">
                  <c:v>8.0987654320987623</c:v>
                </c:pt>
                <c:pt idx="256">
                  <c:v>7.9835390946502063</c:v>
                </c:pt>
                <c:pt idx="257">
                  <c:v>8.1152263374485578</c:v>
                </c:pt>
                <c:pt idx="258">
                  <c:v>8</c:v>
                </c:pt>
                <c:pt idx="259">
                  <c:v>8.0658436213991749</c:v>
                </c:pt>
                <c:pt idx="260">
                  <c:v>7.9176954732510278</c:v>
                </c:pt>
                <c:pt idx="261">
                  <c:v>8.0987654320987623</c:v>
                </c:pt>
                <c:pt idx="262">
                  <c:v>7.7530864197530853</c:v>
                </c:pt>
                <c:pt idx="263">
                  <c:v>8.0987654320987623</c:v>
                </c:pt>
                <c:pt idx="264">
                  <c:v>7.8024691358024691</c:v>
                </c:pt>
                <c:pt idx="265">
                  <c:v>8.0658436213991749</c:v>
                </c:pt>
                <c:pt idx="266">
                  <c:v>7.9341563786008225</c:v>
                </c:pt>
                <c:pt idx="267">
                  <c:v>8.0987654320987623</c:v>
                </c:pt>
                <c:pt idx="268">
                  <c:v>8</c:v>
                </c:pt>
                <c:pt idx="270">
                  <c:v>7.0781893004115224</c:v>
                </c:pt>
                <c:pt idx="271">
                  <c:v>7.0781893004115224</c:v>
                </c:pt>
                <c:pt idx="272">
                  <c:v>7.0781893004115224</c:v>
                </c:pt>
                <c:pt idx="273">
                  <c:v>7.0781893004115224</c:v>
                </c:pt>
                <c:pt idx="274">
                  <c:v>7.0781893004115224</c:v>
                </c:pt>
                <c:pt idx="275">
                  <c:v>7.0781893004115224</c:v>
                </c:pt>
                <c:pt idx="276">
                  <c:v>7.0781893004115224</c:v>
                </c:pt>
                <c:pt idx="277">
                  <c:v>7.0781893004115224</c:v>
                </c:pt>
                <c:pt idx="278">
                  <c:v>7.0781893004115224</c:v>
                </c:pt>
                <c:pt idx="279">
                  <c:v>7.0781893004115224</c:v>
                </c:pt>
                <c:pt idx="280">
                  <c:v>7.0781893004115224</c:v>
                </c:pt>
                <c:pt idx="281">
                  <c:v>7.0781893004115224</c:v>
                </c:pt>
                <c:pt idx="282">
                  <c:v>7.0781893004115224</c:v>
                </c:pt>
                <c:pt idx="283">
                  <c:v>7.0781893004115224</c:v>
                </c:pt>
                <c:pt idx="285">
                  <c:v>7.1769547325102874</c:v>
                </c:pt>
                <c:pt idx="286">
                  <c:v>7.1769547325102874</c:v>
                </c:pt>
                <c:pt idx="287">
                  <c:v>7.3744855967078173</c:v>
                </c:pt>
                <c:pt idx="288">
                  <c:v>7.6378600823045275</c:v>
                </c:pt>
                <c:pt idx="289">
                  <c:v>8.0987654320987623</c:v>
                </c:pt>
                <c:pt idx="290">
                  <c:v>8.0493827160493829</c:v>
                </c:pt>
                <c:pt idx="291">
                  <c:v>7.6707818930041158</c:v>
                </c:pt>
                <c:pt idx="292">
                  <c:v>7.7695473251028799</c:v>
                </c:pt>
                <c:pt idx="293">
                  <c:v>7.8847736625514395</c:v>
                </c:pt>
                <c:pt idx="294">
                  <c:v>7.9012345679012324</c:v>
                </c:pt>
                <c:pt idx="295">
                  <c:v>7.4897119341563787</c:v>
                </c:pt>
                <c:pt idx="296">
                  <c:v>7.621399176954732</c:v>
                </c:pt>
                <c:pt idx="297">
                  <c:v>8</c:v>
                </c:pt>
                <c:pt idx="298">
                  <c:v>7.8847736625514395</c:v>
                </c:pt>
                <c:pt idx="299">
                  <c:v>8.0493827160493829</c:v>
                </c:pt>
                <c:pt idx="300">
                  <c:v>7.7695473251028799</c:v>
                </c:pt>
                <c:pt idx="301">
                  <c:v>8.0493827160493829</c:v>
                </c:pt>
              </c:numCache>
            </c:numRef>
          </c:yVal>
        </c:ser>
        <c:ser>
          <c:idx val="1"/>
          <c:order val="1"/>
          <c:tx>
            <c:v>Entrada del filtro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Sheet1!$C$3:$C$304</c:f>
              <c:numCache>
                <c:formatCode>[$-409]m/d/yy\ h:mm\ AM/PM;@</c:formatCode>
                <c:ptCount val="302"/>
                <c:pt idx="0">
                  <c:v>40949.260416666657</c:v>
                </c:pt>
                <c:pt idx="1">
                  <c:v>40949.305555555562</c:v>
                </c:pt>
                <c:pt idx="2">
                  <c:v>40949.383333333331</c:v>
                </c:pt>
                <c:pt idx="3">
                  <c:v>40949.458333333343</c:v>
                </c:pt>
                <c:pt idx="4">
                  <c:v>40949.510416666664</c:v>
                </c:pt>
                <c:pt idx="5">
                  <c:v>40949.5625</c:v>
                </c:pt>
                <c:pt idx="6">
                  <c:v>40949.611111111102</c:v>
                </c:pt>
                <c:pt idx="7">
                  <c:v>40949.666666666657</c:v>
                </c:pt>
                <c:pt idx="8">
                  <c:v>40949.75</c:v>
                </c:pt>
                <c:pt idx="9">
                  <c:v>40949.812500000007</c:v>
                </c:pt>
                <c:pt idx="10">
                  <c:v>40949.906250000007</c:v>
                </c:pt>
                <c:pt idx="11">
                  <c:v>40949.979166666657</c:v>
                </c:pt>
                <c:pt idx="12">
                  <c:v>40950.048611111109</c:v>
                </c:pt>
                <c:pt idx="14">
                  <c:v>40950.1875</c:v>
                </c:pt>
                <c:pt idx="15">
                  <c:v>40950.312500000007</c:v>
                </c:pt>
                <c:pt idx="16">
                  <c:v>40950.34375</c:v>
                </c:pt>
                <c:pt idx="17">
                  <c:v>40950.375</c:v>
                </c:pt>
                <c:pt idx="18">
                  <c:v>40950.4375</c:v>
                </c:pt>
                <c:pt idx="19">
                  <c:v>40950.479166666657</c:v>
                </c:pt>
                <c:pt idx="20">
                  <c:v>40950.513888888891</c:v>
                </c:pt>
                <c:pt idx="21">
                  <c:v>40950.541666666657</c:v>
                </c:pt>
                <c:pt idx="22">
                  <c:v>40950.583333333336</c:v>
                </c:pt>
                <c:pt idx="23">
                  <c:v>40950.624999999993</c:v>
                </c:pt>
                <c:pt idx="24">
                  <c:v>40950.72916666665</c:v>
                </c:pt>
                <c:pt idx="25">
                  <c:v>40950.812500000007</c:v>
                </c:pt>
                <c:pt idx="26">
                  <c:v>40950.833333333336</c:v>
                </c:pt>
                <c:pt idx="27">
                  <c:v>40950.875</c:v>
                </c:pt>
                <c:pt idx="28">
                  <c:v>40950.958333333343</c:v>
                </c:pt>
                <c:pt idx="30">
                  <c:v>40951.25</c:v>
                </c:pt>
                <c:pt idx="31">
                  <c:v>40951.298611111102</c:v>
                </c:pt>
                <c:pt idx="32">
                  <c:v>40951.333333333336</c:v>
                </c:pt>
                <c:pt idx="33">
                  <c:v>40951.375</c:v>
                </c:pt>
                <c:pt idx="34">
                  <c:v>40951.416666666664</c:v>
                </c:pt>
                <c:pt idx="35">
                  <c:v>40951.458333333343</c:v>
                </c:pt>
                <c:pt idx="36">
                  <c:v>40951.5</c:v>
                </c:pt>
                <c:pt idx="37">
                  <c:v>40951.583333333336</c:v>
                </c:pt>
                <c:pt idx="38">
                  <c:v>40951.624999999993</c:v>
                </c:pt>
                <c:pt idx="39">
                  <c:v>40951.666666666657</c:v>
                </c:pt>
                <c:pt idx="40">
                  <c:v>40951.72916666665</c:v>
                </c:pt>
                <c:pt idx="41">
                  <c:v>40951.79166666665</c:v>
                </c:pt>
                <c:pt idx="42">
                  <c:v>40951.885416666664</c:v>
                </c:pt>
                <c:pt idx="43">
                  <c:v>40951.924999999996</c:v>
                </c:pt>
                <c:pt idx="44">
                  <c:v>40952</c:v>
                </c:pt>
                <c:pt idx="46">
                  <c:v>40952.22916666665</c:v>
                </c:pt>
                <c:pt idx="47">
                  <c:v>40952.354166666664</c:v>
                </c:pt>
                <c:pt idx="48">
                  <c:v>40952.4375</c:v>
                </c:pt>
                <c:pt idx="49">
                  <c:v>40952.479166666657</c:v>
                </c:pt>
                <c:pt idx="50">
                  <c:v>40952.552083333336</c:v>
                </c:pt>
                <c:pt idx="51">
                  <c:v>40952.638194444451</c:v>
                </c:pt>
                <c:pt idx="52">
                  <c:v>40952.71875</c:v>
                </c:pt>
                <c:pt idx="53">
                  <c:v>40952.812500000007</c:v>
                </c:pt>
                <c:pt idx="54">
                  <c:v>40952.916666666664</c:v>
                </c:pt>
                <c:pt idx="55">
                  <c:v>40952.97152777778</c:v>
                </c:pt>
                <c:pt idx="56">
                  <c:v>40953.056944444448</c:v>
                </c:pt>
                <c:pt idx="58">
                  <c:v>40953.29166666665</c:v>
                </c:pt>
                <c:pt idx="59">
                  <c:v>40953.340277777788</c:v>
                </c:pt>
                <c:pt idx="60">
                  <c:v>40953.449305555558</c:v>
                </c:pt>
                <c:pt idx="61">
                  <c:v>40953.493055555555</c:v>
                </c:pt>
                <c:pt idx="62">
                  <c:v>40953.520833333336</c:v>
                </c:pt>
                <c:pt idx="63">
                  <c:v>40953.5625</c:v>
                </c:pt>
                <c:pt idx="64">
                  <c:v>40953.583333333336</c:v>
                </c:pt>
                <c:pt idx="65">
                  <c:v>40953.635416666657</c:v>
                </c:pt>
                <c:pt idx="66">
                  <c:v>40953.666666666657</c:v>
                </c:pt>
                <c:pt idx="67">
                  <c:v>40953.770833333336</c:v>
                </c:pt>
                <c:pt idx="68">
                  <c:v>40953.812500000007</c:v>
                </c:pt>
                <c:pt idx="69">
                  <c:v>40953.906250000007</c:v>
                </c:pt>
                <c:pt idx="70">
                  <c:v>40953.979166666657</c:v>
                </c:pt>
                <c:pt idx="72">
                  <c:v>40954.24722222222</c:v>
                </c:pt>
                <c:pt idx="73">
                  <c:v>40954.270833333336</c:v>
                </c:pt>
                <c:pt idx="74">
                  <c:v>40954.354166666664</c:v>
                </c:pt>
                <c:pt idx="75">
                  <c:v>40954.388888888898</c:v>
                </c:pt>
                <c:pt idx="76">
                  <c:v>40954.4375</c:v>
                </c:pt>
                <c:pt idx="77">
                  <c:v>40954.465277777781</c:v>
                </c:pt>
                <c:pt idx="78">
                  <c:v>40954.5</c:v>
                </c:pt>
                <c:pt idx="79">
                  <c:v>40954.555555555562</c:v>
                </c:pt>
                <c:pt idx="80">
                  <c:v>40954.594444444447</c:v>
                </c:pt>
                <c:pt idx="81">
                  <c:v>40954.708333333336</c:v>
                </c:pt>
                <c:pt idx="82">
                  <c:v>40954.79166666665</c:v>
                </c:pt>
                <c:pt idx="83">
                  <c:v>40954.916666666664</c:v>
                </c:pt>
                <c:pt idx="85">
                  <c:v>40955.22916666665</c:v>
                </c:pt>
                <c:pt idx="86">
                  <c:v>40955.270833333336</c:v>
                </c:pt>
                <c:pt idx="87">
                  <c:v>40955.319444444453</c:v>
                </c:pt>
                <c:pt idx="88">
                  <c:v>40955.395833333336</c:v>
                </c:pt>
                <c:pt idx="89">
                  <c:v>40955.482638888898</c:v>
                </c:pt>
                <c:pt idx="90">
                  <c:v>40955.513888888891</c:v>
                </c:pt>
                <c:pt idx="91">
                  <c:v>40955.583333333336</c:v>
                </c:pt>
                <c:pt idx="92">
                  <c:v>40955.652777777781</c:v>
                </c:pt>
                <c:pt idx="93">
                  <c:v>40955.708333333336</c:v>
                </c:pt>
                <c:pt idx="94">
                  <c:v>40955.812500000007</c:v>
                </c:pt>
                <c:pt idx="95">
                  <c:v>40955.895833333336</c:v>
                </c:pt>
                <c:pt idx="96">
                  <c:v>40955.96875</c:v>
                </c:pt>
                <c:pt idx="97">
                  <c:v>40956.048611111109</c:v>
                </c:pt>
                <c:pt idx="99">
                  <c:v>40956.25</c:v>
                </c:pt>
                <c:pt idx="100">
                  <c:v>40956.322916666664</c:v>
                </c:pt>
                <c:pt idx="101">
                  <c:v>40956.371527777781</c:v>
                </c:pt>
                <c:pt idx="102">
                  <c:v>40956.395833333336</c:v>
                </c:pt>
                <c:pt idx="103">
                  <c:v>40956.444444444453</c:v>
                </c:pt>
                <c:pt idx="104">
                  <c:v>40956.479166666657</c:v>
                </c:pt>
                <c:pt idx="105">
                  <c:v>40956.520833333336</c:v>
                </c:pt>
                <c:pt idx="106">
                  <c:v>40956.583333333336</c:v>
                </c:pt>
                <c:pt idx="107">
                  <c:v>40956.638194444451</c:v>
                </c:pt>
                <c:pt idx="108">
                  <c:v>40956.680555555562</c:v>
                </c:pt>
                <c:pt idx="109">
                  <c:v>40956.75</c:v>
                </c:pt>
                <c:pt idx="110">
                  <c:v>40956.802083333336</c:v>
                </c:pt>
                <c:pt idx="111">
                  <c:v>40956.895833333336</c:v>
                </c:pt>
                <c:pt idx="113">
                  <c:v>40957.243055555555</c:v>
                </c:pt>
                <c:pt idx="114">
                  <c:v>40957.312500000007</c:v>
                </c:pt>
                <c:pt idx="115">
                  <c:v>40957.395833333336</c:v>
                </c:pt>
                <c:pt idx="116">
                  <c:v>40957.447916666664</c:v>
                </c:pt>
                <c:pt idx="117">
                  <c:v>40957.5</c:v>
                </c:pt>
                <c:pt idx="118">
                  <c:v>40957.583333333336</c:v>
                </c:pt>
                <c:pt idx="119">
                  <c:v>40957.6875</c:v>
                </c:pt>
                <c:pt idx="120">
                  <c:v>40957.75</c:v>
                </c:pt>
                <c:pt idx="121">
                  <c:v>40957.79166666665</c:v>
                </c:pt>
                <c:pt idx="122">
                  <c:v>40957.900694444448</c:v>
                </c:pt>
                <c:pt idx="123">
                  <c:v>40957.916666666664</c:v>
                </c:pt>
                <c:pt idx="124">
                  <c:v>40958.029861111107</c:v>
                </c:pt>
                <c:pt idx="126">
                  <c:v>40958.22916666665</c:v>
                </c:pt>
                <c:pt idx="127">
                  <c:v>40958.25</c:v>
                </c:pt>
                <c:pt idx="128">
                  <c:v>40958.298611111102</c:v>
                </c:pt>
                <c:pt idx="129">
                  <c:v>40958.333333333336</c:v>
                </c:pt>
                <c:pt idx="130">
                  <c:v>40958.375</c:v>
                </c:pt>
                <c:pt idx="131">
                  <c:v>40958.416666666664</c:v>
                </c:pt>
                <c:pt idx="132">
                  <c:v>40958.458333333343</c:v>
                </c:pt>
                <c:pt idx="133">
                  <c:v>40958.5</c:v>
                </c:pt>
                <c:pt idx="134">
                  <c:v>40958.541666666657</c:v>
                </c:pt>
                <c:pt idx="135">
                  <c:v>40958.583333333336</c:v>
                </c:pt>
                <c:pt idx="136">
                  <c:v>40958.624999999993</c:v>
                </c:pt>
                <c:pt idx="137">
                  <c:v>40958.666666666657</c:v>
                </c:pt>
                <c:pt idx="138">
                  <c:v>40958.75</c:v>
                </c:pt>
                <c:pt idx="139">
                  <c:v>40958.854166666664</c:v>
                </c:pt>
                <c:pt idx="140">
                  <c:v>40958.9375</c:v>
                </c:pt>
                <c:pt idx="142">
                  <c:v>40959.25</c:v>
                </c:pt>
                <c:pt idx="143">
                  <c:v>40959.333333333336</c:v>
                </c:pt>
                <c:pt idx="144">
                  <c:v>40959.395833333336</c:v>
                </c:pt>
                <c:pt idx="145">
                  <c:v>40959.4375</c:v>
                </c:pt>
                <c:pt idx="146">
                  <c:v>40959.5</c:v>
                </c:pt>
                <c:pt idx="147">
                  <c:v>40959.555555555562</c:v>
                </c:pt>
                <c:pt idx="148">
                  <c:v>40959.645833333336</c:v>
                </c:pt>
                <c:pt idx="149">
                  <c:v>40959.75</c:v>
                </c:pt>
                <c:pt idx="150">
                  <c:v>40959.833333333336</c:v>
                </c:pt>
                <c:pt idx="151">
                  <c:v>40959.895833333336</c:v>
                </c:pt>
                <c:pt idx="152">
                  <c:v>40959.916666666664</c:v>
                </c:pt>
                <c:pt idx="153">
                  <c:v>40960.0625</c:v>
                </c:pt>
                <c:pt idx="155">
                  <c:v>40960.295138888883</c:v>
                </c:pt>
                <c:pt idx="156">
                  <c:v>40960.333333333336</c:v>
                </c:pt>
                <c:pt idx="157">
                  <c:v>40960.375</c:v>
                </c:pt>
                <c:pt idx="158">
                  <c:v>40960.430555555562</c:v>
                </c:pt>
                <c:pt idx="159">
                  <c:v>40960.458333333343</c:v>
                </c:pt>
                <c:pt idx="160">
                  <c:v>40960.510416666664</c:v>
                </c:pt>
                <c:pt idx="161">
                  <c:v>40960.548611111109</c:v>
                </c:pt>
                <c:pt idx="162">
                  <c:v>40960.583333333336</c:v>
                </c:pt>
                <c:pt idx="163">
                  <c:v>40960.624999999993</c:v>
                </c:pt>
                <c:pt idx="164">
                  <c:v>40960.670138888891</c:v>
                </c:pt>
                <c:pt idx="165">
                  <c:v>40960.725694444445</c:v>
                </c:pt>
                <c:pt idx="166">
                  <c:v>40960.753472222212</c:v>
                </c:pt>
                <c:pt idx="167">
                  <c:v>40960.802083333336</c:v>
                </c:pt>
                <c:pt idx="168">
                  <c:v>40960.833333333336</c:v>
                </c:pt>
                <c:pt idx="169">
                  <c:v>40960.875</c:v>
                </c:pt>
                <c:pt idx="170">
                  <c:v>40960.916666666664</c:v>
                </c:pt>
                <c:pt idx="171">
                  <c:v>40960.958333333343</c:v>
                </c:pt>
                <c:pt idx="172">
                  <c:v>40961</c:v>
                </c:pt>
                <c:pt idx="173">
                  <c:v>40961.041666666657</c:v>
                </c:pt>
                <c:pt idx="175">
                  <c:v>40961.25</c:v>
                </c:pt>
                <c:pt idx="176">
                  <c:v>40961.333333333336</c:v>
                </c:pt>
                <c:pt idx="177">
                  <c:v>40961.4375</c:v>
                </c:pt>
                <c:pt idx="178">
                  <c:v>40961.520833333336</c:v>
                </c:pt>
                <c:pt idx="179">
                  <c:v>40961.5625</c:v>
                </c:pt>
                <c:pt idx="180">
                  <c:v>40961.611111111102</c:v>
                </c:pt>
                <c:pt idx="181">
                  <c:v>40961.645833333336</c:v>
                </c:pt>
                <c:pt idx="182">
                  <c:v>40961.708333333336</c:v>
                </c:pt>
                <c:pt idx="183">
                  <c:v>40961.812500000007</c:v>
                </c:pt>
                <c:pt idx="184">
                  <c:v>40961.895833333336</c:v>
                </c:pt>
                <c:pt idx="186">
                  <c:v>40962.29166666665</c:v>
                </c:pt>
                <c:pt idx="187">
                  <c:v>40962.333333333336</c:v>
                </c:pt>
                <c:pt idx="188">
                  <c:v>40962.375</c:v>
                </c:pt>
                <c:pt idx="189">
                  <c:v>40962.430555555562</c:v>
                </c:pt>
                <c:pt idx="190">
                  <c:v>40962.46875</c:v>
                </c:pt>
                <c:pt idx="191">
                  <c:v>40962.513888888891</c:v>
                </c:pt>
                <c:pt idx="192">
                  <c:v>40962.541666666657</c:v>
                </c:pt>
                <c:pt idx="193">
                  <c:v>40962.583333333336</c:v>
                </c:pt>
                <c:pt idx="194">
                  <c:v>40962.624999999993</c:v>
                </c:pt>
                <c:pt idx="195">
                  <c:v>40962.666666666657</c:v>
                </c:pt>
                <c:pt idx="196">
                  <c:v>40962.715277777781</c:v>
                </c:pt>
                <c:pt idx="197">
                  <c:v>40962.753472222212</c:v>
                </c:pt>
                <c:pt idx="198">
                  <c:v>40962.79166666665</c:v>
                </c:pt>
                <c:pt idx="199">
                  <c:v>40962.833333333336</c:v>
                </c:pt>
                <c:pt idx="200">
                  <c:v>40962.875</c:v>
                </c:pt>
                <c:pt idx="201">
                  <c:v>40962.916666666664</c:v>
                </c:pt>
                <c:pt idx="202">
                  <c:v>40962.958333333343</c:v>
                </c:pt>
                <c:pt idx="204">
                  <c:v>40963.25</c:v>
                </c:pt>
                <c:pt idx="205">
                  <c:v>40963.357638888898</c:v>
                </c:pt>
                <c:pt idx="206">
                  <c:v>40963.416666666664</c:v>
                </c:pt>
                <c:pt idx="207">
                  <c:v>40963.479166666657</c:v>
                </c:pt>
                <c:pt idx="208">
                  <c:v>40963.506944444453</c:v>
                </c:pt>
                <c:pt idx="209">
                  <c:v>40963.583333333336</c:v>
                </c:pt>
                <c:pt idx="210">
                  <c:v>40963.635416666657</c:v>
                </c:pt>
                <c:pt idx="211">
                  <c:v>40963.72916666665</c:v>
                </c:pt>
                <c:pt idx="212">
                  <c:v>40963.763194444444</c:v>
                </c:pt>
                <c:pt idx="213">
                  <c:v>40963.833333333336</c:v>
                </c:pt>
                <c:pt idx="214">
                  <c:v>40963.875</c:v>
                </c:pt>
                <c:pt idx="215">
                  <c:v>40963.9375</c:v>
                </c:pt>
                <c:pt idx="216">
                  <c:v>40964.020833333336</c:v>
                </c:pt>
                <c:pt idx="217">
                  <c:v>40964.0625</c:v>
                </c:pt>
                <c:pt idx="219">
                  <c:v>40964.227777777771</c:v>
                </c:pt>
                <c:pt idx="220">
                  <c:v>40964.29166666665</c:v>
                </c:pt>
                <c:pt idx="221">
                  <c:v>40964.333333333336</c:v>
                </c:pt>
                <c:pt idx="222">
                  <c:v>40964.375</c:v>
                </c:pt>
                <c:pt idx="223">
                  <c:v>40964.416666666664</c:v>
                </c:pt>
                <c:pt idx="224">
                  <c:v>40964.458333333343</c:v>
                </c:pt>
                <c:pt idx="225">
                  <c:v>40964.5</c:v>
                </c:pt>
                <c:pt idx="226">
                  <c:v>40964.541666666657</c:v>
                </c:pt>
                <c:pt idx="227">
                  <c:v>40964.583333333336</c:v>
                </c:pt>
                <c:pt idx="228">
                  <c:v>40964.624999999993</c:v>
                </c:pt>
                <c:pt idx="229">
                  <c:v>40964.666666666657</c:v>
                </c:pt>
                <c:pt idx="230">
                  <c:v>40964.708333333336</c:v>
                </c:pt>
                <c:pt idx="231">
                  <c:v>40964.75</c:v>
                </c:pt>
                <c:pt idx="232">
                  <c:v>40964.79166666665</c:v>
                </c:pt>
                <c:pt idx="233">
                  <c:v>40964.833333333336</c:v>
                </c:pt>
                <c:pt idx="234">
                  <c:v>40964.916666666664</c:v>
                </c:pt>
                <c:pt idx="235">
                  <c:v>40964.958333333343</c:v>
                </c:pt>
                <c:pt idx="236">
                  <c:v>40965</c:v>
                </c:pt>
                <c:pt idx="238">
                  <c:v>40965.243055555555</c:v>
                </c:pt>
                <c:pt idx="239">
                  <c:v>40965.29166666665</c:v>
                </c:pt>
                <c:pt idx="240">
                  <c:v>40965.375</c:v>
                </c:pt>
                <c:pt idx="241">
                  <c:v>40965.42083333333</c:v>
                </c:pt>
                <c:pt idx="242">
                  <c:v>40965.458333333343</c:v>
                </c:pt>
                <c:pt idx="243">
                  <c:v>40965.5</c:v>
                </c:pt>
                <c:pt idx="244">
                  <c:v>40965.583333333336</c:v>
                </c:pt>
                <c:pt idx="245">
                  <c:v>40965.624999999993</c:v>
                </c:pt>
                <c:pt idx="246">
                  <c:v>40965.715277777781</c:v>
                </c:pt>
                <c:pt idx="247">
                  <c:v>40965.812500000007</c:v>
                </c:pt>
                <c:pt idx="248">
                  <c:v>40965.895833333336</c:v>
                </c:pt>
                <c:pt idx="249">
                  <c:v>40965.958333333343</c:v>
                </c:pt>
                <c:pt idx="250">
                  <c:v>40966.041666666657</c:v>
                </c:pt>
                <c:pt idx="252">
                  <c:v>40966.29166666665</c:v>
                </c:pt>
                <c:pt idx="253">
                  <c:v>40966.333333333336</c:v>
                </c:pt>
                <c:pt idx="254">
                  <c:v>40966.375</c:v>
                </c:pt>
                <c:pt idx="255">
                  <c:v>40966.416666666664</c:v>
                </c:pt>
                <c:pt idx="256">
                  <c:v>40966.458333333343</c:v>
                </c:pt>
                <c:pt idx="257">
                  <c:v>40966.5</c:v>
                </c:pt>
                <c:pt idx="258">
                  <c:v>40966.541666666657</c:v>
                </c:pt>
                <c:pt idx="259">
                  <c:v>40966.583333333336</c:v>
                </c:pt>
                <c:pt idx="260">
                  <c:v>40966.624999999993</c:v>
                </c:pt>
                <c:pt idx="261">
                  <c:v>40966.666666666657</c:v>
                </c:pt>
                <c:pt idx="262">
                  <c:v>40966.708333333336</c:v>
                </c:pt>
                <c:pt idx="263">
                  <c:v>40966.75</c:v>
                </c:pt>
                <c:pt idx="264">
                  <c:v>40966.79166666665</c:v>
                </c:pt>
                <c:pt idx="265">
                  <c:v>40966.833333333336</c:v>
                </c:pt>
                <c:pt idx="266">
                  <c:v>40966.875</c:v>
                </c:pt>
                <c:pt idx="267">
                  <c:v>40966.916666666664</c:v>
                </c:pt>
                <c:pt idx="268">
                  <c:v>40966.958333333343</c:v>
                </c:pt>
                <c:pt idx="270">
                  <c:v>40967.25</c:v>
                </c:pt>
                <c:pt idx="271">
                  <c:v>40967.29166666665</c:v>
                </c:pt>
                <c:pt idx="272">
                  <c:v>40967.312500000007</c:v>
                </c:pt>
                <c:pt idx="273">
                  <c:v>40967.458333333343</c:v>
                </c:pt>
                <c:pt idx="274">
                  <c:v>40967.520833333336</c:v>
                </c:pt>
                <c:pt idx="275">
                  <c:v>40967.5625</c:v>
                </c:pt>
                <c:pt idx="276">
                  <c:v>40967.604166666657</c:v>
                </c:pt>
                <c:pt idx="277">
                  <c:v>40967.72916666665</c:v>
                </c:pt>
                <c:pt idx="278">
                  <c:v>40967.79166666665</c:v>
                </c:pt>
                <c:pt idx="279">
                  <c:v>40967.833333333336</c:v>
                </c:pt>
                <c:pt idx="280">
                  <c:v>40967.93472222222</c:v>
                </c:pt>
                <c:pt idx="281">
                  <c:v>40968.020833333336</c:v>
                </c:pt>
                <c:pt idx="282">
                  <c:v>40968.041666666657</c:v>
                </c:pt>
                <c:pt idx="283">
                  <c:v>40968.083333333336</c:v>
                </c:pt>
                <c:pt idx="285">
                  <c:v>40968.222222222212</c:v>
                </c:pt>
                <c:pt idx="286">
                  <c:v>40968.25</c:v>
                </c:pt>
                <c:pt idx="287">
                  <c:v>40968.29166666665</c:v>
                </c:pt>
                <c:pt idx="288">
                  <c:v>40968.333333333336</c:v>
                </c:pt>
                <c:pt idx="289">
                  <c:v>40968.375</c:v>
                </c:pt>
                <c:pt idx="290">
                  <c:v>40968.427083333328</c:v>
                </c:pt>
                <c:pt idx="291">
                  <c:v>40968.458333333343</c:v>
                </c:pt>
                <c:pt idx="292">
                  <c:v>40968.5</c:v>
                </c:pt>
                <c:pt idx="293">
                  <c:v>40968.541666666657</c:v>
                </c:pt>
                <c:pt idx="294">
                  <c:v>40968.583333333336</c:v>
                </c:pt>
                <c:pt idx="295">
                  <c:v>40968.624999999993</c:v>
                </c:pt>
                <c:pt idx="296">
                  <c:v>40968.666666666657</c:v>
                </c:pt>
                <c:pt idx="297">
                  <c:v>40968.708333333336</c:v>
                </c:pt>
                <c:pt idx="298">
                  <c:v>40968.75</c:v>
                </c:pt>
                <c:pt idx="299">
                  <c:v>40968.79166666665</c:v>
                </c:pt>
                <c:pt idx="300">
                  <c:v>40968.833333333336</c:v>
                </c:pt>
                <c:pt idx="301">
                  <c:v>40968.875</c:v>
                </c:pt>
              </c:numCache>
            </c:numRef>
          </c:xVal>
          <c:yVal>
            <c:numRef>
              <c:f>Sheet1!$H$3:$H$304</c:f>
              <c:numCache>
                <c:formatCode>0.00</c:formatCode>
                <c:ptCount val="302"/>
                <c:pt idx="0">
                  <c:v>4.7736625514403306</c:v>
                </c:pt>
                <c:pt idx="1">
                  <c:v>3.7695473251028804</c:v>
                </c:pt>
                <c:pt idx="2">
                  <c:v>5.2345679012345689</c:v>
                </c:pt>
                <c:pt idx="3">
                  <c:v>5.2839506172839492</c:v>
                </c:pt>
                <c:pt idx="4">
                  <c:v>5.0534979423868309</c:v>
                </c:pt>
                <c:pt idx="5">
                  <c:v>4.7736625514403306</c:v>
                </c:pt>
                <c:pt idx="6">
                  <c:v>4.7736625514403306</c:v>
                </c:pt>
                <c:pt idx="7">
                  <c:v>4.7736625514403306</c:v>
                </c:pt>
                <c:pt idx="8">
                  <c:v>4.7736625514403306</c:v>
                </c:pt>
                <c:pt idx="9">
                  <c:v>4.7736625514403306</c:v>
                </c:pt>
                <c:pt idx="10">
                  <c:v>3.456790123456789</c:v>
                </c:pt>
                <c:pt idx="11">
                  <c:v>3.456790123456789</c:v>
                </c:pt>
                <c:pt idx="12">
                  <c:v>3.6049382716049387</c:v>
                </c:pt>
                <c:pt idx="14">
                  <c:v>4.7736625514403306</c:v>
                </c:pt>
                <c:pt idx="15">
                  <c:v>4.62551440329218</c:v>
                </c:pt>
                <c:pt idx="16">
                  <c:v>4.9218106995884776</c:v>
                </c:pt>
                <c:pt idx="17">
                  <c:v>5.3497942386831276</c:v>
                </c:pt>
                <c:pt idx="18">
                  <c:v>5.3168724279835384</c:v>
                </c:pt>
                <c:pt idx="19">
                  <c:v>4.8559670781892992</c:v>
                </c:pt>
                <c:pt idx="20">
                  <c:v>4.4773662551440339</c:v>
                </c:pt>
                <c:pt idx="21">
                  <c:v>3.7860082304526741</c:v>
                </c:pt>
                <c:pt idx="22">
                  <c:v>4.2633744855967084</c:v>
                </c:pt>
                <c:pt idx="23">
                  <c:v>4.7407407407407414</c:v>
                </c:pt>
                <c:pt idx="24">
                  <c:v>4.6090534979423872</c:v>
                </c:pt>
                <c:pt idx="25">
                  <c:v>4.6090534979423872</c:v>
                </c:pt>
                <c:pt idx="26">
                  <c:v>4.6090534979423872</c:v>
                </c:pt>
                <c:pt idx="27">
                  <c:v>4.6090534979423872</c:v>
                </c:pt>
                <c:pt idx="28">
                  <c:v>4.6090534979423872</c:v>
                </c:pt>
                <c:pt idx="30">
                  <c:v>4.9382716049382722</c:v>
                </c:pt>
                <c:pt idx="31">
                  <c:v>3.2921810699588474</c:v>
                </c:pt>
                <c:pt idx="32">
                  <c:v>3.5390946502057608</c:v>
                </c:pt>
                <c:pt idx="33">
                  <c:v>3.7695473251028804</c:v>
                </c:pt>
                <c:pt idx="34">
                  <c:v>3.7695473251028804</c:v>
                </c:pt>
                <c:pt idx="35">
                  <c:v>4.4773662551440339</c:v>
                </c:pt>
                <c:pt idx="36">
                  <c:v>4.62551440329218</c:v>
                </c:pt>
                <c:pt idx="37">
                  <c:v>4.4609053497942375</c:v>
                </c:pt>
                <c:pt idx="38">
                  <c:v>4.1810699588477362</c:v>
                </c:pt>
                <c:pt idx="39">
                  <c:v>4.62551440329218</c:v>
                </c:pt>
                <c:pt idx="40">
                  <c:v>4.62551440329218</c:v>
                </c:pt>
                <c:pt idx="41">
                  <c:v>4.6419753086419746</c:v>
                </c:pt>
                <c:pt idx="42">
                  <c:v>4.6584362139917683</c:v>
                </c:pt>
                <c:pt idx="43">
                  <c:v>4.62551440329218</c:v>
                </c:pt>
                <c:pt idx="44">
                  <c:v>4.9382716049382722</c:v>
                </c:pt>
                <c:pt idx="46">
                  <c:v>4.7736625514403306</c:v>
                </c:pt>
                <c:pt idx="47">
                  <c:v>4.7736625514403306</c:v>
                </c:pt>
                <c:pt idx="48">
                  <c:v>4.7736625514403306</c:v>
                </c:pt>
                <c:pt idx="49">
                  <c:v>4.7736625514403306</c:v>
                </c:pt>
                <c:pt idx="50">
                  <c:v>4.3127572016460887</c:v>
                </c:pt>
                <c:pt idx="51">
                  <c:v>4.2798353909465021</c:v>
                </c:pt>
                <c:pt idx="52">
                  <c:v>4.2798353909465021</c:v>
                </c:pt>
                <c:pt idx="53">
                  <c:v>4.3127572016460887</c:v>
                </c:pt>
                <c:pt idx="54">
                  <c:v>4.9382716049382722</c:v>
                </c:pt>
                <c:pt idx="55">
                  <c:v>4.2798353909465021</c:v>
                </c:pt>
                <c:pt idx="56">
                  <c:v>4.4279835390946491</c:v>
                </c:pt>
                <c:pt idx="58">
                  <c:v>4.7572016460905351</c:v>
                </c:pt>
                <c:pt idx="59">
                  <c:v>3.3909465020576133</c:v>
                </c:pt>
                <c:pt idx="60">
                  <c:v>4.3786008230452671</c:v>
                </c:pt>
                <c:pt idx="61">
                  <c:v>4.1975308641975282</c:v>
                </c:pt>
                <c:pt idx="62">
                  <c:v>3.88477366255144</c:v>
                </c:pt>
                <c:pt idx="63">
                  <c:v>3.6378600823045262</c:v>
                </c:pt>
                <c:pt idx="64">
                  <c:v>4.0987654320987659</c:v>
                </c:pt>
                <c:pt idx="65">
                  <c:v>4.246913580246912</c:v>
                </c:pt>
                <c:pt idx="66">
                  <c:v>3.4732510288065841</c:v>
                </c:pt>
                <c:pt idx="67">
                  <c:v>3.5390946502057608</c:v>
                </c:pt>
                <c:pt idx="68">
                  <c:v>3.4897119341563787</c:v>
                </c:pt>
                <c:pt idx="69">
                  <c:v>4.2798353909465021</c:v>
                </c:pt>
                <c:pt idx="70">
                  <c:v>3.2921810699588474</c:v>
                </c:pt>
                <c:pt idx="72">
                  <c:v>3.2921810699588474</c:v>
                </c:pt>
                <c:pt idx="73">
                  <c:v>4.2798353909465021</c:v>
                </c:pt>
                <c:pt idx="74">
                  <c:v>3.2921810699588474</c:v>
                </c:pt>
                <c:pt idx="75">
                  <c:v>3.5555555555555554</c:v>
                </c:pt>
                <c:pt idx="76">
                  <c:v>3.2921810699588474</c:v>
                </c:pt>
                <c:pt idx="77">
                  <c:v>3.2921810699588474</c:v>
                </c:pt>
                <c:pt idx="78">
                  <c:v>3.9506172839506166</c:v>
                </c:pt>
                <c:pt idx="79">
                  <c:v>4.2962962962962958</c:v>
                </c:pt>
                <c:pt idx="80">
                  <c:v>3.6213991769547329</c:v>
                </c:pt>
                <c:pt idx="81">
                  <c:v>3.2921810699588474</c:v>
                </c:pt>
                <c:pt idx="82">
                  <c:v>3.2921810699588474</c:v>
                </c:pt>
                <c:pt idx="83">
                  <c:v>3.2921810699588474</c:v>
                </c:pt>
                <c:pt idx="85">
                  <c:v>3.2921810699588474</c:v>
                </c:pt>
                <c:pt idx="86">
                  <c:v>3.7530864197530853</c:v>
                </c:pt>
                <c:pt idx="87">
                  <c:v>3.2921810699588474</c:v>
                </c:pt>
                <c:pt idx="88">
                  <c:v>3.2921810699588474</c:v>
                </c:pt>
                <c:pt idx="89">
                  <c:v>3.2921810699588474</c:v>
                </c:pt>
                <c:pt idx="90">
                  <c:v>3.2921810699588474</c:v>
                </c:pt>
                <c:pt idx="91">
                  <c:v>3.2921810699588474</c:v>
                </c:pt>
                <c:pt idx="92">
                  <c:v>4.7736625514403306</c:v>
                </c:pt>
                <c:pt idx="93">
                  <c:v>3.2921810699588474</c:v>
                </c:pt>
                <c:pt idx="94">
                  <c:v>3.5555555555555554</c:v>
                </c:pt>
                <c:pt idx="95">
                  <c:v>3.5390946502057608</c:v>
                </c:pt>
                <c:pt idx="96">
                  <c:v>4.7736625514403306</c:v>
                </c:pt>
                <c:pt idx="97">
                  <c:v>4.7736625514403306</c:v>
                </c:pt>
                <c:pt idx="98">
                  <c:v>0</c:v>
                </c:pt>
                <c:pt idx="99">
                  <c:v>3.9670781893004108</c:v>
                </c:pt>
                <c:pt idx="100">
                  <c:v>3.9506172839506166</c:v>
                </c:pt>
                <c:pt idx="101">
                  <c:v>4.1152263374485587</c:v>
                </c:pt>
                <c:pt idx="102">
                  <c:v>4.3127572016460887</c:v>
                </c:pt>
                <c:pt idx="103">
                  <c:v>4.6419753086419746</c:v>
                </c:pt>
                <c:pt idx="104">
                  <c:v>4.9218106995884776</c:v>
                </c:pt>
                <c:pt idx="105">
                  <c:v>4.246913580246912</c:v>
                </c:pt>
                <c:pt idx="106">
                  <c:v>4.1152263374485587</c:v>
                </c:pt>
                <c:pt idx="107">
                  <c:v>3.4403292181069962</c:v>
                </c:pt>
                <c:pt idx="108">
                  <c:v>3.2921810699588474</c:v>
                </c:pt>
                <c:pt idx="109">
                  <c:v>3.2921810699588474</c:v>
                </c:pt>
                <c:pt idx="110">
                  <c:v>3.5555555555555554</c:v>
                </c:pt>
                <c:pt idx="111">
                  <c:v>3.456790123456789</c:v>
                </c:pt>
                <c:pt idx="113">
                  <c:v>3.2921810699588474</c:v>
                </c:pt>
                <c:pt idx="114">
                  <c:v>3.2921810699588474</c:v>
                </c:pt>
                <c:pt idx="115">
                  <c:v>3.2921810699588474</c:v>
                </c:pt>
                <c:pt idx="116">
                  <c:v>3.2921810699588474</c:v>
                </c:pt>
                <c:pt idx="117">
                  <c:v>3.2921810699588474</c:v>
                </c:pt>
                <c:pt idx="118">
                  <c:v>3.2921810699588474</c:v>
                </c:pt>
                <c:pt idx="119">
                  <c:v>3.2921810699588474</c:v>
                </c:pt>
                <c:pt idx="120">
                  <c:v>3.2921810699588474</c:v>
                </c:pt>
                <c:pt idx="121">
                  <c:v>3.2921810699588474</c:v>
                </c:pt>
                <c:pt idx="122">
                  <c:v>3.2921810699588474</c:v>
                </c:pt>
                <c:pt idx="123">
                  <c:v>3.2921810699588474</c:v>
                </c:pt>
                <c:pt idx="124">
                  <c:v>3.2921810699588474</c:v>
                </c:pt>
                <c:pt idx="126">
                  <c:v>3.2921810699588474</c:v>
                </c:pt>
                <c:pt idx="127">
                  <c:v>3.1275720164609053</c:v>
                </c:pt>
                <c:pt idx="128">
                  <c:v>3.2921810699588474</c:v>
                </c:pt>
                <c:pt idx="129">
                  <c:v>3.8024691358024683</c:v>
                </c:pt>
                <c:pt idx="130">
                  <c:v>3.5555555555555554</c:v>
                </c:pt>
                <c:pt idx="131">
                  <c:v>4.8559670781892992</c:v>
                </c:pt>
                <c:pt idx="132">
                  <c:v>4.7242798353909459</c:v>
                </c:pt>
                <c:pt idx="133">
                  <c:v>4.1481481481481479</c:v>
                </c:pt>
                <c:pt idx="134">
                  <c:v>4.9053497942386848</c:v>
                </c:pt>
                <c:pt idx="135">
                  <c:v>4.4444444444444455</c:v>
                </c:pt>
                <c:pt idx="136">
                  <c:v>4.0823045267489686</c:v>
                </c:pt>
                <c:pt idx="137">
                  <c:v>3.2921810699588474</c:v>
                </c:pt>
                <c:pt idx="138">
                  <c:v>3.2921810699588474</c:v>
                </c:pt>
                <c:pt idx="139">
                  <c:v>3.2921810699588474</c:v>
                </c:pt>
                <c:pt idx="140">
                  <c:v>3.2921810699588474</c:v>
                </c:pt>
                <c:pt idx="142">
                  <c:v>3.6049382716049387</c:v>
                </c:pt>
                <c:pt idx="143">
                  <c:v>3.6049382716049387</c:v>
                </c:pt>
                <c:pt idx="144">
                  <c:v>3.2921810699588474</c:v>
                </c:pt>
                <c:pt idx="145">
                  <c:v>3.2921810699588474</c:v>
                </c:pt>
                <c:pt idx="146">
                  <c:v>3.2921810699588474</c:v>
                </c:pt>
                <c:pt idx="147">
                  <c:v>3.2921810699588474</c:v>
                </c:pt>
                <c:pt idx="148">
                  <c:v>3.2921810699588474</c:v>
                </c:pt>
                <c:pt idx="149">
                  <c:v>4.7736625514403306</c:v>
                </c:pt>
                <c:pt idx="150">
                  <c:v>4.4115226337448563</c:v>
                </c:pt>
                <c:pt idx="151">
                  <c:v>4.6090534979423872</c:v>
                </c:pt>
                <c:pt idx="152">
                  <c:v>3.2921810699588474</c:v>
                </c:pt>
                <c:pt idx="153">
                  <c:v>3.6049382716049387</c:v>
                </c:pt>
                <c:pt idx="155">
                  <c:v>3.9506172839506166</c:v>
                </c:pt>
                <c:pt idx="156">
                  <c:v>4.62551440329218</c:v>
                </c:pt>
                <c:pt idx="157">
                  <c:v>4.1646090534979407</c:v>
                </c:pt>
                <c:pt idx="158">
                  <c:v>4.8065843621399154</c:v>
                </c:pt>
                <c:pt idx="159">
                  <c:v>4.3786008230452671</c:v>
                </c:pt>
                <c:pt idx="160">
                  <c:v>4.1316872427983524</c:v>
                </c:pt>
                <c:pt idx="161">
                  <c:v>4.0987654320987659</c:v>
                </c:pt>
                <c:pt idx="162">
                  <c:v>4.2962962962962958</c:v>
                </c:pt>
                <c:pt idx="163">
                  <c:v>4.4115226337448563</c:v>
                </c:pt>
                <c:pt idx="164">
                  <c:v>3.7530864197530853</c:v>
                </c:pt>
                <c:pt idx="165">
                  <c:v>3.5226337448559675</c:v>
                </c:pt>
                <c:pt idx="166">
                  <c:v>4.1152263374485587</c:v>
                </c:pt>
                <c:pt idx="167">
                  <c:v>3.7695473251028804</c:v>
                </c:pt>
                <c:pt idx="168">
                  <c:v>3.9506172839506166</c:v>
                </c:pt>
                <c:pt idx="169">
                  <c:v>4.0987654320987659</c:v>
                </c:pt>
                <c:pt idx="170">
                  <c:v>3.6872427983539096</c:v>
                </c:pt>
                <c:pt idx="171">
                  <c:v>3.8024691358024683</c:v>
                </c:pt>
                <c:pt idx="172">
                  <c:v>3.9835390946502054</c:v>
                </c:pt>
                <c:pt idx="173">
                  <c:v>4.0823045267489686</c:v>
                </c:pt>
                <c:pt idx="175">
                  <c:v>3.2921810699588474</c:v>
                </c:pt>
                <c:pt idx="176">
                  <c:v>3.2921810699588474</c:v>
                </c:pt>
                <c:pt idx="177">
                  <c:v>3.2921810699588474</c:v>
                </c:pt>
                <c:pt idx="178">
                  <c:v>3.6049382716049387</c:v>
                </c:pt>
                <c:pt idx="179">
                  <c:v>3.5884773662551441</c:v>
                </c:pt>
                <c:pt idx="180">
                  <c:v>3.6049382716049387</c:v>
                </c:pt>
                <c:pt idx="181">
                  <c:v>3.6049382716049387</c:v>
                </c:pt>
                <c:pt idx="182">
                  <c:v>3.6049382716049387</c:v>
                </c:pt>
                <c:pt idx="183">
                  <c:v>4.7736625514403306</c:v>
                </c:pt>
                <c:pt idx="184">
                  <c:v>4.7736625514403306</c:v>
                </c:pt>
                <c:pt idx="186">
                  <c:v>4.0164609053497937</c:v>
                </c:pt>
                <c:pt idx="187">
                  <c:v>4.4115226337448563</c:v>
                </c:pt>
                <c:pt idx="188">
                  <c:v>4.8395061728395063</c:v>
                </c:pt>
                <c:pt idx="189">
                  <c:v>4.62551440329218</c:v>
                </c:pt>
                <c:pt idx="190">
                  <c:v>4.9218106995884776</c:v>
                </c:pt>
                <c:pt idx="191">
                  <c:v>3.8024691358024683</c:v>
                </c:pt>
                <c:pt idx="192">
                  <c:v>4.6584362139917683</c:v>
                </c:pt>
                <c:pt idx="193">
                  <c:v>4.4938271604938285</c:v>
                </c:pt>
                <c:pt idx="194">
                  <c:v>3.7530864197530853</c:v>
                </c:pt>
                <c:pt idx="195">
                  <c:v>4.0823045267489686</c:v>
                </c:pt>
                <c:pt idx="196">
                  <c:v>4.1316872427983524</c:v>
                </c:pt>
                <c:pt idx="197">
                  <c:v>3.6378600823045262</c:v>
                </c:pt>
                <c:pt idx="198">
                  <c:v>4.0987654320987659</c:v>
                </c:pt>
                <c:pt idx="199">
                  <c:v>4.6584362139917683</c:v>
                </c:pt>
                <c:pt idx="200">
                  <c:v>4.8065843621399154</c:v>
                </c:pt>
                <c:pt idx="201">
                  <c:v>4.7572016460905351</c:v>
                </c:pt>
                <c:pt idx="202">
                  <c:v>4.7736625514403306</c:v>
                </c:pt>
                <c:pt idx="204">
                  <c:v>3.2921810699588474</c:v>
                </c:pt>
                <c:pt idx="205">
                  <c:v>3.2921810699588474</c:v>
                </c:pt>
                <c:pt idx="206">
                  <c:v>3.5555555555555554</c:v>
                </c:pt>
                <c:pt idx="207">
                  <c:v>3.5555555555555554</c:v>
                </c:pt>
                <c:pt idx="208">
                  <c:v>3.5555555555555554</c:v>
                </c:pt>
                <c:pt idx="209">
                  <c:v>3.2921810699588474</c:v>
                </c:pt>
                <c:pt idx="210">
                  <c:v>3.2921810699588474</c:v>
                </c:pt>
                <c:pt idx="211">
                  <c:v>3.2921810699588474</c:v>
                </c:pt>
                <c:pt idx="212">
                  <c:v>3.2921810699588474</c:v>
                </c:pt>
                <c:pt idx="213">
                  <c:v>3.6049382716049387</c:v>
                </c:pt>
                <c:pt idx="214">
                  <c:v>3.2921810699588474</c:v>
                </c:pt>
                <c:pt idx="215">
                  <c:v>3.2921810699588474</c:v>
                </c:pt>
                <c:pt idx="216">
                  <c:v>4.7736625514403306</c:v>
                </c:pt>
                <c:pt idx="217">
                  <c:v>4.7736625514403306</c:v>
                </c:pt>
                <c:pt idx="219">
                  <c:v>3.2921810699588474</c:v>
                </c:pt>
                <c:pt idx="220">
                  <c:v>4.4444444444444455</c:v>
                </c:pt>
                <c:pt idx="221">
                  <c:v>4.7572016460905351</c:v>
                </c:pt>
                <c:pt idx="222">
                  <c:v>4.9711934156378614</c:v>
                </c:pt>
                <c:pt idx="223">
                  <c:v>4.1481481481481479</c:v>
                </c:pt>
                <c:pt idx="224">
                  <c:v>4.7572016460905351</c:v>
                </c:pt>
                <c:pt idx="225">
                  <c:v>4.2304526748971183</c:v>
                </c:pt>
                <c:pt idx="226">
                  <c:v>4.7572016460905351</c:v>
                </c:pt>
                <c:pt idx="227">
                  <c:v>4.9382716049382722</c:v>
                </c:pt>
                <c:pt idx="228">
                  <c:v>4.526748971193415</c:v>
                </c:pt>
                <c:pt idx="229">
                  <c:v>4.3127572016460887</c:v>
                </c:pt>
                <c:pt idx="230">
                  <c:v>4.4115226337448563</c:v>
                </c:pt>
                <c:pt idx="231">
                  <c:v>4.4609053497942375</c:v>
                </c:pt>
                <c:pt idx="232">
                  <c:v>4.1646090534979407</c:v>
                </c:pt>
                <c:pt idx="233">
                  <c:v>4.3950617283950608</c:v>
                </c:pt>
                <c:pt idx="234">
                  <c:v>4.246913580246912</c:v>
                </c:pt>
                <c:pt idx="235">
                  <c:v>4.5102880658436222</c:v>
                </c:pt>
                <c:pt idx="236">
                  <c:v>3.8189300411522633</c:v>
                </c:pt>
                <c:pt idx="238">
                  <c:v>3.2921810699588474</c:v>
                </c:pt>
                <c:pt idx="239">
                  <c:v>3.2921810699588474</c:v>
                </c:pt>
                <c:pt idx="240">
                  <c:v>3.2921810699588474</c:v>
                </c:pt>
                <c:pt idx="241">
                  <c:v>3.5555555555555554</c:v>
                </c:pt>
                <c:pt idx="242">
                  <c:v>3.5555555555555554</c:v>
                </c:pt>
                <c:pt idx="243">
                  <c:v>3.5555555555555554</c:v>
                </c:pt>
                <c:pt idx="244">
                  <c:v>3.5555555555555554</c:v>
                </c:pt>
                <c:pt idx="245">
                  <c:v>3.5555555555555554</c:v>
                </c:pt>
                <c:pt idx="246">
                  <c:v>3.5555555555555554</c:v>
                </c:pt>
                <c:pt idx="247">
                  <c:v>3.5555555555555554</c:v>
                </c:pt>
                <c:pt idx="248">
                  <c:v>3.5555555555555554</c:v>
                </c:pt>
                <c:pt idx="249">
                  <c:v>3.5555555555555554</c:v>
                </c:pt>
                <c:pt idx="250">
                  <c:v>3.2921810699588474</c:v>
                </c:pt>
                <c:pt idx="252">
                  <c:v>4.8888888888888875</c:v>
                </c:pt>
                <c:pt idx="253">
                  <c:v>4.4773662551440339</c:v>
                </c:pt>
                <c:pt idx="254">
                  <c:v>4.7572016460905351</c:v>
                </c:pt>
                <c:pt idx="255">
                  <c:v>4.1975308641975282</c:v>
                </c:pt>
                <c:pt idx="256">
                  <c:v>4.4773662551440339</c:v>
                </c:pt>
                <c:pt idx="257">
                  <c:v>4.6913580246913584</c:v>
                </c:pt>
                <c:pt idx="258">
                  <c:v>3.9506172839506166</c:v>
                </c:pt>
                <c:pt idx="259">
                  <c:v>4.1152263374485587</c:v>
                </c:pt>
                <c:pt idx="260">
                  <c:v>4.0987654320987659</c:v>
                </c:pt>
                <c:pt idx="261">
                  <c:v>4.6913580246913584</c:v>
                </c:pt>
                <c:pt idx="262">
                  <c:v>4.2962962962962958</c:v>
                </c:pt>
                <c:pt idx="263">
                  <c:v>4.0823045267489686</c:v>
                </c:pt>
                <c:pt idx="264">
                  <c:v>4.2962962962962958</c:v>
                </c:pt>
                <c:pt idx="265">
                  <c:v>4.7078189300411504</c:v>
                </c:pt>
                <c:pt idx="266">
                  <c:v>4.526748971193415</c:v>
                </c:pt>
                <c:pt idx="267">
                  <c:v>4.62551440329218</c:v>
                </c:pt>
                <c:pt idx="268">
                  <c:v>4.9218106995884776</c:v>
                </c:pt>
                <c:pt idx="270">
                  <c:v>3.2921810699588474</c:v>
                </c:pt>
                <c:pt idx="271">
                  <c:v>3.2921810699588474</c:v>
                </c:pt>
                <c:pt idx="272">
                  <c:v>3.2921810699588474</c:v>
                </c:pt>
                <c:pt idx="273">
                  <c:v>3.2921810699588474</c:v>
                </c:pt>
                <c:pt idx="274">
                  <c:v>3.5555555555555554</c:v>
                </c:pt>
                <c:pt idx="275">
                  <c:v>3.5555555555555554</c:v>
                </c:pt>
                <c:pt idx="276">
                  <c:v>3.5555555555555554</c:v>
                </c:pt>
                <c:pt idx="277">
                  <c:v>3.5555555555555554</c:v>
                </c:pt>
                <c:pt idx="278">
                  <c:v>3.5555555555555554</c:v>
                </c:pt>
                <c:pt idx="279">
                  <c:v>3.5555555555555554</c:v>
                </c:pt>
                <c:pt idx="280">
                  <c:v>3.5555555555555554</c:v>
                </c:pt>
                <c:pt idx="281">
                  <c:v>3.5555555555555554</c:v>
                </c:pt>
                <c:pt idx="282">
                  <c:v>3.2921810699588474</c:v>
                </c:pt>
                <c:pt idx="283">
                  <c:v>3.2921810699588474</c:v>
                </c:pt>
                <c:pt idx="285">
                  <c:v>3.2921810699588474</c:v>
                </c:pt>
                <c:pt idx="286">
                  <c:v>3.2921810699588474</c:v>
                </c:pt>
                <c:pt idx="287">
                  <c:v>4.2798353909465021</c:v>
                </c:pt>
                <c:pt idx="288">
                  <c:v>4.576131687242798</c:v>
                </c:pt>
                <c:pt idx="289">
                  <c:v>4.7078189300411504</c:v>
                </c:pt>
                <c:pt idx="290">
                  <c:v>4.7901234567901234</c:v>
                </c:pt>
                <c:pt idx="291">
                  <c:v>4.6748971193415629</c:v>
                </c:pt>
                <c:pt idx="292">
                  <c:v>4.3292181069958842</c:v>
                </c:pt>
                <c:pt idx="293">
                  <c:v>4.0823045267489686</c:v>
                </c:pt>
                <c:pt idx="294">
                  <c:v>4.576131687242798</c:v>
                </c:pt>
                <c:pt idx="295">
                  <c:v>4.7572016460905351</c:v>
                </c:pt>
                <c:pt idx="296">
                  <c:v>4.5432098765432087</c:v>
                </c:pt>
                <c:pt idx="297">
                  <c:v>4.6748971193415629</c:v>
                </c:pt>
                <c:pt idx="298">
                  <c:v>4.4279835390946491</c:v>
                </c:pt>
                <c:pt idx="299">
                  <c:v>4.576131687242798</c:v>
                </c:pt>
                <c:pt idx="300">
                  <c:v>4.7407407407407414</c:v>
                </c:pt>
                <c:pt idx="301">
                  <c:v>4.5925925925925926</c:v>
                </c:pt>
              </c:numCache>
            </c:numRef>
          </c:yVal>
        </c:ser>
        <c:ser>
          <c:idx val="2"/>
          <c:order val="2"/>
          <c:tx>
            <c:v>Salida del filtro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Sheet1!$C$3:$C$304</c:f>
              <c:numCache>
                <c:formatCode>[$-409]m/d/yy\ h:mm\ AM/PM;@</c:formatCode>
                <c:ptCount val="302"/>
                <c:pt idx="0">
                  <c:v>40949.260416666657</c:v>
                </c:pt>
                <c:pt idx="1">
                  <c:v>40949.305555555562</c:v>
                </c:pt>
                <c:pt idx="2">
                  <c:v>40949.383333333331</c:v>
                </c:pt>
                <c:pt idx="3">
                  <c:v>40949.458333333343</c:v>
                </c:pt>
                <c:pt idx="4">
                  <c:v>40949.510416666664</c:v>
                </c:pt>
                <c:pt idx="5">
                  <c:v>40949.5625</c:v>
                </c:pt>
                <c:pt idx="6">
                  <c:v>40949.611111111102</c:v>
                </c:pt>
                <c:pt idx="7">
                  <c:v>40949.666666666657</c:v>
                </c:pt>
                <c:pt idx="8">
                  <c:v>40949.75</c:v>
                </c:pt>
                <c:pt idx="9">
                  <c:v>40949.812500000007</c:v>
                </c:pt>
                <c:pt idx="10">
                  <c:v>40949.906250000007</c:v>
                </c:pt>
                <c:pt idx="11">
                  <c:v>40949.979166666657</c:v>
                </c:pt>
                <c:pt idx="12">
                  <c:v>40950.048611111109</c:v>
                </c:pt>
                <c:pt idx="14">
                  <c:v>40950.1875</c:v>
                </c:pt>
                <c:pt idx="15">
                  <c:v>40950.312500000007</c:v>
                </c:pt>
                <c:pt idx="16">
                  <c:v>40950.34375</c:v>
                </c:pt>
                <c:pt idx="17">
                  <c:v>40950.375</c:v>
                </c:pt>
                <c:pt idx="18">
                  <c:v>40950.4375</c:v>
                </c:pt>
                <c:pt idx="19">
                  <c:v>40950.479166666657</c:v>
                </c:pt>
                <c:pt idx="20">
                  <c:v>40950.513888888891</c:v>
                </c:pt>
                <c:pt idx="21">
                  <c:v>40950.541666666657</c:v>
                </c:pt>
                <c:pt idx="22">
                  <c:v>40950.583333333336</c:v>
                </c:pt>
                <c:pt idx="23">
                  <c:v>40950.624999999993</c:v>
                </c:pt>
                <c:pt idx="24">
                  <c:v>40950.72916666665</c:v>
                </c:pt>
                <c:pt idx="25">
                  <c:v>40950.812500000007</c:v>
                </c:pt>
                <c:pt idx="26">
                  <c:v>40950.833333333336</c:v>
                </c:pt>
                <c:pt idx="27">
                  <c:v>40950.875</c:v>
                </c:pt>
                <c:pt idx="28">
                  <c:v>40950.958333333343</c:v>
                </c:pt>
                <c:pt idx="30">
                  <c:v>40951.25</c:v>
                </c:pt>
                <c:pt idx="31">
                  <c:v>40951.298611111102</c:v>
                </c:pt>
                <c:pt idx="32">
                  <c:v>40951.333333333336</c:v>
                </c:pt>
                <c:pt idx="33">
                  <c:v>40951.375</c:v>
                </c:pt>
                <c:pt idx="34">
                  <c:v>40951.416666666664</c:v>
                </c:pt>
                <c:pt idx="35">
                  <c:v>40951.458333333343</c:v>
                </c:pt>
                <c:pt idx="36">
                  <c:v>40951.5</c:v>
                </c:pt>
                <c:pt idx="37">
                  <c:v>40951.583333333336</c:v>
                </c:pt>
                <c:pt idx="38">
                  <c:v>40951.624999999993</c:v>
                </c:pt>
                <c:pt idx="39">
                  <c:v>40951.666666666657</c:v>
                </c:pt>
                <c:pt idx="40">
                  <c:v>40951.72916666665</c:v>
                </c:pt>
                <c:pt idx="41">
                  <c:v>40951.79166666665</c:v>
                </c:pt>
                <c:pt idx="42">
                  <c:v>40951.885416666664</c:v>
                </c:pt>
                <c:pt idx="43">
                  <c:v>40951.924999999996</c:v>
                </c:pt>
                <c:pt idx="44">
                  <c:v>40952</c:v>
                </c:pt>
                <c:pt idx="46">
                  <c:v>40952.22916666665</c:v>
                </c:pt>
                <c:pt idx="47">
                  <c:v>40952.354166666664</c:v>
                </c:pt>
                <c:pt idx="48">
                  <c:v>40952.4375</c:v>
                </c:pt>
                <c:pt idx="49">
                  <c:v>40952.479166666657</c:v>
                </c:pt>
                <c:pt idx="50">
                  <c:v>40952.552083333336</c:v>
                </c:pt>
                <c:pt idx="51">
                  <c:v>40952.638194444451</c:v>
                </c:pt>
                <c:pt idx="52">
                  <c:v>40952.71875</c:v>
                </c:pt>
                <c:pt idx="53">
                  <c:v>40952.812500000007</c:v>
                </c:pt>
                <c:pt idx="54">
                  <c:v>40952.916666666664</c:v>
                </c:pt>
                <c:pt idx="55">
                  <c:v>40952.97152777778</c:v>
                </c:pt>
                <c:pt idx="56">
                  <c:v>40953.056944444448</c:v>
                </c:pt>
                <c:pt idx="58">
                  <c:v>40953.29166666665</c:v>
                </c:pt>
                <c:pt idx="59">
                  <c:v>40953.340277777788</c:v>
                </c:pt>
                <c:pt idx="60">
                  <c:v>40953.449305555558</c:v>
                </c:pt>
                <c:pt idx="61">
                  <c:v>40953.493055555555</c:v>
                </c:pt>
                <c:pt idx="62">
                  <c:v>40953.520833333336</c:v>
                </c:pt>
                <c:pt idx="63">
                  <c:v>40953.5625</c:v>
                </c:pt>
                <c:pt idx="64">
                  <c:v>40953.583333333336</c:v>
                </c:pt>
                <c:pt idx="65">
                  <c:v>40953.635416666657</c:v>
                </c:pt>
                <c:pt idx="66">
                  <c:v>40953.666666666657</c:v>
                </c:pt>
                <c:pt idx="67">
                  <c:v>40953.770833333336</c:v>
                </c:pt>
                <c:pt idx="68">
                  <c:v>40953.812500000007</c:v>
                </c:pt>
                <c:pt idx="69">
                  <c:v>40953.906250000007</c:v>
                </c:pt>
                <c:pt idx="70">
                  <c:v>40953.979166666657</c:v>
                </c:pt>
                <c:pt idx="72">
                  <c:v>40954.24722222222</c:v>
                </c:pt>
                <c:pt idx="73">
                  <c:v>40954.270833333336</c:v>
                </c:pt>
                <c:pt idx="74">
                  <c:v>40954.354166666664</c:v>
                </c:pt>
                <c:pt idx="75">
                  <c:v>40954.388888888898</c:v>
                </c:pt>
                <c:pt idx="76">
                  <c:v>40954.4375</c:v>
                </c:pt>
                <c:pt idx="77">
                  <c:v>40954.465277777781</c:v>
                </c:pt>
                <c:pt idx="78">
                  <c:v>40954.5</c:v>
                </c:pt>
                <c:pt idx="79">
                  <c:v>40954.555555555562</c:v>
                </c:pt>
                <c:pt idx="80">
                  <c:v>40954.594444444447</c:v>
                </c:pt>
                <c:pt idx="81">
                  <c:v>40954.708333333336</c:v>
                </c:pt>
                <c:pt idx="82">
                  <c:v>40954.79166666665</c:v>
                </c:pt>
                <c:pt idx="83">
                  <c:v>40954.916666666664</c:v>
                </c:pt>
                <c:pt idx="85">
                  <c:v>40955.22916666665</c:v>
                </c:pt>
                <c:pt idx="86">
                  <c:v>40955.270833333336</c:v>
                </c:pt>
                <c:pt idx="87">
                  <c:v>40955.319444444453</c:v>
                </c:pt>
                <c:pt idx="88">
                  <c:v>40955.395833333336</c:v>
                </c:pt>
                <c:pt idx="89">
                  <c:v>40955.482638888898</c:v>
                </c:pt>
                <c:pt idx="90">
                  <c:v>40955.513888888891</c:v>
                </c:pt>
                <c:pt idx="91">
                  <c:v>40955.583333333336</c:v>
                </c:pt>
                <c:pt idx="92">
                  <c:v>40955.652777777781</c:v>
                </c:pt>
                <c:pt idx="93">
                  <c:v>40955.708333333336</c:v>
                </c:pt>
                <c:pt idx="94">
                  <c:v>40955.812500000007</c:v>
                </c:pt>
                <c:pt idx="95">
                  <c:v>40955.895833333336</c:v>
                </c:pt>
                <c:pt idx="96">
                  <c:v>40955.96875</c:v>
                </c:pt>
                <c:pt idx="97">
                  <c:v>40956.048611111109</c:v>
                </c:pt>
                <c:pt idx="99">
                  <c:v>40956.25</c:v>
                </c:pt>
                <c:pt idx="100">
                  <c:v>40956.322916666664</c:v>
                </c:pt>
                <c:pt idx="101">
                  <c:v>40956.371527777781</c:v>
                </c:pt>
                <c:pt idx="102">
                  <c:v>40956.395833333336</c:v>
                </c:pt>
                <c:pt idx="103">
                  <c:v>40956.444444444453</c:v>
                </c:pt>
                <c:pt idx="104">
                  <c:v>40956.479166666657</c:v>
                </c:pt>
                <c:pt idx="105">
                  <c:v>40956.520833333336</c:v>
                </c:pt>
                <c:pt idx="106">
                  <c:v>40956.583333333336</c:v>
                </c:pt>
                <c:pt idx="107">
                  <c:v>40956.638194444451</c:v>
                </c:pt>
                <c:pt idx="108">
                  <c:v>40956.680555555562</c:v>
                </c:pt>
                <c:pt idx="109">
                  <c:v>40956.75</c:v>
                </c:pt>
                <c:pt idx="110">
                  <c:v>40956.802083333336</c:v>
                </c:pt>
                <c:pt idx="111">
                  <c:v>40956.895833333336</c:v>
                </c:pt>
                <c:pt idx="113">
                  <c:v>40957.243055555555</c:v>
                </c:pt>
                <c:pt idx="114">
                  <c:v>40957.312500000007</c:v>
                </c:pt>
                <c:pt idx="115">
                  <c:v>40957.395833333336</c:v>
                </c:pt>
                <c:pt idx="116">
                  <c:v>40957.447916666664</c:v>
                </c:pt>
                <c:pt idx="117">
                  <c:v>40957.5</c:v>
                </c:pt>
                <c:pt idx="118">
                  <c:v>40957.583333333336</c:v>
                </c:pt>
                <c:pt idx="119">
                  <c:v>40957.6875</c:v>
                </c:pt>
                <c:pt idx="120">
                  <c:v>40957.75</c:v>
                </c:pt>
                <c:pt idx="121">
                  <c:v>40957.79166666665</c:v>
                </c:pt>
                <c:pt idx="122">
                  <c:v>40957.900694444448</c:v>
                </c:pt>
                <c:pt idx="123">
                  <c:v>40957.916666666664</c:v>
                </c:pt>
                <c:pt idx="124">
                  <c:v>40958.029861111107</c:v>
                </c:pt>
                <c:pt idx="126">
                  <c:v>40958.22916666665</c:v>
                </c:pt>
                <c:pt idx="127">
                  <c:v>40958.25</c:v>
                </c:pt>
                <c:pt idx="128">
                  <c:v>40958.298611111102</c:v>
                </c:pt>
                <c:pt idx="129">
                  <c:v>40958.333333333336</c:v>
                </c:pt>
                <c:pt idx="130">
                  <c:v>40958.375</c:v>
                </c:pt>
                <c:pt idx="131">
                  <c:v>40958.416666666664</c:v>
                </c:pt>
                <c:pt idx="132">
                  <c:v>40958.458333333343</c:v>
                </c:pt>
                <c:pt idx="133">
                  <c:v>40958.5</c:v>
                </c:pt>
                <c:pt idx="134">
                  <c:v>40958.541666666657</c:v>
                </c:pt>
                <c:pt idx="135">
                  <c:v>40958.583333333336</c:v>
                </c:pt>
                <c:pt idx="136">
                  <c:v>40958.624999999993</c:v>
                </c:pt>
                <c:pt idx="137">
                  <c:v>40958.666666666657</c:v>
                </c:pt>
                <c:pt idx="138">
                  <c:v>40958.75</c:v>
                </c:pt>
                <c:pt idx="139">
                  <c:v>40958.854166666664</c:v>
                </c:pt>
                <c:pt idx="140">
                  <c:v>40958.9375</c:v>
                </c:pt>
                <c:pt idx="142">
                  <c:v>40959.25</c:v>
                </c:pt>
                <c:pt idx="143">
                  <c:v>40959.333333333336</c:v>
                </c:pt>
                <c:pt idx="144">
                  <c:v>40959.395833333336</c:v>
                </c:pt>
                <c:pt idx="145">
                  <c:v>40959.4375</c:v>
                </c:pt>
                <c:pt idx="146">
                  <c:v>40959.5</c:v>
                </c:pt>
                <c:pt idx="147">
                  <c:v>40959.555555555562</c:v>
                </c:pt>
                <c:pt idx="148">
                  <c:v>40959.645833333336</c:v>
                </c:pt>
                <c:pt idx="149">
                  <c:v>40959.75</c:v>
                </c:pt>
                <c:pt idx="150">
                  <c:v>40959.833333333336</c:v>
                </c:pt>
                <c:pt idx="151">
                  <c:v>40959.895833333336</c:v>
                </c:pt>
                <c:pt idx="152">
                  <c:v>40959.916666666664</c:v>
                </c:pt>
                <c:pt idx="153">
                  <c:v>40960.0625</c:v>
                </c:pt>
                <c:pt idx="155">
                  <c:v>40960.295138888883</c:v>
                </c:pt>
                <c:pt idx="156">
                  <c:v>40960.333333333336</c:v>
                </c:pt>
                <c:pt idx="157">
                  <c:v>40960.375</c:v>
                </c:pt>
                <c:pt idx="158">
                  <c:v>40960.430555555562</c:v>
                </c:pt>
                <c:pt idx="159">
                  <c:v>40960.458333333343</c:v>
                </c:pt>
                <c:pt idx="160">
                  <c:v>40960.510416666664</c:v>
                </c:pt>
                <c:pt idx="161">
                  <c:v>40960.548611111109</c:v>
                </c:pt>
                <c:pt idx="162">
                  <c:v>40960.583333333336</c:v>
                </c:pt>
                <c:pt idx="163">
                  <c:v>40960.624999999993</c:v>
                </c:pt>
                <c:pt idx="164">
                  <c:v>40960.670138888891</c:v>
                </c:pt>
                <c:pt idx="165">
                  <c:v>40960.725694444445</c:v>
                </c:pt>
                <c:pt idx="166">
                  <c:v>40960.753472222212</c:v>
                </c:pt>
                <c:pt idx="167">
                  <c:v>40960.802083333336</c:v>
                </c:pt>
                <c:pt idx="168">
                  <c:v>40960.833333333336</c:v>
                </c:pt>
                <c:pt idx="169">
                  <c:v>40960.875</c:v>
                </c:pt>
                <c:pt idx="170">
                  <c:v>40960.916666666664</c:v>
                </c:pt>
                <c:pt idx="171">
                  <c:v>40960.958333333343</c:v>
                </c:pt>
                <c:pt idx="172">
                  <c:v>40961</c:v>
                </c:pt>
                <c:pt idx="173">
                  <c:v>40961.041666666657</c:v>
                </c:pt>
                <c:pt idx="175">
                  <c:v>40961.25</c:v>
                </c:pt>
                <c:pt idx="176">
                  <c:v>40961.333333333336</c:v>
                </c:pt>
                <c:pt idx="177">
                  <c:v>40961.4375</c:v>
                </c:pt>
                <c:pt idx="178">
                  <c:v>40961.520833333336</c:v>
                </c:pt>
                <c:pt idx="179">
                  <c:v>40961.5625</c:v>
                </c:pt>
                <c:pt idx="180">
                  <c:v>40961.611111111102</c:v>
                </c:pt>
                <c:pt idx="181">
                  <c:v>40961.645833333336</c:v>
                </c:pt>
                <c:pt idx="182">
                  <c:v>40961.708333333336</c:v>
                </c:pt>
                <c:pt idx="183">
                  <c:v>40961.812500000007</c:v>
                </c:pt>
                <c:pt idx="184">
                  <c:v>40961.895833333336</c:v>
                </c:pt>
                <c:pt idx="186">
                  <c:v>40962.29166666665</c:v>
                </c:pt>
                <c:pt idx="187">
                  <c:v>40962.333333333336</c:v>
                </c:pt>
                <c:pt idx="188">
                  <c:v>40962.375</c:v>
                </c:pt>
                <c:pt idx="189">
                  <c:v>40962.430555555562</c:v>
                </c:pt>
                <c:pt idx="190">
                  <c:v>40962.46875</c:v>
                </c:pt>
                <c:pt idx="191">
                  <c:v>40962.513888888891</c:v>
                </c:pt>
                <c:pt idx="192">
                  <c:v>40962.541666666657</c:v>
                </c:pt>
                <c:pt idx="193">
                  <c:v>40962.583333333336</c:v>
                </c:pt>
                <c:pt idx="194">
                  <c:v>40962.624999999993</c:v>
                </c:pt>
                <c:pt idx="195">
                  <c:v>40962.666666666657</c:v>
                </c:pt>
                <c:pt idx="196">
                  <c:v>40962.715277777781</c:v>
                </c:pt>
                <c:pt idx="197">
                  <c:v>40962.753472222212</c:v>
                </c:pt>
                <c:pt idx="198">
                  <c:v>40962.79166666665</c:v>
                </c:pt>
                <c:pt idx="199">
                  <c:v>40962.833333333336</c:v>
                </c:pt>
                <c:pt idx="200">
                  <c:v>40962.875</c:v>
                </c:pt>
                <c:pt idx="201">
                  <c:v>40962.916666666664</c:v>
                </c:pt>
                <c:pt idx="202">
                  <c:v>40962.958333333343</c:v>
                </c:pt>
                <c:pt idx="204">
                  <c:v>40963.25</c:v>
                </c:pt>
                <c:pt idx="205">
                  <c:v>40963.357638888898</c:v>
                </c:pt>
                <c:pt idx="206">
                  <c:v>40963.416666666664</c:v>
                </c:pt>
                <c:pt idx="207">
                  <c:v>40963.479166666657</c:v>
                </c:pt>
                <c:pt idx="208">
                  <c:v>40963.506944444453</c:v>
                </c:pt>
                <c:pt idx="209">
                  <c:v>40963.583333333336</c:v>
                </c:pt>
                <c:pt idx="210">
                  <c:v>40963.635416666657</c:v>
                </c:pt>
                <c:pt idx="211">
                  <c:v>40963.72916666665</c:v>
                </c:pt>
                <c:pt idx="212">
                  <c:v>40963.763194444444</c:v>
                </c:pt>
                <c:pt idx="213">
                  <c:v>40963.833333333336</c:v>
                </c:pt>
                <c:pt idx="214">
                  <c:v>40963.875</c:v>
                </c:pt>
                <c:pt idx="215">
                  <c:v>40963.9375</c:v>
                </c:pt>
                <c:pt idx="216">
                  <c:v>40964.020833333336</c:v>
                </c:pt>
                <c:pt idx="217">
                  <c:v>40964.0625</c:v>
                </c:pt>
                <c:pt idx="219">
                  <c:v>40964.227777777771</c:v>
                </c:pt>
                <c:pt idx="220">
                  <c:v>40964.29166666665</c:v>
                </c:pt>
                <c:pt idx="221">
                  <c:v>40964.333333333336</c:v>
                </c:pt>
                <c:pt idx="222">
                  <c:v>40964.375</c:v>
                </c:pt>
                <c:pt idx="223">
                  <c:v>40964.416666666664</c:v>
                </c:pt>
                <c:pt idx="224">
                  <c:v>40964.458333333343</c:v>
                </c:pt>
                <c:pt idx="225">
                  <c:v>40964.5</c:v>
                </c:pt>
                <c:pt idx="226">
                  <c:v>40964.541666666657</c:v>
                </c:pt>
                <c:pt idx="227">
                  <c:v>40964.583333333336</c:v>
                </c:pt>
                <c:pt idx="228">
                  <c:v>40964.624999999993</c:v>
                </c:pt>
                <c:pt idx="229">
                  <c:v>40964.666666666657</c:v>
                </c:pt>
                <c:pt idx="230">
                  <c:v>40964.708333333336</c:v>
                </c:pt>
                <c:pt idx="231">
                  <c:v>40964.75</c:v>
                </c:pt>
                <c:pt idx="232">
                  <c:v>40964.79166666665</c:v>
                </c:pt>
                <c:pt idx="233">
                  <c:v>40964.833333333336</c:v>
                </c:pt>
                <c:pt idx="234">
                  <c:v>40964.916666666664</c:v>
                </c:pt>
                <c:pt idx="235">
                  <c:v>40964.958333333343</c:v>
                </c:pt>
                <c:pt idx="236">
                  <c:v>40965</c:v>
                </c:pt>
                <c:pt idx="238">
                  <c:v>40965.243055555555</c:v>
                </c:pt>
                <c:pt idx="239">
                  <c:v>40965.29166666665</c:v>
                </c:pt>
                <c:pt idx="240">
                  <c:v>40965.375</c:v>
                </c:pt>
                <c:pt idx="241">
                  <c:v>40965.42083333333</c:v>
                </c:pt>
                <c:pt idx="242">
                  <c:v>40965.458333333343</c:v>
                </c:pt>
                <c:pt idx="243">
                  <c:v>40965.5</c:v>
                </c:pt>
                <c:pt idx="244">
                  <c:v>40965.583333333336</c:v>
                </c:pt>
                <c:pt idx="245">
                  <c:v>40965.624999999993</c:v>
                </c:pt>
                <c:pt idx="246">
                  <c:v>40965.715277777781</c:v>
                </c:pt>
                <c:pt idx="247">
                  <c:v>40965.812500000007</c:v>
                </c:pt>
                <c:pt idx="248">
                  <c:v>40965.895833333336</c:v>
                </c:pt>
                <c:pt idx="249">
                  <c:v>40965.958333333343</c:v>
                </c:pt>
                <c:pt idx="250">
                  <c:v>40966.041666666657</c:v>
                </c:pt>
                <c:pt idx="252">
                  <c:v>40966.29166666665</c:v>
                </c:pt>
                <c:pt idx="253">
                  <c:v>40966.333333333336</c:v>
                </c:pt>
                <c:pt idx="254">
                  <c:v>40966.375</c:v>
                </c:pt>
                <c:pt idx="255">
                  <c:v>40966.416666666664</c:v>
                </c:pt>
                <c:pt idx="256">
                  <c:v>40966.458333333343</c:v>
                </c:pt>
                <c:pt idx="257">
                  <c:v>40966.5</c:v>
                </c:pt>
                <c:pt idx="258">
                  <c:v>40966.541666666657</c:v>
                </c:pt>
                <c:pt idx="259">
                  <c:v>40966.583333333336</c:v>
                </c:pt>
                <c:pt idx="260">
                  <c:v>40966.624999999993</c:v>
                </c:pt>
                <c:pt idx="261">
                  <c:v>40966.666666666657</c:v>
                </c:pt>
                <c:pt idx="262">
                  <c:v>40966.708333333336</c:v>
                </c:pt>
                <c:pt idx="263">
                  <c:v>40966.75</c:v>
                </c:pt>
                <c:pt idx="264">
                  <c:v>40966.79166666665</c:v>
                </c:pt>
                <c:pt idx="265">
                  <c:v>40966.833333333336</c:v>
                </c:pt>
                <c:pt idx="266">
                  <c:v>40966.875</c:v>
                </c:pt>
                <c:pt idx="267">
                  <c:v>40966.916666666664</c:v>
                </c:pt>
                <c:pt idx="268">
                  <c:v>40966.958333333343</c:v>
                </c:pt>
                <c:pt idx="270">
                  <c:v>40967.25</c:v>
                </c:pt>
                <c:pt idx="271">
                  <c:v>40967.29166666665</c:v>
                </c:pt>
                <c:pt idx="272">
                  <c:v>40967.312500000007</c:v>
                </c:pt>
                <c:pt idx="273">
                  <c:v>40967.458333333343</c:v>
                </c:pt>
                <c:pt idx="274">
                  <c:v>40967.520833333336</c:v>
                </c:pt>
                <c:pt idx="275">
                  <c:v>40967.5625</c:v>
                </c:pt>
                <c:pt idx="276">
                  <c:v>40967.604166666657</c:v>
                </c:pt>
                <c:pt idx="277">
                  <c:v>40967.72916666665</c:v>
                </c:pt>
                <c:pt idx="278">
                  <c:v>40967.79166666665</c:v>
                </c:pt>
                <c:pt idx="279">
                  <c:v>40967.833333333336</c:v>
                </c:pt>
                <c:pt idx="280">
                  <c:v>40967.93472222222</c:v>
                </c:pt>
                <c:pt idx="281">
                  <c:v>40968.020833333336</c:v>
                </c:pt>
                <c:pt idx="282">
                  <c:v>40968.041666666657</c:v>
                </c:pt>
                <c:pt idx="283">
                  <c:v>40968.083333333336</c:v>
                </c:pt>
                <c:pt idx="285">
                  <c:v>40968.222222222212</c:v>
                </c:pt>
                <c:pt idx="286">
                  <c:v>40968.25</c:v>
                </c:pt>
                <c:pt idx="287">
                  <c:v>40968.29166666665</c:v>
                </c:pt>
                <c:pt idx="288">
                  <c:v>40968.333333333336</c:v>
                </c:pt>
                <c:pt idx="289">
                  <c:v>40968.375</c:v>
                </c:pt>
                <c:pt idx="290">
                  <c:v>40968.427083333328</c:v>
                </c:pt>
                <c:pt idx="291">
                  <c:v>40968.458333333343</c:v>
                </c:pt>
                <c:pt idx="292">
                  <c:v>40968.5</c:v>
                </c:pt>
                <c:pt idx="293">
                  <c:v>40968.541666666657</c:v>
                </c:pt>
                <c:pt idx="294">
                  <c:v>40968.583333333336</c:v>
                </c:pt>
                <c:pt idx="295">
                  <c:v>40968.624999999993</c:v>
                </c:pt>
                <c:pt idx="296">
                  <c:v>40968.666666666657</c:v>
                </c:pt>
                <c:pt idx="297">
                  <c:v>40968.708333333336</c:v>
                </c:pt>
                <c:pt idx="298">
                  <c:v>40968.75</c:v>
                </c:pt>
                <c:pt idx="299">
                  <c:v>40968.79166666665</c:v>
                </c:pt>
                <c:pt idx="300">
                  <c:v>40968.833333333336</c:v>
                </c:pt>
                <c:pt idx="301">
                  <c:v>40968.875</c:v>
                </c:pt>
              </c:numCache>
            </c:numRef>
          </c:xVal>
          <c:yVal>
            <c:numRef>
              <c:f>Sheet1!$I$3:$I$304</c:f>
              <c:numCache>
                <c:formatCode>0.00</c:formatCode>
                <c:ptCount val="302"/>
                <c:pt idx="0">
                  <c:v>0.19</c:v>
                </c:pt>
                <c:pt idx="1">
                  <c:v>1.0000000000000002E-2</c:v>
                </c:pt>
                <c:pt idx="2">
                  <c:v>1.0000000000000002E-2</c:v>
                </c:pt>
                <c:pt idx="3">
                  <c:v>0.2</c:v>
                </c:pt>
                <c:pt idx="4">
                  <c:v>1.0000000000000002E-2</c:v>
                </c:pt>
                <c:pt idx="5">
                  <c:v>1.0000000000000002E-2</c:v>
                </c:pt>
                <c:pt idx="6">
                  <c:v>1.0000000000000002E-2</c:v>
                </c:pt>
                <c:pt idx="7">
                  <c:v>1.0000000000000002E-2</c:v>
                </c:pt>
                <c:pt idx="8">
                  <c:v>3.0000000000000002E-2</c:v>
                </c:pt>
                <c:pt idx="9">
                  <c:v>2.0000000000000004E-2</c:v>
                </c:pt>
                <c:pt idx="10">
                  <c:v>6.0000000000000005E-2</c:v>
                </c:pt>
                <c:pt idx="11">
                  <c:v>1.0000000000000002E-2</c:v>
                </c:pt>
                <c:pt idx="12">
                  <c:v>2.0000000000000004E-2</c:v>
                </c:pt>
                <c:pt idx="14">
                  <c:v>0.19</c:v>
                </c:pt>
                <c:pt idx="15">
                  <c:v>0.16</c:v>
                </c:pt>
                <c:pt idx="16">
                  <c:v>3.0000000000000002E-2</c:v>
                </c:pt>
                <c:pt idx="17">
                  <c:v>0.15000000000000002</c:v>
                </c:pt>
                <c:pt idx="18">
                  <c:v>0.25</c:v>
                </c:pt>
                <c:pt idx="19">
                  <c:v>0.14000000000000001</c:v>
                </c:pt>
                <c:pt idx="20">
                  <c:v>0.55000000000000004</c:v>
                </c:pt>
                <c:pt idx="21">
                  <c:v>1.0000000000000002E-2</c:v>
                </c:pt>
                <c:pt idx="22">
                  <c:v>2.0000000000000004E-2</c:v>
                </c:pt>
                <c:pt idx="23">
                  <c:v>1.0000000000000002E-2</c:v>
                </c:pt>
                <c:pt idx="24">
                  <c:v>1.0000000000000002E-2</c:v>
                </c:pt>
                <c:pt idx="25">
                  <c:v>1.0000000000000002E-2</c:v>
                </c:pt>
                <c:pt idx="26">
                  <c:v>1.0000000000000002E-2</c:v>
                </c:pt>
                <c:pt idx="27">
                  <c:v>1.0000000000000002E-2</c:v>
                </c:pt>
                <c:pt idx="28">
                  <c:v>1.0000000000000002E-2</c:v>
                </c:pt>
                <c:pt idx="30">
                  <c:v>9.0000000000000011E-2</c:v>
                </c:pt>
                <c:pt idx="31">
                  <c:v>1.0000000000000002E-2</c:v>
                </c:pt>
                <c:pt idx="32">
                  <c:v>1.0000000000000002E-2</c:v>
                </c:pt>
                <c:pt idx="33">
                  <c:v>1.0000000000000002E-2</c:v>
                </c:pt>
                <c:pt idx="34">
                  <c:v>1.0000000000000002E-2</c:v>
                </c:pt>
                <c:pt idx="35">
                  <c:v>1.0000000000000002E-2</c:v>
                </c:pt>
                <c:pt idx="36">
                  <c:v>1.0000000000000002E-2</c:v>
                </c:pt>
                <c:pt idx="37">
                  <c:v>1.0000000000000002E-2</c:v>
                </c:pt>
                <c:pt idx="38">
                  <c:v>1.0000000000000002E-2</c:v>
                </c:pt>
                <c:pt idx="39">
                  <c:v>1.0000000000000002E-2</c:v>
                </c:pt>
                <c:pt idx="40">
                  <c:v>2.0000000000000004E-2</c:v>
                </c:pt>
                <c:pt idx="41">
                  <c:v>0.05</c:v>
                </c:pt>
                <c:pt idx="42">
                  <c:v>6.0000000000000005E-2</c:v>
                </c:pt>
                <c:pt idx="43">
                  <c:v>1.0000000000000002E-2</c:v>
                </c:pt>
                <c:pt idx="44">
                  <c:v>0.16</c:v>
                </c:pt>
                <c:pt idx="46">
                  <c:v>6.0000000000000005E-2</c:v>
                </c:pt>
                <c:pt idx="47">
                  <c:v>3.0000000000000002E-2</c:v>
                </c:pt>
                <c:pt idx="48">
                  <c:v>1.0000000000000002E-2</c:v>
                </c:pt>
                <c:pt idx="49">
                  <c:v>1.0000000000000002E-2</c:v>
                </c:pt>
                <c:pt idx="50">
                  <c:v>3.0000000000000002E-2</c:v>
                </c:pt>
                <c:pt idx="51">
                  <c:v>8.0000000000000016E-2</c:v>
                </c:pt>
                <c:pt idx="52">
                  <c:v>0.2</c:v>
                </c:pt>
                <c:pt idx="53">
                  <c:v>6.0000000000000005E-2</c:v>
                </c:pt>
                <c:pt idx="54">
                  <c:v>2.0000000000000004E-2</c:v>
                </c:pt>
                <c:pt idx="55">
                  <c:v>1.0000000000000002E-2</c:v>
                </c:pt>
                <c:pt idx="56">
                  <c:v>1.0000000000000002E-2</c:v>
                </c:pt>
                <c:pt idx="58">
                  <c:v>0.19</c:v>
                </c:pt>
                <c:pt idx="59">
                  <c:v>1.0000000000000002E-2</c:v>
                </c:pt>
                <c:pt idx="60">
                  <c:v>1.0000000000000002E-2</c:v>
                </c:pt>
                <c:pt idx="61">
                  <c:v>1.0000000000000002E-2</c:v>
                </c:pt>
                <c:pt idx="62">
                  <c:v>1.0000000000000002E-2</c:v>
                </c:pt>
                <c:pt idx="63">
                  <c:v>1.0000000000000002E-2</c:v>
                </c:pt>
                <c:pt idx="64">
                  <c:v>1.0000000000000002E-2</c:v>
                </c:pt>
                <c:pt idx="65">
                  <c:v>1.0000000000000002E-2</c:v>
                </c:pt>
                <c:pt idx="66">
                  <c:v>1.0000000000000002E-2</c:v>
                </c:pt>
                <c:pt idx="67">
                  <c:v>1.0000000000000002E-2</c:v>
                </c:pt>
                <c:pt idx="68">
                  <c:v>2.0000000000000004E-2</c:v>
                </c:pt>
                <c:pt idx="69">
                  <c:v>1.0000000000000002E-2</c:v>
                </c:pt>
                <c:pt idx="70">
                  <c:v>3.0000000000000002E-2</c:v>
                </c:pt>
                <c:pt idx="72">
                  <c:v>9.0000000000000011E-2</c:v>
                </c:pt>
                <c:pt idx="73">
                  <c:v>2.0000000000000004E-2</c:v>
                </c:pt>
                <c:pt idx="74">
                  <c:v>1.0000000000000002E-2</c:v>
                </c:pt>
                <c:pt idx="75">
                  <c:v>1.0000000000000002E-2</c:v>
                </c:pt>
                <c:pt idx="76">
                  <c:v>1.0000000000000002E-2</c:v>
                </c:pt>
                <c:pt idx="77">
                  <c:v>1.0000000000000002E-2</c:v>
                </c:pt>
                <c:pt idx="78">
                  <c:v>1.0000000000000002E-2</c:v>
                </c:pt>
                <c:pt idx="79">
                  <c:v>8.0000000000000016E-2</c:v>
                </c:pt>
                <c:pt idx="80">
                  <c:v>1.0000000000000002E-2</c:v>
                </c:pt>
                <c:pt idx="81">
                  <c:v>1.0000000000000002E-2</c:v>
                </c:pt>
                <c:pt idx="82">
                  <c:v>0.05</c:v>
                </c:pt>
                <c:pt idx="83">
                  <c:v>2.0000000000000004E-2</c:v>
                </c:pt>
                <c:pt idx="85">
                  <c:v>6.0000000000000005E-2</c:v>
                </c:pt>
                <c:pt idx="86">
                  <c:v>1.0000000000000002E-2</c:v>
                </c:pt>
                <c:pt idx="87">
                  <c:v>1.0000000000000002E-2</c:v>
                </c:pt>
                <c:pt idx="88">
                  <c:v>0.05</c:v>
                </c:pt>
                <c:pt idx="89">
                  <c:v>1.0000000000000002E-2</c:v>
                </c:pt>
                <c:pt idx="90">
                  <c:v>1.0000000000000002E-2</c:v>
                </c:pt>
                <c:pt idx="91">
                  <c:v>1.0000000000000002E-2</c:v>
                </c:pt>
                <c:pt idx="92">
                  <c:v>1.0000000000000002E-2</c:v>
                </c:pt>
                <c:pt idx="93">
                  <c:v>3.0000000000000002E-2</c:v>
                </c:pt>
                <c:pt idx="94">
                  <c:v>1.0000000000000002E-2</c:v>
                </c:pt>
                <c:pt idx="95">
                  <c:v>1.0000000000000002E-2</c:v>
                </c:pt>
                <c:pt idx="96">
                  <c:v>2.0000000000000004E-2</c:v>
                </c:pt>
                <c:pt idx="97">
                  <c:v>0.05</c:v>
                </c:pt>
                <c:pt idx="99">
                  <c:v>9.0000000000000011E-2</c:v>
                </c:pt>
                <c:pt idx="100">
                  <c:v>1.0000000000000002E-2</c:v>
                </c:pt>
                <c:pt idx="101">
                  <c:v>1.0000000000000002E-2</c:v>
                </c:pt>
                <c:pt idx="102">
                  <c:v>1.0000000000000002E-2</c:v>
                </c:pt>
                <c:pt idx="103">
                  <c:v>1.0000000000000002E-2</c:v>
                </c:pt>
                <c:pt idx="104">
                  <c:v>1.0000000000000002E-2</c:v>
                </c:pt>
                <c:pt idx="105">
                  <c:v>1.0000000000000002E-2</c:v>
                </c:pt>
                <c:pt idx="106">
                  <c:v>1.0000000000000002E-2</c:v>
                </c:pt>
                <c:pt idx="107">
                  <c:v>1.0000000000000002E-2</c:v>
                </c:pt>
                <c:pt idx="108">
                  <c:v>1.0000000000000002E-2</c:v>
                </c:pt>
                <c:pt idx="109">
                  <c:v>1.0000000000000002E-2</c:v>
                </c:pt>
                <c:pt idx="110">
                  <c:v>2.0000000000000004E-2</c:v>
                </c:pt>
                <c:pt idx="111">
                  <c:v>1.0000000000000002E-2</c:v>
                </c:pt>
                <c:pt idx="113">
                  <c:v>1.0000000000000002E-2</c:v>
                </c:pt>
                <c:pt idx="114">
                  <c:v>1.0000000000000002E-2</c:v>
                </c:pt>
                <c:pt idx="115">
                  <c:v>1.0000000000000002E-2</c:v>
                </c:pt>
                <c:pt idx="116">
                  <c:v>1.0000000000000002E-2</c:v>
                </c:pt>
                <c:pt idx="117">
                  <c:v>1.0000000000000002E-2</c:v>
                </c:pt>
                <c:pt idx="118">
                  <c:v>1.0000000000000002E-2</c:v>
                </c:pt>
                <c:pt idx="119">
                  <c:v>1.0000000000000002E-2</c:v>
                </c:pt>
                <c:pt idx="120">
                  <c:v>1.0000000000000002E-2</c:v>
                </c:pt>
                <c:pt idx="121">
                  <c:v>1.0000000000000002E-2</c:v>
                </c:pt>
                <c:pt idx="122">
                  <c:v>4.0000000000000008E-2</c:v>
                </c:pt>
                <c:pt idx="123">
                  <c:v>3.0000000000000002E-2</c:v>
                </c:pt>
                <c:pt idx="124">
                  <c:v>1.0000000000000002E-2</c:v>
                </c:pt>
                <c:pt idx="126">
                  <c:v>1.0000000000000002E-2</c:v>
                </c:pt>
                <c:pt idx="127">
                  <c:v>1.0000000000000002E-2</c:v>
                </c:pt>
                <c:pt idx="128">
                  <c:v>0.05</c:v>
                </c:pt>
                <c:pt idx="129">
                  <c:v>0.19</c:v>
                </c:pt>
                <c:pt idx="130">
                  <c:v>1.0000000000000002E-2</c:v>
                </c:pt>
                <c:pt idx="131">
                  <c:v>1.0000000000000002E-2</c:v>
                </c:pt>
                <c:pt idx="132">
                  <c:v>1.0000000000000002E-2</c:v>
                </c:pt>
                <c:pt idx="133">
                  <c:v>1.0000000000000002E-2</c:v>
                </c:pt>
                <c:pt idx="134">
                  <c:v>1.0000000000000002E-2</c:v>
                </c:pt>
                <c:pt idx="135">
                  <c:v>1.0000000000000002E-2</c:v>
                </c:pt>
                <c:pt idx="136">
                  <c:v>1.0000000000000002E-2</c:v>
                </c:pt>
                <c:pt idx="137">
                  <c:v>1.0000000000000002E-2</c:v>
                </c:pt>
                <c:pt idx="138">
                  <c:v>1.0000000000000002E-2</c:v>
                </c:pt>
                <c:pt idx="139">
                  <c:v>1.0000000000000002E-2</c:v>
                </c:pt>
                <c:pt idx="140">
                  <c:v>1.0000000000000002E-2</c:v>
                </c:pt>
                <c:pt idx="142">
                  <c:v>1.0000000000000002E-2</c:v>
                </c:pt>
                <c:pt idx="143">
                  <c:v>1.0000000000000002E-2</c:v>
                </c:pt>
                <c:pt idx="144">
                  <c:v>1.0000000000000002E-2</c:v>
                </c:pt>
                <c:pt idx="145">
                  <c:v>1.0000000000000002E-2</c:v>
                </c:pt>
                <c:pt idx="146">
                  <c:v>1.0000000000000002E-2</c:v>
                </c:pt>
                <c:pt idx="147">
                  <c:v>1.0000000000000002E-2</c:v>
                </c:pt>
                <c:pt idx="148">
                  <c:v>1.0000000000000002E-2</c:v>
                </c:pt>
                <c:pt idx="149">
                  <c:v>3.0000000000000002E-2</c:v>
                </c:pt>
                <c:pt idx="150">
                  <c:v>1.0000000000000002E-2</c:v>
                </c:pt>
                <c:pt idx="151">
                  <c:v>1.0000000000000002E-2</c:v>
                </c:pt>
                <c:pt idx="152">
                  <c:v>1.0000000000000002E-2</c:v>
                </c:pt>
                <c:pt idx="153">
                  <c:v>1.0000000000000002E-2</c:v>
                </c:pt>
                <c:pt idx="155">
                  <c:v>1.0000000000000002E-2</c:v>
                </c:pt>
                <c:pt idx="156">
                  <c:v>0.2</c:v>
                </c:pt>
                <c:pt idx="157">
                  <c:v>1.0000000000000002E-2</c:v>
                </c:pt>
                <c:pt idx="158">
                  <c:v>1.0000000000000002E-2</c:v>
                </c:pt>
                <c:pt idx="159">
                  <c:v>1.0000000000000002E-2</c:v>
                </c:pt>
                <c:pt idx="160">
                  <c:v>1.0000000000000002E-2</c:v>
                </c:pt>
                <c:pt idx="161">
                  <c:v>1.0000000000000002E-2</c:v>
                </c:pt>
                <c:pt idx="162">
                  <c:v>1.0000000000000002E-2</c:v>
                </c:pt>
                <c:pt idx="163">
                  <c:v>1.0000000000000002E-2</c:v>
                </c:pt>
                <c:pt idx="164">
                  <c:v>1.0000000000000002E-2</c:v>
                </c:pt>
                <c:pt idx="165">
                  <c:v>1.0000000000000002E-2</c:v>
                </c:pt>
                <c:pt idx="166">
                  <c:v>1.0000000000000002E-2</c:v>
                </c:pt>
                <c:pt idx="167">
                  <c:v>1.0000000000000002E-2</c:v>
                </c:pt>
                <c:pt idx="168">
                  <c:v>1.0000000000000002E-2</c:v>
                </c:pt>
                <c:pt idx="169">
                  <c:v>1.0000000000000002E-2</c:v>
                </c:pt>
                <c:pt idx="170">
                  <c:v>1.0000000000000002E-2</c:v>
                </c:pt>
                <c:pt idx="171">
                  <c:v>1.0000000000000002E-2</c:v>
                </c:pt>
                <c:pt idx="172">
                  <c:v>1.0000000000000002E-2</c:v>
                </c:pt>
                <c:pt idx="173">
                  <c:v>1.0000000000000002E-2</c:v>
                </c:pt>
                <c:pt idx="175">
                  <c:v>1.0000000000000002E-2</c:v>
                </c:pt>
                <c:pt idx="176">
                  <c:v>1.0000000000000002E-2</c:v>
                </c:pt>
                <c:pt idx="177">
                  <c:v>1.0000000000000002E-2</c:v>
                </c:pt>
                <c:pt idx="178">
                  <c:v>1.0000000000000002E-2</c:v>
                </c:pt>
                <c:pt idx="179">
                  <c:v>1.0000000000000002E-2</c:v>
                </c:pt>
                <c:pt idx="180">
                  <c:v>2.0000000000000004E-2</c:v>
                </c:pt>
                <c:pt idx="181">
                  <c:v>1.0000000000000002E-2</c:v>
                </c:pt>
                <c:pt idx="182">
                  <c:v>1.0000000000000002E-2</c:v>
                </c:pt>
                <c:pt idx="183">
                  <c:v>1.0000000000000002E-2</c:v>
                </c:pt>
                <c:pt idx="184">
                  <c:v>1.0000000000000002E-2</c:v>
                </c:pt>
                <c:pt idx="186">
                  <c:v>4.0000000000000008E-2</c:v>
                </c:pt>
                <c:pt idx="187">
                  <c:v>1.0000000000000002E-2</c:v>
                </c:pt>
                <c:pt idx="188">
                  <c:v>4.0000000000000008E-2</c:v>
                </c:pt>
                <c:pt idx="189">
                  <c:v>2.0000000000000004E-2</c:v>
                </c:pt>
                <c:pt idx="190">
                  <c:v>9.0000000000000011E-2</c:v>
                </c:pt>
                <c:pt idx="191">
                  <c:v>0.35000000000000003</c:v>
                </c:pt>
                <c:pt idx="192">
                  <c:v>0.42000000000000004</c:v>
                </c:pt>
                <c:pt idx="193">
                  <c:v>1.0000000000000002E-2</c:v>
                </c:pt>
                <c:pt idx="194">
                  <c:v>1.0000000000000002E-2</c:v>
                </c:pt>
                <c:pt idx="195">
                  <c:v>1.0000000000000002E-2</c:v>
                </c:pt>
                <c:pt idx="196">
                  <c:v>1.0000000000000002E-2</c:v>
                </c:pt>
                <c:pt idx="197">
                  <c:v>1.0000000000000002E-2</c:v>
                </c:pt>
                <c:pt idx="198">
                  <c:v>0.21000000000000002</c:v>
                </c:pt>
                <c:pt idx="199">
                  <c:v>1.0000000000000002E-2</c:v>
                </c:pt>
                <c:pt idx="200">
                  <c:v>1.0000000000000002E-2</c:v>
                </c:pt>
                <c:pt idx="201">
                  <c:v>1.0000000000000002E-2</c:v>
                </c:pt>
                <c:pt idx="202">
                  <c:v>1.0000000000000002E-2</c:v>
                </c:pt>
                <c:pt idx="204">
                  <c:v>1.0000000000000002E-2</c:v>
                </c:pt>
                <c:pt idx="205">
                  <c:v>1.0000000000000002E-2</c:v>
                </c:pt>
                <c:pt idx="206">
                  <c:v>1.0000000000000002E-2</c:v>
                </c:pt>
                <c:pt idx="207">
                  <c:v>1.0000000000000002E-2</c:v>
                </c:pt>
                <c:pt idx="208">
                  <c:v>1.0000000000000002E-2</c:v>
                </c:pt>
                <c:pt idx="209">
                  <c:v>1.0000000000000002E-2</c:v>
                </c:pt>
                <c:pt idx="210">
                  <c:v>1.0000000000000002E-2</c:v>
                </c:pt>
                <c:pt idx="211">
                  <c:v>1.0000000000000002E-2</c:v>
                </c:pt>
                <c:pt idx="212">
                  <c:v>1.0000000000000002E-2</c:v>
                </c:pt>
                <c:pt idx="213">
                  <c:v>1.0000000000000002E-2</c:v>
                </c:pt>
                <c:pt idx="214">
                  <c:v>1.0000000000000002E-2</c:v>
                </c:pt>
                <c:pt idx="215">
                  <c:v>2.0000000000000004E-2</c:v>
                </c:pt>
                <c:pt idx="216">
                  <c:v>3.0000000000000002E-2</c:v>
                </c:pt>
                <c:pt idx="217">
                  <c:v>2.0000000000000004E-2</c:v>
                </c:pt>
                <c:pt idx="219">
                  <c:v>1.0000000000000002E-2</c:v>
                </c:pt>
                <c:pt idx="220">
                  <c:v>1.0000000000000002E-2</c:v>
                </c:pt>
                <c:pt idx="221">
                  <c:v>1.0000000000000002E-2</c:v>
                </c:pt>
                <c:pt idx="222">
                  <c:v>0.05</c:v>
                </c:pt>
                <c:pt idx="223">
                  <c:v>9.0000000000000011E-2</c:v>
                </c:pt>
                <c:pt idx="224">
                  <c:v>0.14000000000000001</c:v>
                </c:pt>
                <c:pt idx="225">
                  <c:v>6.0000000000000005E-2</c:v>
                </c:pt>
                <c:pt idx="226">
                  <c:v>1.0000000000000002E-2</c:v>
                </c:pt>
                <c:pt idx="227">
                  <c:v>1.0000000000000002E-2</c:v>
                </c:pt>
                <c:pt idx="228">
                  <c:v>1.0000000000000002E-2</c:v>
                </c:pt>
                <c:pt idx="229">
                  <c:v>1.0000000000000002E-2</c:v>
                </c:pt>
                <c:pt idx="230">
                  <c:v>0.16</c:v>
                </c:pt>
                <c:pt idx="231">
                  <c:v>0.12000000000000001</c:v>
                </c:pt>
                <c:pt idx="232">
                  <c:v>1.0000000000000002E-2</c:v>
                </c:pt>
                <c:pt idx="233">
                  <c:v>1.0000000000000002E-2</c:v>
                </c:pt>
                <c:pt idx="234">
                  <c:v>1.0000000000000002E-2</c:v>
                </c:pt>
                <c:pt idx="235">
                  <c:v>1.0000000000000002E-2</c:v>
                </c:pt>
                <c:pt idx="236">
                  <c:v>8.0000000000000016E-2</c:v>
                </c:pt>
                <c:pt idx="238">
                  <c:v>1.0000000000000002E-2</c:v>
                </c:pt>
                <c:pt idx="239">
                  <c:v>1.0000000000000002E-2</c:v>
                </c:pt>
                <c:pt idx="240">
                  <c:v>1.0000000000000002E-2</c:v>
                </c:pt>
                <c:pt idx="241">
                  <c:v>1.0000000000000002E-2</c:v>
                </c:pt>
                <c:pt idx="242">
                  <c:v>1.0000000000000002E-2</c:v>
                </c:pt>
                <c:pt idx="243">
                  <c:v>1.0000000000000002E-2</c:v>
                </c:pt>
                <c:pt idx="244">
                  <c:v>1.0000000000000002E-2</c:v>
                </c:pt>
                <c:pt idx="245">
                  <c:v>1.0000000000000002E-2</c:v>
                </c:pt>
                <c:pt idx="246">
                  <c:v>1.0000000000000002E-2</c:v>
                </c:pt>
                <c:pt idx="247">
                  <c:v>3.0000000000000002E-2</c:v>
                </c:pt>
                <c:pt idx="248">
                  <c:v>0.05</c:v>
                </c:pt>
                <c:pt idx="249">
                  <c:v>6.0000000000000005E-2</c:v>
                </c:pt>
                <c:pt idx="250">
                  <c:v>8.0000000000000016E-2</c:v>
                </c:pt>
                <c:pt idx="252">
                  <c:v>2.0000000000000004E-2</c:v>
                </c:pt>
                <c:pt idx="253">
                  <c:v>0.30000000000000004</c:v>
                </c:pt>
                <c:pt idx="254">
                  <c:v>0.16</c:v>
                </c:pt>
                <c:pt idx="255">
                  <c:v>1.0000000000000002E-2</c:v>
                </c:pt>
                <c:pt idx="256">
                  <c:v>1.0000000000000002E-2</c:v>
                </c:pt>
                <c:pt idx="257">
                  <c:v>1.0000000000000002E-2</c:v>
                </c:pt>
                <c:pt idx="258">
                  <c:v>1.0000000000000002E-2</c:v>
                </c:pt>
                <c:pt idx="259">
                  <c:v>2.0000000000000004E-2</c:v>
                </c:pt>
                <c:pt idx="260">
                  <c:v>1.0000000000000002E-2</c:v>
                </c:pt>
                <c:pt idx="261">
                  <c:v>1.0000000000000002E-2</c:v>
                </c:pt>
                <c:pt idx="262">
                  <c:v>2.0000000000000004E-2</c:v>
                </c:pt>
                <c:pt idx="263">
                  <c:v>0.12000000000000001</c:v>
                </c:pt>
                <c:pt idx="264">
                  <c:v>1.0000000000000002E-2</c:v>
                </c:pt>
                <c:pt idx="265">
                  <c:v>1.0000000000000002E-2</c:v>
                </c:pt>
                <c:pt idx="266">
                  <c:v>1.0000000000000002E-2</c:v>
                </c:pt>
                <c:pt idx="267">
                  <c:v>1.0000000000000002E-2</c:v>
                </c:pt>
                <c:pt idx="268">
                  <c:v>1.0000000000000002E-2</c:v>
                </c:pt>
                <c:pt idx="270">
                  <c:v>1.0000000000000002E-2</c:v>
                </c:pt>
                <c:pt idx="271">
                  <c:v>1.0000000000000002E-2</c:v>
                </c:pt>
                <c:pt idx="272">
                  <c:v>1.0000000000000002E-2</c:v>
                </c:pt>
                <c:pt idx="273">
                  <c:v>1.0000000000000002E-2</c:v>
                </c:pt>
                <c:pt idx="274">
                  <c:v>3.0000000000000002E-2</c:v>
                </c:pt>
                <c:pt idx="275">
                  <c:v>1.0000000000000002E-2</c:v>
                </c:pt>
                <c:pt idx="276">
                  <c:v>1.0000000000000002E-2</c:v>
                </c:pt>
                <c:pt idx="277">
                  <c:v>1.0000000000000002E-2</c:v>
                </c:pt>
                <c:pt idx="278">
                  <c:v>1.0000000000000002E-2</c:v>
                </c:pt>
                <c:pt idx="279">
                  <c:v>9.0000000000000011E-2</c:v>
                </c:pt>
                <c:pt idx="280">
                  <c:v>6.0000000000000005E-2</c:v>
                </c:pt>
                <c:pt idx="281">
                  <c:v>2.0000000000000004E-2</c:v>
                </c:pt>
                <c:pt idx="282">
                  <c:v>1.0000000000000002E-2</c:v>
                </c:pt>
                <c:pt idx="283">
                  <c:v>3.0000000000000002E-2</c:v>
                </c:pt>
                <c:pt idx="285">
                  <c:v>1.0000000000000002E-2</c:v>
                </c:pt>
                <c:pt idx="286">
                  <c:v>1.0000000000000002E-2</c:v>
                </c:pt>
                <c:pt idx="287">
                  <c:v>1.0000000000000002E-2</c:v>
                </c:pt>
                <c:pt idx="288">
                  <c:v>0.1</c:v>
                </c:pt>
                <c:pt idx="289">
                  <c:v>1.0000000000000002E-2</c:v>
                </c:pt>
                <c:pt idx="290">
                  <c:v>9.0000000000000011E-2</c:v>
                </c:pt>
                <c:pt idx="291">
                  <c:v>1.0000000000000002E-2</c:v>
                </c:pt>
                <c:pt idx="292">
                  <c:v>2.0000000000000004E-2</c:v>
                </c:pt>
                <c:pt idx="293">
                  <c:v>1.0000000000000002E-2</c:v>
                </c:pt>
                <c:pt idx="294">
                  <c:v>2.0000000000000004E-2</c:v>
                </c:pt>
                <c:pt idx="295">
                  <c:v>2.0000000000000004E-2</c:v>
                </c:pt>
                <c:pt idx="296">
                  <c:v>1.0000000000000002E-2</c:v>
                </c:pt>
                <c:pt idx="297">
                  <c:v>1.0000000000000002E-2</c:v>
                </c:pt>
                <c:pt idx="298">
                  <c:v>1.0000000000000002E-2</c:v>
                </c:pt>
                <c:pt idx="299">
                  <c:v>1.0000000000000002E-2</c:v>
                </c:pt>
                <c:pt idx="300">
                  <c:v>1.0000000000000002E-2</c:v>
                </c:pt>
                <c:pt idx="301">
                  <c:v>1.0000000000000002E-2</c:v>
                </c:pt>
              </c:numCache>
            </c:numRef>
          </c:yVal>
        </c:ser>
        <c:dLbls/>
        <c:axId val="91062656"/>
        <c:axId val="91064576"/>
      </c:scatterChart>
      <c:valAx>
        <c:axId val="91062656"/>
        <c:scaling>
          <c:orientation val="minMax"/>
          <c:max val="40969"/>
          <c:min val="40949"/>
        </c:scaling>
        <c:axPos val="b"/>
        <c:majorGridlines/>
        <c:title>
          <c:tx>
            <c:rich>
              <a:bodyPr/>
              <a:lstStyle/>
              <a:p>
                <a:pPr>
                  <a:defRPr lang="en-US" sz="1600"/>
                </a:pPr>
                <a:r>
                  <a:rPr lang="en-US" sz="1600"/>
                  <a:t>Fecha</a:t>
                </a:r>
              </a:p>
            </c:rich>
          </c:tx>
          <c:layout>
            <c:manualLayout>
              <c:xMode val="edge"/>
              <c:yMode val="edge"/>
              <c:x val="0.45179866548915382"/>
              <c:y val="0.85280110959308686"/>
            </c:manualLayout>
          </c:layout>
        </c:title>
        <c:numFmt formatCode="m/d;@" sourceLinked="0"/>
        <c:tickLblPos val="nextTo"/>
        <c:txPr>
          <a:bodyPr rot="0" vert="horz"/>
          <a:lstStyle/>
          <a:p>
            <a:pPr>
              <a:defRPr lang="en-US"/>
            </a:pPr>
            <a:endParaRPr lang="es-ES"/>
          </a:p>
        </c:txPr>
        <c:crossAx val="91064576"/>
        <c:crossesAt val="1.0000000000000004E-2"/>
        <c:crossBetween val="midCat"/>
        <c:majorUnit val="2"/>
      </c:valAx>
      <c:valAx>
        <c:axId val="91064576"/>
        <c:scaling>
          <c:logBase val="10"/>
          <c:orientation val="minMax"/>
          <c:max val="10"/>
        </c:scaling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lang="en-US" sz="1600"/>
                </a:pPr>
                <a:r>
                  <a:rPr lang="en-US" sz="1600"/>
                  <a:t>Turbiedad (UTN)</a:t>
                </a:r>
              </a:p>
            </c:rich>
          </c:tx>
          <c:layout/>
        </c:title>
        <c:numFmt formatCode="0.00" sourceLinked="1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910626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8.8471512667888469E-2"/>
          <c:y val="0.90559213842356112"/>
          <c:w val="0.87983335370850224"/>
          <c:h val="7.4784821309617722E-2"/>
        </c:manualLayout>
      </c:layout>
      <c:txPr>
        <a:bodyPr/>
        <a:lstStyle/>
        <a:p>
          <a:pPr>
            <a:defRPr lang="en-US" sz="1600"/>
          </a:pPr>
          <a:endParaRPr lang="es-ES"/>
        </a:p>
      </c:txPr>
    </c:legend>
    <c:plotVisOnly val="1"/>
    <c:dispBlanksAs val="gap"/>
  </c:chart>
  <c:txPr>
    <a:bodyPr/>
    <a:lstStyle/>
    <a:p>
      <a:pPr>
        <a:defRPr>
          <a:latin typeface="+mn-lt"/>
          <a:cs typeface="Times New Roman" pitchFamily="18" charset="0"/>
        </a:defRPr>
      </a:pPr>
      <a:endParaRPr lang="es-E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A66C3A7-F790-4B82-8000-70A53F24649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7380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HN" dirty="0" smtClean="0"/>
              <a:t>Sin energía eléctrica,</a:t>
            </a:r>
            <a:r>
              <a:rPr lang="es-HN" baseline="0" dirty="0" smtClean="0"/>
              <a:t> con materiales locales de </a:t>
            </a:r>
            <a:r>
              <a:rPr lang="es-HN" baseline="0" smtClean="0"/>
              <a:t>bajo costo, trabajando con una JAA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88DE4-E7DA-41EA-9347-D3FB8FB2D77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3940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5EAB65-B054-4F78-9808-5470D5E806F7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799743E-DD54-45B9-A0D4-E1FED95EE557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I think this plot fails to show all the zeros. The zeros should be plotted as 0.01. Explain the context! Honduran standard is 5 NTU, US standard is 0.3 NTU. Cornell tap water is about 0.05 NTU, and Tamara tap water is 0.03 NTU!!!!!!!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799743E-DD54-45B9-A0D4-E1FED95EE557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D3CE2A0-48B9-46D8-A20D-A6DFEA31D9FE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D3CE2A0-48B9-46D8-A20D-A6DFEA31D9FE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D3CE2A0-48B9-46D8-A20D-A6DFEA31D9FE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D3CE2A0-48B9-46D8-A20D-A6DFEA31D9FE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44140-AEAE-45D4-B74E-5B1A4936F51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BF729-3B95-4AA4-B756-471414317E9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59889-EB69-429C-9AAF-77A6CC1EB34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s-HN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8860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0"/>
            <a:ext cx="4038600" cy="120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326955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5867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4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55275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4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67670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4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200150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4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106741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6109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8207937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480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051771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FEF97-CCCE-4309-BDC9-E2B8AED32AEF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6109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590182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6109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833876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394239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783C-4C32-430E-89CD-CACC778E4183}" type="datetimeFigureOut">
              <a:rPr lang="en-US" smtClean="0">
                <a:solidFill>
                  <a:srgbClr val="000000"/>
                </a:solidFill>
              </a:rPr>
              <a:pPr/>
              <a:t>3/30/2012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FF13-10FA-42FC-B5E3-A6EE6737F4DC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097709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77D40-EA3E-4153-9EAA-0AC322E33A7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AD10C-E120-4741-9989-9D5FAABC780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37602-68A5-48B2-93ED-6604176F11A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5E7FE-9640-4DB8-B3E6-F41152D8DF7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AE5CF-0C7D-4AEB-82D3-3EDB004687B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CB6B-39E0-4DB4-8D89-259B851CF48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6BD4A-4CB8-4F83-B6B4-47133F4A241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6563360" y="0"/>
            <a:ext cx="2580640" cy="14833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38FEF97-CCCE-4309-BDC9-E2B8AED32AE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pic>
        <p:nvPicPr>
          <p:cNvPr id="7" name="Picture 6" descr="AguaClara_logo.jpg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47" y="6100916"/>
            <a:ext cx="2308563" cy="686599"/>
          </a:xfrm>
          <a:prstGeom prst="rect">
            <a:avLst/>
          </a:prstGeom>
        </p:spPr>
      </p:pic>
      <p:pic>
        <p:nvPicPr>
          <p:cNvPr id="4104" name="Picture 8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45" b="3319"/>
          <a:stretch>
            <a:fillRect/>
          </a:stretch>
        </p:blipFill>
        <p:spPr bwMode="auto">
          <a:xfrm>
            <a:off x="2274508" y="6156960"/>
            <a:ext cx="527222" cy="62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 descr="C:\Users\Dan\Documents\Documentos Honduras 2009-2011 072211\AguaClara Publicidad\cornellunilogo.gif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1281" y="6166485"/>
            <a:ext cx="639272" cy="62179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2" descr="http://gauno.com/site/logo/aidis1.png"/>
          <p:cNvPicPr>
            <a:picLocks noChangeAspect="1" noChangeArrowheads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8040" y="162243"/>
            <a:ext cx="1254759" cy="125475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4E9783C-4C32-430E-89CD-CACC778E4183}" type="datetimeFigureOut">
              <a:rPr lang="en-US" smtClean="0">
                <a:solidFill>
                  <a:srgbClr val="000000"/>
                </a:solidFill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3/30/2012</a:t>
            </a:fld>
            <a:endParaRPr lang="en-US">
              <a:solidFill>
                <a:srgbClr val="000000"/>
              </a:solidFill>
              <a:ea typeface="+mn-ea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  <a:ea typeface="+mn-ea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F9DFF13-10FA-42FC-B5E3-A6EE6737F4DC}" type="slidenum">
              <a:rPr lang="en-US" smtClean="0">
                <a:solidFill>
                  <a:srgbClr val="000000"/>
                </a:solidFill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n-US">
              <a:solidFill>
                <a:srgbClr val="000000"/>
              </a:solidFill>
              <a:ea typeface="+mn-ea"/>
            </a:endParaRPr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000000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1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0.png"/><Relationship Id="rId5" Type="http://schemas.openxmlformats.org/officeDocument/2006/relationships/image" Target="../media/image26.png"/><Relationship Id="rId10" Type="http://schemas.openxmlformats.org/officeDocument/2006/relationships/image" Target="../media/image33.png"/><Relationship Id="rId4" Type="http://schemas.openxmlformats.org/officeDocument/2006/relationships/image" Target="../media/image25.pn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3.vml"/><Relationship Id="rId4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4.vml"/><Relationship Id="rId4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1.png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Users\mw24\Documents\AguaClara%20presentations\Spring%2011\Colombia\Flocculation%20tank%20at%20Cuatro%20Comunidades%20%5bwww.keepvid.com%5d.mp4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7999" y="2475076"/>
            <a:ext cx="8717280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/>
            <a:r>
              <a:rPr lang="en-US" sz="3600" dirty="0"/>
              <a:t>La </a:t>
            </a:r>
            <a:r>
              <a:rPr lang="en-US" sz="3600" dirty="0" err="1" smtClean="0"/>
              <a:t>Implementación</a:t>
            </a:r>
            <a:r>
              <a:rPr lang="en-US" sz="3600" dirty="0" smtClean="0"/>
              <a:t> </a:t>
            </a:r>
            <a:r>
              <a:rPr lang="en-US" sz="3600" dirty="0"/>
              <a:t>del </a:t>
            </a:r>
            <a:r>
              <a:rPr lang="en-US" sz="3600" dirty="0" err="1"/>
              <a:t>Filtro</a:t>
            </a:r>
            <a:r>
              <a:rPr lang="en-US" sz="3600" dirty="0"/>
              <a:t> </a:t>
            </a:r>
            <a:r>
              <a:rPr lang="en-US" sz="3600" dirty="0" err="1"/>
              <a:t>Rápido</a:t>
            </a:r>
            <a:r>
              <a:rPr lang="en-US" sz="3600" dirty="0"/>
              <a:t> de Arena en </a:t>
            </a:r>
            <a:r>
              <a:rPr lang="en-US" sz="3600" dirty="0" err="1"/>
              <a:t>Múltiples</a:t>
            </a:r>
            <a:r>
              <a:rPr lang="en-US" sz="3600" dirty="0"/>
              <a:t> </a:t>
            </a:r>
            <a:r>
              <a:rPr lang="en-US" sz="3600" dirty="0" err="1"/>
              <a:t>Capas</a:t>
            </a:r>
            <a:r>
              <a:rPr lang="en-US" sz="3600" dirty="0"/>
              <a:t> (FRAMCa) de </a:t>
            </a:r>
            <a:r>
              <a:rPr lang="en-US" sz="3600" dirty="0" err="1"/>
              <a:t>AguaClara</a:t>
            </a:r>
            <a:r>
              <a:rPr lang="en-US" sz="3600" dirty="0"/>
              <a:t> en </a:t>
            </a:r>
            <a:r>
              <a:rPr lang="en-US" sz="3600" dirty="0" smtClean="0"/>
              <a:t>Honduras</a:t>
            </a:r>
            <a:endParaRPr lang="en-US" sz="3600" dirty="0"/>
          </a:p>
        </p:txBody>
      </p:sp>
      <p:sp>
        <p:nvSpPr>
          <p:cNvPr id="7" name="4 Rectángulo"/>
          <p:cNvSpPr/>
          <p:nvPr/>
        </p:nvSpPr>
        <p:spPr>
          <a:xfrm>
            <a:off x="197999" y="2038033"/>
            <a:ext cx="1883849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s-HN" sz="2800" u="sng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Ponencia: </a:t>
            </a:r>
            <a:endParaRPr lang="en-US" sz="2800" u="sng" dirty="0">
              <a:solidFill>
                <a:schemeClr val="accent2">
                  <a:lumMod val="40000"/>
                  <a:lumOff val="60000"/>
                </a:schemeClr>
              </a:solidFill>
              <a:latin typeface="Aller Bold" pitchFamily="1" charset="0"/>
            </a:endParaRPr>
          </a:p>
        </p:txBody>
      </p:sp>
      <p:pic>
        <p:nvPicPr>
          <p:cNvPr id="56322" name="Picture 2" descr="Atención: Cambiar el formulario de revisión afectará todas las respuestas que los revisores han realizado usando este formulario. ¿Está seguro que desea continuar?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18288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29639" y="4284542"/>
            <a:ext cx="55762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/>
              <a:t>Autores:</a:t>
            </a:r>
          </a:p>
          <a:p>
            <a:pPr lvl="1"/>
            <a:r>
              <a:rPr lang="en-US" sz="1800" dirty="0" smtClean="0"/>
              <a:t>Jeffrey </a:t>
            </a:r>
            <a:r>
              <a:rPr lang="en-US" sz="1800" dirty="0"/>
              <a:t>C. </a:t>
            </a:r>
            <a:r>
              <a:rPr lang="en-US" sz="1800" dirty="0" smtClean="0"/>
              <a:t>Will- </a:t>
            </a:r>
            <a:r>
              <a:rPr lang="en-US" sz="1800" dirty="0" err="1" smtClean="0"/>
              <a:t>AguaClara</a:t>
            </a:r>
            <a:endParaRPr lang="en-US" sz="1800" dirty="0" smtClean="0"/>
          </a:p>
          <a:p>
            <a:pPr lvl="1"/>
            <a:r>
              <a:rPr lang="es-HN" sz="1800" dirty="0" smtClean="0"/>
              <a:t>Santiago </a:t>
            </a:r>
            <a:r>
              <a:rPr lang="es-HN" sz="1800" dirty="0" err="1" smtClean="0"/>
              <a:t>Garcia</a:t>
            </a:r>
            <a:r>
              <a:rPr lang="es-HN" sz="1800" dirty="0" smtClean="0"/>
              <a:t>- Agua Para el Pueblo</a:t>
            </a:r>
            <a:endParaRPr lang="en-US" sz="1800" dirty="0"/>
          </a:p>
          <a:p>
            <a:pPr lvl="1"/>
            <a:r>
              <a:rPr lang="en-US" sz="1800" dirty="0"/>
              <a:t>Michael J. </a:t>
            </a:r>
            <a:r>
              <a:rPr lang="en-US" sz="1800" dirty="0" smtClean="0"/>
              <a:t>Adelman- Cornell University</a:t>
            </a:r>
            <a:endParaRPr lang="en-US" sz="1800" dirty="0"/>
          </a:p>
          <a:p>
            <a:pPr lvl="1"/>
            <a:r>
              <a:rPr lang="en-US" sz="1800" dirty="0"/>
              <a:t>Monroe L. </a:t>
            </a:r>
            <a:r>
              <a:rPr lang="en-US" sz="1800" dirty="0" smtClean="0"/>
              <a:t>Weber-Shirk- Cornell University</a:t>
            </a:r>
            <a:endParaRPr lang="en-US" sz="1800" dirty="0"/>
          </a:p>
          <a:p>
            <a:pPr lvl="1"/>
            <a:r>
              <a:rPr lang="en-US" sz="1800" dirty="0"/>
              <a:t>Leonard W. </a:t>
            </a:r>
            <a:r>
              <a:rPr lang="en-US" sz="1800" dirty="0" smtClean="0"/>
              <a:t>Lion-Cornell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0" name="Rectangle 15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67862" y="1611544"/>
            <a:ext cx="4011458" cy="2824505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800" b="1" dirty="0" err="1"/>
              <a:t>Ciclo</a:t>
            </a:r>
            <a:r>
              <a:rPr lang="en-US" sz="2800" b="1" dirty="0"/>
              <a:t> de </a:t>
            </a:r>
            <a:r>
              <a:rPr lang="en-US" sz="2800" b="1" dirty="0" err="1" smtClean="0"/>
              <a:t>Retrolavado</a:t>
            </a:r>
            <a:endParaRPr lang="es-HN" sz="2800" dirty="0" smtClean="0"/>
          </a:p>
          <a:p>
            <a:pPr lvl="1" eaLnBrk="1" hangingPunct="1">
              <a:buFont typeface="Wingdings" pitchFamily="2" charset="2"/>
              <a:buChar char="Ø"/>
            </a:pPr>
            <a:r>
              <a:rPr lang="es-HN" sz="2400" dirty="0" smtClean="0"/>
              <a:t>Agua </a:t>
            </a:r>
            <a:r>
              <a:rPr lang="es-HN" sz="2400" dirty="0"/>
              <a:t>entra solo por la entrada m</a:t>
            </a:r>
            <a:r>
              <a:rPr lang="es-HN" sz="2400" dirty="0">
                <a:cs typeface="Times New Roman" pitchFamily="18" charset="0"/>
              </a:rPr>
              <a:t>á</a:t>
            </a:r>
            <a:r>
              <a:rPr lang="es-HN" sz="2400" dirty="0"/>
              <a:t>s </a:t>
            </a:r>
            <a:r>
              <a:rPr lang="es-HN" sz="2400" dirty="0" smtClean="0"/>
              <a:t>a bajo</a:t>
            </a:r>
            <a:endParaRPr lang="es-HN" sz="2400" dirty="0"/>
          </a:p>
          <a:p>
            <a:pPr lvl="1" eaLnBrk="1" hangingPunct="1">
              <a:buFont typeface="Wingdings" pitchFamily="2" charset="2"/>
              <a:buChar char="Ø"/>
            </a:pPr>
            <a:r>
              <a:rPr lang="es-HN" sz="2400" dirty="0"/>
              <a:t>Se requiere 1.2 m de carga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4536" y="1723697"/>
            <a:ext cx="5468509" cy="493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4" name="Rectangle 104"/>
          <p:cNvSpPr txBox="1">
            <a:spLocks noChangeArrowheads="1"/>
          </p:cNvSpPr>
          <p:nvPr/>
        </p:nvSpPr>
        <p:spPr bwMode="auto">
          <a:xfrm>
            <a:off x="129282" y="309629"/>
            <a:ext cx="632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n-US" sz="4000" smtClean="0"/>
              <a:t>Dos </a:t>
            </a:r>
            <a:r>
              <a:rPr lang="es-HN" sz="4000" smtClean="0"/>
              <a:t>Innovaciones</a:t>
            </a:r>
            <a:endParaRPr lang="es-HN" sz="4000" dirty="0"/>
          </a:p>
        </p:txBody>
      </p:sp>
    </p:spTree>
    <p:extLst>
      <p:ext uri="{BB962C8B-B14F-4D97-AF65-F5344CB8AC3E}">
        <p14:creationId xmlns:p14="http://schemas.microsoft.com/office/powerpoint/2010/main" xmlns="" val="1049988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7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5800" y="1981200"/>
            <a:ext cx="4038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b="1" dirty="0" err="1"/>
              <a:t>Ciclo</a:t>
            </a:r>
            <a:r>
              <a:rPr lang="en-US" b="1" dirty="0"/>
              <a:t> de </a:t>
            </a:r>
            <a:r>
              <a:rPr lang="en-US" b="1" dirty="0" err="1"/>
              <a:t>filtraci</a:t>
            </a:r>
            <a:r>
              <a:rPr lang="en-US" b="1" dirty="0" err="1">
                <a:cs typeface="Times New Roman" pitchFamily="18" charset="0"/>
              </a:rPr>
              <a:t>ó</a:t>
            </a:r>
            <a:r>
              <a:rPr lang="en-US" b="1" dirty="0" err="1"/>
              <a:t>n</a:t>
            </a:r>
            <a:endParaRPr lang="en-US" b="1" dirty="0"/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err="1"/>
              <a:t>Aire</a:t>
            </a:r>
            <a:r>
              <a:rPr lang="en-US" dirty="0"/>
              <a:t> </a:t>
            </a:r>
            <a:r>
              <a:rPr lang="en-US" dirty="0" err="1"/>
              <a:t>bloquea</a:t>
            </a:r>
            <a:r>
              <a:rPr lang="en-US" dirty="0"/>
              <a:t> el </a:t>
            </a:r>
            <a:r>
              <a:rPr lang="en-US" dirty="0" err="1"/>
              <a:t>tubo</a:t>
            </a:r>
            <a:r>
              <a:rPr lang="en-US" dirty="0"/>
              <a:t> del </a:t>
            </a:r>
            <a:r>
              <a:rPr lang="en-US" dirty="0" err="1"/>
              <a:t>sif</a:t>
            </a:r>
            <a:r>
              <a:rPr lang="en-US" dirty="0" err="1">
                <a:cs typeface="Times New Roman" pitchFamily="18" charset="0"/>
              </a:rPr>
              <a:t>ó</a:t>
            </a:r>
            <a:r>
              <a:rPr lang="en-US" dirty="0" err="1"/>
              <a:t>n</a:t>
            </a:r>
            <a:endParaRPr lang="en-US" dirty="0"/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/>
              <a:t>Agua </a:t>
            </a:r>
            <a:r>
              <a:rPr lang="en-US" dirty="0" err="1"/>
              <a:t>entra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4 </a:t>
            </a:r>
            <a:r>
              <a:rPr lang="en-US" dirty="0" err="1"/>
              <a:t>entradas</a:t>
            </a:r>
            <a:r>
              <a:rPr lang="en-US" dirty="0"/>
              <a:t> y sale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3 </a:t>
            </a:r>
            <a:r>
              <a:rPr lang="en-US" dirty="0" err="1"/>
              <a:t>salidas</a:t>
            </a:r>
            <a:endParaRPr lang="en-US" dirty="0"/>
          </a:p>
          <a:p>
            <a:pPr lvl="1" eaLnBrk="1" hangingPunct="1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77" name="Rectangle 5" descr="Cork"/>
          <p:cNvSpPr>
            <a:spLocks noChangeArrowheads="1"/>
          </p:cNvSpPr>
          <p:nvPr/>
        </p:nvSpPr>
        <p:spPr bwMode="auto">
          <a:xfrm>
            <a:off x="5640388" y="2197100"/>
            <a:ext cx="1493837" cy="1819275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78" name="Chord 77"/>
          <p:cNvSpPr/>
          <p:nvPr/>
        </p:nvSpPr>
        <p:spPr bwMode="auto">
          <a:xfrm rot="5400000" flipH="1">
            <a:off x="7210425" y="1916113"/>
            <a:ext cx="228600" cy="228600"/>
          </a:xfrm>
          <a:prstGeom prst="chord">
            <a:avLst>
              <a:gd name="adj1" fmla="val 15384200"/>
              <a:gd name="adj2" fmla="val 15085416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79" name="Rectangle 5" descr="Cork"/>
          <p:cNvSpPr>
            <a:spLocks noChangeArrowheads="1"/>
          </p:cNvSpPr>
          <p:nvPr/>
        </p:nvSpPr>
        <p:spPr bwMode="auto">
          <a:xfrm>
            <a:off x="7253288" y="4200525"/>
            <a:ext cx="433387" cy="1027113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80" name="Rectangle 5" descr="Cork"/>
          <p:cNvSpPr>
            <a:spLocks noChangeArrowheads="1"/>
          </p:cNvSpPr>
          <p:nvPr/>
        </p:nvSpPr>
        <p:spPr bwMode="auto">
          <a:xfrm>
            <a:off x="5648325" y="4003675"/>
            <a:ext cx="1495425" cy="2398713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81" name="Rectangle 5" descr="Cork"/>
          <p:cNvSpPr>
            <a:spLocks noChangeArrowheads="1"/>
          </p:cNvSpPr>
          <p:nvPr/>
        </p:nvSpPr>
        <p:spPr bwMode="auto">
          <a:xfrm>
            <a:off x="5659438" y="5240338"/>
            <a:ext cx="1495425" cy="1173162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0" ty="0" sx="100000" sy="100000" flip="none" algn="tl"/>
          </a:blip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5638800" y="1811338"/>
            <a:ext cx="1495425" cy="460375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80451"/>
              <a:gd name="connsiteX1" fmla="*/ 9833 w 2635046"/>
              <a:gd name="connsiteY1" fmla="*/ 3280451 h 3280451"/>
              <a:gd name="connsiteX2" fmla="*/ 2635046 w 2635046"/>
              <a:gd name="connsiteY2" fmla="*/ 3280451 h 3280451"/>
              <a:gd name="connsiteX3" fmla="*/ 2635046 w 2635046"/>
              <a:gd name="connsiteY3" fmla="*/ 25973 h 3280451"/>
              <a:gd name="connsiteX0" fmla="*/ 0 w 2635046"/>
              <a:gd name="connsiteY0" fmla="*/ 0 h 3260247"/>
              <a:gd name="connsiteX1" fmla="*/ 9833 w 2635046"/>
              <a:gd name="connsiteY1" fmla="*/ 3260247 h 3260247"/>
              <a:gd name="connsiteX2" fmla="*/ 2635046 w 2635046"/>
              <a:gd name="connsiteY2" fmla="*/ 3260247 h 3260247"/>
              <a:gd name="connsiteX3" fmla="*/ 2635046 w 2635046"/>
              <a:gd name="connsiteY3" fmla="*/ 5769 h 3260247"/>
              <a:gd name="connsiteX0" fmla="*/ 0 w 2635046"/>
              <a:gd name="connsiteY0" fmla="*/ 3660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54859"/>
              <a:gd name="connsiteX1" fmla="*/ 9833 w 2635046"/>
              <a:gd name="connsiteY1" fmla="*/ 3254859 h 3254859"/>
              <a:gd name="connsiteX2" fmla="*/ 2635046 w 2635046"/>
              <a:gd name="connsiteY2" fmla="*/ 3254859 h 3254859"/>
              <a:gd name="connsiteX3" fmla="*/ 2635046 w 2635046"/>
              <a:gd name="connsiteY3" fmla="*/ 381 h 325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3254859">
                <a:moveTo>
                  <a:pt x="0" y="0"/>
                </a:moveTo>
                <a:cubicBezTo>
                  <a:pt x="3278" y="1078271"/>
                  <a:pt x="6555" y="2176588"/>
                  <a:pt x="9833" y="3254859"/>
                </a:cubicBezTo>
                <a:lnTo>
                  <a:pt x="2635046" y="3254859"/>
                </a:lnTo>
                <a:lnTo>
                  <a:pt x="2635046" y="381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83" name="Freeform 82"/>
          <p:cNvSpPr/>
          <p:nvPr/>
        </p:nvSpPr>
        <p:spPr bwMode="auto">
          <a:xfrm>
            <a:off x="7254875" y="3919538"/>
            <a:ext cx="431800" cy="1312862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3254478">
                <a:moveTo>
                  <a:pt x="0" y="19665"/>
                </a:moveTo>
                <a:cubicBezTo>
                  <a:pt x="3278" y="1097936"/>
                  <a:pt x="6555" y="2176207"/>
                  <a:pt x="9833" y="3254478"/>
                </a:cubicBezTo>
                <a:lnTo>
                  <a:pt x="2635046" y="3254478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84" name="Freeform 83"/>
          <p:cNvSpPr/>
          <p:nvPr/>
        </p:nvSpPr>
        <p:spPr bwMode="auto">
          <a:xfrm flipH="1" flipV="1">
            <a:off x="8482013" y="4054475"/>
            <a:ext cx="150812" cy="2135188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3254478">
                <a:moveTo>
                  <a:pt x="0" y="19665"/>
                </a:moveTo>
                <a:cubicBezTo>
                  <a:pt x="3278" y="1097936"/>
                  <a:pt x="6555" y="2176207"/>
                  <a:pt x="9833" y="3254478"/>
                </a:cubicBezTo>
                <a:lnTo>
                  <a:pt x="2635046" y="3254478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85" name="Rectangle 5" descr="Cork"/>
          <p:cNvSpPr>
            <a:spLocks noChangeArrowheads="1"/>
          </p:cNvSpPr>
          <p:nvPr/>
        </p:nvSpPr>
        <p:spPr bwMode="auto">
          <a:xfrm flipH="1" flipV="1">
            <a:off x="7670800" y="4057650"/>
            <a:ext cx="833438" cy="1524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med" len="sm"/>
          </a:ln>
          <a:extLst/>
        </p:spPr>
        <p:txBody>
          <a:bodyPr rot="10800000"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cxnSp>
        <p:nvCxnSpPr>
          <p:cNvPr id="18444" name="Straight Connector 85"/>
          <p:cNvCxnSpPr>
            <a:cxnSpLocks noChangeShapeType="1"/>
          </p:cNvCxnSpPr>
          <p:nvPr/>
        </p:nvCxnSpPr>
        <p:spPr bwMode="auto">
          <a:xfrm flipH="1" flipV="1">
            <a:off x="7670800" y="4222750"/>
            <a:ext cx="833438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 type="none" w="lg" len="med"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8445" name="Straight Connector 86"/>
          <p:cNvCxnSpPr>
            <a:cxnSpLocks noChangeShapeType="1"/>
          </p:cNvCxnSpPr>
          <p:nvPr/>
        </p:nvCxnSpPr>
        <p:spPr bwMode="auto">
          <a:xfrm flipH="1" flipV="1">
            <a:off x="7667625" y="4054475"/>
            <a:ext cx="835025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 type="none" w="lg" len="med"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88" name="Group 87"/>
          <p:cNvGrpSpPr/>
          <p:nvPr/>
        </p:nvGrpSpPr>
        <p:grpSpPr>
          <a:xfrm>
            <a:off x="6780285" y="2267983"/>
            <a:ext cx="751909" cy="2013849"/>
            <a:chOff x="2837111" y="2489571"/>
            <a:chExt cx="751909" cy="2013849"/>
          </a:xfrm>
          <a:solidFill>
            <a:srgbClr val="FFFFFF"/>
          </a:solidFill>
        </p:grpSpPr>
        <p:sp>
          <p:nvSpPr>
            <p:cNvPr id="89" name="Rectangle 5" descr="Cork"/>
            <p:cNvSpPr>
              <a:spLocks noChangeArrowheads="1"/>
            </p:cNvSpPr>
            <p:nvPr/>
          </p:nvSpPr>
          <p:spPr bwMode="auto">
            <a:xfrm flipH="1" flipV="1">
              <a:off x="2842256" y="2493863"/>
              <a:ext cx="733427" cy="142656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90" name="Rectangle 89" descr="Cork"/>
            <p:cNvSpPr>
              <a:spLocks noChangeArrowheads="1"/>
            </p:cNvSpPr>
            <p:nvPr/>
          </p:nvSpPr>
          <p:spPr bwMode="auto">
            <a:xfrm>
              <a:off x="2837111" y="2489571"/>
              <a:ext cx="127069" cy="2006229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91" name="Rectangle 90" descr="Cork"/>
            <p:cNvSpPr>
              <a:spLocks noChangeArrowheads="1"/>
            </p:cNvSpPr>
            <p:nvPr/>
          </p:nvSpPr>
          <p:spPr bwMode="auto">
            <a:xfrm>
              <a:off x="3461951" y="2497191"/>
              <a:ext cx="127069" cy="2006229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</p:grpSp>
      <p:sp>
        <p:nvSpPr>
          <p:cNvPr id="92" name="Rectangle 5" descr="Cork"/>
          <p:cNvSpPr>
            <a:spLocks noChangeArrowheads="1"/>
          </p:cNvSpPr>
          <p:nvPr/>
        </p:nvSpPr>
        <p:spPr bwMode="auto">
          <a:xfrm>
            <a:off x="6643688" y="4005263"/>
            <a:ext cx="333375" cy="292100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93" name="Rectangle 5" descr="Cork"/>
          <p:cNvSpPr>
            <a:spLocks noChangeArrowheads="1"/>
          </p:cNvSpPr>
          <p:nvPr/>
        </p:nvSpPr>
        <p:spPr bwMode="auto">
          <a:xfrm>
            <a:off x="7407275" y="4189413"/>
            <a:ext cx="107950" cy="892175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grpSp>
        <p:nvGrpSpPr>
          <p:cNvPr id="18449" name="Group 66"/>
          <p:cNvGrpSpPr>
            <a:grpSpLocks/>
          </p:cNvGrpSpPr>
          <p:nvPr/>
        </p:nvGrpSpPr>
        <p:grpSpPr bwMode="auto">
          <a:xfrm>
            <a:off x="7296150" y="1763713"/>
            <a:ext cx="60325" cy="490537"/>
            <a:chOff x="3352800" y="2125980"/>
            <a:chExt cx="60960" cy="350520"/>
          </a:xfrm>
        </p:grpSpPr>
        <p:cxnSp>
          <p:nvCxnSpPr>
            <p:cNvPr id="18450" name="Straight Connector 96"/>
            <p:cNvCxnSpPr>
              <a:cxnSpLocks noChangeShapeType="1"/>
            </p:cNvCxnSpPr>
            <p:nvPr/>
          </p:nvCxnSpPr>
          <p:spPr bwMode="auto">
            <a:xfrm rot="5400000" flipH="1" flipV="1">
              <a:off x="3177540" y="2301240"/>
              <a:ext cx="35052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51" name="Straight Connector 97"/>
            <p:cNvCxnSpPr>
              <a:cxnSpLocks noChangeShapeType="1"/>
            </p:cNvCxnSpPr>
            <p:nvPr/>
          </p:nvCxnSpPr>
          <p:spPr bwMode="auto">
            <a:xfrm rot="5400000" flipH="1" flipV="1">
              <a:off x="3238500" y="2301240"/>
              <a:ext cx="35052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8452" name="Group 65"/>
          <p:cNvGrpSpPr>
            <a:grpSpLocks/>
          </p:cNvGrpSpPr>
          <p:nvPr/>
        </p:nvGrpSpPr>
        <p:grpSpPr bwMode="auto">
          <a:xfrm rot="5400000">
            <a:off x="7210425" y="1916113"/>
            <a:ext cx="228600" cy="228600"/>
            <a:chOff x="3844290" y="2049780"/>
            <a:chExt cx="228600" cy="228600"/>
          </a:xfrm>
        </p:grpSpPr>
        <p:sp>
          <p:nvSpPr>
            <p:cNvPr id="100" name="Chord 99"/>
            <p:cNvSpPr/>
            <p:nvPr/>
          </p:nvSpPr>
          <p:spPr bwMode="auto">
            <a:xfrm flipH="1">
              <a:off x="3844290" y="2049780"/>
              <a:ext cx="228600" cy="228600"/>
            </a:xfrm>
            <a:prstGeom prst="chord">
              <a:avLst>
                <a:gd name="adj1" fmla="val 6444352"/>
                <a:gd name="adj2" fmla="val 6302526"/>
              </a:avLst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US" sz="2800" kern="0">
                <a:solidFill>
                  <a:srgbClr val="663300"/>
                </a:solidFill>
                <a:latin typeface="Times New Roman" pitchFamily="18" charset="0"/>
              </a:endParaRPr>
            </a:p>
          </p:txBody>
        </p:sp>
        <p:sp>
          <p:nvSpPr>
            <p:cNvPr id="101" name="Chord 100"/>
            <p:cNvSpPr/>
            <p:nvPr/>
          </p:nvSpPr>
          <p:spPr bwMode="auto">
            <a:xfrm>
              <a:off x="3844290" y="2049780"/>
              <a:ext cx="228600" cy="228600"/>
            </a:xfrm>
            <a:prstGeom prst="chord">
              <a:avLst>
                <a:gd name="adj1" fmla="val 6444352"/>
                <a:gd name="adj2" fmla="val 15085416"/>
              </a:avLst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US" sz="2800" kern="0">
                <a:solidFill>
                  <a:srgbClr val="663300"/>
                </a:solidFill>
                <a:latin typeface="Times New Roman" pitchFamily="18" charset="0"/>
              </a:endParaRPr>
            </a:p>
          </p:txBody>
        </p:sp>
        <p:sp>
          <p:nvSpPr>
            <p:cNvPr id="102" name="Chord 101"/>
            <p:cNvSpPr/>
            <p:nvPr/>
          </p:nvSpPr>
          <p:spPr bwMode="auto">
            <a:xfrm flipH="1">
              <a:off x="3844290" y="2049780"/>
              <a:ext cx="228600" cy="228600"/>
            </a:xfrm>
            <a:prstGeom prst="chord">
              <a:avLst>
                <a:gd name="adj1" fmla="val 6444352"/>
                <a:gd name="adj2" fmla="val 15085416"/>
              </a:avLst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US" sz="2800" kern="0">
                <a:solidFill>
                  <a:srgbClr val="66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03" name="Rectangle 102"/>
          <p:cNvSpPr/>
          <p:nvPr/>
        </p:nvSpPr>
        <p:spPr bwMode="auto">
          <a:xfrm>
            <a:off x="7308850" y="2195513"/>
            <a:ext cx="36513" cy="74612"/>
          </a:xfrm>
          <a:prstGeom prst="rect">
            <a:avLst/>
          </a:prstGeom>
          <a:solidFill>
            <a:srgbClr val="FFFFFF"/>
          </a:solidFill>
          <a:ln w="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4" name="Rectangle 5" descr="Cork"/>
          <p:cNvSpPr>
            <a:spLocks noChangeArrowheads="1"/>
          </p:cNvSpPr>
          <p:nvPr/>
        </p:nvSpPr>
        <p:spPr bwMode="auto">
          <a:xfrm>
            <a:off x="6773863" y="3976688"/>
            <a:ext cx="119062" cy="290512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05" name="Rectangle 5" descr="Cork"/>
          <p:cNvSpPr>
            <a:spLocks noChangeArrowheads="1"/>
          </p:cNvSpPr>
          <p:nvPr/>
        </p:nvSpPr>
        <p:spPr bwMode="auto">
          <a:xfrm>
            <a:off x="6775450" y="2908300"/>
            <a:ext cx="128588" cy="1081088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06" name="Oval 14"/>
          <p:cNvSpPr>
            <a:spLocks noChangeArrowheads="1"/>
          </p:cNvSpPr>
          <p:nvPr/>
        </p:nvSpPr>
        <p:spPr bwMode="auto">
          <a:xfrm>
            <a:off x="7407275" y="5005388"/>
            <a:ext cx="106363" cy="96837"/>
          </a:xfrm>
          <a:prstGeom prst="ellipse">
            <a:avLst/>
          </a:prstGeom>
          <a:solidFill>
            <a:srgbClr val="FFFFFF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95" name="Freeform 94"/>
          <p:cNvSpPr/>
          <p:nvPr/>
        </p:nvSpPr>
        <p:spPr bwMode="auto">
          <a:xfrm flipV="1">
            <a:off x="6911975" y="2406650"/>
            <a:ext cx="473075" cy="268605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80451"/>
              <a:gd name="connsiteX1" fmla="*/ 9833 w 2635046"/>
              <a:gd name="connsiteY1" fmla="*/ 3280451 h 3280451"/>
              <a:gd name="connsiteX2" fmla="*/ 2635046 w 2635046"/>
              <a:gd name="connsiteY2" fmla="*/ 3280451 h 3280451"/>
              <a:gd name="connsiteX3" fmla="*/ 2635046 w 2635046"/>
              <a:gd name="connsiteY3" fmla="*/ 25973 h 3280451"/>
              <a:gd name="connsiteX0" fmla="*/ 0 w 2635046"/>
              <a:gd name="connsiteY0" fmla="*/ 0 h 3260247"/>
              <a:gd name="connsiteX1" fmla="*/ 9833 w 2635046"/>
              <a:gd name="connsiteY1" fmla="*/ 3260247 h 3260247"/>
              <a:gd name="connsiteX2" fmla="*/ 2635046 w 2635046"/>
              <a:gd name="connsiteY2" fmla="*/ 3260247 h 3260247"/>
              <a:gd name="connsiteX3" fmla="*/ 2635046 w 2635046"/>
              <a:gd name="connsiteY3" fmla="*/ 5769 h 3260247"/>
              <a:gd name="connsiteX0" fmla="*/ 0 w 2635046"/>
              <a:gd name="connsiteY0" fmla="*/ 3660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54859"/>
              <a:gd name="connsiteX1" fmla="*/ 9833 w 2635046"/>
              <a:gd name="connsiteY1" fmla="*/ 3254859 h 3254859"/>
              <a:gd name="connsiteX2" fmla="*/ 2635046 w 2635046"/>
              <a:gd name="connsiteY2" fmla="*/ 3254859 h 3254859"/>
              <a:gd name="connsiteX3" fmla="*/ 2635046 w 2635046"/>
              <a:gd name="connsiteY3" fmla="*/ 381 h 3254859"/>
              <a:gd name="connsiteX0" fmla="*/ 0 w 2635046"/>
              <a:gd name="connsiteY0" fmla="*/ 1244382 h 4499241"/>
              <a:gd name="connsiteX1" fmla="*/ 9833 w 2635046"/>
              <a:gd name="connsiteY1" fmla="*/ 4499241 h 4499241"/>
              <a:gd name="connsiteX2" fmla="*/ 2635046 w 2635046"/>
              <a:gd name="connsiteY2" fmla="*/ 4499241 h 4499241"/>
              <a:gd name="connsiteX3" fmla="*/ 2635046 w 2635046"/>
              <a:gd name="connsiteY3" fmla="*/ 0 h 4499241"/>
              <a:gd name="connsiteX0" fmla="*/ 0 w 2635046"/>
              <a:gd name="connsiteY0" fmla="*/ 1334470 h 4499241"/>
              <a:gd name="connsiteX1" fmla="*/ 9833 w 2635046"/>
              <a:gd name="connsiteY1" fmla="*/ 4499241 h 4499241"/>
              <a:gd name="connsiteX2" fmla="*/ 2635046 w 2635046"/>
              <a:gd name="connsiteY2" fmla="*/ 4499241 h 4499241"/>
              <a:gd name="connsiteX3" fmla="*/ 2635046 w 2635046"/>
              <a:gd name="connsiteY3" fmla="*/ 0 h 449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4499241">
                <a:moveTo>
                  <a:pt x="0" y="1334470"/>
                </a:moveTo>
                <a:cubicBezTo>
                  <a:pt x="3278" y="2412741"/>
                  <a:pt x="6555" y="3420970"/>
                  <a:pt x="9833" y="4499241"/>
                </a:cubicBezTo>
                <a:lnTo>
                  <a:pt x="2635046" y="4499241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94" name="Freeform 93"/>
          <p:cNvSpPr/>
          <p:nvPr/>
        </p:nvSpPr>
        <p:spPr bwMode="auto">
          <a:xfrm flipV="1">
            <a:off x="6761163" y="2254250"/>
            <a:ext cx="774700" cy="283845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80451"/>
              <a:gd name="connsiteX1" fmla="*/ 9833 w 2635046"/>
              <a:gd name="connsiteY1" fmla="*/ 3280451 h 3280451"/>
              <a:gd name="connsiteX2" fmla="*/ 2635046 w 2635046"/>
              <a:gd name="connsiteY2" fmla="*/ 3280451 h 3280451"/>
              <a:gd name="connsiteX3" fmla="*/ 2635046 w 2635046"/>
              <a:gd name="connsiteY3" fmla="*/ 25973 h 3280451"/>
              <a:gd name="connsiteX0" fmla="*/ 0 w 2635046"/>
              <a:gd name="connsiteY0" fmla="*/ 0 h 3260247"/>
              <a:gd name="connsiteX1" fmla="*/ 9833 w 2635046"/>
              <a:gd name="connsiteY1" fmla="*/ 3260247 h 3260247"/>
              <a:gd name="connsiteX2" fmla="*/ 2635046 w 2635046"/>
              <a:gd name="connsiteY2" fmla="*/ 3260247 h 3260247"/>
              <a:gd name="connsiteX3" fmla="*/ 2635046 w 2635046"/>
              <a:gd name="connsiteY3" fmla="*/ 5769 h 3260247"/>
              <a:gd name="connsiteX0" fmla="*/ 0 w 2635046"/>
              <a:gd name="connsiteY0" fmla="*/ 3660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54859"/>
              <a:gd name="connsiteX1" fmla="*/ 9833 w 2635046"/>
              <a:gd name="connsiteY1" fmla="*/ 3254859 h 3254859"/>
              <a:gd name="connsiteX2" fmla="*/ 2635046 w 2635046"/>
              <a:gd name="connsiteY2" fmla="*/ 3254859 h 3254859"/>
              <a:gd name="connsiteX3" fmla="*/ 2635046 w 2635046"/>
              <a:gd name="connsiteY3" fmla="*/ 381 h 3254859"/>
              <a:gd name="connsiteX0" fmla="*/ 0 w 2635046"/>
              <a:gd name="connsiteY0" fmla="*/ 1244382 h 4499241"/>
              <a:gd name="connsiteX1" fmla="*/ 9833 w 2635046"/>
              <a:gd name="connsiteY1" fmla="*/ 4499241 h 4499241"/>
              <a:gd name="connsiteX2" fmla="*/ 2635046 w 2635046"/>
              <a:gd name="connsiteY2" fmla="*/ 4499241 h 4499241"/>
              <a:gd name="connsiteX3" fmla="*/ 2635046 w 2635046"/>
              <a:gd name="connsiteY3" fmla="*/ 0 h 449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4499241">
                <a:moveTo>
                  <a:pt x="0" y="1244382"/>
                </a:moveTo>
                <a:cubicBezTo>
                  <a:pt x="3278" y="2322653"/>
                  <a:pt x="6555" y="3420970"/>
                  <a:pt x="9833" y="4499241"/>
                </a:cubicBezTo>
                <a:lnTo>
                  <a:pt x="2635046" y="4499241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35" name="Rectangle 104"/>
          <p:cNvSpPr txBox="1">
            <a:spLocks noChangeArrowheads="1"/>
          </p:cNvSpPr>
          <p:nvPr/>
        </p:nvSpPr>
        <p:spPr bwMode="auto">
          <a:xfrm>
            <a:off x="129282" y="309629"/>
            <a:ext cx="632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n-US" sz="4000" smtClean="0"/>
              <a:t>Dos </a:t>
            </a:r>
            <a:r>
              <a:rPr lang="es-HN" sz="4000" smtClean="0"/>
              <a:t>Innovaciones</a:t>
            </a:r>
            <a:endParaRPr lang="es-HN" sz="4000" dirty="0"/>
          </a:p>
        </p:txBody>
      </p:sp>
    </p:spTree>
    <p:extLst>
      <p:ext uri="{BB962C8B-B14F-4D97-AF65-F5344CB8AC3E}">
        <p14:creationId xmlns:p14="http://schemas.microsoft.com/office/powerpoint/2010/main" xmlns="" val="2598236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4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3000" ac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38889E-6 -2.96296E-6 C 0.00035 0.00209 -0.00104 0.01019 0.00156 0.01181 C 0.00417 0.01343 0.01233 0.0213 0.0151 0.00949 C 0.01788 -0.00231 0.01858 -0.0412 0.01823 -0.05949 C 0.01788 -0.07777 0.01371 -0.08981 0.01337 -0.10092 C 0.01302 -0.11203 0.01597 -0.12199 0.01649 -0.12615 " pathEditMode="relative" rAng="0" ptsTypes="aaaaaa">
                                      <p:cBhvr>
                                        <p:cTn id="17" dur="9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0" y="-53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1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93" grpId="0" animBg="1"/>
      <p:bldP spid="105" grpId="0" animBg="1"/>
      <p:bldP spid="106" grpId="0" animBg="1"/>
      <p:bldP spid="106" grpId="1" animBg="1"/>
      <p:bldP spid="106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43758" y="1581710"/>
            <a:ext cx="4611414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b="1" dirty="0" err="1"/>
              <a:t>Ciclo</a:t>
            </a:r>
            <a:r>
              <a:rPr lang="en-US" b="1" dirty="0"/>
              <a:t> de </a:t>
            </a:r>
            <a:r>
              <a:rPr lang="en-US" b="1" dirty="0" err="1"/>
              <a:t>retrolavado</a:t>
            </a:r>
            <a:endParaRPr lang="en-US" b="1" dirty="0"/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/>
              <a:t>El </a:t>
            </a:r>
            <a:r>
              <a:rPr lang="en-US" dirty="0" err="1"/>
              <a:t>operador</a:t>
            </a:r>
            <a:r>
              <a:rPr lang="en-US" dirty="0"/>
              <a:t> </a:t>
            </a:r>
            <a:r>
              <a:rPr lang="en-US" dirty="0" err="1"/>
              <a:t>abre</a:t>
            </a:r>
            <a:r>
              <a:rPr lang="en-US" dirty="0"/>
              <a:t> la </a:t>
            </a:r>
            <a:r>
              <a:rPr lang="en-US" dirty="0" err="1"/>
              <a:t>v</a:t>
            </a:r>
            <a:r>
              <a:rPr lang="en-US" dirty="0" err="1">
                <a:cs typeface="Times New Roman" pitchFamily="18" charset="0"/>
              </a:rPr>
              <a:t>á</a:t>
            </a:r>
            <a:r>
              <a:rPr lang="en-US" dirty="0" err="1"/>
              <a:t>lvula</a:t>
            </a:r>
            <a:r>
              <a:rPr lang="en-US" dirty="0"/>
              <a:t> de </a:t>
            </a:r>
            <a:r>
              <a:rPr lang="en-US" dirty="0" err="1" smtClean="0"/>
              <a:t>aire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aire</a:t>
            </a:r>
            <a:r>
              <a:rPr lang="en-US" dirty="0" smtClean="0"/>
              <a:t> escape y </a:t>
            </a:r>
            <a:r>
              <a:rPr lang="en-US" dirty="0" err="1" smtClean="0"/>
              <a:t>cierra</a:t>
            </a:r>
            <a:r>
              <a:rPr lang="en-US" dirty="0" smtClean="0"/>
              <a:t> de </a:t>
            </a:r>
            <a:r>
              <a:rPr lang="en-US" dirty="0" err="1" smtClean="0"/>
              <a:t>nuevo</a:t>
            </a:r>
            <a:endParaRPr lang="en-US" dirty="0"/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/>
              <a:t>Agua </a:t>
            </a:r>
            <a:r>
              <a:rPr lang="en-US" dirty="0" err="1"/>
              <a:t>entra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la </a:t>
            </a:r>
            <a:r>
              <a:rPr lang="en-US" dirty="0" err="1"/>
              <a:t>entrada</a:t>
            </a:r>
            <a:r>
              <a:rPr lang="en-US" dirty="0"/>
              <a:t> </a:t>
            </a:r>
            <a:r>
              <a:rPr lang="en-US" dirty="0" err="1"/>
              <a:t>m</a:t>
            </a:r>
            <a:r>
              <a:rPr lang="en-US" dirty="0" err="1">
                <a:cs typeface="Arial" charset="0"/>
              </a:rPr>
              <a:t>á</a:t>
            </a:r>
            <a:r>
              <a:rPr lang="en-US" dirty="0" err="1"/>
              <a:t>s</a:t>
            </a:r>
            <a:r>
              <a:rPr lang="en-US" dirty="0"/>
              <a:t> </a:t>
            </a:r>
            <a:r>
              <a:rPr lang="en-US" dirty="0" err="1"/>
              <a:t>abajo</a:t>
            </a:r>
            <a:r>
              <a:rPr lang="en-US" dirty="0"/>
              <a:t> y sale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sif</a:t>
            </a:r>
            <a:r>
              <a:rPr lang="en-US" dirty="0" err="1">
                <a:cs typeface="Times New Roman" pitchFamily="18" charset="0"/>
              </a:rPr>
              <a:t>ó</a:t>
            </a:r>
            <a:r>
              <a:rPr lang="en-US" dirty="0" err="1"/>
              <a:t>n</a:t>
            </a:r>
            <a:endParaRPr lang="en-US" dirty="0"/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/>
              <a:t>El </a:t>
            </a:r>
            <a:r>
              <a:rPr lang="en-US" dirty="0" err="1"/>
              <a:t>lecho</a:t>
            </a:r>
            <a:r>
              <a:rPr lang="en-US" dirty="0"/>
              <a:t> de arena </a:t>
            </a:r>
            <a:r>
              <a:rPr lang="en-US" dirty="0" err="1"/>
              <a:t>est</a:t>
            </a:r>
            <a:r>
              <a:rPr lang="en-US" dirty="0" err="1">
                <a:cs typeface="Arial" charset="0"/>
              </a:rPr>
              <a:t>á</a:t>
            </a:r>
            <a:r>
              <a:rPr lang="en-US" dirty="0">
                <a:cs typeface="Arial" charset="0"/>
              </a:rPr>
              <a:t> </a:t>
            </a:r>
            <a:r>
              <a:rPr lang="en-US" dirty="0" err="1">
                <a:cs typeface="Arial" charset="0"/>
              </a:rPr>
              <a:t>fluidizado</a:t>
            </a:r>
            <a:endParaRPr lang="en-US" dirty="0"/>
          </a:p>
        </p:txBody>
      </p:sp>
      <p:sp>
        <p:nvSpPr>
          <p:cNvPr id="97" name="Rectangle 5" descr="Cork"/>
          <p:cNvSpPr>
            <a:spLocks noChangeArrowheads="1"/>
          </p:cNvSpPr>
          <p:nvPr/>
        </p:nvSpPr>
        <p:spPr bwMode="auto">
          <a:xfrm>
            <a:off x="5640388" y="2185988"/>
            <a:ext cx="1493837" cy="1820862"/>
          </a:xfrm>
          <a:prstGeom prst="rect">
            <a:avLst/>
          </a:prstGeom>
          <a:solidFill>
            <a:srgbClr val="3399FF"/>
          </a:solidFill>
          <a:ln w="12700">
            <a:solidFill>
              <a:schemeClr val="tx1"/>
            </a:solidFill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98" name="Chord 97"/>
          <p:cNvSpPr/>
          <p:nvPr/>
        </p:nvSpPr>
        <p:spPr bwMode="auto">
          <a:xfrm rot="5400000" flipH="1">
            <a:off x="7210425" y="1905000"/>
            <a:ext cx="228600" cy="228600"/>
          </a:xfrm>
          <a:prstGeom prst="chord">
            <a:avLst>
              <a:gd name="adj1" fmla="val 15384200"/>
              <a:gd name="adj2" fmla="val 15085416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99" name="Rectangle 5" descr="Cork"/>
          <p:cNvSpPr>
            <a:spLocks noChangeArrowheads="1"/>
          </p:cNvSpPr>
          <p:nvPr/>
        </p:nvSpPr>
        <p:spPr bwMode="auto">
          <a:xfrm>
            <a:off x="7253288" y="4189413"/>
            <a:ext cx="433387" cy="1027112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00" name="Rectangle 5" descr="Cork"/>
          <p:cNvSpPr>
            <a:spLocks noChangeArrowheads="1"/>
          </p:cNvSpPr>
          <p:nvPr/>
        </p:nvSpPr>
        <p:spPr bwMode="auto">
          <a:xfrm>
            <a:off x="5648325" y="3992563"/>
            <a:ext cx="1495425" cy="2398712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01" name="Rectangle 5" descr="Cork"/>
          <p:cNvSpPr>
            <a:spLocks noChangeArrowheads="1"/>
          </p:cNvSpPr>
          <p:nvPr/>
        </p:nvSpPr>
        <p:spPr bwMode="auto">
          <a:xfrm>
            <a:off x="5648325" y="4535488"/>
            <a:ext cx="1495425" cy="186848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0" sx="100000" sy="100000" flip="none" algn="tl"/>
          </a:blip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02" name="Rectangle 5" descr="Cork"/>
          <p:cNvSpPr>
            <a:spLocks noChangeArrowheads="1"/>
          </p:cNvSpPr>
          <p:nvPr/>
        </p:nvSpPr>
        <p:spPr bwMode="auto">
          <a:xfrm>
            <a:off x="5659438" y="5229225"/>
            <a:ext cx="1493837" cy="117475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0" ty="0" sx="100000" sy="100000" flip="none" algn="tl"/>
          </a:blip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03" name="Rectangle 5" descr="Cork"/>
          <p:cNvSpPr>
            <a:spLocks noChangeArrowheads="1"/>
          </p:cNvSpPr>
          <p:nvPr/>
        </p:nvSpPr>
        <p:spPr bwMode="auto">
          <a:xfrm>
            <a:off x="5641975" y="2178050"/>
            <a:ext cx="1493838" cy="1819275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04" name="Freeform 103"/>
          <p:cNvSpPr/>
          <p:nvPr/>
        </p:nvSpPr>
        <p:spPr bwMode="auto">
          <a:xfrm>
            <a:off x="5638800" y="1800225"/>
            <a:ext cx="1493838" cy="460375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80451"/>
              <a:gd name="connsiteX1" fmla="*/ 9833 w 2635046"/>
              <a:gd name="connsiteY1" fmla="*/ 3280451 h 3280451"/>
              <a:gd name="connsiteX2" fmla="*/ 2635046 w 2635046"/>
              <a:gd name="connsiteY2" fmla="*/ 3280451 h 3280451"/>
              <a:gd name="connsiteX3" fmla="*/ 2635046 w 2635046"/>
              <a:gd name="connsiteY3" fmla="*/ 25973 h 3280451"/>
              <a:gd name="connsiteX0" fmla="*/ 0 w 2635046"/>
              <a:gd name="connsiteY0" fmla="*/ 0 h 3260247"/>
              <a:gd name="connsiteX1" fmla="*/ 9833 w 2635046"/>
              <a:gd name="connsiteY1" fmla="*/ 3260247 h 3260247"/>
              <a:gd name="connsiteX2" fmla="*/ 2635046 w 2635046"/>
              <a:gd name="connsiteY2" fmla="*/ 3260247 h 3260247"/>
              <a:gd name="connsiteX3" fmla="*/ 2635046 w 2635046"/>
              <a:gd name="connsiteY3" fmla="*/ 5769 h 3260247"/>
              <a:gd name="connsiteX0" fmla="*/ 0 w 2635046"/>
              <a:gd name="connsiteY0" fmla="*/ 3660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54859"/>
              <a:gd name="connsiteX1" fmla="*/ 9833 w 2635046"/>
              <a:gd name="connsiteY1" fmla="*/ 3254859 h 3254859"/>
              <a:gd name="connsiteX2" fmla="*/ 2635046 w 2635046"/>
              <a:gd name="connsiteY2" fmla="*/ 3254859 h 3254859"/>
              <a:gd name="connsiteX3" fmla="*/ 2635046 w 2635046"/>
              <a:gd name="connsiteY3" fmla="*/ 381 h 325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3254859">
                <a:moveTo>
                  <a:pt x="0" y="0"/>
                </a:moveTo>
                <a:cubicBezTo>
                  <a:pt x="3278" y="1078271"/>
                  <a:pt x="6555" y="2176588"/>
                  <a:pt x="9833" y="3254859"/>
                </a:cubicBezTo>
                <a:lnTo>
                  <a:pt x="2635046" y="3254859"/>
                </a:lnTo>
                <a:lnTo>
                  <a:pt x="2635046" y="381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5" name="Freeform 104"/>
          <p:cNvSpPr/>
          <p:nvPr/>
        </p:nvSpPr>
        <p:spPr bwMode="auto">
          <a:xfrm>
            <a:off x="7254875" y="3910013"/>
            <a:ext cx="431800" cy="1311275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3254478">
                <a:moveTo>
                  <a:pt x="0" y="19665"/>
                </a:moveTo>
                <a:cubicBezTo>
                  <a:pt x="3278" y="1097936"/>
                  <a:pt x="6555" y="2176207"/>
                  <a:pt x="9833" y="3254478"/>
                </a:cubicBezTo>
                <a:lnTo>
                  <a:pt x="2635046" y="3254478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6" name="Freeform 105"/>
          <p:cNvSpPr/>
          <p:nvPr/>
        </p:nvSpPr>
        <p:spPr bwMode="auto">
          <a:xfrm flipH="1" flipV="1">
            <a:off x="8482013" y="4044950"/>
            <a:ext cx="150812" cy="213360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3254478">
                <a:moveTo>
                  <a:pt x="0" y="19665"/>
                </a:moveTo>
                <a:cubicBezTo>
                  <a:pt x="3278" y="1097936"/>
                  <a:pt x="6555" y="2176207"/>
                  <a:pt x="9833" y="3254478"/>
                </a:cubicBezTo>
                <a:lnTo>
                  <a:pt x="2635046" y="3254478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7" name="Rectangle 5" descr="Cork"/>
          <p:cNvSpPr>
            <a:spLocks noChangeArrowheads="1"/>
          </p:cNvSpPr>
          <p:nvPr/>
        </p:nvSpPr>
        <p:spPr bwMode="auto">
          <a:xfrm flipH="1" flipV="1">
            <a:off x="7669213" y="4046538"/>
            <a:ext cx="835025" cy="1524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cxnSp>
        <p:nvCxnSpPr>
          <p:cNvPr id="19470" name="Straight Connector 107"/>
          <p:cNvCxnSpPr>
            <a:cxnSpLocks noChangeShapeType="1"/>
          </p:cNvCxnSpPr>
          <p:nvPr/>
        </p:nvCxnSpPr>
        <p:spPr bwMode="auto">
          <a:xfrm flipH="1" flipV="1">
            <a:off x="7669213" y="4211638"/>
            <a:ext cx="835025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 type="none" w="lg" len="med"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471" name="Straight Connector 108"/>
          <p:cNvCxnSpPr>
            <a:cxnSpLocks noChangeShapeType="1"/>
          </p:cNvCxnSpPr>
          <p:nvPr/>
        </p:nvCxnSpPr>
        <p:spPr bwMode="auto">
          <a:xfrm flipH="1" flipV="1">
            <a:off x="7667625" y="4044950"/>
            <a:ext cx="835025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 type="none" w="lg" len="med"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110" name="Group 30"/>
          <p:cNvGrpSpPr/>
          <p:nvPr/>
        </p:nvGrpSpPr>
        <p:grpSpPr>
          <a:xfrm>
            <a:off x="6780035" y="2257161"/>
            <a:ext cx="751909" cy="2013849"/>
            <a:chOff x="2837111" y="2489571"/>
            <a:chExt cx="751909" cy="2013849"/>
          </a:xfrm>
          <a:solidFill>
            <a:srgbClr val="FFFFFF"/>
          </a:solidFill>
        </p:grpSpPr>
        <p:sp>
          <p:nvSpPr>
            <p:cNvPr id="111" name="Rectangle 5" descr="Cork"/>
            <p:cNvSpPr>
              <a:spLocks noChangeArrowheads="1"/>
            </p:cNvSpPr>
            <p:nvPr/>
          </p:nvSpPr>
          <p:spPr bwMode="auto">
            <a:xfrm flipH="1" flipV="1">
              <a:off x="2842256" y="2493863"/>
              <a:ext cx="733427" cy="142656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112" name="Rectangle 111" descr="Cork"/>
            <p:cNvSpPr>
              <a:spLocks noChangeArrowheads="1"/>
            </p:cNvSpPr>
            <p:nvPr/>
          </p:nvSpPr>
          <p:spPr bwMode="auto">
            <a:xfrm>
              <a:off x="2837111" y="2489571"/>
              <a:ext cx="127069" cy="200622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113" name="Rectangle 112" descr="Cork"/>
            <p:cNvSpPr>
              <a:spLocks noChangeArrowheads="1"/>
            </p:cNvSpPr>
            <p:nvPr/>
          </p:nvSpPr>
          <p:spPr bwMode="auto">
            <a:xfrm>
              <a:off x="3461951" y="2497191"/>
              <a:ext cx="127069" cy="2006229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</p:grpSp>
      <p:sp>
        <p:nvSpPr>
          <p:cNvPr id="114" name="Rectangle 5" descr="Cork"/>
          <p:cNvSpPr>
            <a:spLocks noChangeArrowheads="1"/>
          </p:cNvSpPr>
          <p:nvPr/>
        </p:nvSpPr>
        <p:spPr bwMode="auto">
          <a:xfrm>
            <a:off x="6643688" y="3994150"/>
            <a:ext cx="333375" cy="292100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15" name="Rectangle 5" descr="Cork"/>
          <p:cNvSpPr>
            <a:spLocks noChangeArrowheads="1"/>
          </p:cNvSpPr>
          <p:nvPr/>
        </p:nvSpPr>
        <p:spPr bwMode="auto">
          <a:xfrm>
            <a:off x="7407275" y="4178300"/>
            <a:ext cx="107950" cy="89217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16" name="Rectangle 5" descr="Cork"/>
          <p:cNvSpPr>
            <a:spLocks noChangeArrowheads="1"/>
          </p:cNvSpPr>
          <p:nvPr/>
        </p:nvSpPr>
        <p:spPr bwMode="auto">
          <a:xfrm flipH="1" flipV="1">
            <a:off x="6775450" y="2241550"/>
            <a:ext cx="733425" cy="142875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17" name="Rectangle 116" descr="Cork"/>
          <p:cNvSpPr>
            <a:spLocks noChangeArrowheads="1"/>
          </p:cNvSpPr>
          <p:nvPr/>
        </p:nvSpPr>
        <p:spPr bwMode="auto">
          <a:xfrm>
            <a:off x="6770688" y="2236788"/>
            <a:ext cx="130175" cy="682625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18" name="Rectangle 5" descr="Cork"/>
          <p:cNvSpPr>
            <a:spLocks noChangeArrowheads="1"/>
          </p:cNvSpPr>
          <p:nvPr/>
        </p:nvSpPr>
        <p:spPr bwMode="auto">
          <a:xfrm flipH="1" flipV="1">
            <a:off x="7267575" y="4059238"/>
            <a:ext cx="1354138" cy="130175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19" name="Rectangle 118" descr="Cork"/>
          <p:cNvSpPr>
            <a:spLocks noChangeArrowheads="1"/>
          </p:cNvSpPr>
          <p:nvPr/>
        </p:nvSpPr>
        <p:spPr bwMode="auto">
          <a:xfrm>
            <a:off x="7396163" y="2244725"/>
            <a:ext cx="139700" cy="2870200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grpSp>
        <p:nvGrpSpPr>
          <p:cNvPr id="19479" name="Group 66"/>
          <p:cNvGrpSpPr>
            <a:grpSpLocks/>
          </p:cNvGrpSpPr>
          <p:nvPr/>
        </p:nvGrpSpPr>
        <p:grpSpPr bwMode="auto">
          <a:xfrm>
            <a:off x="7296150" y="1752600"/>
            <a:ext cx="60325" cy="492125"/>
            <a:chOff x="3352800" y="2125980"/>
            <a:chExt cx="60960" cy="350520"/>
          </a:xfrm>
        </p:grpSpPr>
        <p:cxnSp>
          <p:nvCxnSpPr>
            <p:cNvPr id="19480" name="Straight Connector 122"/>
            <p:cNvCxnSpPr>
              <a:cxnSpLocks noChangeShapeType="1"/>
            </p:cNvCxnSpPr>
            <p:nvPr/>
          </p:nvCxnSpPr>
          <p:spPr bwMode="auto">
            <a:xfrm rot="5400000" flipH="1" flipV="1">
              <a:off x="3177540" y="2301240"/>
              <a:ext cx="35052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481" name="Straight Connector 123"/>
            <p:cNvCxnSpPr>
              <a:cxnSpLocks noChangeShapeType="1"/>
            </p:cNvCxnSpPr>
            <p:nvPr/>
          </p:nvCxnSpPr>
          <p:spPr bwMode="auto">
            <a:xfrm rot="5400000" flipH="1" flipV="1">
              <a:off x="3238500" y="2301240"/>
              <a:ext cx="35052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25" name="Group 65"/>
          <p:cNvGrpSpPr>
            <a:grpSpLocks/>
          </p:cNvGrpSpPr>
          <p:nvPr/>
        </p:nvGrpSpPr>
        <p:grpSpPr bwMode="auto">
          <a:xfrm rot="5400000">
            <a:off x="7210425" y="1905000"/>
            <a:ext cx="228600" cy="228600"/>
            <a:chOff x="3844290" y="2049780"/>
            <a:chExt cx="228600" cy="228600"/>
          </a:xfrm>
        </p:grpSpPr>
        <p:sp>
          <p:nvSpPr>
            <p:cNvPr id="126" name="Chord 125"/>
            <p:cNvSpPr/>
            <p:nvPr/>
          </p:nvSpPr>
          <p:spPr bwMode="auto">
            <a:xfrm flipH="1">
              <a:off x="3844290" y="2049780"/>
              <a:ext cx="228600" cy="228600"/>
            </a:xfrm>
            <a:prstGeom prst="chord">
              <a:avLst>
                <a:gd name="adj1" fmla="val 6444352"/>
                <a:gd name="adj2" fmla="val 6302526"/>
              </a:avLst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US" sz="2800" kern="0">
                <a:solidFill>
                  <a:srgbClr val="663300"/>
                </a:solidFill>
                <a:latin typeface="Times New Roman" pitchFamily="18" charset="0"/>
              </a:endParaRPr>
            </a:p>
          </p:txBody>
        </p:sp>
        <p:sp>
          <p:nvSpPr>
            <p:cNvPr id="127" name="Chord 126"/>
            <p:cNvSpPr/>
            <p:nvPr/>
          </p:nvSpPr>
          <p:spPr bwMode="auto">
            <a:xfrm>
              <a:off x="3844290" y="2049780"/>
              <a:ext cx="228600" cy="228600"/>
            </a:xfrm>
            <a:prstGeom prst="chord">
              <a:avLst>
                <a:gd name="adj1" fmla="val 6444352"/>
                <a:gd name="adj2" fmla="val 15085416"/>
              </a:avLst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US" sz="2800" kern="0">
                <a:solidFill>
                  <a:srgbClr val="663300"/>
                </a:solidFill>
                <a:latin typeface="Times New Roman" pitchFamily="18" charset="0"/>
              </a:endParaRPr>
            </a:p>
          </p:txBody>
        </p:sp>
        <p:sp>
          <p:nvSpPr>
            <p:cNvPr id="128" name="Chord 127"/>
            <p:cNvSpPr/>
            <p:nvPr/>
          </p:nvSpPr>
          <p:spPr bwMode="auto">
            <a:xfrm flipH="1">
              <a:off x="3844290" y="2049780"/>
              <a:ext cx="228600" cy="228600"/>
            </a:xfrm>
            <a:prstGeom prst="chord">
              <a:avLst>
                <a:gd name="adj1" fmla="val 6444352"/>
                <a:gd name="adj2" fmla="val 15085416"/>
              </a:avLst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US" sz="2800" kern="0">
                <a:solidFill>
                  <a:srgbClr val="66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29" name="Rectangle 128"/>
          <p:cNvSpPr/>
          <p:nvPr/>
        </p:nvSpPr>
        <p:spPr bwMode="auto">
          <a:xfrm>
            <a:off x="7308850" y="2184400"/>
            <a:ext cx="36513" cy="74613"/>
          </a:xfrm>
          <a:prstGeom prst="rect">
            <a:avLst/>
          </a:prstGeom>
          <a:solidFill>
            <a:srgbClr val="FFFFFF"/>
          </a:solidFill>
          <a:ln w="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30" name="Rectangle 5" descr="Cork"/>
          <p:cNvSpPr>
            <a:spLocks noChangeArrowheads="1"/>
          </p:cNvSpPr>
          <p:nvPr/>
        </p:nvSpPr>
        <p:spPr bwMode="auto">
          <a:xfrm>
            <a:off x="6773863" y="3965575"/>
            <a:ext cx="119062" cy="292100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31" name="Rectangle 5" descr="Cork"/>
          <p:cNvSpPr>
            <a:spLocks noChangeArrowheads="1"/>
          </p:cNvSpPr>
          <p:nvPr/>
        </p:nvSpPr>
        <p:spPr bwMode="auto">
          <a:xfrm>
            <a:off x="6775450" y="2898775"/>
            <a:ext cx="125413" cy="1081088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32" name="Oval 14"/>
          <p:cNvSpPr>
            <a:spLocks noChangeArrowheads="1"/>
          </p:cNvSpPr>
          <p:nvPr/>
        </p:nvSpPr>
        <p:spPr bwMode="auto">
          <a:xfrm>
            <a:off x="7407275" y="4994275"/>
            <a:ext cx="106363" cy="96838"/>
          </a:xfrm>
          <a:prstGeom prst="ellipse">
            <a:avLst/>
          </a:prstGeom>
          <a:solidFill>
            <a:srgbClr val="FFFFF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133" name="Rectangle 5" descr="Cork"/>
          <p:cNvSpPr>
            <a:spLocks noChangeArrowheads="1"/>
          </p:cNvSpPr>
          <p:nvPr/>
        </p:nvSpPr>
        <p:spPr bwMode="auto">
          <a:xfrm>
            <a:off x="7408863" y="4244975"/>
            <a:ext cx="107950" cy="892175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34" name="Rectangle 5" descr="Cork"/>
          <p:cNvSpPr>
            <a:spLocks noChangeArrowheads="1"/>
          </p:cNvSpPr>
          <p:nvPr/>
        </p:nvSpPr>
        <p:spPr bwMode="auto">
          <a:xfrm flipH="1" flipV="1">
            <a:off x="8496300" y="4070350"/>
            <a:ext cx="138113" cy="2292350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21" name="Freeform 120"/>
          <p:cNvSpPr/>
          <p:nvPr/>
        </p:nvSpPr>
        <p:spPr bwMode="auto">
          <a:xfrm flipV="1">
            <a:off x="6911975" y="2395538"/>
            <a:ext cx="473075" cy="268605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80451"/>
              <a:gd name="connsiteX1" fmla="*/ 9833 w 2635046"/>
              <a:gd name="connsiteY1" fmla="*/ 3280451 h 3280451"/>
              <a:gd name="connsiteX2" fmla="*/ 2635046 w 2635046"/>
              <a:gd name="connsiteY2" fmla="*/ 3280451 h 3280451"/>
              <a:gd name="connsiteX3" fmla="*/ 2635046 w 2635046"/>
              <a:gd name="connsiteY3" fmla="*/ 25973 h 3280451"/>
              <a:gd name="connsiteX0" fmla="*/ 0 w 2635046"/>
              <a:gd name="connsiteY0" fmla="*/ 0 h 3260247"/>
              <a:gd name="connsiteX1" fmla="*/ 9833 w 2635046"/>
              <a:gd name="connsiteY1" fmla="*/ 3260247 h 3260247"/>
              <a:gd name="connsiteX2" fmla="*/ 2635046 w 2635046"/>
              <a:gd name="connsiteY2" fmla="*/ 3260247 h 3260247"/>
              <a:gd name="connsiteX3" fmla="*/ 2635046 w 2635046"/>
              <a:gd name="connsiteY3" fmla="*/ 5769 h 3260247"/>
              <a:gd name="connsiteX0" fmla="*/ 0 w 2635046"/>
              <a:gd name="connsiteY0" fmla="*/ 3660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54859"/>
              <a:gd name="connsiteX1" fmla="*/ 9833 w 2635046"/>
              <a:gd name="connsiteY1" fmla="*/ 3254859 h 3254859"/>
              <a:gd name="connsiteX2" fmla="*/ 2635046 w 2635046"/>
              <a:gd name="connsiteY2" fmla="*/ 3254859 h 3254859"/>
              <a:gd name="connsiteX3" fmla="*/ 2635046 w 2635046"/>
              <a:gd name="connsiteY3" fmla="*/ 381 h 3254859"/>
              <a:gd name="connsiteX0" fmla="*/ 0 w 2635046"/>
              <a:gd name="connsiteY0" fmla="*/ 1244382 h 4499241"/>
              <a:gd name="connsiteX1" fmla="*/ 9833 w 2635046"/>
              <a:gd name="connsiteY1" fmla="*/ 4499241 h 4499241"/>
              <a:gd name="connsiteX2" fmla="*/ 2635046 w 2635046"/>
              <a:gd name="connsiteY2" fmla="*/ 4499241 h 4499241"/>
              <a:gd name="connsiteX3" fmla="*/ 2635046 w 2635046"/>
              <a:gd name="connsiteY3" fmla="*/ 0 h 4499241"/>
              <a:gd name="connsiteX0" fmla="*/ 0 w 2635046"/>
              <a:gd name="connsiteY0" fmla="*/ 1334470 h 4499241"/>
              <a:gd name="connsiteX1" fmla="*/ 9833 w 2635046"/>
              <a:gd name="connsiteY1" fmla="*/ 4499241 h 4499241"/>
              <a:gd name="connsiteX2" fmla="*/ 2635046 w 2635046"/>
              <a:gd name="connsiteY2" fmla="*/ 4499241 h 4499241"/>
              <a:gd name="connsiteX3" fmla="*/ 2635046 w 2635046"/>
              <a:gd name="connsiteY3" fmla="*/ 0 h 449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4499241">
                <a:moveTo>
                  <a:pt x="0" y="1334470"/>
                </a:moveTo>
                <a:cubicBezTo>
                  <a:pt x="3278" y="2412741"/>
                  <a:pt x="6555" y="3420970"/>
                  <a:pt x="9833" y="4499241"/>
                </a:cubicBezTo>
                <a:lnTo>
                  <a:pt x="2635046" y="4499241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20" name="Freeform 119"/>
          <p:cNvSpPr/>
          <p:nvPr/>
        </p:nvSpPr>
        <p:spPr bwMode="auto">
          <a:xfrm flipV="1">
            <a:off x="6761163" y="2243138"/>
            <a:ext cx="774700" cy="283845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80451"/>
              <a:gd name="connsiteX1" fmla="*/ 9833 w 2635046"/>
              <a:gd name="connsiteY1" fmla="*/ 3280451 h 3280451"/>
              <a:gd name="connsiteX2" fmla="*/ 2635046 w 2635046"/>
              <a:gd name="connsiteY2" fmla="*/ 3280451 h 3280451"/>
              <a:gd name="connsiteX3" fmla="*/ 2635046 w 2635046"/>
              <a:gd name="connsiteY3" fmla="*/ 25973 h 3280451"/>
              <a:gd name="connsiteX0" fmla="*/ 0 w 2635046"/>
              <a:gd name="connsiteY0" fmla="*/ 0 h 3260247"/>
              <a:gd name="connsiteX1" fmla="*/ 9833 w 2635046"/>
              <a:gd name="connsiteY1" fmla="*/ 3260247 h 3260247"/>
              <a:gd name="connsiteX2" fmla="*/ 2635046 w 2635046"/>
              <a:gd name="connsiteY2" fmla="*/ 3260247 h 3260247"/>
              <a:gd name="connsiteX3" fmla="*/ 2635046 w 2635046"/>
              <a:gd name="connsiteY3" fmla="*/ 5769 h 3260247"/>
              <a:gd name="connsiteX0" fmla="*/ 0 w 2635046"/>
              <a:gd name="connsiteY0" fmla="*/ 3660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54859"/>
              <a:gd name="connsiteX1" fmla="*/ 9833 w 2635046"/>
              <a:gd name="connsiteY1" fmla="*/ 3254859 h 3254859"/>
              <a:gd name="connsiteX2" fmla="*/ 2635046 w 2635046"/>
              <a:gd name="connsiteY2" fmla="*/ 3254859 h 3254859"/>
              <a:gd name="connsiteX3" fmla="*/ 2635046 w 2635046"/>
              <a:gd name="connsiteY3" fmla="*/ 381 h 3254859"/>
              <a:gd name="connsiteX0" fmla="*/ 0 w 2635046"/>
              <a:gd name="connsiteY0" fmla="*/ 1244382 h 4499241"/>
              <a:gd name="connsiteX1" fmla="*/ 9833 w 2635046"/>
              <a:gd name="connsiteY1" fmla="*/ 4499241 h 4499241"/>
              <a:gd name="connsiteX2" fmla="*/ 2635046 w 2635046"/>
              <a:gd name="connsiteY2" fmla="*/ 4499241 h 4499241"/>
              <a:gd name="connsiteX3" fmla="*/ 2635046 w 2635046"/>
              <a:gd name="connsiteY3" fmla="*/ 0 h 449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4499241">
                <a:moveTo>
                  <a:pt x="0" y="1244382"/>
                </a:moveTo>
                <a:cubicBezTo>
                  <a:pt x="3278" y="2322653"/>
                  <a:pt x="6555" y="3420970"/>
                  <a:pt x="9833" y="4499241"/>
                </a:cubicBezTo>
                <a:lnTo>
                  <a:pt x="2635046" y="4499241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43" name="Rectangle 104"/>
          <p:cNvSpPr txBox="1">
            <a:spLocks noChangeArrowheads="1"/>
          </p:cNvSpPr>
          <p:nvPr/>
        </p:nvSpPr>
        <p:spPr bwMode="auto">
          <a:xfrm>
            <a:off x="129282" y="309629"/>
            <a:ext cx="632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n-US" sz="4000" smtClean="0"/>
              <a:t>Dos </a:t>
            </a:r>
            <a:r>
              <a:rPr lang="es-HN" sz="4000" smtClean="0"/>
              <a:t>Innovaciones</a:t>
            </a:r>
            <a:endParaRPr lang="es-HN" sz="4000" dirty="0"/>
          </a:p>
        </p:txBody>
      </p:sp>
    </p:spTree>
    <p:extLst>
      <p:ext uri="{BB962C8B-B14F-4D97-AF65-F5344CB8AC3E}">
        <p14:creationId xmlns:p14="http://schemas.microsoft.com/office/powerpoint/2010/main" xmlns="" val="1063231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5000" ac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1.38889E-6 -2.96296E-6 C 0.00035 0.00209 -0.00104 0.01019 0.00156 0.01181 C 0.00417 0.01343 0.01233 0.0213 0.0151 0.00949 C 0.01788 -0.00231 0.01858 -0.0412 0.01823 -0.05949 C 0.01788 -0.07777 0.01371 -0.08981 0.01337 -0.10092 C 0.01302 -0.11203 0.01597 -0.12199 0.01649 -0.12615 " pathEditMode="relative" rAng="0" ptsTypes="aaaaaa">
                                      <p:cBhvr>
                                        <p:cTn id="27" dur="1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0" y="-53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4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  <p:bldP spid="103" grpId="0" animBg="1"/>
      <p:bldP spid="116" grpId="0" animBg="1"/>
      <p:bldP spid="117" grpId="0" animBg="1"/>
      <p:bldP spid="118" grpId="0" animBg="1"/>
      <p:bldP spid="119" grpId="0" animBg="1"/>
      <p:bldP spid="132" grpId="0" animBg="1"/>
      <p:bldP spid="132" grpId="1" animBg="1"/>
      <p:bldP spid="132" grpId="2" animBg="1"/>
      <p:bldP spid="133" grpId="0" animBg="1"/>
      <p:bldP spid="133" grpId="1" animBg="1"/>
      <p:bldP spid="1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5800" y="1981200"/>
            <a:ext cx="4038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b="1" dirty="0" smtClean="0"/>
              <a:t>Nuevo </a:t>
            </a:r>
            <a:r>
              <a:rPr lang="en-US" b="1" dirty="0" err="1" smtClean="0"/>
              <a:t>ciclo</a:t>
            </a:r>
            <a:r>
              <a:rPr lang="en-US" b="1" dirty="0" smtClean="0"/>
              <a:t> de </a:t>
            </a:r>
            <a:r>
              <a:rPr lang="en-US" b="1" dirty="0" err="1"/>
              <a:t>filtraci</a:t>
            </a:r>
            <a:r>
              <a:rPr lang="en-US" b="1" dirty="0" err="1">
                <a:cs typeface="Times New Roman" pitchFamily="18" charset="0"/>
              </a:rPr>
              <a:t>ó</a:t>
            </a:r>
            <a:r>
              <a:rPr lang="en-US" b="1" dirty="0" err="1"/>
              <a:t>n</a:t>
            </a:r>
            <a:endParaRPr lang="en-US" b="1" dirty="0"/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/>
              <a:t>El </a:t>
            </a:r>
            <a:r>
              <a:rPr lang="en-US" dirty="0" err="1"/>
              <a:t>operador</a:t>
            </a:r>
            <a:r>
              <a:rPr lang="en-US" dirty="0"/>
              <a:t> </a:t>
            </a:r>
            <a:r>
              <a:rPr lang="en-US" dirty="0" err="1"/>
              <a:t>abre</a:t>
            </a:r>
            <a:r>
              <a:rPr lang="en-US" dirty="0"/>
              <a:t> la </a:t>
            </a:r>
            <a:r>
              <a:rPr lang="en-US" dirty="0" err="1"/>
              <a:t>v</a:t>
            </a:r>
            <a:r>
              <a:rPr lang="en-US" dirty="0" err="1">
                <a:cs typeface="Times New Roman" pitchFamily="18" charset="0"/>
              </a:rPr>
              <a:t>á</a:t>
            </a:r>
            <a:r>
              <a:rPr lang="en-US" dirty="0" err="1"/>
              <a:t>lvula</a:t>
            </a:r>
            <a:r>
              <a:rPr lang="en-US" dirty="0"/>
              <a:t> de </a:t>
            </a:r>
            <a:r>
              <a:rPr lang="en-US" dirty="0" err="1"/>
              <a:t>aire</a:t>
            </a:r>
            <a:r>
              <a:rPr lang="en-US" dirty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romper </a:t>
            </a:r>
            <a:r>
              <a:rPr lang="en-US" dirty="0"/>
              <a:t>el </a:t>
            </a:r>
            <a:r>
              <a:rPr lang="en-US" dirty="0" err="1" smtClean="0"/>
              <a:t>sif</a:t>
            </a:r>
            <a:r>
              <a:rPr lang="en-US" dirty="0" err="1" smtClean="0">
                <a:cs typeface="Times New Roman" pitchFamily="18" charset="0"/>
              </a:rPr>
              <a:t>ó</a:t>
            </a:r>
            <a:r>
              <a:rPr lang="en-US" dirty="0" err="1" smtClean="0"/>
              <a:t>n</a:t>
            </a:r>
            <a:r>
              <a:rPr lang="en-US" dirty="0" smtClean="0"/>
              <a:t> y </a:t>
            </a:r>
            <a:r>
              <a:rPr lang="en-US" dirty="0" err="1" smtClean="0"/>
              <a:t>cierra</a:t>
            </a:r>
            <a:r>
              <a:rPr lang="en-US" dirty="0" smtClean="0"/>
              <a:t> de </a:t>
            </a:r>
            <a:r>
              <a:rPr lang="en-US" dirty="0" err="1" smtClean="0"/>
              <a:t>nuevo</a:t>
            </a:r>
            <a:endParaRPr lang="en-US" dirty="0"/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/>
              <a:t>El </a:t>
            </a:r>
            <a:r>
              <a:rPr lang="en-US" dirty="0" err="1"/>
              <a:t>agua</a:t>
            </a:r>
            <a:r>
              <a:rPr lang="en-US" dirty="0"/>
              <a:t> </a:t>
            </a:r>
            <a:r>
              <a:rPr lang="en-US" dirty="0" err="1"/>
              <a:t>sube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empezar</a:t>
            </a:r>
            <a:r>
              <a:rPr lang="en-US" dirty="0"/>
              <a:t> </a:t>
            </a:r>
            <a:r>
              <a:rPr lang="en-US" dirty="0" err="1"/>
              <a:t>filtraci</a:t>
            </a:r>
            <a:r>
              <a:rPr lang="en-US" dirty="0" err="1">
                <a:cs typeface="Times New Roman" pitchFamily="18" charset="0"/>
              </a:rPr>
              <a:t>ó</a:t>
            </a:r>
            <a:r>
              <a:rPr lang="en-US" dirty="0" err="1"/>
              <a:t>n</a:t>
            </a:r>
            <a:endParaRPr lang="en-US" dirty="0"/>
          </a:p>
        </p:txBody>
      </p:sp>
      <p:sp>
        <p:nvSpPr>
          <p:cNvPr id="93" name="Chord 92"/>
          <p:cNvSpPr/>
          <p:nvPr/>
        </p:nvSpPr>
        <p:spPr bwMode="auto">
          <a:xfrm rot="5400000" flipH="1">
            <a:off x="7210425" y="1905000"/>
            <a:ext cx="228600" cy="228600"/>
          </a:xfrm>
          <a:prstGeom prst="chord">
            <a:avLst>
              <a:gd name="adj1" fmla="val 15384200"/>
              <a:gd name="adj2" fmla="val 15085416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94" name="Rectangle 5" descr="Cork"/>
          <p:cNvSpPr>
            <a:spLocks noChangeArrowheads="1"/>
          </p:cNvSpPr>
          <p:nvPr/>
        </p:nvSpPr>
        <p:spPr bwMode="auto">
          <a:xfrm>
            <a:off x="7253288" y="4059238"/>
            <a:ext cx="433387" cy="1157287"/>
          </a:xfrm>
          <a:prstGeom prst="rect">
            <a:avLst/>
          </a:prstGeom>
          <a:solidFill>
            <a:srgbClr val="3399FF"/>
          </a:solidFill>
          <a:ln w="12700">
            <a:solidFill>
              <a:schemeClr val="tx1"/>
            </a:solidFill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95" name="Rectangle 5" descr="Cork"/>
          <p:cNvSpPr>
            <a:spLocks noChangeArrowheads="1"/>
          </p:cNvSpPr>
          <p:nvPr/>
        </p:nvSpPr>
        <p:spPr bwMode="auto">
          <a:xfrm>
            <a:off x="5648325" y="3992563"/>
            <a:ext cx="1495425" cy="2398712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96" name="Rectangle 5" descr="Cork"/>
          <p:cNvSpPr>
            <a:spLocks noChangeArrowheads="1"/>
          </p:cNvSpPr>
          <p:nvPr/>
        </p:nvSpPr>
        <p:spPr bwMode="auto">
          <a:xfrm>
            <a:off x="5648325" y="4535488"/>
            <a:ext cx="1495425" cy="186848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97" name="Rectangle 5" descr="Cork"/>
          <p:cNvSpPr>
            <a:spLocks noChangeArrowheads="1"/>
          </p:cNvSpPr>
          <p:nvPr/>
        </p:nvSpPr>
        <p:spPr bwMode="auto">
          <a:xfrm>
            <a:off x="5656263" y="5229225"/>
            <a:ext cx="1495425" cy="117475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98" name="Freeform 97"/>
          <p:cNvSpPr/>
          <p:nvPr/>
        </p:nvSpPr>
        <p:spPr bwMode="auto">
          <a:xfrm>
            <a:off x="5638800" y="1800225"/>
            <a:ext cx="1493838" cy="460375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80451"/>
              <a:gd name="connsiteX1" fmla="*/ 9833 w 2635046"/>
              <a:gd name="connsiteY1" fmla="*/ 3280451 h 3280451"/>
              <a:gd name="connsiteX2" fmla="*/ 2635046 w 2635046"/>
              <a:gd name="connsiteY2" fmla="*/ 3280451 h 3280451"/>
              <a:gd name="connsiteX3" fmla="*/ 2635046 w 2635046"/>
              <a:gd name="connsiteY3" fmla="*/ 25973 h 3280451"/>
              <a:gd name="connsiteX0" fmla="*/ 0 w 2635046"/>
              <a:gd name="connsiteY0" fmla="*/ 0 h 3260247"/>
              <a:gd name="connsiteX1" fmla="*/ 9833 w 2635046"/>
              <a:gd name="connsiteY1" fmla="*/ 3260247 h 3260247"/>
              <a:gd name="connsiteX2" fmla="*/ 2635046 w 2635046"/>
              <a:gd name="connsiteY2" fmla="*/ 3260247 h 3260247"/>
              <a:gd name="connsiteX3" fmla="*/ 2635046 w 2635046"/>
              <a:gd name="connsiteY3" fmla="*/ 5769 h 3260247"/>
              <a:gd name="connsiteX0" fmla="*/ 0 w 2635046"/>
              <a:gd name="connsiteY0" fmla="*/ 3660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54859"/>
              <a:gd name="connsiteX1" fmla="*/ 9833 w 2635046"/>
              <a:gd name="connsiteY1" fmla="*/ 3254859 h 3254859"/>
              <a:gd name="connsiteX2" fmla="*/ 2635046 w 2635046"/>
              <a:gd name="connsiteY2" fmla="*/ 3254859 h 3254859"/>
              <a:gd name="connsiteX3" fmla="*/ 2635046 w 2635046"/>
              <a:gd name="connsiteY3" fmla="*/ 381 h 325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3254859">
                <a:moveTo>
                  <a:pt x="0" y="0"/>
                </a:moveTo>
                <a:cubicBezTo>
                  <a:pt x="3278" y="1078271"/>
                  <a:pt x="6555" y="2176588"/>
                  <a:pt x="9833" y="3254859"/>
                </a:cubicBezTo>
                <a:lnTo>
                  <a:pt x="2635046" y="3254859"/>
                </a:lnTo>
                <a:lnTo>
                  <a:pt x="2635046" y="381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99" name="Freeform 98"/>
          <p:cNvSpPr/>
          <p:nvPr/>
        </p:nvSpPr>
        <p:spPr bwMode="auto">
          <a:xfrm>
            <a:off x="7254875" y="3910013"/>
            <a:ext cx="431800" cy="1311275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3254478">
                <a:moveTo>
                  <a:pt x="0" y="19665"/>
                </a:moveTo>
                <a:cubicBezTo>
                  <a:pt x="3278" y="1097936"/>
                  <a:pt x="6555" y="2176207"/>
                  <a:pt x="9833" y="3254478"/>
                </a:cubicBezTo>
                <a:lnTo>
                  <a:pt x="2635046" y="3254478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0" name="Rectangle 5" descr="Cork"/>
          <p:cNvSpPr>
            <a:spLocks noChangeArrowheads="1"/>
          </p:cNvSpPr>
          <p:nvPr/>
        </p:nvSpPr>
        <p:spPr bwMode="auto">
          <a:xfrm flipH="1" flipV="1">
            <a:off x="8496300" y="4059238"/>
            <a:ext cx="138113" cy="2292350"/>
          </a:xfrm>
          <a:prstGeom prst="rect">
            <a:avLst/>
          </a:prstGeom>
          <a:solidFill>
            <a:srgbClr val="3399FF"/>
          </a:solidFill>
          <a:ln w="12700">
            <a:solidFill>
              <a:schemeClr val="tx1"/>
            </a:solidFill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01" name="Freeform 100"/>
          <p:cNvSpPr/>
          <p:nvPr/>
        </p:nvSpPr>
        <p:spPr bwMode="auto">
          <a:xfrm flipH="1" flipV="1">
            <a:off x="8482013" y="4044950"/>
            <a:ext cx="150812" cy="213360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3254478">
                <a:moveTo>
                  <a:pt x="0" y="19665"/>
                </a:moveTo>
                <a:cubicBezTo>
                  <a:pt x="3278" y="1097936"/>
                  <a:pt x="6555" y="2176207"/>
                  <a:pt x="9833" y="3254478"/>
                </a:cubicBezTo>
                <a:lnTo>
                  <a:pt x="2635046" y="3254478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grpSp>
        <p:nvGrpSpPr>
          <p:cNvPr id="20492" name="Group 33"/>
          <p:cNvGrpSpPr>
            <a:grpSpLocks/>
          </p:cNvGrpSpPr>
          <p:nvPr/>
        </p:nvGrpSpPr>
        <p:grpSpPr bwMode="auto">
          <a:xfrm flipH="1" flipV="1">
            <a:off x="7667625" y="4044950"/>
            <a:ext cx="836613" cy="166688"/>
            <a:chOff x="1179871" y="5447071"/>
            <a:chExt cx="2168013" cy="270387"/>
          </a:xfrm>
        </p:grpSpPr>
        <p:sp>
          <p:nvSpPr>
            <p:cNvPr id="103" name="Rectangle 5" descr="Cork"/>
            <p:cNvSpPr>
              <a:spLocks noChangeArrowheads="1"/>
            </p:cNvSpPr>
            <p:nvPr/>
          </p:nvSpPr>
          <p:spPr bwMode="auto">
            <a:xfrm>
              <a:off x="1179871" y="5467672"/>
              <a:ext cx="2163898" cy="244636"/>
            </a:xfrm>
            <a:prstGeom prst="rect">
              <a:avLst/>
            </a:prstGeom>
            <a:solidFill>
              <a:srgbClr val="3399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cxnSp>
          <p:nvCxnSpPr>
            <p:cNvPr id="20494" name="Straight Connector 103"/>
            <p:cNvCxnSpPr>
              <a:cxnSpLocks noChangeShapeType="1"/>
            </p:cNvCxnSpPr>
            <p:nvPr/>
          </p:nvCxnSpPr>
          <p:spPr bwMode="auto">
            <a:xfrm>
              <a:off x="1179871" y="5447071"/>
              <a:ext cx="2163097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495" name="Straight Connector 104"/>
            <p:cNvCxnSpPr>
              <a:cxnSpLocks noChangeShapeType="1"/>
            </p:cNvCxnSpPr>
            <p:nvPr/>
          </p:nvCxnSpPr>
          <p:spPr bwMode="auto">
            <a:xfrm>
              <a:off x="1184787" y="5717458"/>
              <a:ext cx="2163097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20496" name="Group 30"/>
          <p:cNvGrpSpPr>
            <a:grpSpLocks/>
          </p:cNvGrpSpPr>
          <p:nvPr/>
        </p:nvGrpSpPr>
        <p:grpSpPr bwMode="auto">
          <a:xfrm>
            <a:off x="6780213" y="2257425"/>
            <a:ext cx="752475" cy="2012950"/>
            <a:chOff x="2837111" y="2489571"/>
            <a:chExt cx="751909" cy="2013849"/>
          </a:xfrm>
        </p:grpSpPr>
        <p:sp>
          <p:nvSpPr>
            <p:cNvPr id="107" name="Rectangle 5" descr="Cork"/>
            <p:cNvSpPr>
              <a:spLocks noChangeArrowheads="1"/>
            </p:cNvSpPr>
            <p:nvPr/>
          </p:nvSpPr>
          <p:spPr bwMode="auto">
            <a:xfrm flipH="1" flipV="1">
              <a:off x="2841869" y="2494336"/>
              <a:ext cx="734460" cy="142939"/>
            </a:xfrm>
            <a:prstGeom prst="rect">
              <a:avLst/>
            </a:prstGeom>
            <a:solidFill>
              <a:srgbClr val="3399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108" name="Rectangle 107" descr="Cork"/>
            <p:cNvSpPr>
              <a:spLocks noChangeArrowheads="1"/>
            </p:cNvSpPr>
            <p:nvPr/>
          </p:nvSpPr>
          <p:spPr bwMode="auto">
            <a:xfrm>
              <a:off x="2837111" y="2489571"/>
              <a:ext cx="126904" cy="2005908"/>
            </a:xfrm>
            <a:prstGeom prst="rect">
              <a:avLst/>
            </a:prstGeom>
            <a:solidFill>
              <a:srgbClr val="3399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109" name="Rectangle 108" descr="Cork"/>
            <p:cNvSpPr>
              <a:spLocks noChangeArrowheads="1"/>
            </p:cNvSpPr>
            <p:nvPr/>
          </p:nvSpPr>
          <p:spPr bwMode="auto">
            <a:xfrm>
              <a:off x="3462116" y="2497513"/>
              <a:ext cx="126904" cy="2005907"/>
            </a:xfrm>
            <a:prstGeom prst="rect">
              <a:avLst/>
            </a:prstGeom>
            <a:solidFill>
              <a:srgbClr val="3399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</p:grpSp>
      <p:grpSp>
        <p:nvGrpSpPr>
          <p:cNvPr id="110" name="Group 33"/>
          <p:cNvGrpSpPr/>
          <p:nvPr/>
        </p:nvGrpSpPr>
        <p:grpSpPr>
          <a:xfrm>
            <a:off x="6771065" y="2248191"/>
            <a:ext cx="751909" cy="2013849"/>
            <a:chOff x="2837111" y="2489571"/>
            <a:chExt cx="751909" cy="2013849"/>
          </a:xfrm>
          <a:solidFill>
            <a:srgbClr val="FFFFFF"/>
          </a:solidFill>
        </p:grpSpPr>
        <p:sp>
          <p:nvSpPr>
            <p:cNvPr id="111" name="Rectangle 5" descr="Cork"/>
            <p:cNvSpPr>
              <a:spLocks noChangeArrowheads="1"/>
            </p:cNvSpPr>
            <p:nvPr/>
          </p:nvSpPr>
          <p:spPr bwMode="auto">
            <a:xfrm flipH="1" flipV="1">
              <a:off x="2842256" y="2493863"/>
              <a:ext cx="733427" cy="142656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112" name="Rectangle 111" descr="Cork"/>
            <p:cNvSpPr>
              <a:spLocks noChangeArrowheads="1"/>
            </p:cNvSpPr>
            <p:nvPr/>
          </p:nvSpPr>
          <p:spPr bwMode="auto">
            <a:xfrm>
              <a:off x="2837111" y="2489571"/>
              <a:ext cx="127069" cy="2006229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  <p:sp>
          <p:nvSpPr>
            <p:cNvPr id="113" name="Rectangle 112" descr="Cork"/>
            <p:cNvSpPr>
              <a:spLocks noChangeArrowheads="1"/>
            </p:cNvSpPr>
            <p:nvPr/>
          </p:nvSpPr>
          <p:spPr bwMode="auto">
            <a:xfrm>
              <a:off x="3461951" y="2497191"/>
              <a:ext cx="127069" cy="2006229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med" len="sm"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</p:grpSp>
      <p:sp>
        <p:nvSpPr>
          <p:cNvPr id="114" name="Rectangle 5" descr="Cork"/>
          <p:cNvSpPr>
            <a:spLocks noChangeArrowheads="1"/>
          </p:cNvSpPr>
          <p:nvPr/>
        </p:nvSpPr>
        <p:spPr bwMode="auto">
          <a:xfrm>
            <a:off x="6643688" y="3994150"/>
            <a:ext cx="333375" cy="292100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15" name="Rectangle 5" descr="Cork"/>
          <p:cNvSpPr>
            <a:spLocks noChangeArrowheads="1"/>
          </p:cNvSpPr>
          <p:nvPr/>
        </p:nvSpPr>
        <p:spPr bwMode="auto">
          <a:xfrm>
            <a:off x="7343775" y="4060825"/>
            <a:ext cx="234950" cy="292100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16" name="Rectangle 5" descr="Cork"/>
          <p:cNvSpPr>
            <a:spLocks noChangeArrowheads="1"/>
          </p:cNvSpPr>
          <p:nvPr/>
        </p:nvSpPr>
        <p:spPr bwMode="auto">
          <a:xfrm flipH="1" flipV="1">
            <a:off x="8497888" y="4060825"/>
            <a:ext cx="138112" cy="229235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17" name="Rectangle 5" descr="Cork"/>
          <p:cNvSpPr>
            <a:spLocks noChangeArrowheads="1"/>
          </p:cNvSpPr>
          <p:nvPr/>
        </p:nvSpPr>
        <p:spPr bwMode="auto">
          <a:xfrm flipH="1" flipV="1">
            <a:off x="7277100" y="4059238"/>
            <a:ext cx="1270000" cy="141287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118" name="Freeform 117"/>
          <p:cNvSpPr/>
          <p:nvPr/>
        </p:nvSpPr>
        <p:spPr bwMode="auto">
          <a:xfrm flipV="1">
            <a:off x="6761163" y="2243138"/>
            <a:ext cx="774700" cy="283845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80451"/>
              <a:gd name="connsiteX1" fmla="*/ 9833 w 2635046"/>
              <a:gd name="connsiteY1" fmla="*/ 3280451 h 3280451"/>
              <a:gd name="connsiteX2" fmla="*/ 2635046 w 2635046"/>
              <a:gd name="connsiteY2" fmla="*/ 3280451 h 3280451"/>
              <a:gd name="connsiteX3" fmla="*/ 2635046 w 2635046"/>
              <a:gd name="connsiteY3" fmla="*/ 25973 h 3280451"/>
              <a:gd name="connsiteX0" fmla="*/ 0 w 2635046"/>
              <a:gd name="connsiteY0" fmla="*/ 0 h 3260247"/>
              <a:gd name="connsiteX1" fmla="*/ 9833 w 2635046"/>
              <a:gd name="connsiteY1" fmla="*/ 3260247 h 3260247"/>
              <a:gd name="connsiteX2" fmla="*/ 2635046 w 2635046"/>
              <a:gd name="connsiteY2" fmla="*/ 3260247 h 3260247"/>
              <a:gd name="connsiteX3" fmla="*/ 2635046 w 2635046"/>
              <a:gd name="connsiteY3" fmla="*/ 5769 h 3260247"/>
              <a:gd name="connsiteX0" fmla="*/ 0 w 2635046"/>
              <a:gd name="connsiteY0" fmla="*/ 3660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54859"/>
              <a:gd name="connsiteX1" fmla="*/ 9833 w 2635046"/>
              <a:gd name="connsiteY1" fmla="*/ 3254859 h 3254859"/>
              <a:gd name="connsiteX2" fmla="*/ 2635046 w 2635046"/>
              <a:gd name="connsiteY2" fmla="*/ 3254859 h 3254859"/>
              <a:gd name="connsiteX3" fmla="*/ 2635046 w 2635046"/>
              <a:gd name="connsiteY3" fmla="*/ 381 h 3254859"/>
              <a:gd name="connsiteX0" fmla="*/ 0 w 2635046"/>
              <a:gd name="connsiteY0" fmla="*/ 1244382 h 4499241"/>
              <a:gd name="connsiteX1" fmla="*/ 9833 w 2635046"/>
              <a:gd name="connsiteY1" fmla="*/ 4499241 h 4499241"/>
              <a:gd name="connsiteX2" fmla="*/ 2635046 w 2635046"/>
              <a:gd name="connsiteY2" fmla="*/ 4499241 h 4499241"/>
              <a:gd name="connsiteX3" fmla="*/ 2635046 w 2635046"/>
              <a:gd name="connsiteY3" fmla="*/ 0 h 449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4499241">
                <a:moveTo>
                  <a:pt x="0" y="1244382"/>
                </a:moveTo>
                <a:cubicBezTo>
                  <a:pt x="3278" y="2322653"/>
                  <a:pt x="6555" y="3420970"/>
                  <a:pt x="9833" y="4499241"/>
                </a:cubicBezTo>
                <a:lnTo>
                  <a:pt x="2635046" y="4499241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19" name="Freeform 118"/>
          <p:cNvSpPr/>
          <p:nvPr/>
        </p:nvSpPr>
        <p:spPr bwMode="auto">
          <a:xfrm flipV="1">
            <a:off x="6911975" y="2395538"/>
            <a:ext cx="473075" cy="2686050"/>
          </a:xfrm>
          <a:custGeom>
            <a:avLst/>
            <a:gdLst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429341 w 3501922"/>
              <a:gd name="connsiteY0" fmla="*/ 19665 h 3796891"/>
              <a:gd name="connsiteX1" fmla="*/ 439174 w 3501922"/>
              <a:gd name="connsiteY1" fmla="*/ 3254478 h 3796891"/>
              <a:gd name="connsiteX2" fmla="*/ 3064387 w 3501922"/>
              <a:gd name="connsiteY2" fmla="*/ 3254478 h 3796891"/>
              <a:gd name="connsiteX3" fmla="*/ 3064387 w 3501922"/>
              <a:gd name="connsiteY3" fmla="*/ 0 h 3796891"/>
              <a:gd name="connsiteX0" fmla="*/ 0 w 3072581"/>
              <a:gd name="connsiteY0" fmla="*/ 19665 h 3796891"/>
              <a:gd name="connsiteX1" fmla="*/ 9833 w 3072581"/>
              <a:gd name="connsiteY1" fmla="*/ 3254478 h 3796891"/>
              <a:gd name="connsiteX2" fmla="*/ 2635046 w 3072581"/>
              <a:gd name="connsiteY2" fmla="*/ 3254478 h 3796891"/>
              <a:gd name="connsiteX3" fmla="*/ 2635046 w 3072581"/>
              <a:gd name="connsiteY3" fmla="*/ 0 h 3796891"/>
              <a:gd name="connsiteX0" fmla="*/ 0 w 3072581"/>
              <a:gd name="connsiteY0" fmla="*/ 19665 h 3254478"/>
              <a:gd name="connsiteX1" fmla="*/ 9833 w 3072581"/>
              <a:gd name="connsiteY1" fmla="*/ 3254478 h 3254478"/>
              <a:gd name="connsiteX2" fmla="*/ 2635046 w 3072581"/>
              <a:gd name="connsiteY2" fmla="*/ 3254478 h 3254478"/>
              <a:gd name="connsiteX3" fmla="*/ 2635046 w 3072581"/>
              <a:gd name="connsiteY3" fmla="*/ 0 h 3254478"/>
              <a:gd name="connsiteX0" fmla="*/ 0 w 2635046"/>
              <a:gd name="connsiteY0" fmla="*/ 19665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80451"/>
              <a:gd name="connsiteX1" fmla="*/ 9833 w 2635046"/>
              <a:gd name="connsiteY1" fmla="*/ 3280451 h 3280451"/>
              <a:gd name="connsiteX2" fmla="*/ 2635046 w 2635046"/>
              <a:gd name="connsiteY2" fmla="*/ 3280451 h 3280451"/>
              <a:gd name="connsiteX3" fmla="*/ 2635046 w 2635046"/>
              <a:gd name="connsiteY3" fmla="*/ 25973 h 3280451"/>
              <a:gd name="connsiteX0" fmla="*/ 0 w 2635046"/>
              <a:gd name="connsiteY0" fmla="*/ 0 h 3260247"/>
              <a:gd name="connsiteX1" fmla="*/ 9833 w 2635046"/>
              <a:gd name="connsiteY1" fmla="*/ 3260247 h 3260247"/>
              <a:gd name="connsiteX2" fmla="*/ 2635046 w 2635046"/>
              <a:gd name="connsiteY2" fmla="*/ 3260247 h 3260247"/>
              <a:gd name="connsiteX3" fmla="*/ 2635046 w 2635046"/>
              <a:gd name="connsiteY3" fmla="*/ 5769 h 3260247"/>
              <a:gd name="connsiteX0" fmla="*/ 0 w 2635046"/>
              <a:gd name="connsiteY0" fmla="*/ 3660 h 3254478"/>
              <a:gd name="connsiteX1" fmla="*/ 9833 w 2635046"/>
              <a:gd name="connsiteY1" fmla="*/ 3254478 h 3254478"/>
              <a:gd name="connsiteX2" fmla="*/ 2635046 w 2635046"/>
              <a:gd name="connsiteY2" fmla="*/ 3254478 h 3254478"/>
              <a:gd name="connsiteX3" fmla="*/ 2635046 w 2635046"/>
              <a:gd name="connsiteY3" fmla="*/ 0 h 3254478"/>
              <a:gd name="connsiteX0" fmla="*/ 0 w 2635046"/>
              <a:gd name="connsiteY0" fmla="*/ 0 h 3254859"/>
              <a:gd name="connsiteX1" fmla="*/ 9833 w 2635046"/>
              <a:gd name="connsiteY1" fmla="*/ 3254859 h 3254859"/>
              <a:gd name="connsiteX2" fmla="*/ 2635046 w 2635046"/>
              <a:gd name="connsiteY2" fmla="*/ 3254859 h 3254859"/>
              <a:gd name="connsiteX3" fmla="*/ 2635046 w 2635046"/>
              <a:gd name="connsiteY3" fmla="*/ 381 h 3254859"/>
              <a:gd name="connsiteX0" fmla="*/ 0 w 2635046"/>
              <a:gd name="connsiteY0" fmla="*/ 1244382 h 4499241"/>
              <a:gd name="connsiteX1" fmla="*/ 9833 w 2635046"/>
              <a:gd name="connsiteY1" fmla="*/ 4499241 h 4499241"/>
              <a:gd name="connsiteX2" fmla="*/ 2635046 w 2635046"/>
              <a:gd name="connsiteY2" fmla="*/ 4499241 h 4499241"/>
              <a:gd name="connsiteX3" fmla="*/ 2635046 w 2635046"/>
              <a:gd name="connsiteY3" fmla="*/ 0 h 4499241"/>
              <a:gd name="connsiteX0" fmla="*/ 0 w 2635046"/>
              <a:gd name="connsiteY0" fmla="*/ 1334470 h 4499241"/>
              <a:gd name="connsiteX1" fmla="*/ 9833 w 2635046"/>
              <a:gd name="connsiteY1" fmla="*/ 4499241 h 4499241"/>
              <a:gd name="connsiteX2" fmla="*/ 2635046 w 2635046"/>
              <a:gd name="connsiteY2" fmla="*/ 4499241 h 4499241"/>
              <a:gd name="connsiteX3" fmla="*/ 2635046 w 2635046"/>
              <a:gd name="connsiteY3" fmla="*/ 0 h 449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046" h="4499241">
                <a:moveTo>
                  <a:pt x="0" y="1334470"/>
                </a:moveTo>
                <a:cubicBezTo>
                  <a:pt x="3278" y="2412741"/>
                  <a:pt x="6555" y="3420970"/>
                  <a:pt x="9833" y="4499241"/>
                </a:cubicBezTo>
                <a:lnTo>
                  <a:pt x="2635046" y="4499241"/>
                </a:lnTo>
                <a:lnTo>
                  <a:pt x="2635046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grpSp>
        <p:nvGrpSpPr>
          <p:cNvPr id="20507" name="Group 66"/>
          <p:cNvGrpSpPr>
            <a:grpSpLocks/>
          </p:cNvGrpSpPr>
          <p:nvPr/>
        </p:nvGrpSpPr>
        <p:grpSpPr bwMode="auto">
          <a:xfrm>
            <a:off x="7296150" y="1752600"/>
            <a:ext cx="60325" cy="492125"/>
            <a:chOff x="3352800" y="2125980"/>
            <a:chExt cx="60960" cy="350520"/>
          </a:xfrm>
        </p:grpSpPr>
        <p:cxnSp>
          <p:nvCxnSpPr>
            <p:cNvPr id="20508" name="Straight Connector 120"/>
            <p:cNvCxnSpPr>
              <a:cxnSpLocks noChangeShapeType="1"/>
            </p:cNvCxnSpPr>
            <p:nvPr/>
          </p:nvCxnSpPr>
          <p:spPr bwMode="auto">
            <a:xfrm rot="5400000" flipH="1" flipV="1">
              <a:off x="3177540" y="2301240"/>
              <a:ext cx="35052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509" name="Straight Connector 121"/>
            <p:cNvCxnSpPr>
              <a:cxnSpLocks noChangeShapeType="1"/>
            </p:cNvCxnSpPr>
            <p:nvPr/>
          </p:nvCxnSpPr>
          <p:spPr bwMode="auto">
            <a:xfrm rot="5400000" flipH="1" flipV="1">
              <a:off x="3238500" y="2301240"/>
              <a:ext cx="35052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23" name="Group 65"/>
          <p:cNvGrpSpPr>
            <a:grpSpLocks/>
          </p:cNvGrpSpPr>
          <p:nvPr/>
        </p:nvGrpSpPr>
        <p:grpSpPr bwMode="auto">
          <a:xfrm rot="5400000">
            <a:off x="7210425" y="1905000"/>
            <a:ext cx="228600" cy="228600"/>
            <a:chOff x="3844290" y="2049780"/>
            <a:chExt cx="228600" cy="228600"/>
          </a:xfrm>
        </p:grpSpPr>
        <p:sp>
          <p:nvSpPr>
            <p:cNvPr id="124" name="Chord 123"/>
            <p:cNvSpPr/>
            <p:nvPr/>
          </p:nvSpPr>
          <p:spPr bwMode="auto">
            <a:xfrm flipH="1">
              <a:off x="3844290" y="2049780"/>
              <a:ext cx="228600" cy="228600"/>
            </a:xfrm>
            <a:prstGeom prst="chord">
              <a:avLst>
                <a:gd name="adj1" fmla="val 6444352"/>
                <a:gd name="adj2" fmla="val 6302526"/>
              </a:avLst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US" sz="2800" kern="0">
                <a:solidFill>
                  <a:srgbClr val="663300"/>
                </a:solidFill>
                <a:latin typeface="Times New Roman" pitchFamily="18" charset="0"/>
              </a:endParaRPr>
            </a:p>
          </p:txBody>
        </p:sp>
        <p:sp>
          <p:nvSpPr>
            <p:cNvPr id="125" name="Chord 124"/>
            <p:cNvSpPr/>
            <p:nvPr/>
          </p:nvSpPr>
          <p:spPr bwMode="auto">
            <a:xfrm>
              <a:off x="3844290" y="2049780"/>
              <a:ext cx="228600" cy="228600"/>
            </a:xfrm>
            <a:prstGeom prst="chord">
              <a:avLst>
                <a:gd name="adj1" fmla="val 6444352"/>
                <a:gd name="adj2" fmla="val 15085416"/>
              </a:avLst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US" sz="2800" kern="0">
                <a:solidFill>
                  <a:srgbClr val="663300"/>
                </a:solidFill>
                <a:latin typeface="Times New Roman" pitchFamily="18" charset="0"/>
              </a:endParaRPr>
            </a:p>
          </p:txBody>
        </p:sp>
        <p:sp>
          <p:nvSpPr>
            <p:cNvPr id="126" name="Chord 125"/>
            <p:cNvSpPr/>
            <p:nvPr/>
          </p:nvSpPr>
          <p:spPr bwMode="auto">
            <a:xfrm flipH="1">
              <a:off x="3844290" y="2049780"/>
              <a:ext cx="228600" cy="228600"/>
            </a:xfrm>
            <a:prstGeom prst="chord">
              <a:avLst>
                <a:gd name="adj1" fmla="val 6444352"/>
                <a:gd name="adj2" fmla="val 15085416"/>
              </a:avLst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endParaRPr lang="en-US" sz="2800" kern="0">
                <a:solidFill>
                  <a:srgbClr val="66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27" name="Chord 126"/>
          <p:cNvSpPr/>
          <p:nvPr/>
        </p:nvSpPr>
        <p:spPr bwMode="auto">
          <a:xfrm rot="5400000" flipH="1">
            <a:off x="8675688" y="2640013"/>
            <a:ext cx="228600" cy="228600"/>
          </a:xfrm>
          <a:prstGeom prst="chord">
            <a:avLst>
              <a:gd name="adj1" fmla="val 6444352"/>
              <a:gd name="adj2" fmla="val 6302526"/>
            </a:avLst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7308850" y="2184400"/>
            <a:ext cx="36513" cy="74613"/>
          </a:xfrm>
          <a:prstGeom prst="rect">
            <a:avLst/>
          </a:prstGeom>
          <a:solidFill>
            <a:srgbClr val="FFFFFF"/>
          </a:solidFill>
          <a:ln w="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2800" ker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29" name="Rectangle 5" descr="Cork"/>
          <p:cNvSpPr>
            <a:spLocks noChangeArrowheads="1"/>
          </p:cNvSpPr>
          <p:nvPr/>
        </p:nvSpPr>
        <p:spPr bwMode="auto">
          <a:xfrm>
            <a:off x="5672138" y="4533900"/>
            <a:ext cx="1444625" cy="720725"/>
          </a:xfrm>
          <a:prstGeom prst="rect">
            <a:avLst/>
          </a:prstGeom>
          <a:solidFill>
            <a:srgbClr val="3399FF"/>
          </a:solidFill>
          <a:ln w="12700">
            <a:noFill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Book Antiqua" pitchFamily="18" charset="0"/>
            </a:endParaRPr>
          </a:p>
        </p:txBody>
      </p:sp>
      <p:sp>
        <p:nvSpPr>
          <p:cNvPr id="42" name="Rectangle 104"/>
          <p:cNvSpPr txBox="1">
            <a:spLocks noChangeArrowheads="1"/>
          </p:cNvSpPr>
          <p:nvPr/>
        </p:nvSpPr>
        <p:spPr bwMode="auto">
          <a:xfrm>
            <a:off x="129282" y="309629"/>
            <a:ext cx="632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n-US" sz="4000" smtClean="0"/>
              <a:t>Dos </a:t>
            </a:r>
            <a:r>
              <a:rPr lang="es-HN" sz="4000" smtClean="0"/>
              <a:t>Innovaciones</a:t>
            </a:r>
            <a:endParaRPr lang="es-HN" sz="4000" dirty="0"/>
          </a:p>
        </p:txBody>
      </p:sp>
    </p:spTree>
    <p:extLst>
      <p:ext uri="{BB962C8B-B14F-4D97-AF65-F5344CB8AC3E}">
        <p14:creationId xmlns:p14="http://schemas.microsoft.com/office/powerpoint/2010/main" xmlns="" val="3258567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3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16" grpId="0" animBg="1"/>
      <p:bldP spid="117" grpId="0" animBg="1"/>
      <p:bldP spid="1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676400"/>
            <a:ext cx="289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3200" b="1" dirty="0">
                <a:latin typeface="+mn-lt"/>
              </a:rPr>
              <a:t>Dimensiones verticales claves</a:t>
            </a:r>
            <a:endParaRPr lang="en-US" sz="3200" b="1" dirty="0">
              <a:latin typeface="+mn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7999" y="1524000"/>
            <a:ext cx="6245773" cy="5175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04"/>
          <p:cNvSpPr txBox="1">
            <a:spLocks noChangeArrowheads="1"/>
          </p:cNvSpPr>
          <p:nvPr/>
        </p:nvSpPr>
        <p:spPr bwMode="auto">
          <a:xfrm>
            <a:off x="129282" y="309629"/>
            <a:ext cx="632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n-US" sz="4000" smtClean="0"/>
              <a:t>Dos </a:t>
            </a:r>
            <a:r>
              <a:rPr lang="es-HN" sz="4000" smtClean="0"/>
              <a:t>Innovaciones</a:t>
            </a:r>
            <a:endParaRPr lang="es-HN" sz="4000" dirty="0"/>
          </a:p>
        </p:txBody>
      </p:sp>
    </p:spTree>
    <p:extLst>
      <p:ext uri="{BB962C8B-B14F-4D97-AF65-F5344CB8AC3E}">
        <p14:creationId xmlns:p14="http://schemas.microsoft.com/office/powerpoint/2010/main" xmlns="" val="3096845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3" descr="button_righ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02688" y="6669088"/>
            <a:ext cx="112712" cy="11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24" descr="button_left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669088"/>
            <a:ext cx="112713" cy="11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2"/>
          <p:cNvSpPr>
            <a:spLocks noChangeShapeType="1"/>
          </p:cNvSpPr>
          <p:nvPr/>
        </p:nvSpPr>
        <p:spPr bwMode="auto">
          <a:xfrm>
            <a:off x="4787900" y="4365625"/>
            <a:ext cx="0" cy="6477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MX"/>
          </a:p>
        </p:txBody>
      </p:sp>
      <p:pic>
        <p:nvPicPr>
          <p:cNvPr id="10" name="Picture 8" descr="AguaClara Logo Large"/>
          <p:cNvPicPr>
            <a:picLocks noGrp="1" noChangeAspect="1" noChangeArrowheads="1"/>
          </p:cNvPicPr>
          <p:nvPr>
            <p:ph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771775" y="3573463"/>
            <a:ext cx="3149600" cy="817562"/>
          </a:xfrm>
          <a:solidFill>
            <a:schemeClr val="bg1"/>
          </a:solidFill>
          <a:ln w="12700">
            <a:solidFill>
              <a:schemeClr val="tx1"/>
            </a:solidFill>
          </a:ln>
        </p:spPr>
      </p:pic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1682750" y="5013325"/>
            <a:ext cx="3951288" cy="923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>
                <a:cs typeface="Arial" charset="0"/>
              </a:rPr>
              <a:t>Comunidad a través de la empresa de agua, Junta de Agua, y/o la municipalidad</a:t>
            </a:r>
          </a:p>
        </p:txBody>
      </p:sp>
      <p:graphicFrame>
        <p:nvGraphicFramePr>
          <p:cNvPr id="2050" name="Object 19"/>
          <p:cNvGraphicFramePr>
            <a:graphicFrameLocks noChangeAspect="1"/>
          </p:cNvGraphicFramePr>
          <p:nvPr/>
        </p:nvGraphicFramePr>
        <p:xfrm>
          <a:off x="6372225" y="1628775"/>
          <a:ext cx="1117600" cy="1636713"/>
        </p:xfrm>
        <a:graphic>
          <a:graphicData uri="http://schemas.openxmlformats.org/presentationml/2006/ole">
            <p:oleObj spid="_x0000_s11299" r:id="rId7" imgW="2448267" imgH="3134162" progId="">
              <p:embed/>
            </p:oleObj>
          </a:graphicData>
        </a:graphic>
      </p:graphicFrame>
      <p:sp>
        <p:nvSpPr>
          <p:cNvPr id="13" name="Line 21"/>
          <p:cNvSpPr>
            <a:spLocks noChangeShapeType="1"/>
          </p:cNvSpPr>
          <p:nvPr/>
        </p:nvSpPr>
        <p:spPr bwMode="auto">
          <a:xfrm>
            <a:off x="4787900" y="2349500"/>
            <a:ext cx="19050" cy="12525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MX"/>
          </a:p>
        </p:txBody>
      </p:sp>
      <p:sp>
        <p:nvSpPr>
          <p:cNvPr id="15" name="Line 30"/>
          <p:cNvSpPr>
            <a:spLocks noChangeShapeType="1"/>
          </p:cNvSpPr>
          <p:nvPr/>
        </p:nvSpPr>
        <p:spPr bwMode="auto">
          <a:xfrm>
            <a:off x="5651500" y="5373688"/>
            <a:ext cx="1081088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MX"/>
          </a:p>
        </p:txBody>
      </p:sp>
      <p:sp>
        <p:nvSpPr>
          <p:cNvPr id="16" name="Line 34"/>
          <p:cNvSpPr>
            <a:spLocks noChangeShapeType="1"/>
          </p:cNvSpPr>
          <p:nvPr/>
        </p:nvSpPr>
        <p:spPr bwMode="auto">
          <a:xfrm>
            <a:off x="3924300" y="2349500"/>
            <a:ext cx="24479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es-MX"/>
          </a:p>
        </p:txBody>
      </p:sp>
      <p:pic>
        <p:nvPicPr>
          <p:cNvPr id="2061" name="Picture 16" descr="CEE a ppt cover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16113"/>
            <a:ext cx="3524250" cy="7889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5976938" y="5589588"/>
            <a:ext cx="3167062" cy="369332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 dirty="0" err="1" smtClean="0">
                <a:cs typeface="Arial" charset="0"/>
              </a:rPr>
              <a:t>AguaClara</a:t>
            </a:r>
            <a:r>
              <a:rPr lang="es-HN" sz="1800" dirty="0" smtClean="0">
                <a:cs typeface="Arial" charset="0"/>
              </a:rPr>
              <a:t> en Honduras</a:t>
            </a:r>
            <a:endParaRPr lang="es-HN" sz="1800" dirty="0">
              <a:cs typeface="Arial" charset="0"/>
            </a:endParaRPr>
          </a:p>
        </p:txBody>
      </p:sp>
      <p:sp>
        <p:nvSpPr>
          <p:cNvPr id="17" name="Rectangle 104"/>
          <p:cNvSpPr txBox="1">
            <a:spLocks noChangeArrowheads="1"/>
          </p:cNvSpPr>
          <p:nvPr/>
        </p:nvSpPr>
        <p:spPr bwMode="auto">
          <a:xfrm>
            <a:off x="136525" y="173831"/>
            <a:ext cx="632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n-US" sz="4000" dirty="0" err="1" smtClean="0"/>
              <a:t>Actores</a:t>
            </a:r>
            <a:r>
              <a:rPr lang="en-US" sz="4000" dirty="0" smtClean="0"/>
              <a:t> </a:t>
            </a:r>
            <a:r>
              <a:rPr lang="en-US" sz="4000" dirty="0" err="1" smtClean="0"/>
              <a:t>Invulocrados</a:t>
            </a:r>
            <a:endParaRPr lang="es-HN" sz="4000" dirty="0"/>
          </a:p>
        </p:txBody>
      </p:sp>
      <p:grpSp>
        <p:nvGrpSpPr>
          <p:cNvPr id="19" name="Group 26"/>
          <p:cNvGrpSpPr>
            <a:grpSpLocks/>
          </p:cNvGrpSpPr>
          <p:nvPr/>
        </p:nvGrpSpPr>
        <p:grpSpPr bwMode="auto">
          <a:xfrm>
            <a:off x="6580571" y="3860475"/>
            <a:ext cx="1721056" cy="1857635"/>
            <a:chOff x="2209800" y="1600200"/>
            <a:chExt cx="4191000" cy="4848040"/>
          </a:xfrm>
        </p:grpSpPr>
        <p:pic>
          <p:nvPicPr>
            <p:cNvPr id="20" name="Picture 69" descr="Filter 5-4 (2)-Model.pn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881280" y="1928720"/>
              <a:ext cx="4848040" cy="419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70" descr="Filter 5-4 (2)-Model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372924" y="3873908"/>
              <a:ext cx="863116" cy="207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810083641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6" grpId="0" animBg="1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6"/>
          <p:cNvGrpSpPr>
            <a:grpSpLocks/>
          </p:cNvGrpSpPr>
          <p:nvPr/>
        </p:nvGrpSpPr>
        <p:grpSpPr bwMode="auto">
          <a:xfrm>
            <a:off x="-131495" y="2300017"/>
            <a:ext cx="3048238" cy="4002679"/>
            <a:chOff x="2209800" y="1600200"/>
            <a:chExt cx="4191000" cy="4848040"/>
          </a:xfrm>
        </p:grpSpPr>
        <p:pic>
          <p:nvPicPr>
            <p:cNvPr id="24" name="Picture 69" descr="Filter 5-4 (2)-Model.pn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881280" y="1928720"/>
              <a:ext cx="4848040" cy="419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70" descr="Filter 5-4 (2)-Model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372924" y="3873908"/>
              <a:ext cx="863116" cy="207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338" name="Picture 2" descr="https://lh6.googleusercontent.com/-l0HiK3xrhYQ/TptWvC-e00I/AAAAAAAAjo4/st25kenJOeg/s720/100_07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1771" y="1718533"/>
            <a:ext cx="5318783" cy="398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lh5.googleusercontent.com/-79pi4xhIoQM/TptWcDG52VI/AAAAAAAAjos/w2h5L_ZY3QM/s720/100_07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7608" y="1740305"/>
            <a:ext cx="5318784" cy="398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s://lh3.googleusercontent.com/-pgciTddjAyg/TptRKRwm6LI/AAAAAAAAjnA/75zrtnmbGXU/s720/100_078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7608" y="1751191"/>
            <a:ext cx="5318783" cy="398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21808" y="1751191"/>
            <a:ext cx="5310383" cy="425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017946" y="2005878"/>
            <a:ext cx="2334854" cy="17071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/>
          <p:cNvSpPr/>
          <p:nvPr/>
        </p:nvSpPr>
        <p:spPr>
          <a:xfrm>
            <a:off x="3403805" y="2592777"/>
            <a:ext cx="413801" cy="533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0" y="4301357"/>
            <a:ext cx="1600200" cy="17071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1676401" y="4888256"/>
            <a:ext cx="2141206" cy="533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09600" y="2592777"/>
            <a:ext cx="1341729" cy="13390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Arrow 53"/>
          <p:cNvSpPr/>
          <p:nvPr/>
        </p:nvSpPr>
        <p:spPr>
          <a:xfrm>
            <a:off x="1962214" y="3175282"/>
            <a:ext cx="1855391" cy="533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1074804" y="2863482"/>
            <a:ext cx="1600200" cy="28767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Arrow 55"/>
          <p:cNvSpPr/>
          <p:nvPr/>
        </p:nvSpPr>
        <p:spPr>
          <a:xfrm>
            <a:off x="2761168" y="3947390"/>
            <a:ext cx="1070603" cy="533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31771" y="6193969"/>
            <a:ext cx="5300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2400" dirty="0" smtClean="0">
                <a:latin typeface="+mj-lt"/>
              </a:rPr>
              <a:t>Las cajas de entrada y salida</a:t>
            </a:r>
            <a:endParaRPr lang="en-US" sz="2400" dirty="0"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31771" y="6182187"/>
            <a:ext cx="5300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2400" dirty="0" smtClean="0">
                <a:latin typeface="+mj-lt"/>
              </a:rPr>
              <a:t>La caja de filtración</a:t>
            </a:r>
            <a:endParaRPr lang="en-US" sz="2400" dirty="0"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31771" y="6182184"/>
            <a:ext cx="5312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2400" dirty="0" smtClean="0">
                <a:latin typeface="+mj-lt"/>
              </a:rPr>
              <a:t>La válvula de control de modo</a:t>
            </a:r>
            <a:endParaRPr lang="en-US" sz="2400" dirty="0">
              <a:latin typeface="+mj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17605" y="6182183"/>
            <a:ext cx="5314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2400" dirty="0" smtClean="0">
                <a:latin typeface="+mj-lt"/>
              </a:rPr>
              <a:t>Los tubos de entrada y salida</a:t>
            </a:r>
            <a:endParaRPr lang="en-US" sz="2400" dirty="0">
              <a:latin typeface="+mj-lt"/>
            </a:endParaRPr>
          </a:p>
        </p:txBody>
      </p:sp>
      <p:sp>
        <p:nvSpPr>
          <p:cNvPr id="22" name="Rectangle 104"/>
          <p:cNvSpPr txBox="1">
            <a:spLocks noChangeArrowheads="1"/>
          </p:cNvSpPr>
          <p:nvPr/>
        </p:nvSpPr>
        <p:spPr bwMode="auto">
          <a:xfrm>
            <a:off x="136525" y="173831"/>
            <a:ext cx="632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n-US" sz="4000" dirty="0" err="1" smtClean="0"/>
              <a:t>Construcci</a:t>
            </a:r>
            <a:r>
              <a:rPr lang="es-HN" sz="4000" dirty="0" err="1" smtClean="0"/>
              <a:t>ón</a:t>
            </a:r>
            <a:r>
              <a:rPr lang="es-HN" sz="4000" dirty="0" smtClean="0"/>
              <a:t> e implementación</a:t>
            </a:r>
            <a:endParaRPr lang="es-HN" sz="4000" dirty="0"/>
          </a:p>
        </p:txBody>
      </p:sp>
    </p:spTree>
    <p:extLst>
      <p:ext uri="{BB962C8B-B14F-4D97-AF65-F5344CB8AC3E}">
        <p14:creationId xmlns:p14="http://schemas.microsoft.com/office/powerpoint/2010/main" xmlns="" val="108703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6" grpId="0" animBg="1"/>
      <p:bldP spid="4" grpId="0"/>
      <p:bldP spid="4" grpId="1"/>
      <p:bldP spid="58" grpId="0"/>
      <p:bldP spid="58" grpId="1"/>
      <p:bldP spid="59" grpId="0"/>
      <p:bldP spid="59" grpId="1"/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6477000" cy="1143000"/>
          </a:xfrm>
        </p:spPr>
        <p:txBody>
          <a:bodyPr/>
          <a:lstStyle/>
          <a:p>
            <a:pPr algn="r" eaLnBrk="1" hangingPunct="1"/>
            <a:r>
              <a:rPr lang="es-HN" sz="4000" dirty="0">
                <a:cs typeface="Times New Roman" pitchFamily="18" charset="0"/>
              </a:rPr>
              <a:t>Resultados de </a:t>
            </a:r>
            <a:r>
              <a:rPr lang="es-HN" sz="4000" dirty="0" smtClean="0">
                <a:cs typeface="Times New Roman" pitchFamily="18" charset="0"/>
              </a:rPr>
              <a:t>operación</a:t>
            </a:r>
            <a:endParaRPr lang="en-US" sz="4000" dirty="0" smtClean="0"/>
          </a:p>
        </p:txBody>
      </p:sp>
    </p:spTree>
    <p:controls>
      <p:control spid="4102" name="WindowsMediaPlayer1" r:id="rId2" imgW="8228571" imgH="4317712"/>
    </p:controls>
    <p:extLst>
      <p:ext uri="{BB962C8B-B14F-4D97-AF65-F5344CB8AC3E}">
        <p14:creationId xmlns:p14="http://schemas.microsoft.com/office/powerpoint/2010/main" xmlns="" val="6298821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53267325"/>
              </p:ext>
            </p:extLst>
          </p:nvPr>
        </p:nvGraphicFramePr>
        <p:xfrm>
          <a:off x="840828" y="1516118"/>
          <a:ext cx="7378262" cy="4610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0" y="155027"/>
            <a:ext cx="6553200" cy="1143000"/>
          </a:xfrm>
        </p:spPr>
        <p:txBody>
          <a:bodyPr/>
          <a:lstStyle/>
          <a:p>
            <a:pPr algn="r" eaLnBrk="1" hangingPunct="1"/>
            <a:r>
              <a:rPr lang="es-HN" sz="4000" dirty="0">
                <a:cs typeface="Times New Roman" pitchFamily="18" charset="0"/>
              </a:rPr>
              <a:t>Resultados de </a:t>
            </a:r>
            <a:r>
              <a:rPr lang="es-HN" sz="4000" dirty="0" smtClean="0">
                <a:cs typeface="Times New Roman" pitchFamily="18" charset="0"/>
              </a:rPr>
              <a:t>operación</a:t>
            </a:r>
            <a:endParaRPr lang="en-US" sz="4000" dirty="0" smtClean="0"/>
          </a:p>
        </p:txBody>
      </p:sp>
      <p:sp>
        <p:nvSpPr>
          <p:cNvPr id="22531" name="Content Placeholder 3"/>
          <p:cNvSpPr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en-US" sz="320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1497723" y="2161959"/>
            <a:ext cx="6148553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1524001" y="3484808"/>
            <a:ext cx="6148552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486400" y="2471840"/>
            <a:ext cx="2514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Norma </a:t>
            </a:r>
            <a:r>
              <a:rPr lang="en-US" sz="1800" dirty="0" err="1" smtClean="0">
                <a:solidFill>
                  <a:srgbClr val="FF0000"/>
                </a:solidFill>
              </a:rPr>
              <a:t>Hondureña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971800" y="3118095"/>
            <a:ext cx="2514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Norma EEUU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5029200" y="2212675"/>
            <a:ext cx="533400" cy="44252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1497724" y="2924151"/>
            <a:ext cx="6148552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497723" y="2546218"/>
            <a:ext cx="3505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HN" sz="1800" dirty="0" smtClean="0">
                <a:solidFill>
                  <a:srgbClr val="FF0000"/>
                </a:solidFill>
              </a:rPr>
              <a:t>Reglamento</a:t>
            </a:r>
            <a:r>
              <a:rPr lang="en-US" sz="1800" dirty="0" smtClean="0">
                <a:solidFill>
                  <a:srgbClr val="FF0000"/>
                </a:solidFill>
              </a:rPr>
              <a:t> OMS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8329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218089"/>
            <a:ext cx="6553200" cy="1143000"/>
          </a:xfrm>
        </p:spPr>
        <p:txBody>
          <a:bodyPr/>
          <a:lstStyle/>
          <a:p>
            <a:pPr algn="r" eaLnBrk="1" hangingPunct="1"/>
            <a:r>
              <a:rPr lang="es-HN" sz="4000" dirty="0" smtClean="0"/>
              <a:t>Conclusiones y recomendaciones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s-HN" sz="2800" dirty="0" smtClean="0"/>
              <a:t>Permitir que aire entrenado puede escapar antes de que entre los tubos de entrada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HN" sz="2800" dirty="0" smtClean="0"/>
              <a:t>Asegurar que el espacio entre distribuidores es más preciso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HN" sz="2800" dirty="0" smtClean="0"/>
              <a:t>Minimizar espacio inutilizado en la caja del filtro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HN" sz="2800" dirty="0" smtClean="0"/>
              <a:t>Reducir el tiempo necesario y aumentar la precisión en la fabricación de los distribuidores </a:t>
            </a:r>
          </a:p>
        </p:txBody>
      </p:sp>
      <p:sp>
        <p:nvSpPr>
          <p:cNvPr id="23556" name="Content Placeholder 3"/>
          <p:cNvSpPr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en-US" sz="3600"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32311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95325" y="228600"/>
            <a:ext cx="8458200" cy="1143000"/>
          </a:xfrm>
        </p:spPr>
        <p:txBody>
          <a:bodyPr/>
          <a:lstStyle/>
          <a:p>
            <a:pPr eaLnBrk="1" hangingPunct="1"/>
            <a:r>
              <a:rPr lang="en-US" sz="4000" dirty="0" err="1">
                <a:cs typeface="Times New Roman" pitchFamily="18" charset="0"/>
              </a:rPr>
              <a:t>Contenido</a:t>
            </a:r>
            <a:endParaRPr lang="en-US" sz="4000" dirty="0"/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752600"/>
            <a:ext cx="6934200" cy="4144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HN" dirty="0" smtClean="0">
                <a:cs typeface="Times New Roman" pitchFamily="18" charset="0"/>
              </a:rPr>
              <a:t>La Tecnología </a:t>
            </a:r>
            <a:r>
              <a:rPr lang="es-HN" dirty="0" err="1" smtClean="0">
                <a:cs typeface="Times New Roman" pitchFamily="18" charset="0"/>
              </a:rPr>
              <a:t>AguaClara</a:t>
            </a:r>
            <a:endParaRPr lang="es-HN" dirty="0" smtClean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s-HN" dirty="0" smtClean="0">
                <a:cs typeface="Times New Roman" pitchFamily="18" charset="0"/>
              </a:rPr>
              <a:t>FRAMCa </a:t>
            </a:r>
            <a:r>
              <a:rPr lang="es-HN" dirty="0">
                <a:cs typeface="Times New Roman" pitchFamily="18" charset="0"/>
              </a:rPr>
              <a:t>y Otras </a:t>
            </a:r>
            <a:r>
              <a:rPr lang="es-HN" dirty="0" err="1" smtClean="0">
                <a:cs typeface="Times New Roman" pitchFamily="18" charset="0"/>
              </a:rPr>
              <a:t>Tecnolog</a:t>
            </a:r>
            <a:r>
              <a:rPr lang="en-US" dirty="0" smtClean="0">
                <a:cs typeface="Times New Roman" pitchFamily="18" charset="0"/>
              </a:rPr>
              <a:t>í</a:t>
            </a:r>
            <a:r>
              <a:rPr lang="es-HN" dirty="0">
                <a:cs typeface="Times New Roman" pitchFamily="18" charset="0"/>
              </a:rPr>
              <a:t>as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HN" dirty="0" smtClean="0">
                <a:cs typeface="Times New Roman" pitchFamily="18" charset="0"/>
              </a:rPr>
              <a:t>Dos Innovaciones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HN" dirty="0" smtClean="0">
                <a:cs typeface="Times New Roman" pitchFamily="18" charset="0"/>
              </a:rPr>
              <a:t>Construcción e Implementación</a:t>
            </a:r>
            <a:endParaRPr lang="es-HN" dirty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s-HN" dirty="0" smtClean="0">
                <a:cs typeface="Times New Roman" pitchFamily="18" charset="0"/>
              </a:rPr>
              <a:t>Resultados de Operación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HN" dirty="0" smtClean="0">
                <a:cs typeface="Times New Roman" pitchFamily="18" charset="0"/>
              </a:rPr>
              <a:t>Conclusiones y Recomendaciones</a:t>
            </a:r>
            <a:endParaRPr lang="es-HN" dirty="0">
              <a:cs typeface="Times New Roman" pitchFamily="18" charset="0"/>
            </a:endParaRPr>
          </a:p>
        </p:txBody>
      </p:sp>
      <p:sp>
        <p:nvSpPr>
          <p:cNvPr id="2" name="AutoShape 2" descr="https://lh6.googleusercontent.com/-sdzH-bcF38o/TT9O0u4gb7I/AAAAAAAAczo/7flsETOR0tA/s800/5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2253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s-HN" sz="2800" b="1" dirty="0" smtClean="0"/>
              <a:t>Se validó </a:t>
            </a:r>
            <a:r>
              <a:rPr lang="es-HN" sz="2800" dirty="0" smtClean="0"/>
              <a:t>las investigaciones de laboratorio de este proceso innovado, demostrando resultados que </a:t>
            </a:r>
            <a:r>
              <a:rPr lang="es-HN" sz="2800" b="1" dirty="0" smtClean="0"/>
              <a:t>exceden expectativas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HN" sz="2800" dirty="0" smtClean="0"/>
              <a:t>Se ha desarrollado un método lógico y escalable, producido por </a:t>
            </a:r>
            <a:r>
              <a:rPr lang="es-HN" sz="2800" b="1" dirty="0" smtClean="0"/>
              <a:t>datos investigativos </a:t>
            </a:r>
            <a:r>
              <a:rPr lang="es-HN" sz="2800" dirty="0" smtClean="0"/>
              <a:t>y confirmado en </a:t>
            </a:r>
            <a:r>
              <a:rPr lang="es-HN" sz="2800" b="1" dirty="0" smtClean="0"/>
              <a:t>el campo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HN" sz="2800" dirty="0" smtClean="0"/>
              <a:t>El proceso de implementación ha enseñado lecciones de </a:t>
            </a:r>
            <a:r>
              <a:rPr lang="es-HN" sz="2800" b="1" dirty="0" smtClean="0"/>
              <a:t>técnicas apropiadas de fabricación</a:t>
            </a:r>
          </a:p>
        </p:txBody>
      </p:sp>
      <p:sp>
        <p:nvSpPr>
          <p:cNvPr id="23556" name="Content Placeholder 3"/>
          <p:cNvSpPr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en-US" sz="360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218089"/>
            <a:ext cx="655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s-HN" sz="4000" dirty="0" smtClean="0"/>
              <a:t>Conclusiones y recomendaciones</a:t>
            </a:r>
          </a:p>
        </p:txBody>
      </p:sp>
    </p:spTree>
    <p:extLst>
      <p:ext uri="{BB962C8B-B14F-4D97-AF65-F5344CB8AC3E}">
        <p14:creationId xmlns:p14="http://schemas.microsoft.com/office/powerpoint/2010/main" xmlns="" val="36802860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-76200" y="176048"/>
            <a:ext cx="6553200" cy="1143000"/>
          </a:xfrm>
        </p:spPr>
        <p:txBody>
          <a:bodyPr/>
          <a:lstStyle/>
          <a:p>
            <a:pPr algn="r" eaLnBrk="1" hangingPunct="1"/>
            <a:r>
              <a:rPr lang="es-HN" sz="4000" dirty="0" smtClean="0"/>
              <a:t>Conclusiones y recomendaciones</a:t>
            </a:r>
          </a:p>
        </p:txBody>
      </p:sp>
      <p:sp>
        <p:nvSpPr>
          <p:cNvPr id="23556" name="Content Placeholder 3"/>
          <p:cNvSpPr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en-US" sz="3600">
              <a:latin typeface="Calibri" pitchFamily="34" charset="0"/>
              <a:ea typeface="ＭＳ Ｐゴシック" pitchFamily="34" charset="-128"/>
            </a:endParaRPr>
          </a:p>
        </p:txBody>
      </p:sp>
    </p:spTree>
    <p:controls>
      <p:control spid="5126" name="WindowsMediaPlayer1" r:id="rId2" imgW="6780952" imgH="4525007"/>
    </p:controls>
    <p:extLst>
      <p:ext uri="{BB962C8B-B14F-4D97-AF65-F5344CB8AC3E}">
        <p14:creationId xmlns:p14="http://schemas.microsoft.com/office/powerpoint/2010/main" xmlns="" val="39926165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-76200" y="176048"/>
            <a:ext cx="6553200" cy="1143000"/>
          </a:xfrm>
        </p:spPr>
        <p:txBody>
          <a:bodyPr/>
          <a:lstStyle/>
          <a:p>
            <a:pPr algn="r" eaLnBrk="1" hangingPunct="1"/>
            <a:r>
              <a:rPr lang="es-HN" sz="4000" dirty="0" smtClean="0"/>
              <a:t>Conclusiones y recomendaciones</a:t>
            </a:r>
          </a:p>
        </p:txBody>
      </p:sp>
      <p:sp>
        <p:nvSpPr>
          <p:cNvPr id="23556" name="Content Placeholder 3"/>
          <p:cNvSpPr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en-US" sz="360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1594944"/>
            <a:ext cx="7772400" cy="453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s-HN" dirty="0" err="1" smtClean="0"/>
              <a:t>Replicabilidad</a:t>
            </a:r>
            <a:endParaRPr lang="es-HN" dirty="0"/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HN" sz="2800" dirty="0" smtClean="0"/>
              <a:t>Costo de construcción 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s-HN" sz="2400" b="1" dirty="0" smtClean="0"/>
              <a:t>US$ 23.000</a:t>
            </a:r>
            <a:endParaRPr lang="es-HN" sz="2400" dirty="0" smtClean="0"/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s-HN" sz="2400" b="1" dirty="0" smtClean="0"/>
              <a:t>US$ 1.916 cada L/s de capacidad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HN" sz="2800" dirty="0" smtClean="0"/>
              <a:t>Costo de operación y mantenimiento: </a:t>
            </a:r>
            <a:r>
              <a:rPr lang="es-HN" sz="2400" b="1" dirty="0" smtClean="0"/>
              <a:t>US$ 460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s-HN" sz="2400" dirty="0" smtClean="0"/>
              <a:t>Operador </a:t>
            </a:r>
          </a:p>
          <a:p>
            <a:pPr lvl="2" eaLnBrk="1" hangingPunct="1">
              <a:buFont typeface="Wingdings" pitchFamily="2" charset="2"/>
              <a:buChar char="Ø"/>
              <a:defRPr/>
            </a:pPr>
            <a:r>
              <a:rPr lang="es-HN" b="1" dirty="0" smtClean="0"/>
              <a:t>US$ 230 mensual</a:t>
            </a:r>
            <a:r>
              <a:rPr lang="es-HN" sz="2000" dirty="0" smtClean="0"/>
              <a:t>, 1 hora cada día, 30 días por mes, cuesta </a:t>
            </a:r>
            <a:r>
              <a:rPr lang="es-HN" b="1" dirty="0" smtClean="0"/>
              <a:t>US$ 28,75 mensual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s-HN" sz="2400" dirty="0" smtClean="0"/>
              <a:t>Cloro: </a:t>
            </a:r>
            <a:r>
              <a:rPr lang="es-HN" sz="2400" b="1" dirty="0" smtClean="0"/>
              <a:t>US$ 120 mensual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s-HN" sz="2400" dirty="0" smtClean="0"/>
              <a:t>Coagulante: </a:t>
            </a:r>
            <a:r>
              <a:rPr lang="es-HN" sz="2400" b="1" dirty="0" smtClean="0"/>
              <a:t>US$ 110 mensual</a:t>
            </a:r>
          </a:p>
        </p:txBody>
      </p:sp>
    </p:spTree>
    <p:extLst>
      <p:ext uri="{BB962C8B-B14F-4D97-AF65-F5344CB8AC3E}">
        <p14:creationId xmlns:p14="http://schemas.microsoft.com/office/powerpoint/2010/main" xmlns="" val="19973058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75443" y="3332901"/>
            <a:ext cx="48196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>
                <a:solidFill>
                  <a:schemeClr val="accent2"/>
                </a:solidFill>
              </a:rPr>
              <a:t>http://aguaclara.cee.cornell.edu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612414" y="3337664"/>
            <a:ext cx="32797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>
                <a:solidFill>
                  <a:schemeClr val="accent2"/>
                </a:solidFill>
              </a:rPr>
              <a:t>www.apphonduras.org</a:t>
            </a:r>
          </a:p>
        </p:txBody>
      </p:sp>
      <p:pic>
        <p:nvPicPr>
          <p:cNvPr id="6" name="Picture 8" descr="AguaClara Logo Larg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580" y="2397863"/>
            <a:ext cx="3860800" cy="10033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</p:pic>
      <p:graphicFrame>
        <p:nvGraphicFramePr>
          <p:cNvPr id="7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61448998"/>
              </p:ext>
            </p:extLst>
          </p:nvPr>
        </p:nvGraphicFramePr>
        <p:xfrm>
          <a:off x="6660164" y="1608876"/>
          <a:ext cx="1223962" cy="1792288"/>
        </p:xfrm>
        <a:graphic>
          <a:graphicData uri="http://schemas.openxmlformats.org/presentationml/2006/ole">
            <p:oleObj spid="_x0000_s9252" r:id="rId4" imgW="2448267" imgH="3134162" progId="">
              <p:embed/>
            </p:oleObj>
          </a:graphicData>
        </a:graphic>
      </p:graphicFrame>
      <p:pic>
        <p:nvPicPr>
          <p:cNvPr id="8" name="Picture 16" descr="CEE a ppt cover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1683" y="4606980"/>
            <a:ext cx="4267200" cy="954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500820" y="5543605"/>
            <a:ext cx="31162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>
                <a:solidFill>
                  <a:schemeClr val="accent2"/>
                </a:solidFill>
              </a:rPr>
              <a:t>www.cee.cornell.edu</a:t>
            </a:r>
          </a:p>
        </p:txBody>
      </p:sp>
    </p:spTree>
    <p:extLst>
      <p:ext uri="{BB962C8B-B14F-4D97-AF65-F5344CB8AC3E}">
        <p14:creationId xmlns:p14="http://schemas.microsoft.com/office/powerpoint/2010/main" xmlns="" val="4127914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Documents and Settings\mw24\My Documents\AguaClara presentations\Spring 11\Plant images\top view with layered sed tank angled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9" t="17359" r="36995" b="17173"/>
          <a:stretch>
            <a:fillRect/>
          </a:stretch>
        </p:blipFill>
        <p:spPr bwMode="auto">
          <a:xfrm rot="5400000" flipH="1">
            <a:off x="1246907" y="-1060114"/>
            <a:ext cx="6650184" cy="9144003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2172494" y="4456906"/>
            <a:ext cx="2057400" cy="1588"/>
          </a:xfrm>
          <a:prstGeom prst="straightConnector1">
            <a:avLst/>
          </a:pr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3315494" y="4456906"/>
            <a:ext cx="2057400" cy="1588"/>
          </a:xfrm>
          <a:prstGeom prst="straightConnector1">
            <a:avLst/>
          </a:pr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-646906" y="4456906"/>
            <a:ext cx="2057400" cy="1588"/>
          </a:xfrm>
          <a:prstGeom prst="straightConnector1">
            <a:avLst/>
          </a:pr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1639094" y="4456906"/>
            <a:ext cx="2057400" cy="1588"/>
          </a:xfrm>
          <a:prstGeom prst="straightConnector1">
            <a:avLst/>
          </a:pr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2705894" y="4456906"/>
            <a:ext cx="2057400" cy="1588"/>
          </a:xfrm>
          <a:prstGeom prst="straightConnector1">
            <a:avLst/>
          </a:pr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7200" y="3352800"/>
            <a:ext cx="1752600" cy="609600"/>
          </a:xfrm>
          <a:prstGeom prst="bentConnector3">
            <a:avLst>
              <a:gd name="adj1" fmla="val 36335"/>
            </a:avLst>
          </a:pr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343400" y="3503612"/>
            <a:ext cx="3657600" cy="1588"/>
          </a:xfrm>
          <a:prstGeom prst="straightConnector1">
            <a:avLst/>
          </a:pr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105400" y="5715000"/>
            <a:ext cx="3657600" cy="1588"/>
          </a:xfrm>
          <a:prstGeom prst="straightConnector1">
            <a:avLst/>
          </a:pr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19400" y="6106180"/>
            <a:ext cx="1718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2800" dirty="0" err="1" smtClean="0">
                <a:solidFill>
                  <a:srgbClr val="000000"/>
                </a:solidFill>
                <a:latin typeface="Calibri"/>
                <a:ea typeface="+mn-ea"/>
              </a:rPr>
              <a:t>Floculador</a:t>
            </a:r>
            <a:endParaRPr lang="es-MX" sz="2800" dirty="0" smtClean="0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8800" y="6106180"/>
            <a:ext cx="2240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2800" dirty="0" err="1" smtClean="0">
                <a:solidFill>
                  <a:srgbClr val="000000"/>
                </a:solidFill>
                <a:latin typeface="Calibri"/>
                <a:ea typeface="+mn-ea"/>
              </a:rPr>
              <a:t>Sedimentador</a:t>
            </a:r>
            <a:endParaRPr lang="es-MX" sz="2800" dirty="0" smtClean="0">
              <a:solidFill>
                <a:srgbClr val="000000"/>
              </a:solidFill>
              <a:latin typeface="Calibri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14400" y="1447800"/>
            <a:ext cx="1295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srgbClr val="000000"/>
                </a:solidFill>
                <a:latin typeface="Calibri"/>
                <a:ea typeface="+mn-ea"/>
              </a:rPr>
              <a:t>Tanque madre de coagulante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-332988" y="4545054"/>
            <a:ext cx="2058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MX" sz="2800" dirty="0" smtClean="0">
                <a:solidFill>
                  <a:srgbClr val="000000"/>
                </a:solidFill>
                <a:latin typeface="Calibri"/>
                <a:ea typeface="+mn-ea"/>
              </a:rPr>
              <a:t>Desarenador</a:t>
            </a:r>
          </a:p>
        </p:txBody>
      </p:sp>
      <p:pic>
        <p:nvPicPr>
          <p:cNvPr id="29" name="Flocculation tank at Cuatro Comunidades [www.keepvid.com]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438400" y="1616202"/>
            <a:ext cx="2235200" cy="1491996"/>
          </a:xfrm>
          <a:prstGeom prst="rect">
            <a:avLst/>
          </a:prstGeom>
        </p:spPr>
      </p:pic>
      <p:pic>
        <p:nvPicPr>
          <p:cNvPr id="30" name="Picture 3" descr="C:\Documents and Settings\mw24\My Documents\AguaClara presentations\Spring 11\Plant images\12 Ls Plant 4S-RightViewSedTankOp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80000"/>
          </a:blip>
          <a:srcRect l="25768" t="11562" r="26090" b="10580"/>
          <a:stretch>
            <a:fillRect/>
          </a:stretch>
        </p:blipFill>
        <p:spPr bwMode="auto">
          <a:xfrm rot="5400000" flipH="1">
            <a:off x="5853839" y="623161"/>
            <a:ext cx="1627322" cy="3429000"/>
          </a:xfrm>
          <a:prstGeom prst="rect">
            <a:avLst/>
          </a:prstGeom>
          <a:noFill/>
        </p:spPr>
      </p:pic>
      <p:cxnSp>
        <p:nvCxnSpPr>
          <p:cNvPr id="33" name="Straight Arrow Connector 32"/>
          <p:cNvCxnSpPr/>
          <p:nvPr/>
        </p:nvCxnSpPr>
        <p:spPr>
          <a:xfrm rot="16200000" flipH="1">
            <a:off x="228600" y="2514600"/>
            <a:ext cx="1066800" cy="304800"/>
          </a:xfrm>
          <a:prstGeom prst="straightConnector1">
            <a:avLst/>
          </a:pr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34"/>
          <p:cNvSpPr/>
          <p:nvPr/>
        </p:nvSpPr>
        <p:spPr>
          <a:xfrm>
            <a:off x="5181601" y="1741714"/>
            <a:ext cx="2732314" cy="1237343"/>
          </a:xfrm>
          <a:custGeom>
            <a:avLst/>
            <a:gdLst>
              <a:gd name="connsiteX0" fmla="*/ 283029 w 2993572"/>
              <a:gd name="connsiteY0" fmla="*/ 0 h 1259115"/>
              <a:gd name="connsiteX1" fmla="*/ 283029 w 2993572"/>
              <a:gd name="connsiteY1" fmla="*/ 1077686 h 1259115"/>
              <a:gd name="connsiteX2" fmla="*/ 1981201 w 2993572"/>
              <a:gd name="connsiteY2" fmla="*/ 1088572 h 1259115"/>
              <a:gd name="connsiteX3" fmla="*/ 2046515 w 2993572"/>
              <a:gd name="connsiteY3" fmla="*/ 587829 h 1259115"/>
              <a:gd name="connsiteX4" fmla="*/ 1785258 w 2993572"/>
              <a:gd name="connsiteY4" fmla="*/ 108857 h 1259115"/>
              <a:gd name="connsiteX5" fmla="*/ 1861458 w 2993572"/>
              <a:gd name="connsiteY5" fmla="*/ 32657 h 1259115"/>
              <a:gd name="connsiteX6" fmla="*/ 2993572 w 2993572"/>
              <a:gd name="connsiteY6" fmla="*/ 21772 h 1259115"/>
              <a:gd name="connsiteX0" fmla="*/ 286657 w 2997200"/>
              <a:gd name="connsiteY0" fmla="*/ 0 h 1170215"/>
              <a:gd name="connsiteX1" fmla="*/ 264886 w 2997200"/>
              <a:gd name="connsiteY1" fmla="*/ 849086 h 1170215"/>
              <a:gd name="connsiteX2" fmla="*/ 286657 w 2997200"/>
              <a:gd name="connsiteY2" fmla="*/ 1077686 h 1170215"/>
              <a:gd name="connsiteX3" fmla="*/ 1984829 w 2997200"/>
              <a:gd name="connsiteY3" fmla="*/ 1088572 h 1170215"/>
              <a:gd name="connsiteX4" fmla="*/ 2050143 w 2997200"/>
              <a:gd name="connsiteY4" fmla="*/ 587829 h 1170215"/>
              <a:gd name="connsiteX5" fmla="*/ 1788886 w 2997200"/>
              <a:gd name="connsiteY5" fmla="*/ 108857 h 1170215"/>
              <a:gd name="connsiteX6" fmla="*/ 1865086 w 2997200"/>
              <a:gd name="connsiteY6" fmla="*/ 32657 h 1170215"/>
              <a:gd name="connsiteX7" fmla="*/ 2997200 w 2997200"/>
              <a:gd name="connsiteY7" fmla="*/ 21772 h 1170215"/>
              <a:gd name="connsiteX0" fmla="*/ 286657 w 2997200"/>
              <a:gd name="connsiteY0" fmla="*/ 0 h 1170215"/>
              <a:gd name="connsiteX1" fmla="*/ 264886 w 2997200"/>
              <a:gd name="connsiteY1" fmla="*/ 849086 h 1170215"/>
              <a:gd name="connsiteX2" fmla="*/ 286657 w 2997200"/>
              <a:gd name="connsiteY2" fmla="*/ 1077686 h 1170215"/>
              <a:gd name="connsiteX3" fmla="*/ 1984829 w 2997200"/>
              <a:gd name="connsiteY3" fmla="*/ 1088572 h 1170215"/>
              <a:gd name="connsiteX4" fmla="*/ 2050143 w 2997200"/>
              <a:gd name="connsiteY4" fmla="*/ 587829 h 1170215"/>
              <a:gd name="connsiteX5" fmla="*/ 1788886 w 2997200"/>
              <a:gd name="connsiteY5" fmla="*/ 108857 h 1170215"/>
              <a:gd name="connsiteX6" fmla="*/ 1865086 w 2997200"/>
              <a:gd name="connsiteY6" fmla="*/ 32657 h 1170215"/>
              <a:gd name="connsiteX7" fmla="*/ 2997200 w 2997200"/>
              <a:gd name="connsiteY7" fmla="*/ 21772 h 1170215"/>
              <a:gd name="connsiteX0" fmla="*/ 79828 w 2790371"/>
              <a:gd name="connsiteY0" fmla="*/ 0 h 1170215"/>
              <a:gd name="connsiteX1" fmla="*/ 58057 w 2790371"/>
              <a:gd name="connsiteY1" fmla="*/ 849086 h 1170215"/>
              <a:gd name="connsiteX2" fmla="*/ 286657 w 2790371"/>
              <a:gd name="connsiteY2" fmla="*/ 1077686 h 1170215"/>
              <a:gd name="connsiteX3" fmla="*/ 1778000 w 2790371"/>
              <a:gd name="connsiteY3" fmla="*/ 1088572 h 1170215"/>
              <a:gd name="connsiteX4" fmla="*/ 1843314 w 2790371"/>
              <a:gd name="connsiteY4" fmla="*/ 587829 h 1170215"/>
              <a:gd name="connsiteX5" fmla="*/ 1582057 w 2790371"/>
              <a:gd name="connsiteY5" fmla="*/ 108857 h 1170215"/>
              <a:gd name="connsiteX6" fmla="*/ 1658257 w 2790371"/>
              <a:gd name="connsiteY6" fmla="*/ 32657 h 1170215"/>
              <a:gd name="connsiteX7" fmla="*/ 2790371 w 2790371"/>
              <a:gd name="connsiteY7" fmla="*/ 21772 h 1170215"/>
              <a:gd name="connsiteX0" fmla="*/ 79828 w 2790371"/>
              <a:gd name="connsiteY0" fmla="*/ 0 h 1088572"/>
              <a:gd name="connsiteX1" fmla="*/ 58057 w 2790371"/>
              <a:gd name="connsiteY1" fmla="*/ 849086 h 1088572"/>
              <a:gd name="connsiteX2" fmla="*/ 286657 w 2790371"/>
              <a:gd name="connsiteY2" fmla="*/ 1077686 h 1088572"/>
              <a:gd name="connsiteX3" fmla="*/ 1778000 w 2790371"/>
              <a:gd name="connsiteY3" fmla="*/ 1088572 h 1088572"/>
              <a:gd name="connsiteX4" fmla="*/ 1843314 w 2790371"/>
              <a:gd name="connsiteY4" fmla="*/ 587829 h 1088572"/>
              <a:gd name="connsiteX5" fmla="*/ 1582057 w 2790371"/>
              <a:gd name="connsiteY5" fmla="*/ 108857 h 1088572"/>
              <a:gd name="connsiteX6" fmla="*/ 1658257 w 2790371"/>
              <a:gd name="connsiteY6" fmla="*/ 32657 h 1088572"/>
              <a:gd name="connsiteX7" fmla="*/ 2790371 w 2790371"/>
              <a:gd name="connsiteY7" fmla="*/ 21772 h 1088572"/>
              <a:gd name="connsiteX0" fmla="*/ 79828 w 2790371"/>
              <a:gd name="connsiteY0" fmla="*/ 0 h 1088572"/>
              <a:gd name="connsiteX1" fmla="*/ 58057 w 2790371"/>
              <a:gd name="connsiteY1" fmla="*/ 849086 h 1088572"/>
              <a:gd name="connsiteX2" fmla="*/ 286657 w 2790371"/>
              <a:gd name="connsiteY2" fmla="*/ 1077686 h 1088572"/>
              <a:gd name="connsiteX3" fmla="*/ 1778000 w 2790371"/>
              <a:gd name="connsiteY3" fmla="*/ 1088572 h 1088572"/>
              <a:gd name="connsiteX4" fmla="*/ 1843314 w 2790371"/>
              <a:gd name="connsiteY4" fmla="*/ 587829 h 1088572"/>
              <a:gd name="connsiteX5" fmla="*/ 1582057 w 2790371"/>
              <a:gd name="connsiteY5" fmla="*/ 108857 h 1088572"/>
              <a:gd name="connsiteX6" fmla="*/ 1658257 w 2790371"/>
              <a:gd name="connsiteY6" fmla="*/ 32657 h 1088572"/>
              <a:gd name="connsiteX7" fmla="*/ 2790371 w 2790371"/>
              <a:gd name="connsiteY7" fmla="*/ 21772 h 1088572"/>
              <a:gd name="connsiteX0" fmla="*/ 21771 w 2732314"/>
              <a:gd name="connsiteY0" fmla="*/ 0 h 1088572"/>
              <a:gd name="connsiteX1" fmla="*/ 0 w 2732314"/>
              <a:gd name="connsiteY1" fmla="*/ 849086 h 1088572"/>
              <a:gd name="connsiteX2" fmla="*/ 228600 w 2732314"/>
              <a:gd name="connsiteY2" fmla="*/ 1077686 h 1088572"/>
              <a:gd name="connsiteX3" fmla="*/ 1719943 w 2732314"/>
              <a:gd name="connsiteY3" fmla="*/ 1088572 h 1088572"/>
              <a:gd name="connsiteX4" fmla="*/ 1785257 w 2732314"/>
              <a:gd name="connsiteY4" fmla="*/ 587829 h 1088572"/>
              <a:gd name="connsiteX5" fmla="*/ 1524000 w 2732314"/>
              <a:gd name="connsiteY5" fmla="*/ 108857 h 1088572"/>
              <a:gd name="connsiteX6" fmla="*/ 1600200 w 2732314"/>
              <a:gd name="connsiteY6" fmla="*/ 32657 h 1088572"/>
              <a:gd name="connsiteX7" fmla="*/ 2732314 w 2732314"/>
              <a:gd name="connsiteY7" fmla="*/ 21772 h 1088572"/>
              <a:gd name="connsiteX0" fmla="*/ 21771 w 2732314"/>
              <a:gd name="connsiteY0" fmla="*/ 0 h 1237343"/>
              <a:gd name="connsiteX1" fmla="*/ 0 w 2732314"/>
              <a:gd name="connsiteY1" fmla="*/ 849086 h 1237343"/>
              <a:gd name="connsiteX2" fmla="*/ 228600 w 2732314"/>
              <a:gd name="connsiteY2" fmla="*/ 1077686 h 1237343"/>
              <a:gd name="connsiteX3" fmla="*/ 1719943 w 2732314"/>
              <a:gd name="connsiteY3" fmla="*/ 1088572 h 1237343"/>
              <a:gd name="connsiteX4" fmla="*/ 1981199 w 2732314"/>
              <a:gd name="connsiteY4" fmla="*/ 1153886 h 1237343"/>
              <a:gd name="connsiteX5" fmla="*/ 1785257 w 2732314"/>
              <a:gd name="connsiteY5" fmla="*/ 587829 h 1237343"/>
              <a:gd name="connsiteX6" fmla="*/ 1524000 w 2732314"/>
              <a:gd name="connsiteY6" fmla="*/ 108857 h 1237343"/>
              <a:gd name="connsiteX7" fmla="*/ 1600200 w 2732314"/>
              <a:gd name="connsiteY7" fmla="*/ 32657 h 1237343"/>
              <a:gd name="connsiteX8" fmla="*/ 2732314 w 2732314"/>
              <a:gd name="connsiteY8" fmla="*/ 21772 h 123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32314" h="1237343">
                <a:moveTo>
                  <a:pt x="21771" y="0"/>
                </a:moveTo>
                <a:lnTo>
                  <a:pt x="0" y="849086"/>
                </a:lnTo>
                <a:cubicBezTo>
                  <a:pt x="0" y="1028700"/>
                  <a:pt x="116114" y="1037772"/>
                  <a:pt x="228600" y="1077686"/>
                </a:cubicBezTo>
                <a:cubicBezTo>
                  <a:pt x="344714" y="1081315"/>
                  <a:pt x="1222829" y="1084943"/>
                  <a:pt x="1719943" y="1088572"/>
                </a:cubicBezTo>
                <a:cubicBezTo>
                  <a:pt x="1986643" y="1083129"/>
                  <a:pt x="1970313" y="1237343"/>
                  <a:pt x="1981199" y="1153886"/>
                </a:cubicBezTo>
                <a:cubicBezTo>
                  <a:pt x="1992085" y="1070429"/>
                  <a:pt x="1861457" y="762000"/>
                  <a:pt x="1785257" y="587829"/>
                </a:cubicBezTo>
                <a:cubicBezTo>
                  <a:pt x="1709057" y="413658"/>
                  <a:pt x="1554843" y="201386"/>
                  <a:pt x="1524000" y="108857"/>
                </a:cubicBezTo>
                <a:cubicBezTo>
                  <a:pt x="1493157" y="16328"/>
                  <a:pt x="1398814" y="47171"/>
                  <a:pt x="1600200" y="32657"/>
                </a:cubicBezTo>
                <a:cubicBezTo>
                  <a:pt x="1801586" y="18143"/>
                  <a:pt x="2266950" y="19957"/>
                  <a:pt x="2732314" y="21772"/>
                </a:cubicBezTo>
              </a:path>
            </a:pathLst>
          </a:custGeom>
          <a:ln w="381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MX" sz="1800">
              <a:solidFill>
                <a:srgbClr val="00000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105400" y="1752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MX" sz="1800">
              <a:solidFill>
                <a:srgbClr val="FFFFFF"/>
              </a:solidFill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2586456" y="469024"/>
            <a:ext cx="62658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s-MX" sz="4000" dirty="0"/>
              <a:t>La T</a:t>
            </a:r>
            <a:r>
              <a:rPr lang="es-MX" sz="4000" dirty="0" smtClean="0"/>
              <a:t>ecnología </a:t>
            </a:r>
            <a:r>
              <a:rPr lang="es-MX" sz="4000" dirty="0" err="1" smtClean="0"/>
              <a:t>AguaClara</a:t>
            </a:r>
            <a:endParaRPr lang="en-US" sz="4000" dirty="0">
              <a:solidFill>
                <a:srgbClr val="CD0000"/>
              </a:solidFill>
              <a:latin typeface="Aller Bold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38369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6 L -0.00121 0.12523 C 0.01163 0.14884 0.04514 0.13819 0.07726 0.1412 C 0.10938 0.14421 0.16858 0.14027 0.19167 0.14282 C 0.21476 0.14537 0.22014 0.18264 0.21545 0.15717 L 0.16302 -0.00949 L 0.29514 -0.00949 " pathEditMode="relative" rAng="0" ptsTypes="AaaaAAa">
                                      <p:cBhvr>
                                        <p:cTn id="59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00" y="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video>
          </p:childTnLst>
        </p:cTn>
      </p:par>
    </p:tnLst>
    <p:bldLst>
      <p:bldP spid="35" grpId="0" animBg="1"/>
      <p:bldP spid="36" grpId="0" animBg="1"/>
      <p:bldP spid="3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lh6.googleusercontent.com/-ZRLge1RrTrs/TT3yO1p5N5I/AAAAAAAAb-I/bJCkR70OasU/s912/4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6802" y="1556885"/>
            <a:ext cx="5631047" cy="336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84691" y="476250"/>
            <a:ext cx="62658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s-MX" sz="4000" dirty="0"/>
              <a:t>La T</a:t>
            </a:r>
            <a:r>
              <a:rPr lang="es-MX" sz="4000" dirty="0" smtClean="0"/>
              <a:t>ecnología </a:t>
            </a:r>
            <a:r>
              <a:rPr lang="es-MX" sz="4000" dirty="0" err="1" smtClean="0"/>
              <a:t>AguaClara</a:t>
            </a:r>
            <a:endParaRPr lang="en-US" sz="4000" dirty="0">
              <a:solidFill>
                <a:srgbClr val="CD0000"/>
              </a:solidFill>
              <a:latin typeface="Aller Bold" pitchFamily="1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5894" y="1556885"/>
            <a:ext cx="4552860" cy="3414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 descr="https://lh5.googleusercontent.com/-gAMGe5eaLUk/TT4nLkfIX8I/AAAAAAAAcRs/vCXic55VR2M/s720/DSCN047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6756" y="1556885"/>
            <a:ext cx="4991138" cy="374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https://lh6.googleusercontent.com/-sdzH-bcF38o/TT9O0u4gb7I/AAAAAAAAczo/7flsETOR0tA/s800/5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8" descr="https://lh6.googleusercontent.com/-sdzH-bcF38o/TT9O0u4gb7I/AAAAAAAAczo/7flsETOR0tA/s800/53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0" descr="https://lh6.googleusercontent.com/-sdzH-bcF38o/TT9O0u4gb7I/AAAAAAAAczo/7flsETOR0tA/s800/53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088" y="1585224"/>
            <a:ext cx="4942473" cy="33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19135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lh6.googleusercontent.com/-ZzaSOoDBEEU/TptWbpugWoI/AAAAAAAAjoo/vHJD-3nFRxI/s720/100_07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54976"/>
            <a:ext cx="22098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Rectangle 5"/>
          <p:cNvSpPr>
            <a:spLocks noGrp="1"/>
          </p:cNvSpPr>
          <p:nvPr>
            <p:ph type="body" idx="4294967295"/>
          </p:nvPr>
        </p:nvSpPr>
        <p:spPr>
          <a:xfrm>
            <a:off x="400050" y="1551645"/>
            <a:ext cx="8229600" cy="269716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HN" sz="2800" dirty="0">
                <a:cs typeface="Times New Roman" pitchFamily="18" charset="0"/>
              </a:rPr>
              <a:t>El FRAMCa es una </a:t>
            </a:r>
            <a:r>
              <a:rPr lang="es-HN" sz="2800" b="1" dirty="0" err="1">
                <a:cs typeface="Times New Roman" pitchFamily="18" charset="0"/>
              </a:rPr>
              <a:t>tecnolog</a:t>
            </a:r>
            <a:r>
              <a:rPr lang="en-US" sz="2800" b="1" dirty="0">
                <a:cs typeface="Times New Roman" pitchFamily="18" charset="0"/>
              </a:rPr>
              <a:t>í</a:t>
            </a:r>
            <a:r>
              <a:rPr lang="es-HN" sz="2800" b="1" dirty="0">
                <a:cs typeface="Times New Roman" pitchFamily="18" charset="0"/>
              </a:rPr>
              <a:t>a</a:t>
            </a:r>
            <a:r>
              <a:rPr lang="es-HN" sz="2800" dirty="0">
                <a:cs typeface="Times New Roman" pitchFamily="18" charset="0"/>
              </a:rPr>
              <a:t> </a:t>
            </a:r>
            <a:r>
              <a:rPr lang="es-HN" sz="2800" b="1" dirty="0" smtClean="0">
                <a:cs typeface="Times New Roman" pitchFamily="18" charset="0"/>
              </a:rPr>
              <a:t>innovadora </a:t>
            </a:r>
            <a:r>
              <a:rPr lang="es-HN" sz="2800" dirty="0">
                <a:cs typeface="Times New Roman" pitchFamily="18" charset="0"/>
              </a:rPr>
              <a:t>que mejora la </a:t>
            </a:r>
            <a:r>
              <a:rPr lang="es-HN" sz="2800" dirty="0" smtClean="0">
                <a:cs typeface="Times New Roman" pitchFamily="18" charset="0"/>
              </a:rPr>
              <a:t>eficiencia </a:t>
            </a:r>
            <a:r>
              <a:rPr lang="es-HN" sz="2800" dirty="0">
                <a:cs typeface="Times New Roman" pitchFamily="18" charset="0"/>
              </a:rPr>
              <a:t>de las plantas </a:t>
            </a:r>
            <a:r>
              <a:rPr lang="es-HN" sz="2800" dirty="0" err="1">
                <a:cs typeface="Times New Roman" pitchFamily="18" charset="0"/>
              </a:rPr>
              <a:t>AguaClara</a:t>
            </a:r>
            <a:endParaRPr lang="es-HN" sz="2800" dirty="0"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es-HN" dirty="0" smtClean="0">
                <a:cs typeface="Times New Roman" pitchFamily="18" charset="0"/>
              </a:rPr>
              <a:t>No </a:t>
            </a:r>
            <a:r>
              <a:rPr lang="es-HN" dirty="0">
                <a:cs typeface="Times New Roman" pitchFamily="18" charset="0"/>
              </a:rPr>
              <a:t>necesita </a:t>
            </a:r>
            <a:r>
              <a:rPr lang="es-HN" dirty="0" err="1">
                <a:cs typeface="Times New Roman" pitchFamily="18" charset="0"/>
              </a:rPr>
              <a:t>energ</a:t>
            </a:r>
            <a:r>
              <a:rPr lang="en-US" dirty="0">
                <a:cs typeface="Times New Roman" pitchFamily="18" charset="0"/>
              </a:rPr>
              <a:t>í</a:t>
            </a:r>
            <a:r>
              <a:rPr lang="es-HN" dirty="0">
                <a:cs typeface="Times New Roman" pitchFamily="18" charset="0"/>
              </a:rPr>
              <a:t>a el</a:t>
            </a:r>
            <a:r>
              <a:rPr lang="en-US" dirty="0">
                <a:cs typeface="Times New Roman" pitchFamily="18" charset="0"/>
              </a:rPr>
              <a:t>é</a:t>
            </a:r>
            <a:r>
              <a:rPr lang="es-HN" dirty="0" err="1">
                <a:cs typeface="Times New Roman" pitchFamily="18" charset="0"/>
              </a:rPr>
              <a:t>ctrica</a:t>
            </a:r>
            <a:endParaRPr lang="es-HN" dirty="0"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es-HN" dirty="0">
                <a:cs typeface="Times New Roman" pitchFamily="18" charset="0"/>
              </a:rPr>
              <a:t>Filtra sin bombas o tanques </a:t>
            </a:r>
            <a:r>
              <a:rPr lang="es-HN" dirty="0" smtClean="0">
                <a:cs typeface="Times New Roman" pitchFamily="18" charset="0"/>
              </a:rPr>
              <a:t>grandes </a:t>
            </a:r>
            <a:r>
              <a:rPr lang="es-HN" dirty="0" err="1" smtClean="0">
                <a:cs typeface="Times New Roman" pitchFamily="18" charset="0"/>
              </a:rPr>
              <a:t>multiples</a:t>
            </a:r>
            <a:endParaRPr lang="es-HN" dirty="0"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es-HN" dirty="0">
                <a:cs typeface="Times New Roman" pitchFamily="18" charset="0"/>
              </a:rPr>
              <a:t>Ocupa menor espacio y requiere menos agua para </a:t>
            </a:r>
            <a:r>
              <a:rPr lang="es-HN" dirty="0" err="1">
                <a:cs typeface="Times New Roman" pitchFamily="18" charset="0"/>
              </a:rPr>
              <a:t>retrolavar</a:t>
            </a:r>
            <a:r>
              <a:rPr lang="es-HN" dirty="0">
                <a:cs typeface="Times New Roman" pitchFamily="18" charset="0"/>
              </a:rPr>
              <a:t> que los filtros tradicionales</a:t>
            </a:r>
          </a:p>
        </p:txBody>
      </p:sp>
      <p:pic>
        <p:nvPicPr>
          <p:cNvPr id="7" name="Picture 13" descr="02_Referenc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6" y="4442619"/>
            <a:ext cx="106203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maundow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6925" y="4546600"/>
            <a:ext cx="18288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 descr="high service pumps at St. Peters Water Treatment Pla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1475" y="4546600"/>
            <a:ext cx="18288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597693" y="4747419"/>
            <a:ext cx="1200150" cy="13716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2390775" y="4699000"/>
            <a:ext cx="1200150" cy="13716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4486275" y="4699000"/>
            <a:ext cx="1200150" cy="13716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 rot="839764">
            <a:off x="6991350" y="4842314"/>
            <a:ext cx="933450" cy="987425"/>
            <a:chOff x="96" y="2832"/>
            <a:chExt cx="480" cy="384"/>
          </a:xfrm>
        </p:grpSpPr>
        <p:sp>
          <p:nvSpPr>
            <p:cNvPr id="14350" name="Freeform 23"/>
            <p:cNvSpPr>
              <a:spLocks/>
            </p:cNvSpPr>
            <p:nvPr/>
          </p:nvSpPr>
          <p:spPr bwMode="auto">
            <a:xfrm>
              <a:off x="280" y="2832"/>
              <a:ext cx="296" cy="384"/>
            </a:xfrm>
            <a:custGeom>
              <a:avLst/>
              <a:gdLst>
                <a:gd name="T0" fmla="*/ 8 w 296"/>
                <a:gd name="T1" fmla="*/ 384 h 384"/>
                <a:gd name="T2" fmla="*/ 8 w 296"/>
                <a:gd name="T3" fmla="*/ 240 h 384"/>
                <a:gd name="T4" fmla="*/ 56 w 296"/>
                <a:gd name="T5" fmla="*/ 144 h 384"/>
                <a:gd name="T6" fmla="*/ 152 w 296"/>
                <a:gd name="T7" fmla="*/ 48 h 384"/>
                <a:gd name="T8" fmla="*/ 296 w 296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384"/>
                <a:gd name="T17" fmla="*/ 296 w 296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384">
                  <a:moveTo>
                    <a:pt x="8" y="384"/>
                  </a:moveTo>
                  <a:cubicBezTo>
                    <a:pt x="4" y="332"/>
                    <a:pt x="0" y="280"/>
                    <a:pt x="8" y="240"/>
                  </a:cubicBezTo>
                  <a:cubicBezTo>
                    <a:pt x="16" y="200"/>
                    <a:pt x="32" y="176"/>
                    <a:pt x="56" y="144"/>
                  </a:cubicBezTo>
                  <a:cubicBezTo>
                    <a:pt x="80" y="112"/>
                    <a:pt x="112" y="72"/>
                    <a:pt x="152" y="48"/>
                  </a:cubicBezTo>
                  <a:cubicBezTo>
                    <a:pt x="192" y="24"/>
                    <a:pt x="244" y="12"/>
                    <a:pt x="296" y="0"/>
                  </a:cubicBezTo>
                </a:path>
              </a:pathLst>
            </a:custGeom>
            <a:noFill/>
            <a:ln w="76200" cmpd="sng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51" name="Freeform 24"/>
            <p:cNvSpPr>
              <a:spLocks/>
            </p:cNvSpPr>
            <p:nvPr/>
          </p:nvSpPr>
          <p:spPr bwMode="auto">
            <a:xfrm>
              <a:off x="96" y="3112"/>
              <a:ext cx="192" cy="104"/>
            </a:xfrm>
            <a:custGeom>
              <a:avLst/>
              <a:gdLst>
                <a:gd name="T0" fmla="*/ 192 w 192"/>
                <a:gd name="T1" fmla="*/ 104 h 104"/>
                <a:gd name="T2" fmla="*/ 144 w 192"/>
                <a:gd name="T3" fmla="*/ 56 h 104"/>
                <a:gd name="T4" fmla="*/ 48 w 192"/>
                <a:gd name="T5" fmla="*/ 8 h 104"/>
                <a:gd name="T6" fmla="*/ 0 w 192"/>
                <a:gd name="T7" fmla="*/ 8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2"/>
                <a:gd name="T13" fmla="*/ 0 h 104"/>
                <a:gd name="T14" fmla="*/ 192 w 192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2" h="104">
                  <a:moveTo>
                    <a:pt x="192" y="104"/>
                  </a:moveTo>
                  <a:cubicBezTo>
                    <a:pt x="180" y="88"/>
                    <a:pt x="168" y="72"/>
                    <a:pt x="144" y="56"/>
                  </a:cubicBezTo>
                  <a:cubicBezTo>
                    <a:pt x="120" y="40"/>
                    <a:pt x="72" y="16"/>
                    <a:pt x="48" y="8"/>
                  </a:cubicBezTo>
                  <a:cubicBezTo>
                    <a:pt x="24" y="0"/>
                    <a:pt x="12" y="4"/>
                    <a:pt x="0" y="8"/>
                  </a:cubicBezTo>
                </a:path>
              </a:pathLst>
            </a:custGeom>
            <a:noFill/>
            <a:ln w="76200" cmpd="sng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400050" y="171450"/>
            <a:ext cx="6038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s-HN" sz="4000" dirty="0" smtClean="0"/>
              <a:t>FRAMCa </a:t>
            </a:r>
            <a:br>
              <a:rPr lang="es-HN" sz="4000" dirty="0" smtClean="0"/>
            </a:br>
            <a:r>
              <a:rPr lang="es-HN" sz="4000" dirty="0" smtClean="0"/>
              <a:t>y Otras Tecnologías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392330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45" grpId="0" animBg="1"/>
      <p:bldP spid="143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4"/>
          <p:cNvSpPr>
            <a:spLocks noGrp="1" noChangeArrowheads="1"/>
          </p:cNvSpPr>
          <p:nvPr>
            <p:ph type="title" idx="4294967295"/>
          </p:nvPr>
        </p:nvSpPr>
        <p:spPr>
          <a:xfrm>
            <a:off x="198438" y="177800"/>
            <a:ext cx="6324600" cy="1249363"/>
          </a:xfrm>
        </p:spPr>
        <p:txBody>
          <a:bodyPr/>
          <a:lstStyle/>
          <a:p>
            <a:pPr algn="r" eaLnBrk="1" hangingPunct="1"/>
            <a:r>
              <a:rPr lang="en-US" sz="4000" dirty="0"/>
              <a:t>Dos </a:t>
            </a:r>
            <a:r>
              <a:rPr lang="es-HN" sz="4000" dirty="0" smtClean="0"/>
              <a:t>Innovaciones</a:t>
            </a:r>
            <a:endParaRPr lang="es-HN" sz="4000" dirty="0"/>
          </a:p>
        </p:txBody>
      </p:sp>
      <p:sp>
        <p:nvSpPr>
          <p:cNvPr id="7231" name="Rectangle 10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043" y="1981200"/>
            <a:ext cx="7323357" cy="16891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HN" sz="2800" dirty="0" smtClean="0"/>
              <a:t>Una batería de filtros se convierte en uno solo</a:t>
            </a:r>
            <a:endParaRPr lang="es-HN" sz="2800" dirty="0"/>
          </a:p>
        </p:txBody>
      </p:sp>
      <p:grpSp>
        <p:nvGrpSpPr>
          <p:cNvPr id="190" name="Group 189"/>
          <p:cNvGrpSpPr/>
          <p:nvPr/>
        </p:nvGrpSpPr>
        <p:grpSpPr>
          <a:xfrm>
            <a:off x="-9744" y="2185867"/>
            <a:ext cx="8937625" cy="3716338"/>
            <a:chOff x="66675" y="2276475"/>
            <a:chExt cx="8937625" cy="3716338"/>
          </a:xfrm>
        </p:grpSpPr>
        <p:sp>
          <p:nvSpPr>
            <p:cNvPr id="191" name="Rectangle 37" descr="Cork"/>
            <p:cNvSpPr>
              <a:spLocks noChangeArrowheads="1"/>
            </p:cNvSpPr>
            <p:nvPr/>
          </p:nvSpPr>
          <p:spPr bwMode="auto">
            <a:xfrm>
              <a:off x="7550150" y="2651125"/>
              <a:ext cx="892175" cy="3297238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med" len="sm"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192" name="Arc 191"/>
            <p:cNvSpPr/>
            <p:nvPr/>
          </p:nvSpPr>
          <p:spPr bwMode="auto">
            <a:xfrm flipV="1">
              <a:off x="7808913" y="2540000"/>
              <a:ext cx="374650" cy="454025"/>
            </a:xfrm>
            <a:prstGeom prst="arc">
              <a:avLst>
                <a:gd name="adj1" fmla="val 10799995"/>
                <a:gd name="adj2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en-US" sz="2800">
                <a:latin typeface="Times New Roman" pitchFamily="18" charset="0"/>
              </a:endParaRPr>
            </a:p>
          </p:txBody>
        </p:sp>
        <p:grpSp>
          <p:nvGrpSpPr>
            <p:cNvPr id="193" name="Group 58"/>
            <p:cNvGrpSpPr>
              <a:grpSpLocks/>
            </p:cNvGrpSpPr>
            <p:nvPr/>
          </p:nvGrpSpPr>
          <p:grpSpPr bwMode="auto">
            <a:xfrm>
              <a:off x="7550150" y="3619500"/>
              <a:ext cx="892175" cy="2327275"/>
              <a:chOff x="6881079" y="3977144"/>
              <a:chExt cx="892149" cy="2328234"/>
            </a:xfrm>
          </p:grpSpPr>
          <p:grpSp>
            <p:nvGrpSpPr>
              <p:cNvPr id="271" name="Group 42"/>
              <p:cNvGrpSpPr>
                <a:grpSpLocks/>
              </p:cNvGrpSpPr>
              <p:nvPr/>
            </p:nvGrpSpPr>
            <p:grpSpPr bwMode="auto">
              <a:xfrm>
                <a:off x="6881079" y="5919019"/>
                <a:ext cx="892149" cy="386359"/>
                <a:chOff x="6868789" y="5919019"/>
                <a:chExt cx="892149" cy="386359"/>
              </a:xfrm>
            </p:grpSpPr>
            <p:sp>
              <p:nvSpPr>
                <p:cNvPr id="287" name="Rectangle 5" descr="Cork"/>
                <p:cNvSpPr>
                  <a:spLocks noChangeArrowheads="1"/>
                </p:cNvSpPr>
                <p:nvPr/>
              </p:nvSpPr>
              <p:spPr bwMode="auto">
                <a:xfrm>
                  <a:off x="6868789" y="5919019"/>
                  <a:ext cx="892149" cy="386359"/>
                </a:xfrm>
                <a:prstGeom prst="rect">
                  <a:avLst/>
                </a:prstGeom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med" len="sm"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>
                    <a:solidFill>
                      <a:schemeClr val="bg2"/>
                    </a:solidFill>
                    <a:latin typeface="Book Antiqua" pitchFamily="18" charset="0"/>
                  </a:endParaRPr>
                </a:p>
              </p:txBody>
            </p:sp>
            <p:sp>
              <p:nvSpPr>
                <p:cNvPr id="288" name="Up Arrow 41"/>
                <p:cNvSpPr>
                  <a:spLocks noChangeArrowheads="1"/>
                </p:cNvSpPr>
                <p:nvPr/>
              </p:nvSpPr>
              <p:spPr bwMode="auto">
                <a:xfrm>
                  <a:off x="7221457" y="5958348"/>
                  <a:ext cx="186813" cy="245807"/>
                </a:xfrm>
                <a:prstGeom prst="up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12700" algn="ctr">
                  <a:solidFill>
                    <a:schemeClr val="tx2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en-US" sz="28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272" name="Group 43"/>
              <p:cNvGrpSpPr>
                <a:grpSpLocks/>
              </p:cNvGrpSpPr>
              <p:nvPr/>
            </p:nvGrpSpPr>
            <p:grpSpPr bwMode="auto">
              <a:xfrm flipV="1">
                <a:off x="6881079" y="5530644"/>
                <a:ext cx="892149" cy="386359"/>
                <a:chOff x="6868789" y="5919019"/>
                <a:chExt cx="892149" cy="386359"/>
              </a:xfrm>
            </p:grpSpPr>
            <p:sp>
              <p:nvSpPr>
                <p:cNvPr id="285" name="Rectangle 5" descr="Cork"/>
                <p:cNvSpPr>
                  <a:spLocks noChangeArrowheads="1"/>
                </p:cNvSpPr>
                <p:nvPr/>
              </p:nvSpPr>
              <p:spPr bwMode="auto">
                <a:xfrm>
                  <a:off x="6868789" y="5919019"/>
                  <a:ext cx="892149" cy="386359"/>
                </a:xfrm>
                <a:prstGeom prst="rect">
                  <a:avLst/>
                </a:prstGeom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med" len="sm"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>
                    <a:solidFill>
                      <a:schemeClr val="bg2"/>
                    </a:solidFill>
                    <a:latin typeface="Book Antiqua" pitchFamily="18" charset="0"/>
                  </a:endParaRPr>
                </a:p>
              </p:txBody>
            </p:sp>
            <p:sp>
              <p:nvSpPr>
                <p:cNvPr id="286" name="Up Arrow 45"/>
                <p:cNvSpPr>
                  <a:spLocks noChangeArrowheads="1"/>
                </p:cNvSpPr>
                <p:nvPr/>
              </p:nvSpPr>
              <p:spPr bwMode="auto">
                <a:xfrm>
                  <a:off x="7221457" y="5958348"/>
                  <a:ext cx="186813" cy="245807"/>
                </a:xfrm>
                <a:prstGeom prst="up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12700" algn="ctr">
                  <a:solidFill>
                    <a:schemeClr val="tx2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en-US" sz="28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273" name="Group 46"/>
              <p:cNvGrpSpPr>
                <a:grpSpLocks/>
              </p:cNvGrpSpPr>
              <p:nvPr/>
            </p:nvGrpSpPr>
            <p:grpSpPr bwMode="auto">
              <a:xfrm>
                <a:off x="6881079" y="5142269"/>
                <a:ext cx="892149" cy="386359"/>
                <a:chOff x="6868789" y="5919019"/>
                <a:chExt cx="892149" cy="386359"/>
              </a:xfrm>
            </p:grpSpPr>
            <p:sp>
              <p:nvSpPr>
                <p:cNvPr id="283" name="Rectangle 5" descr="Cork"/>
                <p:cNvSpPr>
                  <a:spLocks noChangeArrowheads="1"/>
                </p:cNvSpPr>
                <p:nvPr/>
              </p:nvSpPr>
              <p:spPr bwMode="auto">
                <a:xfrm>
                  <a:off x="6868789" y="5919019"/>
                  <a:ext cx="892149" cy="386359"/>
                </a:xfrm>
                <a:prstGeom prst="rect">
                  <a:avLst/>
                </a:prstGeom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med" len="sm"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>
                    <a:solidFill>
                      <a:schemeClr val="bg2"/>
                    </a:solidFill>
                    <a:latin typeface="Book Antiqua" pitchFamily="18" charset="0"/>
                  </a:endParaRPr>
                </a:p>
              </p:txBody>
            </p:sp>
            <p:sp>
              <p:nvSpPr>
                <p:cNvPr id="284" name="Up Arrow 48"/>
                <p:cNvSpPr>
                  <a:spLocks noChangeArrowheads="1"/>
                </p:cNvSpPr>
                <p:nvPr/>
              </p:nvSpPr>
              <p:spPr bwMode="auto">
                <a:xfrm>
                  <a:off x="7221457" y="5958348"/>
                  <a:ext cx="186813" cy="245807"/>
                </a:xfrm>
                <a:prstGeom prst="up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12700" algn="ctr">
                  <a:solidFill>
                    <a:schemeClr val="tx2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en-US" sz="28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274" name="Group 49"/>
              <p:cNvGrpSpPr>
                <a:grpSpLocks/>
              </p:cNvGrpSpPr>
              <p:nvPr/>
            </p:nvGrpSpPr>
            <p:grpSpPr bwMode="auto">
              <a:xfrm flipV="1">
                <a:off x="6881079" y="4753894"/>
                <a:ext cx="892149" cy="386359"/>
                <a:chOff x="6868789" y="5919019"/>
                <a:chExt cx="892149" cy="386359"/>
              </a:xfrm>
            </p:grpSpPr>
            <p:sp>
              <p:nvSpPr>
                <p:cNvPr id="281" name="Rectangle 5" descr="Cork"/>
                <p:cNvSpPr>
                  <a:spLocks noChangeArrowheads="1"/>
                </p:cNvSpPr>
                <p:nvPr/>
              </p:nvSpPr>
              <p:spPr bwMode="auto">
                <a:xfrm>
                  <a:off x="6868789" y="5919019"/>
                  <a:ext cx="892149" cy="386359"/>
                </a:xfrm>
                <a:prstGeom prst="rect">
                  <a:avLst/>
                </a:prstGeom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med" len="sm"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>
                    <a:solidFill>
                      <a:schemeClr val="bg2"/>
                    </a:solidFill>
                    <a:latin typeface="Book Antiqua" pitchFamily="18" charset="0"/>
                  </a:endParaRPr>
                </a:p>
              </p:txBody>
            </p:sp>
            <p:sp>
              <p:nvSpPr>
                <p:cNvPr id="282" name="Up Arrow 51"/>
                <p:cNvSpPr>
                  <a:spLocks noChangeArrowheads="1"/>
                </p:cNvSpPr>
                <p:nvPr/>
              </p:nvSpPr>
              <p:spPr bwMode="auto">
                <a:xfrm>
                  <a:off x="7221457" y="5958348"/>
                  <a:ext cx="186813" cy="245807"/>
                </a:xfrm>
                <a:prstGeom prst="up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12700" algn="ctr">
                  <a:solidFill>
                    <a:schemeClr val="tx2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en-US" sz="28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275" name="Group 52"/>
              <p:cNvGrpSpPr>
                <a:grpSpLocks/>
              </p:cNvGrpSpPr>
              <p:nvPr/>
            </p:nvGrpSpPr>
            <p:grpSpPr bwMode="auto">
              <a:xfrm>
                <a:off x="6881079" y="4365519"/>
                <a:ext cx="892149" cy="386359"/>
                <a:chOff x="6868789" y="5919019"/>
                <a:chExt cx="892149" cy="386359"/>
              </a:xfrm>
            </p:grpSpPr>
            <p:sp>
              <p:nvSpPr>
                <p:cNvPr id="279" name="Rectangle 5" descr="Cork"/>
                <p:cNvSpPr>
                  <a:spLocks noChangeArrowheads="1"/>
                </p:cNvSpPr>
                <p:nvPr/>
              </p:nvSpPr>
              <p:spPr bwMode="auto">
                <a:xfrm>
                  <a:off x="6868789" y="5919019"/>
                  <a:ext cx="892149" cy="386359"/>
                </a:xfrm>
                <a:prstGeom prst="rect">
                  <a:avLst/>
                </a:prstGeom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med" len="sm"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>
                    <a:solidFill>
                      <a:schemeClr val="bg2"/>
                    </a:solidFill>
                    <a:latin typeface="Book Antiqua" pitchFamily="18" charset="0"/>
                  </a:endParaRPr>
                </a:p>
              </p:txBody>
            </p:sp>
            <p:sp>
              <p:nvSpPr>
                <p:cNvPr id="280" name="Up Arrow 54"/>
                <p:cNvSpPr>
                  <a:spLocks noChangeArrowheads="1"/>
                </p:cNvSpPr>
                <p:nvPr/>
              </p:nvSpPr>
              <p:spPr bwMode="auto">
                <a:xfrm>
                  <a:off x="7221457" y="5958348"/>
                  <a:ext cx="186813" cy="245807"/>
                </a:xfrm>
                <a:prstGeom prst="up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12700" algn="ctr">
                  <a:solidFill>
                    <a:schemeClr val="tx2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en-US" sz="28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276" name="Group 55"/>
              <p:cNvGrpSpPr>
                <a:grpSpLocks/>
              </p:cNvGrpSpPr>
              <p:nvPr/>
            </p:nvGrpSpPr>
            <p:grpSpPr bwMode="auto">
              <a:xfrm flipV="1">
                <a:off x="6881079" y="3977144"/>
                <a:ext cx="892149" cy="386359"/>
                <a:chOff x="6868789" y="5919019"/>
                <a:chExt cx="892149" cy="386359"/>
              </a:xfrm>
            </p:grpSpPr>
            <p:sp>
              <p:nvSpPr>
                <p:cNvPr id="277" name="Rectangle 5" descr="Cork"/>
                <p:cNvSpPr>
                  <a:spLocks noChangeArrowheads="1"/>
                </p:cNvSpPr>
                <p:nvPr/>
              </p:nvSpPr>
              <p:spPr bwMode="auto">
                <a:xfrm>
                  <a:off x="6868789" y="5919019"/>
                  <a:ext cx="892149" cy="386359"/>
                </a:xfrm>
                <a:prstGeom prst="rect">
                  <a:avLst/>
                </a:prstGeom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med" len="sm"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>
                    <a:solidFill>
                      <a:schemeClr val="bg2"/>
                    </a:solidFill>
                    <a:latin typeface="Book Antiqua" pitchFamily="18" charset="0"/>
                  </a:endParaRPr>
                </a:p>
              </p:txBody>
            </p:sp>
            <p:sp>
              <p:nvSpPr>
                <p:cNvPr id="278" name="Up Arrow 57"/>
                <p:cNvSpPr>
                  <a:spLocks noChangeArrowheads="1"/>
                </p:cNvSpPr>
                <p:nvPr/>
              </p:nvSpPr>
              <p:spPr bwMode="auto">
                <a:xfrm>
                  <a:off x="7221457" y="5958348"/>
                  <a:ext cx="186813" cy="245807"/>
                </a:xfrm>
                <a:prstGeom prst="up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12700" algn="ctr">
                  <a:solidFill>
                    <a:schemeClr val="tx2"/>
                  </a:solidFill>
                  <a:round/>
                  <a:headEnd type="none" w="lg" len="med"/>
                  <a:tailEnd type="none" w="lg" len="med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en-US" sz="2800"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94" name="Freeform 40"/>
            <p:cNvSpPr>
              <a:spLocks/>
            </p:cNvSpPr>
            <p:nvPr/>
          </p:nvSpPr>
          <p:spPr bwMode="auto">
            <a:xfrm>
              <a:off x="7550150" y="2276475"/>
              <a:ext cx="892175" cy="3686175"/>
            </a:xfrm>
            <a:custGeom>
              <a:avLst/>
              <a:gdLst>
                <a:gd name="T0" fmla="*/ 0 w 2635046"/>
                <a:gd name="T1" fmla="*/ 22273 h 3254478"/>
                <a:gd name="T2" fmla="*/ 3329 w 2635046"/>
                <a:gd name="T3" fmla="*/ 3686064 h 3254478"/>
                <a:gd name="T4" fmla="*/ 892149 w 2635046"/>
                <a:gd name="T5" fmla="*/ 3686064 h 3254478"/>
                <a:gd name="T6" fmla="*/ 892149 w 2635046"/>
                <a:gd name="T7" fmla="*/ 0 h 32544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5046" h="3254478">
                  <a:moveTo>
                    <a:pt x="0" y="19665"/>
                  </a:moveTo>
                  <a:cubicBezTo>
                    <a:pt x="3278" y="1097936"/>
                    <a:pt x="6555" y="2176207"/>
                    <a:pt x="9833" y="3254478"/>
                  </a:cubicBezTo>
                  <a:lnTo>
                    <a:pt x="2635046" y="3254478"/>
                  </a:lnTo>
                  <a:lnTo>
                    <a:pt x="2635046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5" name="Group 61"/>
            <p:cNvGrpSpPr>
              <a:grpSpLocks/>
            </p:cNvGrpSpPr>
            <p:nvPr/>
          </p:nvGrpSpPr>
          <p:grpSpPr bwMode="auto">
            <a:xfrm>
              <a:off x="7070725" y="5881688"/>
              <a:ext cx="1371600" cy="104775"/>
              <a:chOff x="4514888" y="2248636"/>
              <a:chExt cx="1371600" cy="104223"/>
            </a:xfrm>
          </p:grpSpPr>
          <p:sp>
            <p:nvSpPr>
              <p:cNvPr id="269" name="Rectangle 60" descr="Cork"/>
              <p:cNvSpPr>
                <a:spLocks noChangeArrowheads="1"/>
              </p:cNvSpPr>
              <p:nvPr/>
            </p:nvSpPr>
            <p:spPr bwMode="auto">
              <a:xfrm>
                <a:off x="4514888" y="2261419"/>
                <a:ext cx="1371600" cy="9144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270" name="Freeform 59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6" name="Group 62"/>
            <p:cNvGrpSpPr>
              <a:grpSpLocks/>
            </p:cNvGrpSpPr>
            <p:nvPr/>
          </p:nvGrpSpPr>
          <p:grpSpPr bwMode="auto">
            <a:xfrm>
              <a:off x="7065963" y="5110163"/>
              <a:ext cx="1371600" cy="104775"/>
              <a:chOff x="4514888" y="2248636"/>
              <a:chExt cx="1371600" cy="104223"/>
            </a:xfrm>
          </p:grpSpPr>
          <p:sp>
            <p:nvSpPr>
              <p:cNvPr id="267" name="Rectangle 266" descr="Cork"/>
              <p:cNvSpPr>
                <a:spLocks noChangeArrowheads="1"/>
              </p:cNvSpPr>
              <p:nvPr/>
            </p:nvSpPr>
            <p:spPr bwMode="auto">
              <a:xfrm>
                <a:off x="4514888" y="2261269"/>
                <a:ext cx="1371600" cy="91590"/>
              </a:xfrm>
              <a:prstGeom prst="rect">
                <a:avLst/>
              </a:prstGeom>
              <a:solidFill>
                <a:schemeClr val="accent3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dirty="0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268" name="Freeform 64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7" name="Group 65"/>
            <p:cNvGrpSpPr>
              <a:grpSpLocks/>
            </p:cNvGrpSpPr>
            <p:nvPr/>
          </p:nvGrpSpPr>
          <p:grpSpPr bwMode="auto">
            <a:xfrm>
              <a:off x="7061200" y="4338638"/>
              <a:ext cx="1371600" cy="104775"/>
              <a:chOff x="4514888" y="2248636"/>
              <a:chExt cx="1371600" cy="104223"/>
            </a:xfrm>
          </p:grpSpPr>
          <p:sp>
            <p:nvSpPr>
              <p:cNvPr id="265" name="Rectangle 264" descr="Cork"/>
              <p:cNvSpPr>
                <a:spLocks noChangeArrowheads="1"/>
              </p:cNvSpPr>
              <p:nvPr/>
            </p:nvSpPr>
            <p:spPr bwMode="auto">
              <a:xfrm>
                <a:off x="4514888" y="2261269"/>
                <a:ext cx="1371600" cy="91590"/>
              </a:xfrm>
              <a:prstGeom prst="rect">
                <a:avLst/>
              </a:prstGeom>
              <a:solidFill>
                <a:schemeClr val="accent3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dirty="0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266" name="Freeform 67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" name="Group 68"/>
            <p:cNvGrpSpPr>
              <a:grpSpLocks/>
            </p:cNvGrpSpPr>
            <p:nvPr/>
          </p:nvGrpSpPr>
          <p:grpSpPr bwMode="auto">
            <a:xfrm>
              <a:off x="7056438" y="3567113"/>
              <a:ext cx="1371600" cy="103187"/>
              <a:chOff x="4514888" y="2248636"/>
              <a:chExt cx="1371600" cy="104223"/>
            </a:xfrm>
          </p:grpSpPr>
          <p:sp>
            <p:nvSpPr>
              <p:cNvPr id="263" name="Rectangle 262" descr="Cork"/>
              <p:cNvSpPr>
                <a:spLocks noChangeArrowheads="1"/>
              </p:cNvSpPr>
              <p:nvPr/>
            </p:nvSpPr>
            <p:spPr bwMode="auto">
              <a:xfrm>
                <a:off x="4514888" y="2261464"/>
                <a:ext cx="1371600" cy="91395"/>
              </a:xfrm>
              <a:prstGeom prst="rect">
                <a:avLst/>
              </a:prstGeom>
              <a:solidFill>
                <a:schemeClr val="accent3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dirty="0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264" name="Freeform 70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7" name="Group 71"/>
            <p:cNvGrpSpPr>
              <a:grpSpLocks/>
            </p:cNvGrpSpPr>
            <p:nvPr/>
          </p:nvGrpSpPr>
          <p:grpSpPr bwMode="auto">
            <a:xfrm flipH="1">
              <a:off x="7553325" y="3952875"/>
              <a:ext cx="1371600" cy="104775"/>
              <a:chOff x="4514888" y="2248636"/>
              <a:chExt cx="1371600" cy="104223"/>
            </a:xfrm>
          </p:grpSpPr>
          <p:sp>
            <p:nvSpPr>
              <p:cNvPr id="261" name="Rectangle 260" descr="Cork"/>
              <p:cNvSpPr>
                <a:spLocks noChangeArrowheads="1"/>
              </p:cNvSpPr>
              <p:nvPr/>
            </p:nvSpPr>
            <p:spPr bwMode="auto">
              <a:xfrm>
                <a:off x="4514888" y="2261269"/>
                <a:ext cx="1371600" cy="91590"/>
              </a:xfrm>
              <a:prstGeom prst="rect">
                <a:avLst/>
              </a:prstGeom>
              <a:solidFill>
                <a:schemeClr val="accent3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dirty="0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262" name="Freeform 73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9" name="Group 74"/>
            <p:cNvGrpSpPr>
              <a:grpSpLocks/>
            </p:cNvGrpSpPr>
            <p:nvPr/>
          </p:nvGrpSpPr>
          <p:grpSpPr bwMode="auto">
            <a:xfrm flipH="1">
              <a:off x="7558088" y="4724400"/>
              <a:ext cx="1371600" cy="104775"/>
              <a:chOff x="4514888" y="2248636"/>
              <a:chExt cx="1371600" cy="104223"/>
            </a:xfrm>
          </p:grpSpPr>
          <p:sp>
            <p:nvSpPr>
              <p:cNvPr id="259" name="Rectangle 75" descr="Cork"/>
              <p:cNvSpPr>
                <a:spLocks noChangeArrowheads="1"/>
              </p:cNvSpPr>
              <p:nvPr/>
            </p:nvSpPr>
            <p:spPr bwMode="auto">
              <a:xfrm>
                <a:off x="4514888" y="2261419"/>
                <a:ext cx="1371600" cy="9144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260" name="Freeform 76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0" name="Group 77"/>
            <p:cNvGrpSpPr>
              <a:grpSpLocks/>
            </p:cNvGrpSpPr>
            <p:nvPr/>
          </p:nvGrpSpPr>
          <p:grpSpPr bwMode="auto">
            <a:xfrm flipH="1">
              <a:off x="7562850" y="5495925"/>
              <a:ext cx="1371600" cy="104775"/>
              <a:chOff x="4514888" y="2248636"/>
              <a:chExt cx="1371600" cy="104223"/>
            </a:xfrm>
          </p:grpSpPr>
          <p:sp>
            <p:nvSpPr>
              <p:cNvPr id="257" name="Rectangle 256" descr="Cork"/>
              <p:cNvSpPr>
                <a:spLocks noChangeArrowheads="1"/>
              </p:cNvSpPr>
              <p:nvPr/>
            </p:nvSpPr>
            <p:spPr bwMode="auto">
              <a:xfrm>
                <a:off x="4514888" y="2261269"/>
                <a:ext cx="1371600" cy="91590"/>
              </a:xfrm>
              <a:prstGeom prst="rect">
                <a:avLst/>
              </a:prstGeom>
              <a:solidFill>
                <a:schemeClr val="accent3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dirty="0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258" name="Freeform 79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2" name="Rectangle 5" descr="Cork"/>
            <p:cNvSpPr>
              <a:spLocks noChangeArrowheads="1"/>
            </p:cNvSpPr>
            <p:nvPr/>
          </p:nvSpPr>
          <p:spPr bwMode="auto">
            <a:xfrm>
              <a:off x="1471613" y="3186113"/>
              <a:ext cx="890587" cy="279241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med" len="sm"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13" name="Arc 212"/>
            <p:cNvSpPr/>
            <p:nvPr/>
          </p:nvSpPr>
          <p:spPr bwMode="auto">
            <a:xfrm flipV="1">
              <a:off x="1746250" y="4133850"/>
              <a:ext cx="376238" cy="454025"/>
            </a:xfrm>
            <a:prstGeom prst="arc">
              <a:avLst>
                <a:gd name="adj1" fmla="val 10799995"/>
                <a:gd name="adj2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14" name="Rectangle 5" descr="Cork"/>
            <p:cNvSpPr>
              <a:spLocks noChangeArrowheads="1"/>
            </p:cNvSpPr>
            <p:nvPr/>
          </p:nvSpPr>
          <p:spPr bwMode="auto">
            <a:xfrm>
              <a:off x="1471613" y="4981575"/>
              <a:ext cx="890587" cy="847725"/>
            </a:xfrm>
            <a:prstGeom prst="rect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med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15" name="Freeform 9"/>
            <p:cNvSpPr>
              <a:spLocks/>
            </p:cNvSpPr>
            <p:nvPr/>
          </p:nvSpPr>
          <p:spPr bwMode="auto">
            <a:xfrm>
              <a:off x="1465263" y="2881313"/>
              <a:ext cx="892175" cy="3111500"/>
            </a:xfrm>
            <a:custGeom>
              <a:avLst/>
              <a:gdLst>
                <a:gd name="T0" fmla="*/ 0 w 2635046"/>
                <a:gd name="T1" fmla="*/ 18797 h 3254478"/>
                <a:gd name="T2" fmla="*/ 3329 w 2635046"/>
                <a:gd name="T3" fmla="*/ 3110876 h 3254478"/>
                <a:gd name="T4" fmla="*/ 892149 w 2635046"/>
                <a:gd name="T5" fmla="*/ 3110876 h 3254478"/>
                <a:gd name="T6" fmla="*/ 892149 w 2635046"/>
                <a:gd name="T7" fmla="*/ 0 h 32544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5046" h="3254478">
                  <a:moveTo>
                    <a:pt x="0" y="19665"/>
                  </a:moveTo>
                  <a:cubicBezTo>
                    <a:pt x="3278" y="1097936"/>
                    <a:pt x="6555" y="2176207"/>
                    <a:pt x="9833" y="3254478"/>
                  </a:cubicBezTo>
                  <a:lnTo>
                    <a:pt x="2635046" y="3254478"/>
                  </a:lnTo>
                  <a:lnTo>
                    <a:pt x="2635046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Up Arrow 99"/>
            <p:cNvSpPr>
              <a:spLocks noChangeArrowheads="1"/>
            </p:cNvSpPr>
            <p:nvPr/>
          </p:nvSpPr>
          <p:spPr bwMode="auto">
            <a:xfrm flipV="1">
              <a:off x="1816100" y="5259388"/>
              <a:ext cx="187325" cy="246062"/>
            </a:xfrm>
            <a:prstGeom prst="upArrow">
              <a:avLst>
                <a:gd name="adj1" fmla="val 50000"/>
                <a:gd name="adj2" fmla="val 49915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17" name="Rectangle 108" descr="Cork"/>
            <p:cNvSpPr>
              <a:spLocks noChangeArrowheads="1"/>
            </p:cNvSpPr>
            <p:nvPr/>
          </p:nvSpPr>
          <p:spPr bwMode="auto">
            <a:xfrm>
              <a:off x="2370138" y="3186113"/>
              <a:ext cx="892175" cy="279241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med" len="sm"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18" name="Arc 217"/>
            <p:cNvSpPr/>
            <p:nvPr/>
          </p:nvSpPr>
          <p:spPr bwMode="auto">
            <a:xfrm flipV="1">
              <a:off x="2646363" y="4133850"/>
              <a:ext cx="376237" cy="454025"/>
            </a:xfrm>
            <a:prstGeom prst="arc">
              <a:avLst>
                <a:gd name="adj1" fmla="val 10799995"/>
                <a:gd name="adj2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19" name="Rectangle 5" descr="Cork"/>
            <p:cNvSpPr>
              <a:spLocks noChangeArrowheads="1"/>
            </p:cNvSpPr>
            <p:nvPr/>
          </p:nvSpPr>
          <p:spPr bwMode="auto">
            <a:xfrm>
              <a:off x="2370138" y="4981575"/>
              <a:ext cx="892175" cy="847725"/>
            </a:xfrm>
            <a:prstGeom prst="rect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med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20" name="Freeform 111"/>
            <p:cNvSpPr>
              <a:spLocks/>
            </p:cNvSpPr>
            <p:nvPr/>
          </p:nvSpPr>
          <p:spPr bwMode="auto">
            <a:xfrm>
              <a:off x="2365375" y="2881313"/>
              <a:ext cx="892175" cy="3111500"/>
            </a:xfrm>
            <a:custGeom>
              <a:avLst/>
              <a:gdLst>
                <a:gd name="T0" fmla="*/ 0 w 2635046"/>
                <a:gd name="T1" fmla="*/ 18797 h 3254478"/>
                <a:gd name="T2" fmla="*/ 3329 w 2635046"/>
                <a:gd name="T3" fmla="*/ 3110876 h 3254478"/>
                <a:gd name="T4" fmla="*/ 892149 w 2635046"/>
                <a:gd name="T5" fmla="*/ 3110876 h 3254478"/>
                <a:gd name="T6" fmla="*/ 892149 w 2635046"/>
                <a:gd name="T7" fmla="*/ 0 h 32544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5046" h="3254478">
                  <a:moveTo>
                    <a:pt x="0" y="19665"/>
                  </a:moveTo>
                  <a:cubicBezTo>
                    <a:pt x="3278" y="1097936"/>
                    <a:pt x="6555" y="2176207"/>
                    <a:pt x="9833" y="3254478"/>
                  </a:cubicBezTo>
                  <a:lnTo>
                    <a:pt x="2635046" y="3254478"/>
                  </a:lnTo>
                  <a:lnTo>
                    <a:pt x="2635046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Up Arrow 112"/>
            <p:cNvSpPr>
              <a:spLocks noChangeArrowheads="1"/>
            </p:cNvSpPr>
            <p:nvPr/>
          </p:nvSpPr>
          <p:spPr bwMode="auto">
            <a:xfrm flipV="1">
              <a:off x="2716213" y="5259388"/>
              <a:ext cx="187325" cy="246062"/>
            </a:xfrm>
            <a:prstGeom prst="upArrow">
              <a:avLst>
                <a:gd name="adj1" fmla="val 50000"/>
                <a:gd name="adj2" fmla="val 49915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22" name="Rectangle 114" descr="Cork"/>
            <p:cNvSpPr>
              <a:spLocks noChangeArrowheads="1"/>
            </p:cNvSpPr>
            <p:nvPr/>
          </p:nvSpPr>
          <p:spPr bwMode="auto">
            <a:xfrm>
              <a:off x="3270250" y="3186113"/>
              <a:ext cx="892175" cy="279241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med" len="sm"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23" name="Arc 222"/>
            <p:cNvSpPr/>
            <p:nvPr/>
          </p:nvSpPr>
          <p:spPr bwMode="auto">
            <a:xfrm flipV="1">
              <a:off x="3546475" y="4133850"/>
              <a:ext cx="374650" cy="454025"/>
            </a:xfrm>
            <a:prstGeom prst="arc">
              <a:avLst>
                <a:gd name="adj1" fmla="val 10799995"/>
                <a:gd name="adj2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24" name="Rectangle 5" descr="Cork"/>
            <p:cNvSpPr>
              <a:spLocks noChangeArrowheads="1"/>
            </p:cNvSpPr>
            <p:nvPr/>
          </p:nvSpPr>
          <p:spPr bwMode="auto">
            <a:xfrm>
              <a:off x="3270250" y="4981575"/>
              <a:ext cx="892175" cy="847725"/>
            </a:xfrm>
            <a:prstGeom prst="rect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med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25" name="Freeform 117"/>
            <p:cNvSpPr>
              <a:spLocks/>
            </p:cNvSpPr>
            <p:nvPr/>
          </p:nvSpPr>
          <p:spPr bwMode="auto">
            <a:xfrm>
              <a:off x="3263900" y="2881313"/>
              <a:ext cx="892175" cy="3111500"/>
            </a:xfrm>
            <a:custGeom>
              <a:avLst/>
              <a:gdLst>
                <a:gd name="T0" fmla="*/ 0 w 2635046"/>
                <a:gd name="T1" fmla="*/ 18797 h 3254478"/>
                <a:gd name="T2" fmla="*/ 3329 w 2635046"/>
                <a:gd name="T3" fmla="*/ 3110876 h 3254478"/>
                <a:gd name="T4" fmla="*/ 892149 w 2635046"/>
                <a:gd name="T5" fmla="*/ 3110876 h 3254478"/>
                <a:gd name="T6" fmla="*/ 892149 w 2635046"/>
                <a:gd name="T7" fmla="*/ 0 h 32544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5046" h="3254478">
                  <a:moveTo>
                    <a:pt x="0" y="19665"/>
                  </a:moveTo>
                  <a:cubicBezTo>
                    <a:pt x="3278" y="1097936"/>
                    <a:pt x="6555" y="2176207"/>
                    <a:pt x="9833" y="3254478"/>
                  </a:cubicBezTo>
                  <a:lnTo>
                    <a:pt x="2635046" y="3254478"/>
                  </a:lnTo>
                  <a:lnTo>
                    <a:pt x="2635046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Up Arrow 118"/>
            <p:cNvSpPr>
              <a:spLocks noChangeArrowheads="1"/>
            </p:cNvSpPr>
            <p:nvPr/>
          </p:nvSpPr>
          <p:spPr bwMode="auto">
            <a:xfrm flipV="1">
              <a:off x="3616325" y="5259388"/>
              <a:ext cx="187325" cy="246062"/>
            </a:xfrm>
            <a:prstGeom prst="upArrow">
              <a:avLst>
                <a:gd name="adj1" fmla="val 50000"/>
                <a:gd name="adj2" fmla="val 49915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27" name="Rectangle 120" descr="Cork"/>
            <p:cNvSpPr>
              <a:spLocks noChangeArrowheads="1"/>
            </p:cNvSpPr>
            <p:nvPr/>
          </p:nvSpPr>
          <p:spPr bwMode="auto">
            <a:xfrm>
              <a:off x="4170363" y="3186113"/>
              <a:ext cx="892175" cy="279241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med" len="sm"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28" name="Arc 227"/>
            <p:cNvSpPr/>
            <p:nvPr/>
          </p:nvSpPr>
          <p:spPr bwMode="auto">
            <a:xfrm flipV="1">
              <a:off x="4445000" y="4133850"/>
              <a:ext cx="376238" cy="454025"/>
            </a:xfrm>
            <a:prstGeom prst="arc">
              <a:avLst>
                <a:gd name="adj1" fmla="val 10799995"/>
                <a:gd name="adj2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29" name="Rectangle 5" descr="Cork"/>
            <p:cNvSpPr>
              <a:spLocks noChangeArrowheads="1"/>
            </p:cNvSpPr>
            <p:nvPr/>
          </p:nvSpPr>
          <p:spPr bwMode="auto">
            <a:xfrm>
              <a:off x="4170363" y="4981575"/>
              <a:ext cx="892175" cy="847725"/>
            </a:xfrm>
            <a:prstGeom prst="rect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med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30" name="Freeform 123"/>
            <p:cNvSpPr>
              <a:spLocks/>
            </p:cNvSpPr>
            <p:nvPr/>
          </p:nvSpPr>
          <p:spPr bwMode="auto">
            <a:xfrm>
              <a:off x="4164013" y="2881313"/>
              <a:ext cx="892175" cy="3111500"/>
            </a:xfrm>
            <a:custGeom>
              <a:avLst/>
              <a:gdLst>
                <a:gd name="T0" fmla="*/ 0 w 2635046"/>
                <a:gd name="T1" fmla="*/ 18797 h 3254478"/>
                <a:gd name="T2" fmla="*/ 3329 w 2635046"/>
                <a:gd name="T3" fmla="*/ 3110876 h 3254478"/>
                <a:gd name="T4" fmla="*/ 892149 w 2635046"/>
                <a:gd name="T5" fmla="*/ 3110876 h 3254478"/>
                <a:gd name="T6" fmla="*/ 892149 w 2635046"/>
                <a:gd name="T7" fmla="*/ 0 h 32544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5046" h="3254478">
                  <a:moveTo>
                    <a:pt x="0" y="19665"/>
                  </a:moveTo>
                  <a:cubicBezTo>
                    <a:pt x="3278" y="1097936"/>
                    <a:pt x="6555" y="2176207"/>
                    <a:pt x="9833" y="3254478"/>
                  </a:cubicBezTo>
                  <a:lnTo>
                    <a:pt x="2635046" y="3254478"/>
                  </a:lnTo>
                  <a:lnTo>
                    <a:pt x="2635046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Up Arrow 124"/>
            <p:cNvSpPr>
              <a:spLocks noChangeArrowheads="1"/>
            </p:cNvSpPr>
            <p:nvPr/>
          </p:nvSpPr>
          <p:spPr bwMode="auto">
            <a:xfrm flipV="1">
              <a:off x="4516438" y="5259388"/>
              <a:ext cx="185737" cy="246062"/>
            </a:xfrm>
            <a:prstGeom prst="upArrow">
              <a:avLst>
                <a:gd name="adj1" fmla="val 50000"/>
                <a:gd name="adj2" fmla="val 50342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32" name="Rectangle 126" descr="Cork"/>
            <p:cNvSpPr>
              <a:spLocks noChangeArrowheads="1"/>
            </p:cNvSpPr>
            <p:nvPr/>
          </p:nvSpPr>
          <p:spPr bwMode="auto">
            <a:xfrm>
              <a:off x="5068888" y="3186113"/>
              <a:ext cx="892175" cy="279241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med" len="sm"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33" name="Arc 232"/>
            <p:cNvSpPr/>
            <p:nvPr/>
          </p:nvSpPr>
          <p:spPr bwMode="auto">
            <a:xfrm flipV="1">
              <a:off x="5345113" y="4133850"/>
              <a:ext cx="376237" cy="454025"/>
            </a:xfrm>
            <a:prstGeom prst="arc">
              <a:avLst>
                <a:gd name="adj1" fmla="val 10799995"/>
                <a:gd name="adj2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34" name="Rectangle 5" descr="Cork"/>
            <p:cNvSpPr>
              <a:spLocks noChangeArrowheads="1"/>
            </p:cNvSpPr>
            <p:nvPr/>
          </p:nvSpPr>
          <p:spPr bwMode="auto">
            <a:xfrm>
              <a:off x="5068888" y="4981575"/>
              <a:ext cx="892175" cy="847725"/>
            </a:xfrm>
            <a:prstGeom prst="rect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med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35" name="Freeform 129"/>
            <p:cNvSpPr>
              <a:spLocks/>
            </p:cNvSpPr>
            <p:nvPr/>
          </p:nvSpPr>
          <p:spPr bwMode="auto">
            <a:xfrm>
              <a:off x="5064125" y="2881313"/>
              <a:ext cx="892175" cy="3111500"/>
            </a:xfrm>
            <a:custGeom>
              <a:avLst/>
              <a:gdLst>
                <a:gd name="T0" fmla="*/ 0 w 2635046"/>
                <a:gd name="T1" fmla="*/ 18797 h 3254478"/>
                <a:gd name="T2" fmla="*/ 3329 w 2635046"/>
                <a:gd name="T3" fmla="*/ 3110876 h 3254478"/>
                <a:gd name="T4" fmla="*/ 892149 w 2635046"/>
                <a:gd name="T5" fmla="*/ 3110876 h 3254478"/>
                <a:gd name="T6" fmla="*/ 892149 w 2635046"/>
                <a:gd name="T7" fmla="*/ 0 h 32544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5046" h="3254478">
                  <a:moveTo>
                    <a:pt x="0" y="19665"/>
                  </a:moveTo>
                  <a:cubicBezTo>
                    <a:pt x="3278" y="1097936"/>
                    <a:pt x="6555" y="2176207"/>
                    <a:pt x="9833" y="3254478"/>
                  </a:cubicBezTo>
                  <a:lnTo>
                    <a:pt x="2635046" y="3254478"/>
                  </a:lnTo>
                  <a:lnTo>
                    <a:pt x="2635046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Up Arrow 130"/>
            <p:cNvSpPr>
              <a:spLocks noChangeArrowheads="1"/>
            </p:cNvSpPr>
            <p:nvPr/>
          </p:nvSpPr>
          <p:spPr bwMode="auto">
            <a:xfrm flipV="1">
              <a:off x="5414963" y="5259388"/>
              <a:ext cx="187325" cy="246062"/>
            </a:xfrm>
            <a:prstGeom prst="upArrow">
              <a:avLst>
                <a:gd name="adj1" fmla="val 50000"/>
                <a:gd name="adj2" fmla="val 49915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37" name="Rectangle 132" descr="Cork"/>
            <p:cNvSpPr>
              <a:spLocks noChangeArrowheads="1"/>
            </p:cNvSpPr>
            <p:nvPr/>
          </p:nvSpPr>
          <p:spPr bwMode="auto">
            <a:xfrm>
              <a:off x="5969000" y="4322763"/>
              <a:ext cx="892175" cy="165576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med" len="sm"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38" name="Arc 237"/>
            <p:cNvSpPr/>
            <p:nvPr/>
          </p:nvSpPr>
          <p:spPr bwMode="auto">
            <a:xfrm flipV="1">
              <a:off x="6245225" y="4133850"/>
              <a:ext cx="374650" cy="454025"/>
            </a:xfrm>
            <a:prstGeom prst="arc">
              <a:avLst>
                <a:gd name="adj1" fmla="val 10799995"/>
                <a:gd name="adj2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39" name="Rectangle 5" descr="Cork"/>
            <p:cNvSpPr>
              <a:spLocks noChangeArrowheads="1"/>
            </p:cNvSpPr>
            <p:nvPr/>
          </p:nvSpPr>
          <p:spPr bwMode="auto">
            <a:xfrm>
              <a:off x="5969000" y="4627563"/>
              <a:ext cx="892175" cy="1201737"/>
            </a:xfrm>
            <a:prstGeom prst="rect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med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40" name="Freeform 135"/>
            <p:cNvSpPr>
              <a:spLocks/>
            </p:cNvSpPr>
            <p:nvPr/>
          </p:nvSpPr>
          <p:spPr bwMode="auto">
            <a:xfrm>
              <a:off x="5962650" y="2881313"/>
              <a:ext cx="892175" cy="3111500"/>
            </a:xfrm>
            <a:custGeom>
              <a:avLst/>
              <a:gdLst>
                <a:gd name="T0" fmla="*/ 0 w 2635046"/>
                <a:gd name="T1" fmla="*/ 18797 h 3254478"/>
                <a:gd name="T2" fmla="*/ 3329 w 2635046"/>
                <a:gd name="T3" fmla="*/ 3110876 h 3254478"/>
                <a:gd name="T4" fmla="*/ 892149 w 2635046"/>
                <a:gd name="T5" fmla="*/ 3110876 h 3254478"/>
                <a:gd name="T6" fmla="*/ 892149 w 2635046"/>
                <a:gd name="T7" fmla="*/ 0 h 32544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5046" h="3254478">
                  <a:moveTo>
                    <a:pt x="0" y="19665"/>
                  </a:moveTo>
                  <a:cubicBezTo>
                    <a:pt x="3278" y="1097936"/>
                    <a:pt x="6555" y="2176207"/>
                    <a:pt x="9833" y="3254478"/>
                  </a:cubicBezTo>
                  <a:lnTo>
                    <a:pt x="2635046" y="3254478"/>
                  </a:lnTo>
                  <a:lnTo>
                    <a:pt x="2635046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Up Arrow 136"/>
            <p:cNvSpPr>
              <a:spLocks noChangeArrowheads="1"/>
            </p:cNvSpPr>
            <p:nvPr/>
          </p:nvSpPr>
          <p:spPr bwMode="auto">
            <a:xfrm>
              <a:off x="6315075" y="5259388"/>
              <a:ext cx="187325" cy="246062"/>
            </a:xfrm>
            <a:prstGeom prst="upArrow">
              <a:avLst>
                <a:gd name="adj1" fmla="val 50000"/>
                <a:gd name="adj2" fmla="val 49915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42" name="Rectangle 137"/>
            <p:cNvSpPr>
              <a:spLocks noChangeArrowheads="1"/>
            </p:cNvSpPr>
            <p:nvPr/>
          </p:nvSpPr>
          <p:spPr bwMode="auto">
            <a:xfrm>
              <a:off x="1484313" y="5838825"/>
              <a:ext cx="5319712" cy="1349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 algn="ctr">
                  <a:solidFill>
                    <a:srgbClr val="000000"/>
                  </a:solidFill>
                  <a:round/>
                  <a:headEnd type="none" w="lg" len="med"/>
                  <a:tailEnd type="none" w="lg" len="med"/>
                </a14:hiddenLine>
              </a:ext>
            </a:extLst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cxnSp>
          <p:nvCxnSpPr>
            <p:cNvPr id="243" name="Straight Connector 142"/>
            <p:cNvCxnSpPr>
              <a:cxnSpLocks noChangeShapeType="1"/>
            </p:cNvCxnSpPr>
            <p:nvPr/>
          </p:nvCxnSpPr>
          <p:spPr bwMode="auto">
            <a:xfrm rot="10800000">
              <a:off x="144463" y="4979988"/>
              <a:ext cx="163195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sysDot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4" name="Straight Connector 143"/>
            <p:cNvCxnSpPr>
              <a:cxnSpLocks noChangeShapeType="1"/>
            </p:cNvCxnSpPr>
            <p:nvPr/>
          </p:nvCxnSpPr>
          <p:spPr bwMode="auto">
            <a:xfrm rot="10800000">
              <a:off x="66675" y="5819775"/>
              <a:ext cx="1741488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sysDot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5" name="Straight Arrow Connector 144"/>
            <p:cNvCxnSpPr>
              <a:cxnSpLocks noChangeShapeType="1"/>
            </p:cNvCxnSpPr>
            <p:nvPr/>
          </p:nvCxnSpPr>
          <p:spPr bwMode="auto">
            <a:xfrm rot="16200000" flipH="1">
              <a:off x="-56356" y="5406232"/>
              <a:ext cx="871537" cy="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6" name="Straight Connector 145"/>
            <p:cNvCxnSpPr>
              <a:cxnSpLocks noChangeShapeType="1"/>
            </p:cNvCxnSpPr>
            <p:nvPr/>
          </p:nvCxnSpPr>
          <p:spPr bwMode="auto">
            <a:xfrm rot="10800000">
              <a:off x="179388" y="4611688"/>
              <a:ext cx="5857875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sysDot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7" name="Straight Connector 147"/>
            <p:cNvCxnSpPr>
              <a:cxnSpLocks noChangeShapeType="1"/>
            </p:cNvCxnSpPr>
            <p:nvPr/>
          </p:nvCxnSpPr>
          <p:spPr bwMode="auto">
            <a:xfrm rot="10800000">
              <a:off x="238125" y="3205163"/>
              <a:ext cx="163195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sysDot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8" name="Straight Arrow Connector 149"/>
            <p:cNvCxnSpPr>
              <a:cxnSpLocks noChangeShapeType="1"/>
            </p:cNvCxnSpPr>
            <p:nvPr/>
          </p:nvCxnSpPr>
          <p:spPr bwMode="auto">
            <a:xfrm rot="5400000">
              <a:off x="-214313" y="3763963"/>
              <a:ext cx="1096963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9" name="Straight Connector 150"/>
            <p:cNvCxnSpPr>
              <a:cxnSpLocks noChangeShapeType="1"/>
            </p:cNvCxnSpPr>
            <p:nvPr/>
          </p:nvCxnSpPr>
          <p:spPr bwMode="auto">
            <a:xfrm rot="10800000">
              <a:off x="193675" y="4330700"/>
              <a:ext cx="5857875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sysDot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50" name="Up Arrow 153"/>
            <p:cNvSpPr>
              <a:spLocks noChangeArrowheads="1"/>
            </p:cNvSpPr>
            <p:nvPr/>
          </p:nvSpPr>
          <p:spPr bwMode="auto">
            <a:xfrm rot="5400000">
              <a:off x="7087394" y="3442494"/>
              <a:ext cx="98425" cy="322263"/>
            </a:xfrm>
            <a:prstGeom prst="upArrow">
              <a:avLst>
                <a:gd name="adj1" fmla="val 50000"/>
                <a:gd name="adj2" fmla="val 49477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51" name="Up Arrow 154"/>
            <p:cNvSpPr>
              <a:spLocks noChangeArrowheads="1"/>
            </p:cNvSpPr>
            <p:nvPr/>
          </p:nvSpPr>
          <p:spPr bwMode="auto">
            <a:xfrm rot="5400000">
              <a:off x="7088188" y="4217987"/>
              <a:ext cx="96838" cy="322263"/>
            </a:xfrm>
            <a:prstGeom prst="upArrow">
              <a:avLst>
                <a:gd name="adj1" fmla="val 50000"/>
                <a:gd name="adj2" fmla="val 50288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52" name="Up Arrow 155"/>
            <p:cNvSpPr>
              <a:spLocks noChangeArrowheads="1"/>
            </p:cNvSpPr>
            <p:nvPr/>
          </p:nvSpPr>
          <p:spPr bwMode="auto">
            <a:xfrm rot="5400000">
              <a:off x="7088188" y="4992687"/>
              <a:ext cx="96838" cy="322263"/>
            </a:xfrm>
            <a:prstGeom prst="upArrow">
              <a:avLst>
                <a:gd name="adj1" fmla="val 50000"/>
                <a:gd name="adj2" fmla="val 50288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53" name="Up Arrow 156"/>
            <p:cNvSpPr>
              <a:spLocks noChangeArrowheads="1"/>
            </p:cNvSpPr>
            <p:nvPr/>
          </p:nvSpPr>
          <p:spPr bwMode="auto">
            <a:xfrm rot="5400000">
              <a:off x="7087394" y="5768181"/>
              <a:ext cx="98425" cy="322263"/>
            </a:xfrm>
            <a:prstGeom prst="upArrow">
              <a:avLst>
                <a:gd name="adj1" fmla="val 50000"/>
                <a:gd name="adj2" fmla="val 49477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54" name="Up Arrow 157"/>
            <p:cNvSpPr>
              <a:spLocks noChangeArrowheads="1"/>
            </p:cNvSpPr>
            <p:nvPr/>
          </p:nvSpPr>
          <p:spPr bwMode="auto">
            <a:xfrm rot="5400000">
              <a:off x="8793956" y="3839370"/>
              <a:ext cx="98425" cy="322262"/>
            </a:xfrm>
            <a:prstGeom prst="upArrow">
              <a:avLst>
                <a:gd name="adj1" fmla="val 50000"/>
                <a:gd name="adj2" fmla="val 49477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55" name="Up Arrow 158"/>
            <p:cNvSpPr>
              <a:spLocks noChangeArrowheads="1"/>
            </p:cNvSpPr>
            <p:nvPr/>
          </p:nvSpPr>
          <p:spPr bwMode="auto">
            <a:xfrm rot="5400000">
              <a:off x="8793956" y="4614070"/>
              <a:ext cx="98425" cy="322262"/>
            </a:xfrm>
            <a:prstGeom prst="upArrow">
              <a:avLst>
                <a:gd name="adj1" fmla="val 50000"/>
                <a:gd name="adj2" fmla="val 49477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256" name="Up Arrow 159"/>
            <p:cNvSpPr>
              <a:spLocks noChangeArrowheads="1"/>
            </p:cNvSpPr>
            <p:nvPr/>
          </p:nvSpPr>
          <p:spPr bwMode="auto">
            <a:xfrm rot="5400000">
              <a:off x="8794750" y="5389563"/>
              <a:ext cx="96838" cy="322262"/>
            </a:xfrm>
            <a:prstGeom prst="upArrow">
              <a:avLst>
                <a:gd name="adj1" fmla="val 50000"/>
                <a:gd name="adj2" fmla="val 50287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5053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4"/>
          <p:cNvSpPr>
            <a:spLocks noGrp="1" noChangeArrowheads="1"/>
          </p:cNvSpPr>
          <p:nvPr>
            <p:ph type="title" idx="4294967295"/>
          </p:nvPr>
        </p:nvSpPr>
        <p:spPr>
          <a:xfrm>
            <a:off x="129282" y="309629"/>
            <a:ext cx="6324600" cy="1249363"/>
          </a:xfrm>
        </p:spPr>
        <p:txBody>
          <a:bodyPr/>
          <a:lstStyle/>
          <a:p>
            <a:pPr algn="r" eaLnBrk="1" hangingPunct="1"/>
            <a:r>
              <a:rPr lang="en-US" sz="4000" dirty="0"/>
              <a:t>Dos </a:t>
            </a:r>
            <a:r>
              <a:rPr lang="es-HN" sz="4000" dirty="0" smtClean="0"/>
              <a:t>Innovaciones</a:t>
            </a:r>
            <a:endParaRPr lang="es-HN" sz="4000" dirty="0"/>
          </a:p>
        </p:txBody>
      </p:sp>
      <p:sp>
        <p:nvSpPr>
          <p:cNvPr id="7231" name="Rectangle 10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15311" y="1740531"/>
            <a:ext cx="5475890" cy="686517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HN" sz="2800" dirty="0" smtClean="0"/>
              <a:t>En el modo de </a:t>
            </a:r>
            <a:r>
              <a:rPr lang="es-HN" sz="2800" dirty="0" err="1" smtClean="0"/>
              <a:t>retrolavado</a:t>
            </a:r>
            <a:r>
              <a:rPr lang="es-HN" sz="2800" dirty="0" smtClean="0"/>
              <a:t>, todo el caudal entra por a bajo</a:t>
            </a:r>
            <a:endParaRPr lang="es-HN" sz="2800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6342223" y="1558992"/>
            <a:ext cx="2753519" cy="5216722"/>
            <a:chOff x="6937375" y="1808163"/>
            <a:chExt cx="1957388" cy="3708400"/>
          </a:xfrm>
        </p:grpSpPr>
        <p:sp>
          <p:nvSpPr>
            <p:cNvPr id="104" name="Rectangle 46" descr="Cork"/>
            <p:cNvSpPr>
              <a:spLocks noChangeArrowheads="1"/>
            </p:cNvSpPr>
            <p:nvPr/>
          </p:nvSpPr>
          <p:spPr bwMode="auto">
            <a:xfrm>
              <a:off x="7510463" y="2181225"/>
              <a:ext cx="892175" cy="3298825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med" len="sm"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105" name="Arc 104"/>
            <p:cNvSpPr/>
            <p:nvPr/>
          </p:nvSpPr>
          <p:spPr bwMode="auto">
            <a:xfrm flipV="1">
              <a:off x="7769225" y="2071688"/>
              <a:ext cx="376238" cy="454025"/>
            </a:xfrm>
            <a:prstGeom prst="arc">
              <a:avLst>
                <a:gd name="adj1" fmla="val 10799995"/>
                <a:gd name="adj2" fmla="val 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en-US" sz="2800">
                <a:latin typeface="Times New Roman" pitchFamily="18" charset="0"/>
              </a:endParaRPr>
            </a:p>
          </p:txBody>
        </p:sp>
        <p:grpSp>
          <p:nvGrpSpPr>
            <p:cNvPr id="106" name="Group 42"/>
            <p:cNvGrpSpPr>
              <a:grpSpLocks/>
            </p:cNvGrpSpPr>
            <p:nvPr/>
          </p:nvGrpSpPr>
          <p:grpSpPr bwMode="auto">
            <a:xfrm>
              <a:off x="7510463" y="5091113"/>
              <a:ext cx="892175" cy="387350"/>
              <a:chOff x="6868789" y="5919019"/>
              <a:chExt cx="892149" cy="386359"/>
            </a:xfrm>
          </p:grpSpPr>
          <p:sp>
            <p:nvSpPr>
              <p:cNvPr id="177" name="Rectangle 5" descr="Cork"/>
              <p:cNvSpPr>
                <a:spLocks noChangeArrowheads="1"/>
              </p:cNvSpPr>
              <p:nvPr/>
            </p:nvSpPr>
            <p:spPr bwMode="auto">
              <a:xfrm>
                <a:off x="6868789" y="5919019"/>
                <a:ext cx="892149" cy="386359"/>
              </a:xfrm>
              <a:prstGeom prst="rect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med" len="sm"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89" name="Up Arrow 66"/>
              <p:cNvSpPr>
                <a:spLocks noChangeArrowheads="1"/>
              </p:cNvSpPr>
              <p:nvPr/>
            </p:nvSpPr>
            <p:spPr bwMode="auto">
              <a:xfrm>
                <a:off x="7221457" y="5958348"/>
                <a:ext cx="186813" cy="245807"/>
              </a:xfrm>
              <a:prstGeom prst="up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12700" algn="ctr">
                <a:solidFill>
                  <a:schemeClr val="tx2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sz="2800">
                  <a:latin typeface="Times New Roman" pitchFamily="18" charset="0"/>
                </a:endParaRPr>
              </a:p>
            </p:txBody>
          </p:sp>
        </p:grpSp>
        <p:grpSp>
          <p:nvGrpSpPr>
            <p:cNvPr id="107" name="Group 43"/>
            <p:cNvGrpSpPr>
              <a:grpSpLocks/>
            </p:cNvGrpSpPr>
            <p:nvPr/>
          </p:nvGrpSpPr>
          <p:grpSpPr bwMode="auto">
            <a:xfrm>
              <a:off x="7510463" y="4703763"/>
              <a:ext cx="892175" cy="385762"/>
              <a:chOff x="6868789" y="5919019"/>
              <a:chExt cx="892149" cy="386359"/>
            </a:xfrm>
          </p:grpSpPr>
          <p:sp>
            <p:nvSpPr>
              <p:cNvPr id="174" name="Rectangle 5" descr="Cork"/>
              <p:cNvSpPr>
                <a:spLocks noChangeArrowheads="1"/>
              </p:cNvSpPr>
              <p:nvPr/>
            </p:nvSpPr>
            <p:spPr bwMode="auto">
              <a:xfrm>
                <a:off x="6868789" y="5919019"/>
                <a:ext cx="892149" cy="386359"/>
              </a:xfrm>
              <a:prstGeom prst="rect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med" len="sm"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76" name="Up Arrow 64"/>
              <p:cNvSpPr>
                <a:spLocks noChangeArrowheads="1"/>
              </p:cNvSpPr>
              <p:nvPr/>
            </p:nvSpPr>
            <p:spPr bwMode="auto">
              <a:xfrm>
                <a:off x="7221457" y="5958348"/>
                <a:ext cx="186813" cy="245807"/>
              </a:xfrm>
              <a:prstGeom prst="up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12700" algn="ctr">
                <a:solidFill>
                  <a:schemeClr val="tx2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sz="2800">
                  <a:latin typeface="Times New Roman" pitchFamily="18" charset="0"/>
                </a:endParaRPr>
              </a:p>
            </p:txBody>
          </p:sp>
        </p:grpSp>
        <p:grpSp>
          <p:nvGrpSpPr>
            <p:cNvPr id="117" name="Group 46"/>
            <p:cNvGrpSpPr>
              <a:grpSpLocks/>
            </p:cNvGrpSpPr>
            <p:nvPr/>
          </p:nvGrpSpPr>
          <p:grpSpPr bwMode="auto">
            <a:xfrm>
              <a:off x="7510463" y="4314825"/>
              <a:ext cx="892175" cy="385763"/>
              <a:chOff x="6868789" y="5919019"/>
              <a:chExt cx="892149" cy="386359"/>
            </a:xfrm>
          </p:grpSpPr>
          <p:sp>
            <p:nvSpPr>
              <p:cNvPr id="168" name="Rectangle 5" descr="Cork"/>
              <p:cNvSpPr>
                <a:spLocks noChangeArrowheads="1"/>
              </p:cNvSpPr>
              <p:nvPr/>
            </p:nvSpPr>
            <p:spPr bwMode="auto">
              <a:xfrm>
                <a:off x="6868789" y="5919019"/>
                <a:ext cx="892149" cy="386359"/>
              </a:xfrm>
              <a:prstGeom prst="rect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med" len="sm"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70" name="Up Arrow 62"/>
              <p:cNvSpPr>
                <a:spLocks noChangeArrowheads="1"/>
              </p:cNvSpPr>
              <p:nvPr/>
            </p:nvSpPr>
            <p:spPr bwMode="auto">
              <a:xfrm>
                <a:off x="7221457" y="5958348"/>
                <a:ext cx="186813" cy="245807"/>
              </a:xfrm>
              <a:prstGeom prst="up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12700" algn="ctr">
                <a:solidFill>
                  <a:schemeClr val="tx2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sz="2800">
                  <a:latin typeface="Times New Roman" pitchFamily="18" charset="0"/>
                </a:endParaRPr>
              </a:p>
            </p:txBody>
          </p:sp>
        </p:grpSp>
        <p:grpSp>
          <p:nvGrpSpPr>
            <p:cNvPr id="118" name="Group 49"/>
            <p:cNvGrpSpPr>
              <a:grpSpLocks/>
            </p:cNvGrpSpPr>
            <p:nvPr/>
          </p:nvGrpSpPr>
          <p:grpSpPr bwMode="auto">
            <a:xfrm>
              <a:off x="7510463" y="3925888"/>
              <a:ext cx="892175" cy="387350"/>
              <a:chOff x="6868789" y="5919019"/>
              <a:chExt cx="892149" cy="386359"/>
            </a:xfrm>
          </p:grpSpPr>
          <p:sp>
            <p:nvSpPr>
              <p:cNvPr id="165" name="Rectangle 5" descr="Cork"/>
              <p:cNvSpPr>
                <a:spLocks noChangeArrowheads="1"/>
              </p:cNvSpPr>
              <p:nvPr/>
            </p:nvSpPr>
            <p:spPr bwMode="auto">
              <a:xfrm>
                <a:off x="6868789" y="5919019"/>
                <a:ext cx="892149" cy="386359"/>
              </a:xfrm>
              <a:prstGeom prst="rect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med" len="sm"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66" name="Up Arrow 60"/>
              <p:cNvSpPr>
                <a:spLocks noChangeArrowheads="1"/>
              </p:cNvSpPr>
              <p:nvPr/>
            </p:nvSpPr>
            <p:spPr bwMode="auto">
              <a:xfrm>
                <a:off x="7221457" y="5958348"/>
                <a:ext cx="186813" cy="245807"/>
              </a:xfrm>
              <a:prstGeom prst="up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12700" algn="ctr">
                <a:solidFill>
                  <a:schemeClr val="tx2"/>
                </a:solidFill>
                <a:round/>
                <a:headEnd type="none" w="lg" len="med"/>
                <a:tailEnd type="none" w="lg" len="med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sz="2800">
                  <a:latin typeface="Times New Roman" pitchFamily="18" charset="0"/>
                </a:endParaRPr>
              </a:p>
            </p:txBody>
          </p:sp>
        </p:grpSp>
        <p:sp>
          <p:nvSpPr>
            <p:cNvPr id="119" name="Rectangle 5" descr="Cork"/>
            <p:cNvSpPr>
              <a:spLocks noChangeArrowheads="1"/>
            </p:cNvSpPr>
            <p:nvPr/>
          </p:nvSpPr>
          <p:spPr bwMode="auto">
            <a:xfrm>
              <a:off x="7510463" y="3538538"/>
              <a:ext cx="892175" cy="385762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med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120" name="Up Arrow 58"/>
            <p:cNvSpPr>
              <a:spLocks noChangeArrowheads="1"/>
            </p:cNvSpPr>
            <p:nvPr/>
          </p:nvSpPr>
          <p:spPr bwMode="auto">
            <a:xfrm>
              <a:off x="7864475" y="3576638"/>
              <a:ext cx="185738" cy="246062"/>
            </a:xfrm>
            <a:prstGeom prst="upArrow">
              <a:avLst>
                <a:gd name="adj1" fmla="val 50000"/>
                <a:gd name="adj2" fmla="val 50342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121" name="Rectangle 5" descr="Cork"/>
            <p:cNvSpPr>
              <a:spLocks noChangeArrowheads="1"/>
            </p:cNvSpPr>
            <p:nvPr/>
          </p:nvSpPr>
          <p:spPr bwMode="auto">
            <a:xfrm>
              <a:off x="7510463" y="2574925"/>
              <a:ext cx="892175" cy="960438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med" len="sm"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122" name="Up Arrow 56"/>
            <p:cNvSpPr>
              <a:spLocks noChangeArrowheads="1"/>
            </p:cNvSpPr>
            <p:nvPr/>
          </p:nvSpPr>
          <p:spPr bwMode="auto">
            <a:xfrm>
              <a:off x="7864475" y="3189288"/>
              <a:ext cx="185738" cy="246062"/>
            </a:xfrm>
            <a:prstGeom prst="upArrow">
              <a:avLst>
                <a:gd name="adj1" fmla="val 50000"/>
                <a:gd name="adj2" fmla="val 50342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  <p:sp>
          <p:nvSpPr>
            <p:cNvPr id="123" name="Freeform 67"/>
            <p:cNvSpPr>
              <a:spLocks/>
            </p:cNvSpPr>
            <p:nvPr/>
          </p:nvSpPr>
          <p:spPr bwMode="auto">
            <a:xfrm>
              <a:off x="7510463" y="1808163"/>
              <a:ext cx="892175" cy="3686175"/>
            </a:xfrm>
            <a:custGeom>
              <a:avLst/>
              <a:gdLst>
                <a:gd name="T0" fmla="*/ 0 w 2635046"/>
                <a:gd name="T1" fmla="*/ 22273 h 3254478"/>
                <a:gd name="T2" fmla="*/ 3329 w 2635046"/>
                <a:gd name="T3" fmla="*/ 3686064 h 3254478"/>
                <a:gd name="T4" fmla="*/ 892149 w 2635046"/>
                <a:gd name="T5" fmla="*/ 3686064 h 3254478"/>
                <a:gd name="T6" fmla="*/ 892149 w 2635046"/>
                <a:gd name="T7" fmla="*/ 0 h 32544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5046" h="3254478">
                  <a:moveTo>
                    <a:pt x="0" y="19665"/>
                  </a:moveTo>
                  <a:cubicBezTo>
                    <a:pt x="3278" y="1097936"/>
                    <a:pt x="6555" y="2176207"/>
                    <a:pt x="9833" y="3254478"/>
                  </a:cubicBezTo>
                  <a:lnTo>
                    <a:pt x="2635046" y="3254478"/>
                  </a:lnTo>
                  <a:lnTo>
                    <a:pt x="2635046" y="0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6" name="Group 68"/>
            <p:cNvGrpSpPr>
              <a:grpSpLocks/>
            </p:cNvGrpSpPr>
            <p:nvPr/>
          </p:nvGrpSpPr>
          <p:grpSpPr bwMode="auto">
            <a:xfrm>
              <a:off x="7032625" y="5413375"/>
              <a:ext cx="1371600" cy="103188"/>
              <a:chOff x="4514888" y="2248636"/>
              <a:chExt cx="1371600" cy="104223"/>
            </a:xfrm>
          </p:grpSpPr>
          <p:sp>
            <p:nvSpPr>
              <p:cNvPr id="163" name="Rectangle 69" descr="Cork"/>
              <p:cNvSpPr>
                <a:spLocks noChangeArrowheads="1"/>
              </p:cNvSpPr>
              <p:nvPr/>
            </p:nvSpPr>
            <p:spPr bwMode="auto">
              <a:xfrm>
                <a:off x="4514888" y="2261419"/>
                <a:ext cx="1371600" cy="9144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64" name="Freeform 70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7" name="Group 71"/>
            <p:cNvGrpSpPr>
              <a:grpSpLocks/>
            </p:cNvGrpSpPr>
            <p:nvPr/>
          </p:nvGrpSpPr>
          <p:grpSpPr bwMode="auto">
            <a:xfrm>
              <a:off x="7026275" y="4641850"/>
              <a:ext cx="1371600" cy="103188"/>
              <a:chOff x="4514888" y="2248636"/>
              <a:chExt cx="1371600" cy="104223"/>
            </a:xfrm>
          </p:grpSpPr>
          <p:sp>
            <p:nvSpPr>
              <p:cNvPr id="161" name="Rectangle 72" descr="Cork"/>
              <p:cNvSpPr>
                <a:spLocks noChangeArrowheads="1"/>
              </p:cNvSpPr>
              <p:nvPr/>
            </p:nvSpPr>
            <p:spPr bwMode="auto">
              <a:xfrm>
                <a:off x="4514888" y="2261419"/>
                <a:ext cx="1371600" cy="9144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62" name="Freeform 73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2" name="Group 74"/>
            <p:cNvGrpSpPr>
              <a:grpSpLocks/>
            </p:cNvGrpSpPr>
            <p:nvPr/>
          </p:nvGrpSpPr>
          <p:grpSpPr bwMode="auto">
            <a:xfrm>
              <a:off x="7021513" y="3868738"/>
              <a:ext cx="1371600" cy="104775"/>
              <a:chOff x="4514888" y="2248636"/>
              <a:chExt cx="1371600" cy="104223"/>
            </a:xfrm>
          </p:grpSpPr>
          <p:sp>
            <p:nvSpPr>
              <p:cNvPr id="159" name="Rectangle 158" descr="Cork"/>
              <p:cNvSpPr>
                <a:spLocks noChangeArrowheads="1"/>
              </p:cNvSpPr>
              <p:nvPr/>
            </p:nvSpPr>
            <p:spPr bwMode="auto">
              <a:xfrm>
                <a:off x="4514888" y="2261269"/>
                <a:ext cx="1371600" cy="91590"/>
              </a:xfrm>
              <a:prstGeom prst="rect">
                <a:avLst/>
              </a:prstGeom>
              <a:solidFill>
                <a:schemeClr val="accent3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dirty="0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60" name="Freeform 76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" name="Group 77"/>
            <p:cNvGrpSpPr>
              <a:grpSpLocks/>
            </p:cNvGrpSpPr>
            <p:nvPr/>
          </p:nvGrpSpPr>
          <p:grpSpPr bwMode="auto">
            <a:xfrm>
              <a:off x="7016750" y="3097213"/>
              <a:ext cx="1371600" cy="104775"/>
              <a:chOff x="4514888" y="2248636"/>
              <a:chExt cx="1371600" cy="104223"/>
            </a:xfrm>
          </p:grpSpPr>
          <p:sp>
            <p:nvSpPr>
              <p:cNvPr id="156" name="Rectangle 78" descr="Cork"/>
              <p:cNvSpPr>
                <a:spLocks noChangeArrowheads="1"/>
              </p:cNvSpPr>
              <p:nvPr/>
            </p:nvSpPr>
            <p:spPr bwMode="auto">
              <a:xfrm>
                <a:off x="4514888" y="2261419"/>
                <a:ext cx="1371600" cy="9144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58" name="Freeform 79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" name="Group 80"/>
            <p:cNvGrpSpPr>
              <a:grpSpLocks/>
            </p:cNvGrpSpPr>
            <p:nvPr/>
          </p:nvGrpSpPr>
          <p:grpSpPr bwMode="auto">
            <a:xfrm flipH="1">
              <a:off x="7513638" y="3482975"/>
              <a:ext cx="1371600" cy="104775"/>
              <a:chOff x="4514888" y="2248636"/>
              <a:chExt cx="1371600" cy="104223"/>
            </a:xfrm>
          </p:grpSpPr>
          <p:sp>
            <p:nvSpPr>
              <p:cNvPr id="154" name="Rectangle 81" descr="Cork"/>
              <p:cNvSpPr>
                <a:spLocks noChangeArrowheads="1"/>
              </p:cNvSpPr>
              <p:nvPr/>
            </p:nvSpPr>
            <p:spPr bwMode="auto">
              <a:xfrm>
                <a:off x="4514888" y="2261419"/>
                <a:ext cx="1371600" cy="9144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55" name="Freeform 82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" name="Group 83"/>
            <p:cNvGrpSpPr>
              <a:grpSpLocks/>
            </p:cNvGrpSpPr>
            <p:nvPr/>
          </p:nvGrpSpPr>
          <p:grpSpPr bwMode="auto">
            <a:xfrm flipH="1">
              <a:off x="7518400" y="4254500"/>
              <a:ext cx="1371600" cy="104775"/>
              <a:chOff x="4514888" y="2248636"/>
              <a:chExt cx="1371600" cy="104223"/>
            </a:xfrm>
          </p:grpSpPr>
          <p:sp>
            <p:nvSpPr>
              <p:cNvPr id="151" name="Rectangle 84" descr="Cork"/>
              <p:cNvSpPr>
                <a:spLocks noChangeArrowheads="1"/>
              </p:cNvSpPr>
              <p:nvPr/>
            </p:nvSpPr>
            <p:spPr bwMode="auto">
              <a:xfrm>
                <a:off x="4514888" y="2261419"/>
                <a:ext cx="1371600" cy="9144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53" name="Freeform 85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0" name="Group 86"/>
            <p:cNvGrpSpPr>
              <a:grpSpLocks/>
            </p:cNvGrpSpPr>
            <p:nvPr/>
          </p:nvGrpSpPr>
          <p:grpSpPr bwMode="auto">
            <a:xfrm flipH="1">
              <a:off x="7523163" y="5027613"/>
              <a:ext cx="1371600" cy="103187"/>
              <a:chOff x="4514888" y="2248636"/>
              <a:chExt cx="1371600" cy="104223"/>
            </a:xfrm>
          </p:grpSpPr>
          <p:sp>
            <p:nvSpPr>
              <p:cNvPr id="148" name="Rectangle 87" descr="Cork"/>
              <p:cNvSpPr>
                <a:spLocks noChangeArrowheads="1"/>
              </p:cNvSpPr>
              <p:nvPr/>
            </p:nvSpPr>
            <p:spPr bwMode="auto">
              <a:xfrm>
                <a:off x="4514888" y="2261419"/>
                <a:ext cx="1371600" cy="91440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bg2"/>
                </a:solidFill>
                <a:miter lim="800000"/>
                <a:headEnd type="none" w="sm" len="sm"/>
                <a:tailEnd type="none" w="med" len="sm"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chemeClr val="bg2"/>
                  </a:solidFill>
                  <a:latin typeface="Book Antiqua" pitchFamily="18" charset="0"/>
                </a:endParaRPr>
              </a:p>
            </p:txBody>
          </p:sp>
          <p:sp>
            <p:nvSpPr>
              <p:cNvPr id="150" name="Freeform 88"/>
              <p:cNvSpPr>
                <a:spLocks/>
              </p:cNvSpPr>
              <p:nvPr/>
            </p:nvSpPr>
            <p:spPr bwMode="auto">
              <a:xfrm rot="-5400000">
                <a:off x="5154968" y="1608556"/>
                <a:ext cx="91440" cy="1371600"/>
              </a:xfrm>
              <a:custGeom>
                <a:avLst/>
                <a:gdLst>
                  <a:gd name="T0" fmla="*/ 0 w 2635046"/>
                  <a:gd name="T1" fmla="*/ 8288 h 3254478"/>
                  <a:gd name="T2" fmla="*/ 341 w 2635046"/>
                  <a:gd name="T3" fmla="*/ 1371600 h 3254478"/>
                  <a:gd name="T4" fmla="*/ 91440 w 2635046"/>
                  <a:gd name="T5" fmla="*/ 1371600 h 3254478"/>
                  <a:gd name="T6" fmla="*/ 91440 w 2635046"/>
                  <a:gd name="T7" fmla="*/ 0 h 32544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35046" h="3254478">
                    <a:moveTo>
                      <a:pt x="0" y="19665"/>
                    </a:moveTo>
                    <a:cubicBezTo>
                      <a:pt x="3278" y="1097936"/>
                      <a:pt x="6555" y="2176207"/>
                      <a:pt x="9833" y="3254478"/>
                    </a:cubicBezTo>
                    <a:lnTo>
                      <a:pt x="2635046" y="3254478"/>
                    </a:lnTo>
                    <a:lnTo>
                      <a:pt x="2635046" y="0"/>
                    </a:lnTo>
                  </a:path>
                </a:pathLst>
              </a:cu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lg" len="med"/>
                <a:tailEnd type="none" w="lg" len="med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3" name="Up Arrow 92"/>
            <p:cNvSpPr>
              <a:spLocks noChangeArrowheads="1"/>
            </p:cNvSpPr>
            <p:nvPr/>
          </p:nvSpPr>
          <p:spPr bwMode="auto">
            <a:xfrm rot="5400000">
              <a:off x="7050088" y="5299075"/>
              <a:ext cx="96837" cy="322263"/>
            </a:xfrm>
            <a:prstGeom prst="upArrow">
              <a:avLst>
                <a:gd name="adj1" fmla="val 50000"/>
                <a:gd name="adj2" fmla="val 50288"/>
              </a:avLst>
            </a:prstGeom>
            <a:solidFill>
              <a:schemeClr val="accent1"/>
            </a:solidFill>
            <a:ln w="12700" algn="ctr">
              <a:solidFill>
                <a:schemeClr val="tx2"/>
              </a:solidFill>
              <a:round/>
              <a:headEnd type="none" w="lg" len="med"/>
              <a:tailEnd type="none" w="lg" len="med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2800">
                <a:latin typeface="Times New Roman" pitchFamily="18" charset="0"/>
              </a:endParaRP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09190305"/>
              </p:ext>
            </p:extLst>
          </p:nvPr>
        </p:nvGraphicFramePr>
        <p:xfrm>
          <a:off x="0" y="4492090"/>
          <a:ext cx="6529204" cy="1409749"/>
        </p:xfrm>
        <a:graphic>
          <a:graphicData uri="http://schemas.openxmlformats.org/presentationml/2006/ole">
            <p:oleObj spid="_x0000_s7242" name="Equation" r:id="rId4" imgW="2082600" imgH="444240" progId="Equation.3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88659786"/>
              </p:ext>
            </p:extLst>
          </p:nvPr>
        </p:nvGraphicFramePr>
        <p:xfrm>
          <a:off x="1786760" y="3061295"/>
          <a:ext cx="2971800" cy="1203201"/>
        </p:xfrm>
        <a:graphic>
          <a:graphicData uri="http://schemas.openxmlformats.org/presentationml/2006/ole">
            <p:oleObj spid="_x0000_s7243" name="Equation" r:id="rId5" imgW="1091726" imgH="431613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525379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23" descr="button_righ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4407" y="6663532"/>
            <a:ext cx="112712" cy="1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Picture 24" descr="button_left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8919" y="6663532"/>
            <a:ext cx="112713" cy="1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5" name="Table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2704551"/>
              </p:ext>
            </p:extLst>
          </p:nvPr>
        </p:nvGraphicFramePr>
        <p:xfrm>
          <a:off x="560388" y="2817813"/>
          <a:ext cx="3657600" cy="2987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518270">
                <a:tc>
                  <a:txBody>
                    <a:bodyPr/>
                    <a:lstStyle/>
                    <a:p>
                      <a:r>
                        <a:rPr lang="es-GT" sz="1400" dirty="0" smtClean="0"/>
                        <a:t>Tecnología </a:t>
                      </a:r>
                      <a:endParaRPr lang="es-GT" sz="1400" dirty="0"/>
                    </a:p>
                  </a:txBody>
                  <a:tcPr marT="45730" marB="4573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GT" sz="1400" dirty="0" smtClean="0"/>
                        <a:t>Velocidad de filtración </a:t>
                      </a:r>
                      <a:endParaRPr lang="es-GT" sz="1400" dirty="0"/>
                    </a:p>
                  </a:txBody>
                  <a:tcPr marT="45730" marB="4573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GT" sz="1400" dirty="0" smtClean="0"/>
                        <a:t>Área</a:t>
                      </a:r>
                      <a:endParaRPr lang="es-GT" sz="1400" dirty="0"/>
                    </a:p>
                  </a:txBody>
                  <a:tcPr marT="45730" marB="45730">
                    <a:solidFill>
                      <a:srgbClr val="0070C0"/>
                    </a:solidFill>
                  </a:tcPr>
                </a:tc>
              </a:tr>
              <a:tr h="640216">
                <a:tc>
                  <a:txBody>
                    <a:bodyPr/>
                    <a:lstStyle/>
                    <a:p>
                      <a:r>
                        <a:rPr lang="es-GT" sz="1800" dirty="0" smtClean="0">
                          <a:solidFill>
                            <a:srgbClr val="00B0F0"/>
                          </a:solidFill>
                        </a:rPr>
                        <a:t>Filtro Lento</a:t>
                      </a:r>
                      <a:endParaRPr lang="es-GT" sz="1800" dirty="0">
                        <a:solidFill>
                          <a:srgbClr val="00B0F0"/>
                        </a:solidFill>
                      </a:endParaRPr>
                    </a:p>
                  </a:txBody>
                  <a:tcPr marT="45730" marB="4573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GT" sz="1800" dirty="0" smtClean="0">
                          <a:solidFill>
                            <a:srgbClr val="00B0F0"/>
                          </a:solidFill>
                        </a:rPr>
                        <a:t>0.05</a:t>
                      </a:r>
                      <a:r>
                        <a:rPr lang="es-GT" sz="1800" baseline="0" dirty="0" smtClean="0">
                          <a:solidFill>
                            <a:srgbClr val="00B0F0"/>
                          </a:solidFill>
                        </a:rPr>
                        <a:t> mm/s</a:t>
                      </a:r>
                      <a:endParaRPr lang="es-GT" sz="1800" dirty="0">
                        <a:solidFill>
                          <a:srgbClr val="00B0F0"/>
                        </a:solidFill>
                      </a:endParaRPr>
                    </a:p>
                  </a:txBody>
                  <a:tcPr marT="45730" marB="4573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GT" sz="1800" dirty="0" smtClean="0">
                          <a:solidFill>
                            <a:srgbClr val="00B0F0"/>
                          </a:solidFill>
                        </a:rPr>
                        <a:t>240 m</a:t>
                      </a:r>
                      <a:r>
                        <a:rPr lang="es-GT" sz="1800" baseline="30000" dirty="0" smtClean="0">
                          <a:solidFill>
                            <a:srgbClr val="00B0F0"/>
                          </a:solidFill>
                        </a:rPr>
                        <a:t>2</a:t>
                      </a:r>
                      <a:endParaRPr lang="es-GT" sz="1800" baseline="30000" dirty="0">
                        <a:solidFill>
                          <a:srgbClr val="00B0F0"/>
                        </a:solidFill>
                      </a:endParaRPr>
                    </a:p>
                  </a:txBody>
                  <a:tcPr marT="45730" marB="4573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40216">
                <a:tc>
                  <a:txBody>
                    <a:bodyPr/>
                    <a:lstStyle/>
                    <a:p>
                      <a:r>
                        <a:rPr lang="es-GT" sz="1800" dirty="0" smtClean="0">
                          <a:solidFill>
                            <a:srgbClr val="CD0000"/>
                          </a:solidFill>
                        </a:rPr>
                        <a:t>Filtro Rápido</a:t>
                      </a:r>
                      <a:endParaRPr lang="es-GT" sz="1800" dirty="0">
                        <a:solidFill>
                          <a:srgbClr val="CD0000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s-GT" sz="1800" dirty="0" smtClean="0">
                          <a:solidFill>
                            <a:srgbClr val="CD0000"/>
                          </a:solidFill>
                        </a:rPr>
                        <a:t>1.4 mm/s</a:t>
                      </a:r>
                      <a:endParaRPr lang="es-GT" sz="1800" dirty="0">
                        <a:solidFill>
                          <a:srgbClr val="CD0000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s-GT" sz="1800" dirty="0" smtClean="0">
                          <a:solidFill>
                            <a:srgbClr val="CD0000"/>
                          </a:solidFill>
                        </a:rPr>
                        <a:t>8.6 m</a:t>
                      </a:r>
                      <a:r>
                        <a:rPr lang="es-GT" sz="1800" baseline="30000" dirty="0" smtClean="0">
                          <a:solidFill>
                            <a:srgbClr val="CD0000"/>
                          </a:solidFill>
                        </a:rPr>
                        <a:t>2</a:t>
                      </a:r>
                      <a:endParaRPr lang="es-GT" sz="1800" baseline="30000" dirty="0">
                        <a:solidFill>
                          <a:srgbClr val="CD0000"/>
                        </a:solidFill>
                      </a:endParaRPr>
                    </a:p>
                  </a:txBody>
                  <a:tcPr marT="45730" marB="45730"/>
                </a:tc>
              </a:tr>
              <a:tr h="1188973">
                <a:tc>
                  <a:txBody>
                    <a:bodyPr/>
                    <a:lstStyle/>
                    <a:p>
                      <a:r>
                        <a:rPr lang="es-GT" sz="1800" dirty="0" smtClean="0">
                          <a:solidFill>
                            <a:srgbClr val="014511"/>
                          </a:solidFill>
                        </a:rPr>
                        <a:t>Filtro Rápido en Capas</a:t>
                      </a:r>
                      <a:endParaRPr lang="es-GT" sz="1800" dirty="0">
                        <a:solidFill>
                          <a:srgbClr val="014511"/>
                        </a:solidFill>
                      </a:endParaRPr>
                    </a:p>
                  </a:txBody>
                  <a:tcPr marT="45730" marB="4573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GT" sz="1800" dirty="0" smtClean="0">
                          <a:solidFill>
                            <a:srgbClr val="014511"/>
                          </a:solidFill>
                        </a:rPr>
                        <a:t>1.8</a:t>
                      </a:r>
                      <a:r>
                        <a:rPr lang="es-GT" sz="1800" baseline="0" dirty="0" smtClean="0">
                          <a:solidFill>
                            <a:srgbClr val="014511"/>
                          </a:solidFill>
                        </a:rPr>
                        <a:t> mm/s por numero de capas</a:t>
                      </a:r>
                      <a:endParaRPr lang="es-GT" sz="1800" dirty="0">
                        <a:solidFill>
                          <a:srgbClr val="014511"/>
                        </a:solidFill>
                      </a:endParaRPr>
                    </a:p>
                  </a:txBody>
                  <a:tcPr marT="45730" marB="4573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GT" sz="1800" baseline="0" dirty="0" smtClean="0">
                          <a:solidFill>
                            <a:srgbClr val="014511"/>
                          </a:solidFill>
                        </a:rPr>
                        <a:t>1.09 m</a:t>
                      </a:r>
                      <a:r>
                        <a:rPr lang="es-GT" sz="1800" baseline="30000" dirty="0" smtClean="0">
                          <a:solidFill>
                            <a:srgbClr val="014511"/>
                          </a:solidFill>
                        </a:rPr>
                        <a:t>2</a:t>
                      </a:r>
                      <a:endParaRPr lang="es-GT" sz="1800" baseline="30000" dirty="0">
                        <a:solidFill>
                          <a:srgbClr val="014511"/>
                        </a:solidFill>
                      </a:endParaRPr>
                    </a:p>
                  </a:txBody>
                  <a:tcPr marT="45730" marB="4573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6" name="TextBox 95"/>
          <p:cNvSpPr txBox="1"/>
          <p:nvPr/>
        </p:nvSpPr>
        <p:spPr>
          <a:xfrm>
            <a:off x="503238" y="1746250"/>
            <a:ext cx="33242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2400" dirty="0">
                <a:latin typeface="+mn-lt"/>
              </a:rPr>
              <a:t>Para una planta de </a:t>
            </a:r>
            <a:r>
              <a:rPr lang="es-CO" sz="2400" dirty="0" smtClean="0">
                <a:latin typeface="+mn-lt"/>
              </a:rPr>
              <a:t>12 </a:t>
            </a:r>
            <a:r>
              <a:rPr lang="es-CO" sz="2400" dirty="0">
                <a:latin typeface="+mn-lt"/>
              </a:rPr>
              <a:t>L/s</a:t>
            </a:r>
          </a:p>
        </p:txBody>
      </p:sp>
      <p:sp>
        <p:nvSpPr>
          <p:cNvPr id="97" name="Rectangle 96"/>
          <p:cNvSpPr>
            <a:spLocks/>
          </p:cNvSpPr>
          <p:nvPr/>
        </p:nvSpPr>
        <p:spPr>
          <a:xfrm>
            <a:off x="4425269" y="2058194"/>
            <a:ext cx="4572000" cy="4572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8" name="Rectangle 97"/>
          <p:cNvSpPr>
            <a:spLocks noChangeAspect="1"/>
          </p:cNvSpPr>
          <p:nvPr/>
        </p:nvSpPr>
        <p:spPr>
          <a:xfrm>
            <a:off x="8238444" y="5871369"/>
            <a:ext cx="758825" cy="758825"/>
          </a:xfrm>
          <a:prstGeom prst="rect">
            <a:avLst/>
          </a:prstGeom>
          <a:solidFill>
            <a:srgbClr val="CD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9" name="Rectangle 98"/>
          <p:cNvSpPr>
            <a:spLocks noChangeAspect="1"/>
          </p:cNvSpPr>
          <p:nvPr/>
        </p:nvSpPr>
        <p:spPr>
          <a:xfrm>
            <a:off x="8686119" y="6319044"/>
            <a:ext cx="311150" cy="311150"/>
          </a:xfrm>
          <a:prstGeom prst="rect">
            <a:avLst/>
          </a:prstGeom>
          <a:solidFill>
            <a:srgbClr val="014511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100" name="Rectangle 99"/>
          <p:cNvSpPr/>
          <p:nvPr/>
        </p:nvSpPr>
        <p:spPr>
          <a:xfrm>
            <a:off x="525009" y="3352800"/>
            <a:ext cx="3743325" cy="2663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101" name="TextBox 100"/>
          <p:cNvSpPr txBox="1"/>
          <p:nvPr/>
        </p:nvSpPr>
        <p:spPr>
          <a:xfrm>
            <a:off x="4571319" y="1518444"/>
            <a:ext cx="420506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2400" dirty="0">
                <a:latin typeface="+mn-lt"/>
              </a:rPr>
              <a:t>Comparación del área requerida</a:t>
            </a:r>
          </a:p>
        </p:txBody>
      </p:sp>
      <p:sp>
        <p:nvSpPr>
          <p:cNvPr id="12" name="Rectangle 104"/>
          <p:cNvSpPr txBox="1">
            <a:spLocks noChangeArrowheads="1"/>
          </p:cNvSpPr>
          <p:nvPr/>
        </p:nvSpPr>
        <p:spPr bwMode="auto">
          <a:xfrm>
            <a:off x="129282" y="309629"/>
            <a:ext cx="632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n-US" sz="4000" smtClean="0"/>
              <a:t>Dos </a:t>
            </a:r>
            <a:r>
              <a:rPr lang="es-HN" sz="4000" smtClean="0"/>
              <a:t>Innovaciones</a:t>
            </a:r>
            <a:endParaRPr lang="es-HN" sz="4000" dirty="0"/>
          </a:p>
        </p:txBody>
      </p:sp>
    </p:spTree>
    <p:extLst>
      <p:ext uri="{BB962C8B-B14F-4D97-AF65-F5344CB8AC3E}">
        <p14:creationId xmlns:p14="http://schemas.microsoft.com/office/powerpoint/2010/main" xmlns="" val="212334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3962400" y="1704976"/>
            <a:ext cx="5181600" cy="507682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7231" name="Rectangle 10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05482" y="3174232"/>
            <a:ext cx="3833118" cy="278604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HN" sz="2800" b="1" dirty="0"/>
              <a:t>Ciclo</a:t>
            </a:r>
            <a:r>
              <a:rPr lang="en-US" sz="2800" b="1" dirty="0"/>
              <a:t> de </a:t>
            </a:r>
            <a:r>
              <a:rPr lang="es-HN" sz="2800" b="1" dirty="0" smtClean="0"/>
              <a:t>Filtraci</a:t>
            </a:r>
            <a:r>
              <a:rPr lang="es-HN" sz="2800" b="1" dirty="0" smtClean="0">
                <a:cs typeface="Arial" charset="0"/>
              </a:rPr>
              <a:t>ó</a:t>
            </a:r>
            <a:r>
              <a:rPr lang="es-HN" sz="2800" b="1" dirty="0" smtClean="0"/>
              <a:t>n</a:t>
            </a:r>
            <a:endParaRPr lang="es-HN" sz="2800" dirty="0" smtClean="0"/>
          </a:p>
          <a:p>
            <a:pPr lvl="1" eaLnBrk="1" hangingPunct="1">
              <a:buFont typeface="Wingdings" pitchFamily="2" charset="2"/>
              <a:buChar char="Ø"/>
            </a:pPr>
            <a:r>
              <a:rPr lang="es-HN" sz="2400" dirty="0" smtClean="0"/>
              <a:t>Se </a:t>
            </a:r>
            <a:r>
              <a:rPr lang="es-HN" sz="2400" dirty="0"/>
              <a:t>sube el agua en el filtro ~30 cm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s-HN" sz="2400" dirty="0"/>
              <a:t>El sif</a:t>
            </a:r>
            <a:r>
              <a:rPr lang="es-HN" sz="2400" dirty="0">
                <a:cs typeface="Times New Roman" pitchFamily="18" charset="0"/>
              </a:rPr>
              <a:t>ó</a:t>
            </a:r>
            <a:r>
              <a:rPr lang="es-HN" sz="2400" dirty="0"/>
              <a:t>n tiene aire para bloquear flujo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981200" y="1473200"/>
            <a:ext cx="6948488" cy="5318125"/>
            <a:chOff x="1981200" y="1143000"/>
            <a:chExt cx="6948488" cy="5648325"/>
          </a:xfrm>
        </p:grpSpPr>
        <p:sp>
          <p:nvSpPr>
            <p:cNvPr id="7247" name="Text Box 161"/>
            <p:cNvSpPr txBox="1">
              <a:spLocks noChangeArrowheads="1"/>
            </p:cNvSpPr>
            <p:nvPr/>
          </p:nvSpPr>
          <p:spPr bwMode="auto">
            <a:xfrm>
              <a:off x="1981200" y="1609725"/>
              <a:ext cx="1371600" cy="118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HN" sz="2400" dirty="0">
                  <a:solidFill>
                    <a:srgbClr val="FF0000"/>
                  </a:solidFill>
                  <a:latin typeface="Calibri" pitchFamily="34" charset="0"/>
                </a:rPr>
                <a:t>El agua sale a este nivel</a:t>
              </a:r>
              <a:endParaRPr lang="en-US" sz="2400" b="1" i="1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108" name="Rectangle 169"/>
            <p:cNvSpPr>
              <a:spLocks noChangeArrowheads="1"/>
            </p:cNvSpPr>
            <p:nvPr/>
          </p:nvSpPr>
          <p:spPr bwMode="auto">
            <a:xfrm flipV="1">
              <a:off x="5321300" y="4138613"/>
              <a:ext cx="1322388" cy="63500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09" name="Rectangle 169"/>
            <p:cNvSpPr>
              <a:spLocks noChangeArrowheads="1"/>
            </p:cNvSpPr>
            <p:nvPr/>
          </p:nvSpPr>
          <p:spPr bwMode="auto">
            <a:xfrm flipV="1">
              <a:off x="5829300" y="5210175"/>
              <a:ext cx="825500" cy="61913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0" name="Rectangle 109"/>
            <p:cNvSpPr>
              <a:spLocks noChangeArrowheads="1"/>
            </p:cNvSpPr>
            <p:nvPr/>
          </p:nvSpPr>
          <p:spPr bwMode="auto">
            <a:xfrm flipH="1">
              <a:off x="5922963" y="2308225"/>
              <a:ext cx="63500" cy="2076450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1" name="Rectangle 11"/>
            <p:cNvSpPr>
              <a:spLocks noChangeArrowheads="1"/>
            </p:cNvSpPr>
            <p:nvPr/>
          </p:nvSpPr>
          <p:spPr bwMode="auto">
            <a:xfrm flipH="1">
              <a:off x="4905375" y="2328863"/>
              <a:ext cx="63500" cy="2439987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2" name="Rectangle 11"/>
            <p:cNvSpPr>
              <a:spLocks noChangeArrowheads="1"/>
            </p:cNvSpPr>
            <p:nvPr/>
          </p:nvSpPr>
          <p:spPr bwMode="auto">
            <a:xfrm flipH="1">
              <a:off x="4686300" y="2312988"/>
              <a:ext cx="61913" cy="3182937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3" name="Rectangle 32"/>
            <p:cNvSpPr/>
            <p:nvPr/>
          </p:nvSpPr>
          <p:spPr>
            <a:xfrm>
              <a:off x="6654800" y="1746250"/>
              <a:ext cx="1262063" cy="2376488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4" name="Rectangle 32"/>
            <p:cNvSpPr/>
            <p:nvPr/>
          </p:nvSpPr>
          <p:spPr>
            <a:xfrm>
              <a:off x="5321300" y="2060575"/>
              <a:ext cx="825500" cy="236538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5" name="Rectangle 114"/>
            <p:cNvSpPr>
              <a:spLocks noChangeArrowheads="1"/>
            </p:cNvSpPr>
            <p:nvPr/>
          </p:nvSpPr>
          <p:spPr bwMode="auto">
            <a:xfrm>
              <a:off x="6657975" y="4138613"/>
              <a:ext cx="1262063" cy="2266950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6" name="Rectangle 11"/>
            <p:cNvSpPr>
              <a:spLocks noChangeArrowheads="1"/>
            </p:cNvSpPr>
            <p:nvPr/>
          </p:nvSpPr>
          <p:spPr bwMode="auto">
            <a:xfrm flipH="1">
              <a:off x="4446588" y="2327275"/>
              <a:ext cx="61912" cy="3889375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399" name="Line 53"/>
            <p:cNvSpPr>
              <a:spLocks noChangeShapeType="1"/>
            </p:cNvSpPr>
            <p:nvPr/>
          </p:nvSpPr>
          <p:spPr bwMode="auto">
            <a:xfrm>
              <a:off x="8205788" y="1657350"/>
              <a:ext cx="0" cy="230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0" name="Line 54"/>
            <p:cNvSpPr>
              <a:spLocks noChangeShapeType="1"/>
            </p:cNvSpPr>
            <p:nvPr/>
          </p:nvSpPr>
          <p:spPr bwMode="auto">
            <a:xfrm>
              <a:off x="8289925" y="1657350"/>
              <a:ext cx="0" cy="230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1" name="Line 56"/>
            <p:cNvSpPr>
              <a:spLocks noChangeShapeType="1"/>
            </p:cNvSpPr>
            <p:nvPr/>
          </p:nvSpPr>
          <p:spPr bwMode="auto">
            <a:xfrm>
              <a:off x="8221663" y="1243013"/>
              <a:ext cx="0" cy="230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2" name="Line 57"/>
            <p:cNvSpPr>
              <a:spLocks noChangeShapeType="1"/>
            </p:cNvSpPr>
            <p:nvPr/>
          </p:nvSpPr>
          <p:spPr bwMode="auto">
            <a:xfrm>
              <a:off x="8305800" y="1243013"/>
              <a:ext cx="0" cy="230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3" name="Oval 55"/>
            <p:cNvSpPr>
              <a:spLocks noChangeArrowheads="1"/>
            </p:cNvSpPr>
            <p:nvPr/>
          </p:nvSpPr>
          <p:spPr bwMode="auto">
            <a:xfrm rot="5400000">
              <a:off x="8111331" y="1447007"/>
              <a:ext cx="269875" cy="2460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6404" name="Line 58"/>
            <p:cNvSpPr>
              <a:spLocks noChangeShapeType="1"/>
            </p:cNvSpPr>
            <p:nvPr/>
          </p:nvSpPr>
          <p:spPr bwMode="auto">
            <a:xfrm rot="5400000" flipH="1">
              <a:off x="8247062" y="1409701"/>
              <a:ext cx="3175" cy="234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5" name="Line 59"/>
            <p:cNvSpPr>
              <a:spLocks noChangeShapeType="1"/>
            </p:cNvSpPr>
            <p:nvPr/>
          </p:nvSpPr>
          <p:spPr bwMode="auto">
            <a:xfrm rot="5400000" flipH="1">
              <a:off x="8244681" y="1500982"/>
              <a:ext cx="3175" cy="2365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Can 78"/>
            <p:cNvSpPr>
              <a:spLocks noChangeArrowheads="1"/>
            </p:cNvSpPr>
            <p:nvPr/>
          </p:nvSpPr>
          <p:spPr bwMode="auto">
            <a:xfrm rot="5400000">
              <a:off x="7231062" y="3890963"/>
              <a:ext cx="74613" cy="1227138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5" name="Rectangle 32"/>
            <p:cNvSpPr/>
            <p:nvPr/>
          </p:nvSpPr>
          <p:spPr>
            <a:xfrm>
              <a:off x="4368800" y="1746250"/>
              <a:ext cx="952500" cy="550863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408" name="Straight Connector 4"/>
            <p:cNvCxnSpPr>
              <a:cxnSpLocks noChangeShapeType="1"/>
            </p:cNvCxnSpPr>
            <p:nvPr/>
          </p:nvCxnSpPr>
          <p:spPr bwMode="auto">
            <a:xfrm>
              <a:off x="4368800" y="1322388"/>
              <a:ext cx="0" cy="99060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6409" name="Straight Connector 6"/>
            <p:cNvCxnSpPr>
              <a:cxnSpLocks noChangeShapeType="1"/>
            </p:cNvCxnSpPr>
            <p:nvPr/>
          </p:nvCxnSpPr>
          <p:spPr bwMode="auto">
            <a:xfrm>
              <a:off x="5321300" y="1322388"/>
              <a:ext cx="0" cy="99060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28" name="Straight Connector 127"/>
            <p:cNvCxnSpPr/>
            <p:nvPr/>
          </p:nvCxnSpPr>
          <p:spPr>
            <a:xfrm>
              <a:off x="4368800" y="2312988"/>
              <a:ext cx="1778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ctangle 128"/>
            <p:cNvSpPr/>
            <p:nvPr/>
          </p:nvSpPr>
          <p:spPr>
            <a:xfrm>
              <a:off x="4413250" y="2251075"/>
              <a:ext cx="136525" cy="9048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641850" y="2251075"/>
              <a:ext cx="136525" cy="9048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867275" y="2251075"/>
              <a:ext cx="136525" cy="9048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414" name="Straight Connector 6"/>
            <p:cNvCxnSpPr>
              <a:cxnSpLocks noChangeShapeType="1"/>
            </p:cNvCxnSpPr>
            <p:nvPr/>
          </p:nvCxnSpPr>
          <p:spPr bwMode="auto">
            <a:xfrm>
              <a:off x="6146800" y="2124075"/>
              <a:ext cx="0" cy="188913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33" name="Rectangle 132"/>
            <p:cNvSpPr/>
            <p:nvPr/>
          </p:nvSpPr>
          <p:spPr>
            <a:xfrm>
              <a:off x="4686300" y="1798638"/>
              <a:ext cx="61913" cy="45243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4" name="Rectangle 16"/>
            <p:cNvSpPr/>
            <p:nvPr/>
          </p:nvSpPr>
          <p:spPr>
            <a:xfrm>
              <a:off x="4913313" y="1787525"/>
              <a:ext cx="61912" cy="4635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5140325" y="1801813"/>
              <a:ext cx="61913" cy="4492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7" name="Can 78"/>
            <p:cNvSpPr>
              <a:spLocks noChangeArrowheads="1"/>
            </p:cNvSpPr>
            <p:nvPr/>
          </p:nvSpPr>
          <p:spPr bwMode="auto">
            <a:xfrm rot="5400000">
              <a:off x="7231856" y="4622007"/>
              <a:ext cx="73025" cy="1227138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1" name="Can 78"/>
            <p:cNvSpPr>
              <a:spLocks noChangeArrowheads="1"/>
            </p:cNvSpPr>
            <p:nvPr/>
          </p:nvSpPr>
          <p:spPr bwMode="auto">
            <a:xfrm rot="5400000">
              <a:off x="7231856" y="5023644"/>
              <a:ext cx="73025" cy="1227138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2" name="Can 78"/>
            <p:cNvSpPr>
              <a:spLocks noChangeArrowheads="1"/>
            </p:cNvSpPr>
            <p:nvPr/>
          </p:nvSpPr>
          <p:spPr bwMode="auto">
            <a:xfrm rot="5400000">
              <a:off x="7231062" y="5754688"/>
              <a:ext cx="74613" cy="1227138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6422" name="Straight Connector 4"/>
            <p:cNvCxnSpPr>
              <a:cxnSpLocks noChangeShapeType="1"/>
            </p:cNvCxnSpPr>
            <p:nvPr/>
          </p:nvCxnSpPr>
          <p:spPr bwMode="auto">
            <a:xfrm>
              <a:off x="7924800" y="1431925"/>
              <a:ext cx="0" cy="497363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44" name="Can 78"/>
            <p:cNvSpPr>
              <a:spLocks noChangeArrowheads="1"/>
            </p:cNvSpPr>
            <p:nvPr/>
          </p:nvSpPr>
          <p:spPr bwMode="auto">
            <a:xfrm rot="5400000">
              <a:off x="7231062" y="3551238"/>
              <a:ext cx="74613" cy="1227138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5" name="Can 78"/>
            <p:cNvSpPr>
              <a:spLocks noChangeArrowheads="1"/>
            </p:cNvSpPr>
            <p:nvPr/>
          </p:nvSpPr>
          <p:spPr bwMode="auto">
            <a:xfrm rot="5400000">
              <a:off x="7231856" y="4244182"/>
              <a:ext cx="73025" cy="1227138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6" name="Can 78"/>
            <p:cNvSpPr>
              <a:spLocks noChangeArrowheads="1"/>
            </p:cNvSpPr>
            <p:nvPr/>
          </p:nvSpPr>
          <p:spPr bwMode="auto">
            <a:xfrm rot="5400000">
              <a:off x="7231062" y="5376863"/>
              <a:ext cx="74613" cy="1227138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7" name="Rectangle 169"/>
            <p:cNvSpPr>
              <a:spLocks noChangeArrowheads="1"/>
            </p:cNvSpPr>
            <p:nvPr/>
          </p:nvSpPr>
          <p:spPr bwMode="auto">
            <a:xfrm flipV="1">
              <a:off x="4618038" y="6342063"/>
              <a:ext cx="2036762" cy="63500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427" name="Block Arc 44"/>
            <p:cNvSpPr>
              <a:spLocks/>
            </p:cNvSpPr>
            <p:nvPr/>
          </p:nvSpPr>
          <p:spPr bwMode="auto">
            <a:xfrm rot="-5400000">
              <a:off x="4425157" y="5982494"/>
              <a:ext cx="438150" cy="446087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9" name="Rectangle 169"/>
            <p:cNvSpPr>
              <a:spLocks noChangeArrowheads="1"/>
            </p:cNvSpPr>
            <p:nvPr/>
          </p:nvSpPr>
          <p:spPr bwMode="auto">
            <a:xfrm flipV="1">
              <a:off x="4876800" y="5608638"/>
              <a:ext cx="1766888" cy="61912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429" name="Block Arc 44"/>
            <p:cNvSpPr>
              <a:spLocks/>
            </p:cNvSpPr>
            <p:nvPr/>
          </p:nvSpPr>
          <p:spPr bwMode="auto">
            <a:xfrm rot="-5400000">
              <a:off x="4665663" y="5246687"/>
              <a:ext cx="438150" cy="447675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2" name="Rectangle 169"/>
            <p:cNvSpPr>
              <a:spLocks noChangeArrowheads="1"/>
            </p:cNvSpPr>
            <p:nvPr/>
          </p:nvSpPr>
          <p:spPr bwMode="auto">
            <a:xfrm flipV="1">
              <a:off x="5067300" y="4832350"/>
              <a:ext cx="1576388" cy="61913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431" name="Block Arc 44"/>
            <p:cNvSpPr>
              <a:spLocks/>
            </p:cNvSpPr>
            <p:nvPr/>
          </p:nvSpPr>
          <p:spPr bwMode="auto">
            <a:xfrm rot="-5400000">
              <a:off x="4891882" y="4482306"/>
              <a:ext cx="438150" cy="446087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7" name="Rectangle 32"/>
            <p:cNvSpPr/>
            <p:nvPr/>
          </p:nvSpPr>
          <p:spPr>
            <a:xfrm>
              <a:off x="8051800" y="3509963"/>
              <a:ext cx="508000" cy="2895600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433" name="Straight Connector 6"/>
            <p:cNvCxnSpPr>
              <a:cxnSpLocks noChangeShapeType="1"/>
            </p:cNvCxnSpPr>
            <p:nvPr/>
          </p:nvCxnSpPr>
          <p:spPr bwMode="auto">
            <a:xfrm>
              <a:off x="8051800" y="3321050"/>
              <a:ext cx="0" cy="3084513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6434" name="Straight Connector 6"/>
            <p:cNvCxnSpPr>
              <a:cxnSpLocks noChangeShapeType="1"/>
            </p:cNvCxnSpPr>
            <p:nvPr/>
          </p:nvCxnSpPr>
          <p:spPr bwMode="auto">
            <a:xfrm>
              <a:off x="8559800" y="3509963"/>
              <a:ext cx="0" cy="289560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6435" name="Straight Connector 6"/>
            <p:cNvCxnSpPr>
              <a:cxnSpLocks noChangeShapeType="1"/>
            </p:cNvCxnSpPr>
            <p:nvPr/>
          </p:nvCxnSpPr>
          <p:spPr bwMode="auto">
            <a:xfrm>
              <a:off x="8051800" y="6405563"/>
              <a:ext cx="508000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67" name="Rectangle 11"/>
            <p:cNvSpPr>
              <a:spLocks noChangeArrowheads="1"/>
            </p:cNvSpPr>
            <p:nvPr/>
          </p:nvSpPr>
          <p:spPr bwMode="auto">
            <a:xfrm flipH="1">
              <a:off x="5132388" y="2312988"/>
              <a:ext cx="61912" cy="1700212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5095875" y="2251075"/>
              <a:ext cx="134938" cy="9048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438" name="Block Arc 44"/>
            <p:cNvSpPr>
              <a:spLocks/>
            </p:cNvSpPr>
            <p:nvPr/>
          </p:nvSpPr>
          <p:spPr bwMode="auto">
            <a:xfrm rot="-5400000">
              <a:off x="5114132" y="3780631"/>
              <a:ext cx="438150" cy="446087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1" name="Rectangle 169"/>
            <p:cNvSpPr>
              <a:spLocks noChangeArrowheads="1"/>
            </p:cNvSpPr>
            <p:nvPr/>
          </p:nvSpPr>
          <p:spPr bwMode="auto">
            <a:xfrm flipV="1">
              <a:off x="5608638" y="5964238"/>
              <a:ext cx="1035050" cy="61912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72" name="Rectangle 11"/>
            <p:cNvSpPr>
              <a:spLocks noChangeArrowheads="1"/>
            </p:cNvSpPr>
            <p:nvPr/>
          </p:nvSpPr>
          <p:spPr bwMode="auto">
            <a:xfrm flipH="1">
              <a:off x="5702300" y="2312988"/>
              <a:ext cx="63500" cy="2770187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73" name="Rectangle 11"/>
            <p:cNvSpPr>
              <a:spLocks noChangeArrowheads="1"/>
            </p:cNvSpPr>
            <p:nvPr/>
          </p:nvSpPr>
          <p:spPr bwMode="auto">
            <a:xfrm flipH="1">
              <a:off x="5451475" y="2325688"/>
              <a:ext cx="61913" cy="3613150"/>
            </a:xfrm>
            <a:prstGeom prst="rect">
              <a:avLst/>
            </a:prstGeom>
            <a:solidFill>
              <a:schemeClr val="bg1"/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442" name="Block Arc 44"/>
            <p:cNvSpPr>
              <a:spLocks/>
            </p:cNvSpPr>
            <p:nvPr/>
          </p:nvSpPr>
          <p:spPr bwMode="auto">
            <a:xfrm rot="-5400000">
              <a:off x="5676901" y="4851400"/>
              <a:ext cx="438150" cy="447675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5" name="Rectangle 169"/>
            <p:cNvSpPr>
              <a:spLocks noChangeArrowheads="1"/>
            </p:cNvSpPr>
            <p:nvPr/>
          </p:nvSpPr>
          <p:spPr bwMode="auto">
            <a:xfrm flipV="1">
              <a:off x="6019800" y="4484688"/>
              <a:ext cx="635000" cy="61912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444" name="Block Arc 44"/>
            <p:cNvSpPr>
              <a:spLocks/>
            </p:cNvSpPr>
            <p:nvPr/>
          </p:nvSpPr>
          <p:spPr bwMode="auto">
            <a:xfrm rot="-5400000">
              <a:off x="5919788" y="4133850"/>
              <a:ext cx="438150" cy="447675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445" name="Block Arc 44"/>
            <p:cNvSpPr>
              <a:spLocks/>
            </p:cNvSpPr>
            <p:nvPr/>
          </p:nvSpPr>
          <p:spPr bwMode="auto">
            <a:xfrm rot="-5400000">
              <a:off x="5417344" y="5617369"/>
              <a:ext cx="438150" cy="446088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2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8" name="Rectangle 14"/>
            <p:cNvSpPr/>
            <p:nvPr/>
          </p:nvSpPr>
          <p:spPr>
            <a:xfrm>
              <a:off x="5416550" y="2249488"/>
              <a:ext cx="142875" cy="9048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9" name="Rectangle 17"/>
            <p:cNvSpPr/>
            <p:nvPr/>
          </p:nvSpPr>
          <p:spPr>
            <a:xfrm>
              <a:off x="5654675" y="2249488"/>
              <a:ext cx="142875" cy="9048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0" name="Rectangle 20"/>
            <p:cNvSpPr/>
            <p:nvPr/>
          </p:nvSpPr>
          <p:spPr>
            <a:xfrm>
              <a:off x="5891213" y="2249488"/>
              <a:ext cx="142875" cy="9048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1" name="Line 72"/>
            <p:cNvSpPr>
              <a:spLocks noChangeShapeType="1"/>
            </p:cNvSpPr>
            <p:nvPr/>
          </p:nvSpPr>
          <p:spPr bwMode="auto">
            <a:xfrm>
              <a:off x="4454525" y="3141663"/>
              <a:ext cx="0" cy="38100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73"/>
            <p:cNvSpPr>
              <a:spLocks noChangeShapeType="1"/>
            </p:cNvSpPr>
            <p:nvPr/>
          </p:nvSpPr>
          <p:spPr bwMode="auto">
            <a:xfrm>
              <a:off x="4699000" y="3135313"/>
              <a:ext cx="0" cy="38100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74"/>
            <p:cNvSpPr>
              <a:spLocks noChangeShapeType="1"/>
            </p:cNvSpPr>
            <p:nvPr/>
          </p:nvSpPr>
          <p:spPr bwMode="auto">
            <a:xfrm>
              <a:off x="4924425" y="3148013"/>
              <a:ext cx="0" cy="38100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75"/>
            <p:cNvSpPr>
              <a:spLocks noChangeShapeType="1"/>
            </p:cNvSpPr>
            <p:nvPr/>
          </p:nvSpPr>
          <p:spPr bwMode="auto">
            <a:xfrm>
              <a:off x="5145088" y="3148013"/>
              <a:ext cx="0" cy="38100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76"/>
            <p:cNvSpPr>
              <a:spLocks noChangeShapeType="1"/>
            </p:cNvSpPr>
            <p:nvPr/>
          </p:nvSpPr>
          <p:spPr bwMode="auto">
            <a:xfrm flipV="1">
              <a:off x="5457825" y="3133725"/>
              <a:ext cx="14288" cy="38100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77"/>
            <p:cNvSpPr>
              <a:spLocks noChangeShapeType="1"/>
            </p:cNvSpPr>
            <p:nvPr/>
          </p:nvSpPr>
          <p:spPr bwMode="auto">
            <a:xfrm flipV="1">
              <a:off x="5716588" y="3140075"/>
              <a:ext cx="14287" cy="38100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78"/>
            <p:cNvSpPr>
              <a:spLocks noChangeShapeType="1"/>
            </p:cNvSpPr>
            <p:nvPr/>
          </p:nvSpPr>
          <p:spPr bwMode="auto">
            <a:xfrm flipV="1">
              <a:off x="5961063" y="3148013"/>
              <a:ext cx="14287" cy="38100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80"/>
            <p:cNvSpPr>
              <a:spLocks noChangeShapeType="1"/>
            </p:cNvSpPr>
            <p:nvPr/>
          </p:nvSpPr>
          <p:spPr bwMode="auto">
            <a:xfrm>
              <a:off x="6350000" y="2157413"/>
              <a:ext cx="228600" cy="304800"/>
            </a:xfrm>
            <a:prstGeom prst="line">
              <a:avLst/>
            </a:prstGeom>
            <a:noFill/>
            <a:ln w="57150">
              <a:solidFill>
                <a:srgbClr val="FF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58" name="Text Box 83"/>
            <p:cNvSpPr txBox="1">
              <a:spLocks noChangeArrowheads="1"/>
            </p:cNvSpPr>
            <p:nvPr/>
          </p:nvSpPr>
          <p:spPr bwMode="auto">
            <a:xfrm>
              <a:off x="5540375" y="1447800"/>
              <a:ext cx="1012825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sz="1600"/>
                <a:t>Caja de salida</a:t>
              </a:r>
            </a:p>
          </p:txBody>
        </p:sp>
        <p:sp>
          <p:nvSpPr>
            <p:cNvPr id="16459" name="Text Box 85"/>
            <p:cNvSpPr txBox="1">
              <a:spLocks noChangeArrowheads="1"/>
            </p:cNvSpPr>
            <p:nvPr/>
          </p:nvSpPr>
          <p:spPr bwMode="auto">
            <a:xfrm>
              <a:off x="4343400" y="1143000"/>
              <a:ext cx="1038225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sz="1600" dirty="0" err="1"/>
                <a:t>Caja</a:t>
              </a:r>
              <a:r>
                <a:rPr lang="en-US" sz="1600" dirty="0"/>
                <a:t> de </a:t>
              </a:r>
              <a:r>
                <a:rPr lang="en-US" sz="1600" dirty="0" err="1"/>
                <a:t>entrada</a:t>
              </a:r>
              <a:endParaRPr lang="en-US" sz="1600" dirty="0"/>
            </a:p>
          </p:txBody>
        </p:sp>
        <p:sp>
          <p:nvSpPr>
            <p:cNvPr id="16460" name="Text Box 86"/>
            <p:cNvSpPr txBox="1">
              <a:spLocks noChangeArrowheads="1"/>
            </p:cNvSpPr>
            <p:nvPr/>
          </p:nvSpPr>
          <p:spPr bwMode="auto">
            <a:xfrm>
              <a:off x="6578600" y="2409826"/>
              <a:ext cx="838200" cy="915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dirty="0" err="1"/>
                <a:t>Caja</a:t>
              </a:r>
              <a:r>
                <a:rPr lang="en-US" dirty="0"/>
                <a:t> del </a:t>
              </a:r>
              <a:r>
                <a:rPr lang="en-US" dirty="0" err="1"/>
                <a:t>filtro</a:t>
              </a:r>
              <a:endParaRPr lang="en-US" dirty="0"/>
            </a:p>
          </p:txBody>
        </p:sp>
        <p:sp>
          <p:nvSpPr>
            <p:cNvPr id="16461" name="Text Box 87"/>
            <p:cNvSpPr txBox="1">
              <a:spLocks noChangeArrowheads="1"/>
            </p:cNvSpPr>
            <p:nvPr/>
          </p:nvSpPr>
          <p:spPr bwMode="auto">
            <a:xfrm>
              <a:off x="6491288" y="6424613"/>
              <a:ext cx="24384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/>
                <a:t>Lecho de arena</a:t>
              </a:r>
            </a:p>
          </p:txBody>
        </p:sp>
        <p:sp>
          <p:nvSpPr>
            <p:cNvPr id="16462" name="Text Box 88"/>
            <p:cNvSpPr txBox="1">
              <a:spLocks noChangeArrowheads="1"/>
            </p:cNvSpPr>
            <p:nvPr/>
          </p:nvSpPr>
          <p:spPr bwMode="auto">
            <a:xfrm>
              <a:off x="3733800" y="6424613"/>
              <a:ext cx="28448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/>
                <a:t>Tubos ranurados</a:t>
              </a:r>
            </a:p>
          </p:txBody>
        </p:sp>
        <p:sp>
          <p:nvSpPr>
            <p:cNvPr id="16463" name="Line 89"/>
            <p:cNvSpPr>
              <a:spLocks noChangeShapeType="1"/>
            </p:cNvSpPr>
            <p:nvPr/>
          </p:nvSpPr>
          <p:spPr bwMode="auto">
            <a:xfrm flipH="1">
              <a:off x="6096000" y="6043613"/>
              <a:ext cx="711200" cy="509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64" name="Line 90"/>
            <p:cNvSpPr>
              <a:spLocks noChangeShapeType="1"/>
            </p:cNvSpPr>
            <p:nvPr/>
          </p:nvSpPr>
          <p:spPr bwMode="auto">
            <a:xfrm flipH="1" flipV="1">
              <a:off x="7543800" y="5791200"/>
              <a:ext cx="1524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Down Arrow 197"/>
            <p:cNvSpPr>
              <a:spLocks noChangeArrowheads="1"/>
            </p:cNvSpPr>
            <p:nvPr/>
          </p:nvSpPr>
          <p:spPr bwMode="auto">
            <a:xfrm rot="10800000">
              <a:off x="7191375" y="4583113"/>
              <a:ext cx="204788" cy="18573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3333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9" name="Down Arrow 67"/>
            <p:cNvSpPr>
              <a:spLocks noChangeArrowheads="1"/>
            </p:cNvSpPr>
            <p:nvPr/>
          </p:nvSpPr>
          <p:spPr bwMode="auto">
            <a:xfrm rot="10800000">
              <a:off x="7188200" y="5324475"/>
              <a:ext cx="204788" cy="18573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3333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0" name="Down Arrow 67"/>
            <p:cNvSpPr>
              <a:spLocks noChangeArrowheads="1"/>
            </p:cNvSpPr>
            <p:nvPr/>
          </p:nvSpPr>
          <p:spPr bwMode="auto">
            <a:xfrm rot="10800000">
              <a:off x="7188200" y="6086475"/>
              <a:ext cx="204788" cy="18573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3333FF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1" name="Down Arrow 67"/>
            <p:cNvSpPr>
              <a:spLocks noChangeArrowheads="1"/>
            </p:cNvSpPr>
            <p:nvPr/>
          </p:nvSpPr>
          <p:spPr bwMode="auto">
            <a:xfrm>
              <a:off x="7191375" y="4241800"/>
              <a:ext cx="204788" cy="18573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2" name="Down Arrow 67"/>
            <p:cNvSpPr>
              <a:spLocks noChangeArrowheads="1"/>
            </p:cNvSpPr>
            <p:nvPr/>
          </p:nvSpPr>
          <p:spPr bwMode="auto">
            <a:xfrm>
              <a:off x="7183438" y="4962525"/>
              <a:ext cx="204787" cy="18573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3" name="Down Arrow 67"/>
            <p:cNvSpPr>
              <a:spLocks noChangeArrowheads="1"/>
            </p:cNvSpPr>
            <p:nvPr/>
          </p:nvSpPr>
          <p:spPr bwMode="auto">
            <a:xfrm>
              <a:off x="7189788" y="5722938"/>
              <a:ext cx="204787" cy="18573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4" name="Rectangle 203"/>
            <p:cNvSpPr/>
            <p:nvPr/>
          </p:nvSpPr>
          <p:spPr bwMode="auto">
            <a:xfrm>
              <a:off x="7308850" y="2211388"/>
              <a:ext cx="69850" cy="13525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472" name="Block Arc 44"/>
            <p:cNvSpPr>
              <a:spLocks/>
            </p:cNvSpPr>
            <p:nvPr/>
          </p:nvSpPr>
          <p:spPr bwMode="auto">
            <a:xfrm>
              <a:off x="7299325" y="2001838"/>
              <a:ext cx="441325" cy="44291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" name="Rectangle 205"/>
            <p:cNvSpPr/>
            <p:nvPr/>
          </p:nvSpPr>
          <p:spPr bwMode="auto">
            <a:xfrm>
              <a:off x="8205788" y="2203450"/>
              <a:ext cx="92075" cy="380841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16474" name="Group 329"/>
            <p:cNvGrpSpPr>
              <a:grpSpLocks/>
            </p:cNvGrpSpPr>
            <p:nvPr/>
          </p:nvGrpSpPr>
          <p:grpSpPr bwMode="auto">
            <a:xfrm rot="10800000">
              <a:off x="8058150" y="1862138"/>
              <a:ext cx="255588" cy="376237"/>
              <a:chOff x="1440" y="3168"/>
              <a:chExt cx="192" cy="288"/>
            </a:xfrm>
          </p:grpSpPr>
          <p:sp>
            <p:nvSpPr>
              <p:cNvPr id="16475" name="Rectangle 330"/>
              <p:cNvSpPr>
                <a:spLocks noChangeArrowheads="1"/>
              </p:cNvSpPr>
              <p:nvPr/>
            </p:nvSpPr>
            <p:spPr bwMode="auto">
              <a:xfrm>
                <a:off x="1440" y="3168"/>
                <a:ext cx="96" cy="2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6476" name="Rectangle 331"/>
              <p:cNvSpPr>
                <a:spLocks noChangeArrowheads="1"/>
              </p:cNvSpPr>
              <p:nvPr/>
            </p:nvSpPr>
            <p:spPr bwMode="auto">
              <a:xfrm>
                <a:off x="1536" y="3264"/>
                <a:ext cx="96" cy="9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208" name="Rectangle 207"/>
            <p:cNvSpPr/>
            <p:nvPr/>
          </p:nvSpPr>
          <p:spPr bwMode="auto">
            <a:xfrm>
              <a:off x="6675438" y="3556000"/>
              <a:ext cx="1241425" cy="825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478" name="Rectangle 208"/>
            <p:cNvSpPr>
              <a:spLocks noChangeArrowheads="1"/>
            </p:cNvSpPr>
            <p:nvPr/>
          </p:nvSpPr>
          <p:spPr bwMode="auto">
            <a:xfrm>
              <a:off x="7519988" y="2009775"/>
              <a:ext cx="538162" cy="9366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16479" name="Freeform 67"/>
            <p:cNvSpPr>
              <a:spLocks/>
            </p:cNvSpPr>
            <p:nvPr/>
          </p:nvSpPr>
          <p:spPr bwMode="auto">
            <a:xfrm>
              <a:off x="6097588" y="2082800"/>
              <a:ext cx="190500" cy="63500"/>
            </a:xfrm>
            <a:custGeom>
              <a:avLst/>
              <a:gdLst>
                <a:gd name="T0" fmla="*/ 0 w 168"/>
                <a:gd name="T1" fmla="*/ 12 h 84"/>
                <a:gd name="T2" fmla="*/ 90 w 168"/>
                <a:gd name="T3" fmla="*/ 12 h 84"/>
                <a:gd name="T4" fmla="*/ 168 w 168"/>
                <a:gd name="T5" fmla="*/ 84 h 84"/>
                <a:gd name="T6" fmla="*/ 0 60000 65536"/>
                <a:gd name="T7" fmla="*/ 0 60000 65536"/>
                <a:gd name="T8" fmla="*/ 0 60000 65536"/>
                <a:gd name="T9" fmla="*/ 0 w 168"/>
                <a:gd name="T10" fmla="*/ 0 h 84"/>
                <a:gd name="T11" fmla="*/ 168 w 168"/>
                <a:gd name="T12" fmla="*/ 84 h 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84">
                  <a:moveTo>
                    <a:pt x="0" y="12"/>
                  </a:moveTo>
                  <a:cubicBezTo>
                    <a:pt x="31" y="6"/>
                    <a:pt x="62" y="0"/>
                    <a:pt x="90" y="12"/>
                  </a:cubicBezTo>
                  <a:cubicBezTo>
                    <a:pt x="118" y="24"/>
                    <a:pt x="143" y="54"/>
                    <a:pt x="168" y="84"/>
                  </a:cubicBezTo>
                </a:path>
              </a:pathLst>
            </a:custGeom>
            <a:solidFill>
              <a:srgbClr val="3399FF"/>
            </a:solidFill>
            <a:ln w="76200" cmpd="sng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Rectangle 32"/>
            <p:cNvSpPr/>
            <p:nvPr/>
          </p:nvSpPr>
          <p:spPr>
            <a:xfrm>
              <a:off x="8231188" y="4227513"/>
              <a:ext cx="53975" cy="1785937"/>
            </a:xfrm>
            <a:prstGeom prst="rect">
              <a:avLst/>
            </a:prstGeom>
            <a:solidFill>
              <a:srgbClr val="3399FF"/>
            </a:solidFill>
            <a:ln>
              <a:solidFill>
                <a:srgbClr val="33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246" name="Line 160"/>
            <p:cNvSpPr>
              <a:spLocks noChangeShapeType="1"/>
            </p:cNvSpPr>
            <p:nvPr/>
          </p:nvSpPr>
          <p:spPr bwMode="auto">
            <a:xfrm flipH="1">
              <a:off x="3352800" y="2082799"/>
              <a:ext cx="381000" cy="37941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73" name="Line 189"/>
            <p:cNvSpPr>
              <a:spLocks noChangeShapeType="1"/>
            </p:cNvSpPr>
            <p:nvPr/>
          </p:nvSpPr>
          <p:spPr bwMode="auto">
            <a:xfrm flipH="1">
              <a:off x="3733800" y="17526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74" name="Line 190"/>
            <p:cNvSpPr>
              <a:spLocks noChangeShapeType="1"/>
            </p:cNvSpPr>
            <p:nvPr/>
          </p:nvSpPr>
          <p:spPr bwMode="auto">
            <a:xfrm flipH="1">
              <a:off x="3733800" y="20574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75" name="Line 191"/>
            <p:cNvSpPr>
              <a:spLocks noChangeShapeType="1"/>
            </p:cNvSpPr>
            <p:nvPr/>
          </p:nvSpPr>
          <p:spPr bwMode="auto">
            <a:xfrm>
              <a:off x="3886200" y="17526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76" name="Text Box 192"/>
            <p:cNvSpPr txBox="1">
              <a:spLocks noChangeArrowheads="1"/>
            </p:cNvSpPr>
            <p:nvPr/>
          </p:nvSpPr>
          <p:spPr bwMode="auto">
            <a:xfrm>
              <a:off x="3581400" y="1342231"/>
              <a:ext cx="6096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/>
                <a:t>PC</a:t>
              </a:r>
            </a:p>
          </p:txBody>
        </p:sp>
        <p:cxnSp>
          <p:nvCxnSpPr>
            <p:cNvPr id="16418" name="Straight Connector 4"/>
            <p:cNvCxnSpPr>
              <a:cxnSpLocks noChangeShapeType="1"/>
            </p:cNvCxnSpPr>
            <p:nvPr/>
          </p:nvCxnSpPr>
          <p:spPr bwMode="auto">
            <a:xfrm>
              <a:off x="6654800" y="1431925"/>
              <a:ext cx="0" cy="497363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103" name="Rectangle 104"/>
          <p:cNvSpPr txBox="1">
            <a:spLocks noChangeArrowheads="1"/>
          </p:cNvSpPr>
          <p:nvPr/>
        </p:nvSpPr>
        <p:spPr bwMode="auto">
          <a:xfrm>
            <a:off x="129282" y="309629"/>
            <a:ext cx="632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r" eaLnBrk="1" hangingPunct="1"/>
            <a:r>
              <a:rPr lang="en-US" sz="4000" smtClean="0"/>
              <a:t>Dos </a:t>
            </a:r>
            <a:r>
              <a:rPr lang="es-HN" sz="4000" smtClean="0"/>
              <a:t>Innovaciones</a:t>
            </a:r>
            <a:endParaRPr lang="es-HN" sz="4000" dirty="0"/>
          </a:p>
        </p:txBody>
      </p:sp>
    </p:spTree>
    <p:extLst>
      <p:ext uri="{BB962C8B-B14F-4D97-AF65-F5344CB8AC3E}">
        <p14:creationId xmlns:p14="http://schemas.microsoft.com/office/powerpoint/2010/main" xmlns="" val="118450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1" grpId="0" build="p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AguaClara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2400</TotalTime>
  <Words>654</Words>
  <Application>Microsoft Office PowerPoint</Application>
  <PresentationFormat>Presentación en pantalla (4:3)</PresentationFormat>
  <Paragraphs>123</Paragraphs>
  <Slides>23</Slides>
  <Notes>8</Notes>
  <HiddenSlides>0</HiddenSlides>
  <MMClips>1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6" baseType="lpstr">
      <vt:lpstr>Blank Presentation</vt:lpstr>
      <vt:lpstr>3_AguaClara</vt:lpstr>
      <vt:lpstr>Equation</vt:lpstr>
      <vt:lpstr>Diapositiva 1</vt:lpstr>
      <vt:lpstr>Contenido</vt:lpstr>
      <vt:lpstr>Diapositiva 3</vt:lpstr>
      <vt:lpstr>Diapositiva 4</vt:lpstr>
      <vt:lpstr>Diapositiva 5</vt:lpstr>
      <vt:lpstr>Dos Innovaciones</vt:lpstr>
      <vt:lpstr>Dos Innovaciones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Resultados de operación</vt:lpstr>
      <vt:lpstr>Resultados de operación</vt:lpstr>
      <vt:lpstr>Conclusiones y recomendaciones</vt:lpstr>
      <vt:lpstr>Diapositiva 20</vt:lpstr>
      <vt:lpstr>Conclusiones y recomendaciones</vt:lpstr>
      <vt:lpstr>Conclusiones y recomendaciones</vt:lpstr>
      <vt:lpstr>Diapositiva 23</vt:lpstr>
    </vt:vector>
  </TitlesOfParts>
  <Company>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</dc:creator>
  <cp:lastModifiedBy>HP</cp:lastModifiedBy>
  <cp:revision>226</cp:revision>
  <dcterms:created xsi:type="dcterms:W3CDTF">2010-06-03T07:22:09Z</dcterms:created>
  <dcterms:modified xsi:type="dcterms:W3CDTF">2012-03-30T15:59:26Z</dcterms:modified>
</cp:coreProperties>
</file>