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6" r:id="rId2"/>
    <p:sldId id="257" r:id="rId3"/>
    <p:sldId id="287" r:id="rId4"/>
    <p:sldId id="288" r:id="rId5"/>
    <p:sldId id="258" r:id="rId6"/>
    <p:sldId id="260" r:id="rId7"/>
    <p:sldId id="264" r:id="rId8"/>
    <p:sldId id="265" r:id="rId9"/>
    <p:sldId id="266" r:id="rId10"/>
    <p:sldId id="267" r:id="rId11"/>
    <p:sldId id="268" r:id="rId12"/>
    <p:sldId id="275" r:id="rId13"/>
    <p:sldId id="276" r:id="rId14"/>
    <p:sldId id="277" r:id="rId15"/>
    <p:sldId id="284" r:id="rId16"/>
    <p:sldId id="259" r:id="rId17"/>
    <p:sldId id="261" r:id="rId18"/>
    <p:sldId id="270" r:id="rId19"/>
    <p:sldId id="269" r:id="rId20"/>
    <p:sldId id="273" r:id="rId21"/>
    <p:sldId id="263" r:id="rId22"/>
    <p:sldId id="278" r:id="rId23"/>
    <p:sldId id="272" r:id="rId24"/>
    <p:sldId id="274" r:id="rId25"/>
    <p:sldId id="282" r:id="rId26"/>
    <p:sldId id="281" r:id="rId27"/>
    <p:sldId id="280" r:id="rId28"/>
    <p:sldId id="286" r:id="rId29"/>
    <p:sldId id="283" r:id="rId30"/>
    <p:sldId id="285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43F24A-F2CA-4A87-B9A9-411703003A2F}" v="6" dt="2026-04-09T19:28:16.6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7" autoAdjust="0"/>
    <p:restoredTop sz="73356" autoAdjust="0"/>
  </p:normalViewPr>
  <p:slideViewPr>
    <p:cSldViewPr snapToGrid="0">
      <p:cViewPr varScale="1">
        <p:scale>
          <a:sx n="99" d="100"/>
          <a:sy n="99" d="100"/>
        </p:scale>
        <p:origin x="21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am Chandler" userId="PMsMwN/LgQBe8OHD332e7Orhg/ybvChcBh+74WQ/9/I=" providerId="None" clId="Web-{E4BC6369-04DC-451A-88C3-ABE2425DFABB}"/>
    <pc:docChg chg="addSld modSld">
      <pc:chgData name="Adam Chandler" userId="PMsMwN/LgQBe8OHD332e7Orhg/ybvChcBh+74WQ/9/I=" providerId="None" clId="Web-{E4BC6369-04DC-451A-88C3-ABE2425DFABB}" dt="2026-04-06T16:23:28.197" v="22" actId="20577"/>
      <pc:docMkLst>
        <pc:docMk/>
      </pc:docMkLst>
      <pc:sldChg chg="modSp new">
        <pc:chgData name="Adam Chandler" userId="PMsMwN/LgQBe8OHD332e7Orhg/ybvChcBh+74WQ/9/I=" providerId="None" clId="Web-{E4BC6369-04DC-451A-88C3-ABE2425DFABB}" dt="2026-04-06T16:23:28.197" v="22" actId="20577"/>
        <pc:sldMkLst>
          <pc:docMk/>
          <pc:sldMk cId="2797040401" sldId="285"/>
        </pc:sldMkLst>
        <pc:spChg chg="mod">
          <ac:chgData name="Adam Chandler" userId="PMsMwN/LgQBe8OHD332e7Orhg/ybvChcBh+74WQ/9/I=" providerId="None" clId="Web-{E4BC6369-04DC-451A-88C3-ABE2425DFABB}" dt="2026-04-06T16:22:57.604" v="21" actId="1076"/>
          <ac:spMkLst>
            <pc:docMk/>
            <pc:sldMk cId="2797040401" sldId="285"/>
            <ac:spMk id="2" creationId="{B1E1C6DA-9720-501D-0E36-77004DCE551E}"/>
          </ac:spMkLst>
        </pc:spChg>
        <pc:spChg chg="mod">
          <ac:chgData name="Adam Chandler" userId="PMsMwN/LgQBe8OHD332e7Orhg/ybvChcBh+74WQ/9/I=" providerId="None" clId="Web-{E4BC6369-04DC-451A-88C3-ABE2425DFABB}" dt="2026-04-06T16:23:28.197" v="22" actId="20577"/>
          <ac:spMkLst>
            <pc:docMk/>
            <pc:sldMk cId="2797040401" sldId="285"/>
            <ac:spMk id="3" creationId="{08837982-3435-AD3C-014F-A2614BF43565}"/>
          </ac:spMkLst>
        </pc:spChg>
      </pc:sldChg>
    </pc:docChg>
  </pc:docChgLst>
  <pc:docChgLst>
    <pc:chgData name="Adam Chandler" userId="PMsMwN/LgQBe8OHD332e7Orhg/ybvChcBh+74WQ/9/I=" providerId="None" clId="Web-{0A43F24A-F2CA-4A87-B9A9-411703003A2F}"/>
    <pc:docChg chg="modSld">
      <pc:chgData name="Adam Chandler" userId="PMsMwN/LgQBe8OHD332e7Orhg/ybvChcBh+74WQ/9/I=" providerId="None" clId="Web-{0A43F24A-F2CA-4A87-B9A9-411703003A2F}" dt="2026-04-09T19:28:16.648" v="4" actId="14100"/>
      <pc:docMkLst>
        <pc:docMk/>
      </pc:docMkLst>
      <pc:sldChg chg="addSp delSp modSp">
        <pc:chgData name="Adam Chandler" userId="PMsMwN/LgQBe8OHD332e7Orhg/ybvChcBh+74WQ/9/I=" providerId="None" clId="Web-{0A43F24A-F2CA-4A87-B9A9-411703003A2F}" dt="2026-04-09T19:28:16.648" v="4" actId="14100"/>
        <pc:sldMkLst>
          <pc:docMk/>
          <pc:sldMk cId="4039097475" sldId="272"/>
        </pc:sldMkLst>
        <pc:picChg chg="add mod">
          <ac:chgData name="Adam Chandler" userId="PMsMwN/LgQBe8OHD332e7Orhg/ybvChcBh+74WQ/9/I=" providerId="None" clId="Web-{0A43F24A-F2CA-4A87-B9A9-411703003A2F}" dt="2026-04-09T19:28:16.648" v="4" actId="14100"/>
          <ac:picMkLst>
            <pc:docMk/>
            <pc:sldMk cId="4039097475" sldId="272"/>
            <ac:picMk id="3" creationId="{4510A4AA-8B62-7D20-B8E7-0E21BF2E22E6}"/>
          </ac:picMkLst>
        </pc:picChg>
        <pc:picChg chg="del">
          <ac:chgData name="Adam Chandler" userId="PMsMwN/LgQBe8OHD332e7Orhg/ybvChcBh+74WQ/9/I=" providerId="None" clId="Web-{0A43F24A-F2CA-4A87-B9A9-411703003A2F}" dt="2026-04-09T19:27:08.426" v="0"/>
          <ac:picMkLst>
            <pc:docMk/>
            <pc:sldMk cId="4039097475" sldId="272"/>
            <ac:picMk id="7" creationId="{F3449C6D-B3F6-D878-8A3B-707802D51E27}"/>
          </ac:picMkLst>
        </pc:picChg>
      </pc:sldChg>
    </pc:docChg>
  </pc:docChgLst>
  <pc:docChgLst>
    <pc:chgData name="Adam Chandler" userId="PMsMwN/LgQBe8OHD332e7Orhg/ybvChcBh+74WQ/9/I=" providerId="None" clId="Web-{E5000B29-1976-4117-A8D2-4C3F43322EA5}"/>
    <pc:docChg chg="addSld delSld modSld sldOrd">
      <pc:chgData name="Adam Chandler" userId="PMsMwN/LgQBe8OHD332e7Orhg/ybvChcBh+74WQ/9/I=" providerId="None" clId="Web-{E5000B29-1976-4117-A8D2-4C3F43322EA5}" dt="2026-04-06T19:55:53.356" v="314" actId="20577"/>
      <pc:docMkLst>
        <pc:docMk/>
      </pc:docMkLst>
      <pc:sldChg chg="modSp">
        <pc:chgData name="Adam Chandler" userId="PMsMwN/LgQBe8OHD332e7Orhg/ybvChcBh+74WQ/9/I=" providerId="None" clId="Web-{E5000B29-1976-4117-A8D2-4C3F43322EA5}" dt="2026-04-06T16:35:14.511" v="26" actId="20577"/>
        <pc:sldMkLst>
          <pc:docMk/>
          <pc:sldMk cId="2258864280" sldId="256"/>
        </pc:sldMkLst>
        <pc:spChg chg="mod">
          <ac:chgData name="Adam Chandler" userId="PMsMwN/LgQBe8OHD332e7Orhg/ybvChcBh+74WQ/9/I=" providerId="None" clId="Web-{E5000B29-1976-4117-A8D2-4C3F43322EA5}" dt="2026-04-06T16:30:52.833" v="8" actId="1076"/>
          <ac:spMkLst>
            <pc:docMk/>
            <pc:sldMk cId="2258864280" sldId="256"/>
            <ac:spMk id="2" creationId="{C97B8720-FCB3-8780-D7C6-3207F406B0DF}"/>
          </ac:spMkLst>
        </pc:spChg>
        <pc:spChg chg="mod">
          <ac:chgData name="Adam Chandler" userId="PMsMwN/LgQBe8OHD332e7Orhg/ybvChcBh+74WQ/9/I=" providerId="None" clId="Web-{E5000B29-1976-4117-A8D2-4C3F43322EA5}" dt="2026-04-06T16:35:14.511" v="26" actId="20577"/>
          <ac:spMkLst>
            <pc:docMk/>
            <pc:sldMk cId="2258864280" sldId="256"/>
            <ac:spMk id="3" creationId="{C97B5463-B43C-494E-FDE6-80401985E711}"/>
          </ac:spMkLst>
        </pc:spChg>
      </pc:sldChg>
      <pc:sldChg chg="modSp">
        <pc:chgData name="Adam Chandler" userId="PMsMwN/LgQBe8OHD332e7Orhg/ybvChcBh+74WQ/9/I=" providerId="None" clId="Web-{E5000B29-1976-4117-A8D2-4C3F43322EA5}" dt="2026-04-06T19:55:53.356" v="314" actId="20577"/>
        <pc:sldMkLst>
          <pc:docMk/>
          <pc:sldMk cId="744454621" sldId="257"/>
        </pc:sldMkLst>
        <pc:spChg chg="mod">
          <ac:chgData name="Adam Chandler" userId="PMsMwN/LgQBe8OHD332e7Orhg/ybvChcBh+74WQ/9/I=" providerId="None" clId="Web-{E5000B29-1976-4117-A8D2-4C3F43322EA5}" dt="2026-04-06T19:55:28.637" v="309" actId="20577"/>
          <ac:spMkLst>
            <pc:docMk/>
            <pc:sldMk cId="744454621" sldId="257"/>
            <ac:spMk id="2" creationId="{B88C62C2-7D10-E0A2-BC4E-5D11D6EAA20D}"/>
          </ac:spMkLst>
        </pc:spChg>
        <pc:spChg chg="mod">
          <ac:chgData name="Adam Chandler" userId="PMsMwN/LgQBe8OHD332e7Orhg/ybvChcBh+74WQ/9/I=" providerId="None" clId="Web-{E5000B29-1976-4117-A8D2-4C3F43322EA5}" dt="2026-04-06T19:55:53.356" v="314" actId="20577"/>
          <ac:spMkLst>
            <pc:docMk/>
            <pc:sldMk cId="744454621" sldId="257"/>
            <ac:spMk id="3" creationId="{4F8D313E-0131-9082-5E4F-7F160E89CDFA}"/>
          </ac:spMkLst>
        </pc:spChg>
      </pc:sldChg>
      <pc:sldChg chg="addSp delSp modSp">
        <pc:chgData name="Adam Chandler" userId="PMsMwN/LgQBe8OHD332e7Orhg/ybvChcBh+74WQ/9/I=" providerId="None" clId="Web-{E5000B29-1976-4117-A8D2-4C3F43322EA5}" dt="2026-04-06T19:39:34.957" v="259" actId="20577"/>
        <pc:sldMkLst>
          <pc:docMk/>
          <pc:sldMk cId="3943889336" sldId="258"/>
        </pc:sldMkLst>
        <pc:spChg chg="mod">
          <ac:chgData name="Adam Chandler" userId="PMsMwN/LgQBe8OHD332e7Orhg/ybvChcBh+74WQ/9/I=" providerId="None" clId="Web-{E5000B29-1976-4117-A8D2-4C3F43322EA5}" dt="2026-04-06T19:39:34.957" v="259" actId="20577"/>
          <ac:spMkLst>
            <pc:docMk/>
            <pc:sldMk cId="3943889336" sldId="258"/>
            <ac:spMk id="3" creationId="{30DBF30D-79F0-3989-6D56-9B09592EBFE8}"/>
          </ac:spMkLst>
        </pc:spChg>
        <pc:picChg chg="mod">
          <ac:chgData name="Adam Chandler" userId="PMsMwN/LgQBe8OHD332e7Orhg/ybvChcBh+74WQ/9/I=" providerId="None" clId="Web-{E5000B29-1976-4117-A8D2-4C3F43322EA5}" dt="2026-04-06T19:39:24.316" v="254" actId="1076"/>
          <ac:picMkLst>
            <pc:docMk/>
            <pc:sldMk cId="3943889336" sldId="258"/>
            <ac:picMk id="6" creationId="{9B08817D-FD13-DE16-78DE-86986C77A357}"/>
          </ac:picMkLst>
        </pc:picChg>
      </pc:sldChg>
      <pc:sldChg chg="modSp">
        <pc:chgData name="Adam Chandler" userId="PMsMwN/LgQBe8OHD332e7Orhg/ybvChcBh+74WQ/9/I=" providerId="None" clId="Web-{E5000B29-1976-4117-A8D2-4C3F43322EA5}" dt="2026-04-06T19:47:24.091" v="271" actId="20577"/>
        <pc:sldMkLst>
          <pc:docMk/>
          <pc:sldMk cId="4039097475" sldId="272"/>
        </pc:sldMkLst>
        <pc:spChg chg="mod">
          <ac:chgData name="Adam Chandler" userId="PMsMwN/LgQBe8OHD332e7Orhg/ybvChcBh+74WQ/9/I=" providerId="None" clId="Web-{E5000B29-1976-4117-A8D2-4C3F43322EA5}" dt="2026-04-06T19:47:24.091" v="271" actId="20577"/>
          <ac:spMkLst>
            <pc:docMk/>
            <pc:sldMk cId="4039097475" sldId="272"/>
            <ac:spMk id="2" creationId="{579FF969-D876-135B-CFAA-F9C3DD2ADC31}"/>
          </ac:spMkLst>
        </pc:spChg>
      </pc:sldChg>
      <pc:sldChg chg="modSp">
        <pc:chgData name="Adam Chandler" userId="PMsMwN/LgQBe8OHD332e7Orhg/ybvChcBh+74WQ/9/I=" providerId="None" clId="Web-{E5000B29-1976-4117-A8D2-4C3F43322EA5}" dt="2026-04-06T16:48:45.623" v="199" actId="20577"/>
        <pc:sldMkLst>
          <pc:docMk/>
          <pc:sldMk cId="1242466975" sldId="278"/>
        </pc:sldMkLst>
        <pc:spChg chg="mod">
          <ac:chgData name="Adam Chandler" userId="PMsMwN/LgQBe8OHD332e7Orhg/ybvChcBh+74WQ/9/I=" providerId="None" clId="Web-{E5000B29-1976-4117-A8D2-4C3F43322EA5}" dt="2026-04-06T16:48:45.623" v="199" actId="20577"/>
          <ac:spMkLst>
            <pc:docMk/>
            <pc:sldMk cId="1242466975" sldId="278"/>
            <ac:spMk id="2" creationId="{0752DE9A-E49E-3193-F459-250DF8C5A520}"/>
          </ac:spMkLst>
        </pc:spChg>
      </pc:sldChg>
      <pc:sldChg chg="addSp delSp modSp modNotes">
        <pc:chgData name="Adam Chandler" userId="PMsMwN/LgQBe8OHD332e7Orhg/ybvChcBh+74WQ/9/I=" providerId="None" clId="Web-{E5000B29-1976-4117-A8D2-4C3F43322EA5}" dt="2026-04-06T16:49:17.483" v="202"/>
        <pc:sldMkLst>
          <pc:docMk/>
          <pc:sldMk cId="555235894" sldId="281"/>
        </pc:sldMkLst>
      </pc:sldChg>
      <pc:sldChg chg="modSp">
        <pc:chgData name="Adam Chandler" userId="PMsMwN/LgQBe8OHD332e7Orhg/ybvChcBh+74WQ/9/I=" providerId="None" clId="Web-{E5000B29-1976-4117-A8D2-4C3F43322EA5}" dt="2026-04-06T19:54:52.980" v="300" actId="20577"/>
        <pc:sldMkLst>
          <pc:docMk/>
          <pc:sldMk cId="1314140023" sldId="282"/>
        </pc:sldMkLst>
        <pc:spChg chg="mod">
          <ac:chgData name="Adam Chandler" userId="PMsMwN/LgQBe8OHD332e7Orhg/ybvChcBh+74WQ/9/I=" providerId="None" clId="Web-{E5000B29-1976-4117-A8D2-4C3F43322EA5}" dt="2026-04-06T19:54:52.980" v="300" actId="20577"/>
          <ac:spMkLst>
            <pc:docMk/>
            <pc:sldMk cId="1314140023" sldId="282"/>
            <ac:spMk id="2" creationId="{949A0715-923C-AC5D-E87D-531F23524421}"/>
          </ac:spMkLst>
        </pc:spChg>
      </pc:sldChg>
      <pc:sldChg chg="modSp">
        <pc:chgData name="Adam Chandler" userId="PMsMwN/LgQBe8OHD332e7Orhg/ybvChcBh+74WQ/9/I=" providerId="None" clId="Web-{E5000B29-1976-4117-A8D2-4C3F43322EA5}" dt="2026-04-06T16:51:01.173" v="213" actId="20577"/>
        <pc:sldMkLst>
          <pc:docMk/>
          <pc:sldMk cId="2797040401" sldId="285"/>
        </pc:sldMkLst>
        <pc:spChg chg="mod">
          <ac:chgData name="Adam Chandler" userId="PMsMwN/LgQBe8OHD332e7Orhg/ybvChcBh+74WQ/9/I=" providerId="None" clId="Web-{E5000B29-1976-4117-A8D2-4C3F43322EA5}" dt="2026-04-06T16:51:01.173" v="213" actId="20577"/>
          <ac:spMkLst>
            <pc:docMk/>
            <pc:sldMk cId="2797040401" sldId="285"/>
            <ac:spMk id="2" creationId="{B1E1C6DA-9720-501D-0E36-77004DCE551E}"/>
          </ac:spMkLst>
        </pc:spChg>
        <pc:spChg chg="mod">
          <ac:chgData name="Adam Chandler" userId="PMsMwN/LgQBe8OHD332e7Orhg/ybvChcBh+74WQ/9/I=" providerId="None" clId="Web-{E5000B29-1976-4117-A8D2-4C3F43322EA5}" dt="2026-04-06T16:24:19.690" v="1" actId="20577"/>
          <ac:spMkLst>
            <pc:docMk/>
            <pc:sldMk cId="2797040401" sldId="285"/>
            <ac:spMk id="3" creationId="{08837982-3435-AD3C-014F-A2614BF43565}"/>
          </ac:spMkLst>
        </pc:spChg>
      </pc:sldChg>
      <pc:sldChg chg="addSp delSp modSp new ord">
        <pc:chgData name="Adam Chandler" userId="PMsMwN/LgQBe8OHD332e7Orhg/ybvChcBh+74WQ/9/I=" providerId="None" clId="Web-{E5000B29-1976-4117-A8D2-4C3F43322EA5}" dt="2026-04-06T16:49:57.797" v="205" actId="20577"/>
        <pc:sldMkLst>
          <pc:docMk/>
          <pc:sldMk cId="2631984324" sldId="286"/>
        </pc:sldMkLst>
        <pc:spChg chg="mod">
          <ac:chgData name="Adam Chandler" userId="PMsMwN/LgQBe8OHD332e7Orhg/ybvChcBh+74WQ/9/I=" providerId="None" clId="Web-{E5000B29-1976-4117-A8D2-4C3F43322EA5}" dt="2026-04-06T16:40:05.549" v="71" actId="14100"/>
          <ac:spMkLst>
            <pc:docMk/>
            <pc:sldMk cId="2631984324" sldId="286"/>
            <ac:spMk id="2" creationId="{D20BBDA1-8732-9797-A160-0286FC479F1D}"/>
          </ac:spMkLst>
        </pc:spChg>
        <pc:spChg chg="add mod">
          <ac:chgData name="Adam Chandler" userId="PMsMwN/LgQBe8OHD332e7Orhg/ybvChcBh+74WQ/9/I=" providerId="None" clId="Web-{E5000B29-1976-4117-A8D2-4C3F43322EA5}" dt="2026-04-06T16:49:57.797" v="205" actId="20577"/>
          <ac:spMkLst>
            <pc:docMk/>
            <pc:sldMk cId="2631984324" sldId="286"/>
            <ac:spMk id="6" creationId="{D1034C1F-4771-279B-A011-C9132240A3AA}"/>
          </ac:spMkLst>
        </pc:spChg>
      </pc:sldChg>
      <pc:sldChg chg="addSp modSp new ord">
        <pc:chgData name="Adam Chandler" userId="PMsMwN/LgQBe8OHD332e7Orhg/ybvChcBh+74WQ/9/I=" providerId="None" clId="Web-{E5000B29-1976-4117-A8D2-4C3F43322EA5}" dt="2026-04-06T19:38:46.815" v="249"/>
        <pc:sldMkLst>
          <pc:docMk/>
          <pc:sldMk cId="1168848756" sldId="287"/>
        </pc:sldMkLst>
        <pc:picChg chg="add mod">
          <ac:chgData name="Adam Chandler" userId="PMsMwN/LgQBe8OHD332e7Orhg/ybvChcBh+74WQ/9/I=" providerId="None" clId="Web-{E5000B29-1976-4117-A8D2-4C3F43322EA5}" dt="2026-04-06T19:28:34.247" v="229" actId="1076"/>
          <ac:picMkLst>
            <pc:docMk/>
            <pc:sldMk cId="1168848756" sldId="287"/>
            <ac:picMk id="2" creationId="{FF37A233-7D87-9971-6697-0AEB12790158}"/>
          </ac:picMkLst>
        </pc:picChg>
        <pc:cxnChg chg="add mod">
          <ac:chgData name="Adam Chandler" userId="PMsMwN/LgQBe8OHD332e7Orhg/ybvChcBh+74WQ/9/I=" providerId="None" clId="Web-{E5000B29-1976-4117-A8D2-4C3F43322EA5}" dt="2026-04-06T19:29:26.204" v="232"/>
          <ac:cxnSpMkLst>
            <pc:docMk/>
            <pc:sldMk cId="1168848756" sldId="287"/>
            <ac:cxnSpMk id="3" creationId="{0148C9D4-C687-E6F3-B3F9-9121ACD42B4E}"/>
          </ac:cxnSpMkLst>
        </pc:cxnChg>
        <pc:cxnChg chg="add mod">
          <ac:chgData name="Adam Chandler" userId="PMsMwN/LgQBe8OHD332e7Orhg/ybvChcBh+74WQ/9/I=" providerId="None" clId="Web-{E5000B29-1976-4117-A8D2-4C3F43322EA5}" dt="2026-04-06T19:29:56.424" v="236" actId="14100"/>
          <ac:cxnSpMkLst>
            <pc:docMk/>
            <pc:sldMk cId="1168848756" sldId="287"/>
            <ac:cxnSpMk id="4" creationId="{8238ABAA-A49F-646C-BC66-6117477D9193}"/>
          </ac:cxnSpMkLst>
        </pc:cxnChg>
      </pc:sldChg>
      <pc:sldChg chg="addSp modSp new ord">
        <pc:chgData name="Adam Chandler" userId="PMsMwN/LgQBe8OHD332e7Orhg/ybvChcBh+74WQ/9/I=" providerId="None" clId="Web-{E5000B29-1976-4117-A8D2-4C3F43322EA5}" dt="2026-04-06T19:38:31.971" v="248"/>
        <pc:sldMkLst>
          <pc:docMk/>
          <pc:sldMk cId="653507195" sldId="288"/>
        </pc:sldMkLst>
        <pc:spChg chg="add mod">
          <ac:chgData name="Adam Chandler" userId="PMsMwN/LgQBe8OHD332e7Orhg/ybvChcBh+74WQ/9/I=" providerId="None" clId="Web-{E5000B29-1976-4117-A8D2-4C3F43322EA5}" dt="2026-04-06T19:36:43.563" v="246" actId="14100"/>
          <ac:spMkLst>
            <pc:docMk/>
            <pc:sldMk cId="653507195" sldId="288"/>
            <ac:spMk id="3" creationId="{1F977392-52E4-F8D6-0FEC-82133CE2E20D}"/>
          </ac:spMkLst>
        </pc:spChg>
        <pc:picChg chg="add mod">
          <ac:chgData name="Adam Chandler" userId="PMsMwN/LgQBe8OHD332e7Orhg/ybvChcBh+74WQ/9/I=" providerId="None" clId="Web-{E5000B29-1976-4117-A8D2-4C3F43322EA5}" dt="2026-04-06T19:36:34.625" v="244" actId="1076"/>
          <ac:picMkLst>
            <pc:docMk/>
            <pc:sldMk cId="653507195" sldId="288"/>
            <ac:picMk id="2" creationId="{626BE913-AD01-0627-5803-0F8951EA205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B8634B-1B6F-429A-B7AC-7F338BC87E62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3265C-9FA7-45F9-94EF-18E53FC5D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086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53265C-9FA7-45F9-94EF-18E53FC5D9E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04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53265C-9FA7-45F9-94EF-18E53FC5D9E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027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53265C-9FA7-45F9-94EF-18E53FC5D9E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618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53265C-9FA7-45F9-94EF-18E53FC5D9E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3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81138-3EAF-483A-A7C8-0EE37C83D9D2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A748-DBCD-4AAA-889A-261E527FA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30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81138-3EAF-483A-A7C8-0EE37C83D9D2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A748-DBCD-4AAA-889A-261E527FA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448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81138-3EAF-483A-A7C8-0EE37C83D9D2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A748-DBCD-4AAA-889A-261E527FA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897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81138-3EAF-483A-A7C8-0EE37C83D9D2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A748-DBCD-4AAA-889A-261E527FA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793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81138-3EAF-483A-A7C8-0EE37C83D9D2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A748-DBCD-4AAA-889A-261E527FA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952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81138-3EAF-483A-A7C8-0EE37C83D9D2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A748-DBCD-4AAA-889A-261E527FA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610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81138-3EAF-483A-A7C8-0EE37C83D9D2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A748-DBCD-4AAA-889A-261E527FA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447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81138-3EAF-483A-A7C8-0EE37C83D9D2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A748-DBCD-4AAA-889A-261E527FA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846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81138-3EAF-483A-A7C8-0EE37C83D9D2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A748-DBCD-4AAA-889A-261E527FA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222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81138-3EAF-483A-A7C8-0EE37C83D9D2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A748-DBCD-4AAA-889A-261E527FA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64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81138-3EAF-483A-A7C8-0EE37C83D9D2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A748-DBCD-4AAA-889A-261E527FA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74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681138-3EAF-483A-A7C8-0EE37C83D9D2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57A748-DBCD-4AAA-889A-261E527FA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684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c28@cornell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B8720-FCB3-8780-D7C6-3207F406B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430871"/>
            <a:ext cx="7772400" cy="2387600"/>
          </a:xfrm>
        </p:spPr>
        <p:txBody>
          <a:bodyPr/>
          <a:lstStyle/>
          <a:p>
            <a:r>
              <a:rPr lang="en-US" dirty="0"/>
              <a:t>RStudio Project Workflow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7B5463-B43C-494E-FDE6-80401985E7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195638"/>
            <a:ext cx="6858000" cy="2682852"/>
          </a:xfrm>
        </p:spPr>
        <p:txBody>
          <a:bodyPr vert="horz" lIns="91440" tIns="45720" rIns="91440" bIns="45720" rtlCol="0" anchor="t">
            <a:normAutofit fontScale="40000" lnSpcReduction="20000"/>
          </a:bodyPr>
          <a:lstStyle/>
          <a:p>
            <a:endParaRPr lang="en-US" dirty="0"/>
          </a:p>
          <a:p>
            <a:r>
              <a:rPr lang="en-US" sz="3500" dirty="0">
                <a:ea typeface="+mn-lt"/>
                <a:cs typeface="+mn-lt"/>
              </a:rPr>
              <a:t>Adam Chandler</a:t>
            </a:r>
            <a:endParaRPr lang="en-US" dirty="0"/>
          </a:p>
          <a:p>
            <a:r>
              <a:rPr lang="en-US" sz="3500" dirty="0">
                <a:ea typeface="+mn-lt"/>
                <a:cs typeface="+mn-lt"/>
              </a:rPr>
              <a:t>Director, Automation, Assessment, and Post-Cataloging Services</a:t>
            </a:r>
            <a:endParaRPr lang="en-US" dirty="0"/>
          </a:p>
          <a:p>
            <a:r>
              <a:rPr lang="en-US" sz="3500" dirty="0">
                <a:ea typeface="+mn-lt"/>
                <a:cs typeface="+mn-lt"/>
              </a:rPr>
              <a:t>Library Technical Services</a:t>
            </a:r>
            <a:endParaRPr lang="en-US" dirty="0"/>
          </a:p>
          <a:p>
            <a:r>
              <a:rPr lang="en-US" sz="3500" dirty="0">
                <a:ea typeface="+mn-lt"/>
                <a:cs typeface="+mn-lt"/>
              </a:rPr>
              <a:t>Cornell University Library</a:t>
            </a:r>
            <a:endParaRPr lang="en-US" dirty="0"/>
          </a:p>
          <a:p>
            <a:r>
              <a:rPr lang="en-US" sz="3500" dirty="0">
                <a:ea typeface="+mn-lt"/>
                <a:cs typeface="+mn-lt"/>
                <a:hlinkClick r:id="rId2"/>
              </a:rPr>
              <a:t>alc28@cornell.edu</a:t>
            </a:r>
            <a:endParaRPr lang="en-US"/>
          </a:p>
          <a:p>
            <a:r>
              <a:rPr lang="en-US" sz="3500" dirty="0">
                <a:ea typeface="+mn-lt"/>
                <a:cs typeface="+mn-lt"/>
              </a:rPr>
              <a:t>https://orcid.org/0000-0003-2204-3522</a:t>
            </a:r>
            <a:endParaRPr lang="en-US" dirty="0"/>
          </a:p>
          <a:p>
            <a:endParaRPr lang="en-US" dirty="0"/>
          </a:p>
          <a:p>
            <a:r>
              <a:rPr lang="en-US" sz="2600" dirty="0"/>
              <a:t>Cornell R Users Group</a:t>
            </a:r>
          </a:p>
          <a:p>
            <a:r>
              <a:rPr lang="en-US" sz="2600" dirty="0"/>
              <a:t>April 7, 2026</a:t>
            </a:r>
          </a:p>
        </p:txBody>
      </p:sp>
    </p:spTree>
    <p:extLst>
      <p:ext uri="{BB962C8B-B14F-4D97-AF65-F5344CB8AC3E}">
        <p14:creationId xmlns:p14="http://schemas.microsoft.com/office/powerpoint/2010/main" val="2258864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D447A-BDB4-673D-8DA6-AF3E85CB0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33DB40-84A2-87A3-9DA6-DF61FA051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6198"/>
            <a:ext cx="9144000" cy="568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283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95654C-4114-5B0C-C9A7-E71DA7EF0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2153"/>
            <a:ext cx="9144000" cy="571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572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DAF33C-DBC0-FA24-A3EE-09FFAC75B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3013"/>
            <a:ext cx="9144000" cy="497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863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64C02CB-C7E3-C719-7CB7-4BAA6AAC3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852" y="125978"/>
            <a:ext cx="7806295" cy="660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282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A15AA2-CE5D-9ABC-CF12-35CF52106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68" y="1130300"/>
            <a:ext cx="8907864" cy="433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529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0E8F48-EF46-95DD-A938-6F4DA6326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9201"/>
            <a:ext cx="9144000" cy="55995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A59548-EF5B-26BB-A4EB-D598E02CA9DF}"/>
              </a:ext>
            </a:extLst>
          </p:cNvPr>
          <p:cNvSpPr txBox="1"/>
          <p:nvPr/>
        </p:nvSpPr>
        <p:spPr>
          <a:xfrm>
            <a:off x="721217" y="6364028"/>
            <a:ext cx="74311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https://docs.posit.co/ide/user/ide/guide/productivity/snippets.html</a:t>
            </a:r>
          </a:p>
        </p:txBody>
      </p:sp>
    </p:spTree>
    <p:extLst>
      <p:ext uri="{BB962C8B-B14F-4D97-AF65-F5344CB8AC3E}">
        <p14:creationId xmlns:p14="http://schemas.microsoft.com/office/powerpoint/2010/main" val="2315149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F1B43-7D1F-237A-ECE0-9D04FCF87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Desired improvements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32F64-FB3D-9F57-327F-DF9F652E64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Adopt Quarto</a:t>
            </a:r>
          </a:p>
          <a:p>
            <a:pPr lvl="1"/>
            <a:r>
              <a:rPr lang="en-US" dirty="0"/>
              <a:t>Clearly Quarto is the future for RStudio/Posit; no more development on </a:t>
            </a:r>
            <a:r>
              <a:rPr lang="en-US" dirty="0" err="1"/>
              <a:t>RMarkdown</a:t>
            </a:r>
            <a:endParaRPr lang="en-US" dirty="0"/>
          </a:p>
          <a:p>
            <a:r>
              <a:rPr lang="en-US" dirty="0"/>
              <a:t>Automate common project setup tasks</a:t>
            </a:r>
          </a:p>
          <a:p>
            <a:pPr lvl="1"/>
            <a:r>
              <a:rPr lang="en-US" dirty="0"/>
              <a:t>My common setup tasks are predictable</a:t>
            </a:r>
          </a:p>
          <a:p>
            <a:r>
              <a:rPr lang="en-US" dirty="0"/>
              <a:t>Preference for lightweight solution</a:t>
            </a:r>
          </a:p>
          <a:p>
            <a:pPr lvl="1"/>
            <a:r>
              <a:rPr lang="en-US" dirty="0"/>
              <a:t>I am mostly a manager, not a full-time software engineer. I have other work to do</a:t>
            </a:r>
          </a:p>
          <a:p>
            <a:pPr lvl="1"/>
            <a:r>
              <a:rPr lang="en-US" dirty="0"/>
              <a:t>Biased towards solution that is not prone to disruption by software/OS updates.</a:t>
            </a:r>
          </a:p>
        </p:txBody>
      </p:sp>
    </p:spTree>
    <p:extLst>
      <p:ext uri="{BB962C8B-B14F-4D97-AF65-F5344CB8AC3E}">
        <p14:creationId xmlns:p14="http://schemas.microsoft.com/office/powerpoint/2010/main" val="882731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5DAD5-2D9E-0EE0-6031-62337A55C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5E03E-8AE1-5550-B9DD-D8DA6FE70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65126"/>
            <a:ext cx="8302849" cy="1325563"/>
          </a:xfrm>
        </p:spPr>
        <p:txBody>
          <a:bodyPr/>
          <a:lstStyle/>
          <a:p>
            <a:r>
              <a:rPr lang="en-US" dirty="0"/>
              <a:t>Alternatives explored (and rejected)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05F58-CFED-6D2A-6AAC-D6F7CC48A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141536"/>
            <a:ext cx="78867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Create RStudio project template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Clone custom GitHub repo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634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E6400F-5B46-5204-2FF6-085C83D2E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429"/>
            <a:ext cx="9144000" cy="634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4350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C237C9-C486-08D1-EC68-BC521A101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3204"/>
            <a:ext cx="9144000" cy="585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956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C62C2-7D10-E0A2-BC4E-5D11D6EAA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D313E-0131-9082-5E4F-7F160E89CD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How I use R in my job at the Library</a:t>
            </a:r>
          </a:p>
          <a:p>
            <a:r>
              <a:rPr lang="en-US" dirty="0"/>
              <a:t>Desired improvements</a:t>
            </a:r>
          </a:p>
          <a:p>
            <a:r>
              <a:rPr lang="en-US" dirty="0"/>
              <a:t>My </a:t>
            </a:r>
            <a:r>
              <a:rPr lang="en-US" dirty="0" err="1"/>
              <a:t>RMarkdown</a:t>
            </a:r>
            <a:r>
              <a:rPr lang="en-US" dirty="0"/>
              <a:t> workflow</a:t>
            </a:r>
          </a:p>
          <a:p>
            <a:r>
              <a:rPr lang="en-US" dirty="0"/>
              <a:t>Alternatives explored</a:t>
            </a:r>
          </a:p>
          <a:p>
            <a:r>
              <a:rPr lang="en-US" dirty="0"/>
              <a:t>Revised workflow</a:t>
            </a:r>
          </a:p>
          <a:p>
            <a:r>
              <a:rPr lang="en-US" dirty="0"/>
              <a:t>Brief intro to using SQL within RStudio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546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448EB-E560-38E9-9A4B-AB2C69D52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4665B-C206-A05C-E95D-D9B6D0874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>
                <a:sym typeface="Wingdings" panose="05000000000000000000" pitchFamily="2" charset="2"/>
              </a:rPr>
              <a:t></a:t>
            </a:r>
            <a:endParaRPr lang="en-US" sz="7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AC57A6-F7E8-C6A8-FE19-F43D9BA7A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953" y="2176442"/>
            <a:ext cx="5603789" cy="43164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406C91-5131-72C5-AED1-9B9D77C5AF3D}"/>
              </a:ext>
            </a:extLst>
          </p:cNvPr>
          <p:cNvSpPr txBox="1"/>
          <p:nvPr/>
        </p:nvSpPr>
        <p:spPr>
          <a:xfrm>
            <a:off x="1966953" y="1533455"/>
            <a:ext cx="59055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</a:rPr>
              <a:t>Deadend</a:t>
            </a:r>
            <a:r>
              <a:rPr lang="en-US" sz="2000" b="1" dirty="0">
                <a:solidFill>
                  <a:srgbClr val="FF0000"/>
                </a:solidFill>
              </a:rPr>
              <a:t>: Error installing library(</a:t>
            </a:r>
            <a:r>
              <a:rPr lang="en-US" sz="2000" b="1" dirty="0" err="1">
                <a:solidFill>
                  <a:srgbClr val="FF0000"/>
                </a:solidFill>
              </a:rPr>
              <a:t>devtools</a:t>
            </a:r>
            <a:r>
              <a:rPr lang="en-US" sz="2000" b="1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624623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C8AB9-86ED-00A5-E0A3-65CCF5EEC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9AC04-B7D6-3E13-A2A1-E750E0DBD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Clone </a:t>
            </a:r>
            <a:r>
              <a:rPr lang="en-US" dirty="0" err="1"/>
              <a:t>Github</a:t>
            </a:r>
            <a:r>
              <a:rPr lang="en-US" dirty="0"/>
              <a:t> project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AD3CBE-93B5-D9C0-BA5F-43485A54B2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589955"/>
            <a:ext cx="7629222" cy="4902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0351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2DE9A-E49E-3193-F459-250DF8C5A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597" y="2363523"/>
            <a:ext cx="647065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My improved workflow</a:t>
            </a:r>
          </a:p>
        </p:txBody>
      </p:sp>
    </p:spTree>
    <p:extLst>
      <p:ext uri="{BB962C8B-B14F-4D97-AF65-F5344CB8AC3E}">
        <p14:creationId xmlns:p14="http://schemas.microsoft.com/office/powerpoint/2010/main" val="1242466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6321B-1CA4-E9B8-14E4-73F32074F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FF969-D876-135B-CFAA-F9C3DD2AD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89" y="135655"/>
            <a:ext cx="8264141" cy="1325563"/>
          </a:xfrm>
        </p:spPr>
        <p:txBody>
          <a:bodyPr>
            <a:normAutofit/>
          </a:bodyPr>
          <a:lstStyle/>
          <a:p>
            <a:r>
              <a:rPr lang="en-US" sz="3200" dirty="0"/>
              <a:t>Huh. What if I simply edit the </a:t>
            </a:r>
            <a:r>
              <a:rPr lang="en-US" sz="3200" dirty="0" err="1"/>
              <a:t>document.qmd</a:t>
            </a:r>
            <a:r>
              <a:rPr lang="en-US" sz="3200" dirty="0"/>
              <a:t> template?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BFDBB6-BE98-D11E-01C9-F9188677A6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724" y="1563103"/>
            <a:ext cx="7242406" cy="46357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773AFE-01D0-519A-4135-BCCE01F87450}"/>
              </a:ext>
            </a:extLst>
          </p:cNvPr>
          <p:cNvSpPr txBox="1"/>
          <p:nvPr/>
        </p:nvSpPr>
        <p:spPr>
          <a:xfrm>
            <a:off x="915194" y="6537679"/>
            <a:ext cx="73734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C:\Program Files\RStudio\resources\app\resources\templates</a:t>
            </a:r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510A4AA-8B62-7D20-B8E7-0E21BF2E22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2050" y="971550"/>
            <a:ext cx="3476475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0974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2D773-6117-EB6E-E537-20786A1E0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547" y="0"/>
            <a:ext cx="7886700" cy="1325563"/>
          </a:xfrm>
        </p:spPr>
        <p:txBody>
          <a:bodyPr/>
          <a:lstStyle/>
          <a:p>
            <a:r>
              <a:rPr lang="en-US" dirty="0">
                <a:sym typeface="Wingdings" panose="05000000000000000000" pitchFamily="2" charset="2"/>
              </a:rPr>
              <a:t> </a:t>
            </a:r>
            <a:r>
              <a:rPr lang="en-US" dirty="0"/>
              <a:t>Revised workflow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06DE0-6C05-4F5B-9192-8FF796493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591" y="1199347"/>
            <a:ext cx="7400611" cy="533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6769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A0715-923C-AC5D-E87D-531F2352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038" y="2103437"/>
            <a:ext cx="8394699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dirty="0"/>
              <a:t>Brief intro to using </a:t>
            </a:r>
            <a:br>
              <a:rPr lang="en-US" dirty="0"/>
            </a:br>
            <a:r>
              <a:rPr lang="en-US"/>
              <a:t>SQL within RStudio</a:t>
            </a:r>
          </a:p>
        </p:txBody>
      </p:sp>
    </p:spTree>
    <p:extLst>
      <p:ext uri="{BB962C8B-B14F-4D97-AF65-F5344CB8AC3E}">
        <p14:creationId xmlns:p14="http://schemas.microsoft.com/office/powerpoint/2010/main" val="13141400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27409A-B049-F25C-0A2B-D08943516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4037"/>
            <a:ext cx="9144000" cy="59099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5D81B6-2C8B-60DD-EFA0-58A0285537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6537" y="2359946"/>
            <a:ext cx="3607463" cy="419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2358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1276B-3FB5-EBE9-E1E1-E5C1954FA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5997"/>
            <a:ext cx="9144000" cy="590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1056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BBDA1-8732-9797-A160-0286FC479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5045788" cy="1337626"/>
          </a:xfrm>
        </p:spPr>
        <p:txBody>
          <a:bodyPr/>
          <a:lstStyle/>
          <a:p>
            <a:r>
              <a:rPr lang="en-US" dirty="0"/>
              <a:t>SQL connection code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034C1F-4771-279B-A011-C9132240A3AA}"/>
              </a:ext>
            </a:extLst>
          </p:cNvPr>
          <p:cNvSpPr txBox="1"/>
          <p:nvPr/>
        </p:nvSpPr>
        <p:spPr>
          <a:xfrm>
            <a:off x="741895" y="1444584"/>
            <a:ext cx="8022110" cy="48936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```{r setup-connection, echo=FALSE} </a:t>
            </a:r>
            <a:endParaRPr lang="en-US"/>
          </a:p>
          <a:p>
            <a:r>
              <a:rPr lang="en-US" sz="1200" dirty="0"/>
              <a:t># Libraries</a:t>
            </a:r>
          </a:p>
          <a:p>
            <a:r>
              <a:rPr lang="en-US" sz="1200" dirty="0"/>
              <a:t>library(DBI)</a:t>
            </a:r>
          </a:p>
          <a:p>
            <a:r>
              <a:rPr lang="en-US" sz="1200" dirty="0"/>
              <a:t>library(</a:t>
            </a:r>
            <a:r>
              <a:rPr lang="en-US" sz="1200" dirty="0" err="1"/>
              <a:t>odbc</a:t>
            </a:r>
            <a:r>
              <a:rPr lang="en-US" sz="1200" dirty="0"/>
              <a:t>)</a:t>
            </a:r>
          </a:p>
          <a:p>
            <a:endParaRPr lang="en-US" sz="1200" dirty="0"/>
          </a:p>
          <a:p>
            <a:r>
              <a:rPr lang="en-US" sz="1200" dirty="0"/>
              <a:t># SQL Connection</a:t>
            </a:r>
          </a:p>
          <a:p>
            <a:r>
              <a:rPr lang="en-US" sz="1200" dirty="0"/>
              <a:t>```{r setup-connection, echo=FALSE}</a:t>
            </a:r>
          </a:p>
          <a:p>
            <a:r>
              <a:rPr lang="en-US" sz="1200" dirty="0" err="1"/>
              <a:t>db_conn</a:t>
            </a:r>
            <a:r>
              <a:rPr lang="en-US" sz="1200" dirty="0"/>
              <a:t>&lt;- DBI::</a:t>
            </a:r>
            <a:r>
              <a:rPr lang="en-US" sz="1200" dirty="0" err="1"/>
              <a:t>dbConnect</a:t>
            </a:r>
            <a:r>
              <a:rPr lang="en-US" sz="1200" dirty="0"/>
              <a:t>(</a:t>
            </a:r>
            <a:r>
              <a:rPr lang="en-US" sz="1200" dirty="0" err="1"/>
              <a:t>odbc</a:t>
            </a:r>
            <a:r>
              <a:rPr lang="en-US" sz="1200" dirty="0"/>
              <a:t>::</a:t>
            </a:r>
            <a:r>
              <a:rPr lang="en-US" sz="1200" dirty="0" err="1"/>
              <a:t>odbc</a:t>
            </a:r>
            <a:r>
              <a:rPr lang="en-US" sz="1200" dirty="0"/>
              <a:t>(),</a:t>
            </a:r>
          </a:p>
          <a:p>
            <a:r>
              <a:rPr lang="en-US" sz="1200" dirty="0"/>
              <a:t>driver = "PostgreSQL Unicode(x64)", </a:t>
            </a:r>
          </a:p>
          <a:p>
            <a:r>
              <a:rPr lang="en-US" sz="1200" dirty="0"/>
              <a:t>database = "</a:t>
            </a:r>
            <a:r>
              <a:rPr lang="en-US" sz="1200" dirty="0" err="1"/>
              <a:t>dbname</a:t>
            </a:r>
            <a:r>
              <a:rPr lang="en-US" sz="1200" dirty="0"/>
              <a:t>", </a:t>
            </a:r>
          </a:p>
          <a:p>
            <a:r>
              <a:rPr lang="en-US" sz="1200" dirty="0"/>
              <a:t>UID = “username", </a:t>
            </a:r>
          </a:p>
          <a:p>
            <a:r>
              <a:rPr lang="en-US" sz="1200" dirty="0"/>
              <a:t>PWD = </a:t>
            </a:r>
            <a:r>
              <a:rPr lang="en-US" sz="1200" dirty="0" err="1"/>
              <a:t>Sys.getenv</a:t>
            </a:r>
            <a:r>
              <a:rPr lang="en-US" sz="1200" dirty="0"/>
              <a:t>(""), </a:t>
            </a:r>
          </a:p>
          <a:p>
            <a:r>
              <a:rPr lang="en-US" sz="1200" dirty="0"/>
              <a:t>server = “server-address.com", </a:t>
            </a:r>
          </a:p>
          <a:p>
            <a:r>
              <a:rPr lang="en-US" sz="1200" dirty="0"/>
              <a:t>port = 5434, </a:t>
            </a:r>
          </a:p>
          <a:p>
            <a:r>
              <a:rPr lang="en-US" sz="1200" dirty="0" err="1"/>
              <a:t>sslmode</a:t>
            </a:r>
            <a:r>
              <a:rPr lang="en-US" sz="1200" dirty="0"/>
              <a:t> = "require", </a:t>
            </a:r>
          </a:p>
          <a:p>
            <a:r>
              <a:rPr lang="en-US" sz="1200" dirty="0" err="1"/>
              <a:t>bigint</a:t>
            </a:r>
            <a:r>
              <a:rPr lang="en-US" sz="1200" dirty="0"/>
              <a:t> = "integer")</a:t>
            </a:r>
          </a:p>
          <a:p>
            <a:r>
              <a:rPr lang="en-US" sz="1200" dirty="0"/>
              <a:t>```</a:t>
            </a:r>
          </a:p>
          <a:p>
            <a:endParaRPr lang="en-US" sz="1200" dirty="0"/>
          </a:p>
          <a:p>
            <a:r>
              <a:rPr lang="en-US" sz="1200" dirty="0"/>
              <a:t># SQL query</a:t>
            </a:r>
          </a:p>
          <a:p>
            <a:r>
              <a:rPr lang="en-US" sz="1200" dirty="0"/>
              <a:t> ```{</a:t>
            </a:r>
            <a:r>
              <a:rPr lang="en-US" sz="1200" dirty="0" err="1"/>
              <a:t>sql</a:t>
            </a:r>
            <a:r>
              <a:rPr lang="en-US" sz="1200" dirty="0"/>
              <a:t> connection=</a:t>
            </a:r>
            <a:r>
              <a:rPr lang="en-US" sz="1200" dirty="0" err="1"/>
              <a:t>db_conn</a:t>
            </a:r>
            <a:r>
              <a:rPr lang="en-US" sz="1200" dirty="0"/>
              <a:t>, </a:t>
            </a:r>
            <a:r>
              <a:rPr lang="en-US" sz="1200" dirty="0" err="1"/>
              <a:t>output.var</a:t>
            </a:r>
            <a:r>
              <a:rPr lang="en-US" sz="1200" dirty="0"/>
              <a:t>="</a:t>
            </a:r>
            <a:r>
              <a:rPr lang="en-US" sz="1200" dirty="0" err="1"/>
              <a:t>df_data</a:t>
            </a:r>
            <a:r>
              <a:rPr lang="en-US" sz="1200" dirty="0"/>
              <a:t>", echo=FALSE} </a:t>
            </a:r>
          </a:p>
          <a:p>
            <a:endParaRPr lang="en-US" sz="1200" dirty="0"/>
          </a:p>
          <a:p>
            <a:r>
              <a:rPr lang="en-US" sz="1200" dirty="0"/>
              <a:t>select * from </a:t>
            </a:r>
            <a:r>
              <a:rPr lang="en-US" sz="1200" dirty="0" err="1"/>
              <a:t>local_automation.ebks_ratings</a:t>
            </a:r>
            <a:r>
              <a:rPr lang="en-US" sz="1200" dirty="0"/>
              <a:t> limit 20 ; </a:t>
            </a:r>
            <a:endParaRPr lang="en-US"/>
          </a:p>
          <a:p>
            <a:endParaRPr lang="en-US" sz="1200" dirty="0"/>
          </a:p>
          <a:p>
            <a:r>
              <a:rPr lang="en-US" sz="1200" dirty="0"/>
              <a:t>```</a:t>
            </a:r>
            <a:endParaRPr lang="en-US" dirty="0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9843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D10EE4-9997-4447-8ED7-75D2282FC5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76" y="14976"/>
            <a:ext cx="9053848" cy="684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610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F37A233-7D87-9971-6697-0AEB12790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60" y="121920"/>
            <a:ext cx="8679481" cy="6736080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148C9D4-C687-E6F3-B3F9-9121ACD42B4E}"/>
              </a:ext>
            </a:extLst>
          </p:cNvPr>
          <p:cNvCxnSpPr/>
          <p:nvPr/>
        </p:nvCxnSpPr>
        <p:spPr>
          <a:xfrm>
            <a:off x="90310" y="101600"/>
            <a:ext cx="9008533" cy="6434666"/>
          </a:xfrm>
          <a:prstGeom prst="straightConnector1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238ABAA-A49F-646C-BC66-6117477D9193}"/>
              </a:ext>
            </a:extLst>
          </p:cNvPr>
          <p:cNvCxnSpPr>
            <a:cxnSpLocks/>
          </p:cNvCxnSpPr>
          <p:nvPr/>
        </p:nvCxnSpPr>
        <p:spPr>
          <a:xfrm flipH="1">
            <a:off x="168203" y="106679"/>
            <a:ext cx="8878147" cy="6449906"/>
          </a:xfrm>
          <a:prstGeom prst="straightConnector1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88487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1C6DA-9720-501D-0E36-77004DCE55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1050" y="941388"/>
            <a:ext cx="7772400" cy="2387600"/>
          </a:xfrm>
        </p:spPr>
        <p:txBody>
          <a:bodyPr/>
          <a:lstStyle/>
          <a:p>
            <a:r>
              <a:rPr lang="en-US" dirty="0"/>
              <a:t>Discussion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837982-3435-AD3C-014F-A2614BF435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4764088"/>
            <a:ext cx="6858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Slides</a:t>
            </a:r>
          </a:p>
          <a:p>
            <a:r>
              <a:rPr lang="en-US" sz="1800" dirty="0">
                <a:ea typeface="+mn-lt"/>
                <a:cs typeface="+mn-lt"/>
              </a:rPr>
              <a:t>https://cornell.box.com/s/pe1iem3691b6fj8rzff38tm7mbbo98r9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040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26BE913-AD01-0627-5803-0F8951EA2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903"/>
            <a:ext cx="9144000" cy="647619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F977392-52E4-F8D6-0FEC-82133CE2E20D}"/>
              </a:ext>
            </a:extLst>
          </p:cNvPr>
          <p:cNvSpPr/>
          <p:nvPr/>
        </p:nvSpPr>
        <p:spPr>
          <a:xfrm>
            <a:off x="6215941" y="1428082"/>
            <a:ext cx="1156771" cy="57331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07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DBF30D-79F0-3989-6D56-9B09592EBFE8}"/>
              </a:ext>
            </a:extLst>
          </p:cNvPr>
          <p:cNvSpPr txBox="1"/>
          <p:nvPr/>
        </p:nvSpPr>
        <p:spPr>
          <a:xfrm>
            <a:off x="223069" y="998030"/>
            <a:ext cx="2155999" cy="48936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/>
              <a:t>~240 RStudio projects since 2017.  Some projects are tiny, with only one script.  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Other projects are large and complicated, with many scripts and data files.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08817D-FD13-DE16-78DE-86986C77A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481" y="229044"/>
            <a:ext cx="6129444" cy="64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88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8F8A6-B2D4-CF60-1655-90E22BD16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884" y="1711604"/>
            <a:ext cx="7886700" cy="2584066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My reliable </a:t>
            </a:r>
            <a:br>
              <a:rPr lang="en-US" sz="5400" dirty="0"/>
            </a:br>
            <a:r>
              <a:rPr lang="en-US" sz="5400" dirty="0"/>
              <a:t>(but slightly irritating) </a:t>
            </a:r>
            <a:r>
              <a:rPr lang="en-US" sz="5400" dirty="0" err="1"/>
              <a:t>RMarkdown</a:t>
            </a:r>
            <a:r>
              <a:rPr lang="en-US" sz="5400" dirty="0"/>
              <a:t> workflow</a:t>
            </a:r>
          </a:p>
        </p:txBody>
      </p:sp>
    </p:spTree>
    <p:extLst>
      <p:ext uri="{BB962C8B-B14F-4D97-AF65-F5344CB8AC3E}">
        <p14:creationId xmlns:p14="http://schemas.microsoft.com/office/powerpoint/2010/main" val="3943154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0BCEF1-F461-4FAD-49F2-796E09872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770"/>
            <a:ext cx="9144000" cy="674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932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9B50B-AEEF-C770-3D4C-E25CD7F94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F249C7-F203-1EF8-A3AF-AEF8C3775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207"/>
            <a:ext cx="9144000" cy="674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918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62BB8-CACD-D71F-490F-5223F533D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064EA4-D12A-8F1E-F262-B3CBD0C1C4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432"/>
            <a:ext cx="9144000" cy="67091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906698-F6C2-0D45-79FF-75E6E9B1A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7031" y="4465418"/>
            <a:ext cx="4294229" cy="223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689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9609</TotalTime>
  <Words>343</Words>
  <Application>Microsoft Office PowerPoint</Application>
  <PresentationFormat>On-screen Show (4:3)</PresentationFormat>
  <Paragraphs>62</Paragraphs>
  <Slides>30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RStudio Project Workflow</vt:lpstr>
      <vt:lpstr>Presentation overview</vt:lpstr>
      <vt:lpstr>PowerPoint Presentation</vt:lpstr>
      <vt:lpstr>PowerPoint Presentation</vt:lpstr>
      <vt:lpstr>PowerPoint Presentation</vt:lpstr>
      <vt:lpstr>My reliable  (but slightly irritating) RMarkdown workflow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Desired improvements</vt:lpstr>
      <vt:lpstr>Alternatives explored (and rejected)</vt:lpstr>
      <vt:lpstr>PowerPoint Presentation</vt:lpstr>
      <vt:lpstr>PowerPoint Presentation</vt:lpstr>
      <vt:lpstr></vt:lpstr>
      <vt:lpstr>Clone Github project</vt:lpstr>
      <vt:lpstr>My improved workflow</vt:lpstr>
      <vt:lpstr>Huh. What if I simply edit the document.qmd template?</vt:lpstr>
      <vt:lpstr> Revised workflow</vt:lpstr>
      <vt:lpstr>Brief intro to using  SQL within RStudio</vt:lpstr>
      <vt:lpstr>PowerPoint Presentation</vt:lpstr>
      <vt:lpstr>PowerPoint Presentation</vt:lpstr>
      <vt:lpstr>SQL connection code</vt:lpstr>
      <vt:lpstr>PowerPoint Presentation</vt:lpstr>
      <vt:lpstr>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Adam L. Chandler</dc:creator>
  <cp:lastModifiedBy>Adam L. Chandler</cp:lastModifiedBy>
  <cp:revision>204</cp:revision>
  <dcterms:created xsi:type="dcterms:W3CDTF">2026-03-30T18:05:56Z</dcterms:created>
  <dcterms:modified xsi:type="dcterms:W3CDTF">2026-04-09T19:28:17Z</dcterms:modified>
</cp:coreProperties>
</file>