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7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8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9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0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1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2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3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4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5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1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notesSlides/notesSlide7.xml" ContentType="application/vnd.openxmlformats-officedocument.presentationml.notesSlide+xml"/>
  <Override PartName="/ppt/ink/ink2.xml" ContentType="application/inkml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0" r:id="rId2"/>
    <p:sldMasterId id="2147483792" r:id="rId3"/>
    <p:sldMasterId id="2147483828" r:id="rId4"/>
    <p:sldMasterId id="2147483840" r:id="rId5"/>
    <p:sldMasterId id="2147483855" r:id="rId6"/>
    <p:sldMasterId id="2147483879" r:id="rId7"/>
    <p:sldMasterId id="2147483903" r:id="rId8"/>
    <p:sldMasterId id="2147483915" r:id="rId9"/>
    <p:sldMasterId id="2147483929" r:id="rId10"/>
    <p:sldMasterId id="2147483944" r:id="rId11"/>
    <p:sldMasterId id="2147483956" r:id="rId12"/>
    <p:sldMasterId id="2147483969" r:id="rId13"/>
    <p:sldMasterId id="2147483974" r:id="rId14"/>
    <p:sldMasterId id="2147483981" r:id="rId15"/>
    <p:sldMasterId id="2147483986" r:id="rId16"/>
  </p:sldMasterIdLst>
  <p:notesMasterIdLst>
    <p:notesMasterId r:id="rId30"/>
  </p:notesMasterIdLst>
  <p:handoutMasterIdLst>
    <p:handoutMasterId r:id="rId31"/>
  </p:handoutMasterIdLst>
  <p:sldIdLst>
    <p:sldId id="627" r:id="rId17"/>
    <p:sldId id="711" r:id="rId18"/>
    <p:sldId id="712" r:id="rId19"/>
    <p:sldId id="718" r:id="rId20"/>
    <p:sldId id="716" r:id="rId21"/>
    <p:sldId id="719" r:id="rId22"/>
    <p:sldId id="720" r:id="rId23"/>
    <p:sldId id="626" r:id="rId24"/>
    <p:sldId id="599" r:id="rId25"/>
    <p:sldId id="722" r:id="rId26"/>
    <p:sldId id="629" r:id="rId27"/>
    <p:sldId id="721" r:id="rId28"/>
    <p:sldId id="628" r:id="rId29"/>
  </p:sldIdLst>
  <p:sldSz cx="9144000" cy="5143500" type="screen16x9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07ECD2-AD92-194B-4C90-A8D5EFB88354}" name="Rongguang Jia" initials="RJ" userId="S::rongguang.jia@ansys.com::6ca79b61-0d8b-4c4e-a82d-61ac48ce9d5d" providerId="AD"/>
  <p188:author id="{734552F3-4237-5160-5EF8-5A86B6027B44}" name="Theresa Duncan" initials="TD" userId="S::theresa.duncan@ansys.com::c586edb1-89d5-4167-ae75-40f37dabc25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573985-DAD6-47D8-9FF5-0178E04CF4D1}" v="193" dt="2025-11-13T02:27:49.1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33" autoAdjust="0"/>
    <p:restoredTop sz="82814" autoAdjust="0"/>
  </p:normalViewPr>
  <p:slideViewPr>
    <p:cSldViewPr snapToGrid="0" snapToObjects="1">
      <p:cViewPr varScale="1">
        <p:scale>
          <a:sx n="113" d="100"/>
          <a:sy n="113" d="100"/>
        </p:scale>
        <p:origin x="197" y="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831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21" Type="http://schemas.openxmlformats.org/officeDocument/2006/relationships/slide" Target="slides/slide5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microsoft.com/office/2016/11/relationships/changesInfo" Target="changesInfos/changesInfo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jesh Bhaskaran" userId="202463069_tp_box_2" providerId="OAuth2" clId="{103FE2E5-A3BF-4189-8C0D-559BAE244E76}"/>
    <pc:docChg chg="undo custSel addSld delSld modSld sldOrd">
      <pc:chgData name="Rajesh Bhaskaran" userId="202463069_tp_box_2" providerId="OAuth2" clId="{103FE2E5-A3BF-4189-8C0D-559BAE244E76}" dt="2025-11-13T02:27:49.195" v="721" actId="20577"/>
      <pc:docMkLst>
        <pc:docMk/>
      </pc:docMkLst>
      <pc:sldChg chg="modSp mod">
        <pc:chgData name="Rajesh Bhaskaran" userId="202463069_tp_box_2" providerId="OAuth2" clId="{103FE2E5-A3BF-4189-8C0D-559BAE244E76}" dt="2025-11-05T02:25:42.469" v="29" actId="20577"/>
        <pc:sldMkLst>
          <pc:docMk/>
          <pc:sldMk cId="4272860382" sldId="627"/>
        </pc:sldMkLst>
        <pc:spChg chg="mod">
          <ac:chgData name="Rajesh Bhaskaran" userId="202463069_tp_box_2" providerId="OAuth2" clId="{103FE2E5-A3BF-4189-8C0D-559BAE244E76}" dt="2025-11-05T02:25:42.469" v="29" actId="20577"/>
          <ac:spMkLst>
            <pc:docMk/>
            <pc:sldMk cId="4272860382" sldId="627"/>
            <ac:spMk id="3074" creationId="{00000000-0000-0000-0000-000000000000}"/>
          </ac:spMkLst>
        </pc:spChg>
      </pc:sldChg>
      <pc:sldChg chg="ord">
        <pc:chgData name="Rajesh Bhaskaran" userId="202463069_tp_box_2" providerId="OAuth2" clId="{103FE2E5-A3BF-4189-8C0D-559BAE244E76}" dt="2025-11-13T02:02:21.912" v="81"/>
        <pc:sldMkLst>
          <pc:docMk/>
          <pc:sldMk cId="4043635521" sldId="628"/>
        </pc:sldMkLst>
      </pc:sldChg>
      <pc:sldChg chg="addSp delSp modSp add mod">
        <pc:chgData name="Rajesh Bhaskaran" userId="202463069_tp_box_2" providerId="OAuth2" clId="{103FE2E5-A3BF-4189-8C0D-559BAE244E76}" dt="2025-11-13T02:21:52.461" v="562" actId="14100"/>
        <pc:sldMkLst>
          <pc:docMk/>
          <pc:sldMk cId="100065456" sldId="711"/>
        </pc:sldMkLst>
        <pc:spChg chg="mod">
          <ac:chgData name="Rajesh Bhaskaran" userId="202463069_tp_box_2" providerId="OAuth2" clId="{103FE2E5-A3BF-4189-8C0D-559BAE244E76}" dt="2025-11-13T02:09:31.209" v="132" actId="20577"/>
          <ac:spMkLst>
            <pc:docMk/>
            <pc:sldMk cId="100065456" sldId="711"/>
            <ac:spMk id="2" creationId="{64A72F14-E3A3-4B64-B074-E188C4B49010}"/>
          </ac:spMkLst>
        </pc:spChg>
        <pc:spChg chg="mod">
          <ac:chgData name="Rajesh Bhaskaran" userId="202463069_tp_box_2" providerId="OAuth2" clId="{103FE2E5-A3BF-4189-8C0D-559BAE244E76}" dt="2025-11-13T02:21:52.461" v="562" actId="14100"/>
          <ac:spMkLst>
            <pc:docMk/>
            <pc:sldMk cId="100065456" sldId="711"/>
            <ac:spMk id="3" creationId="{79A5A525-BC76-4729-B2CF-830531D3D55F}"/>
          </ac:spMkLst>
        </pc:spChg>
        <pc:spChg chg="add mod">
          <ac:chgData name="Rajesh Bhaskaran" userId="202463069_tp_box_2" providerId="OAuth2" clId="{103FE2E5-A3BF-4189-8C0D-559BAE244E76}" dt="2025-11-13T02:21:02.373" v="509" actId="1076"/>
          <ac:spMkLst>
            <pc:docMk/>
            <pc:sldMk cId="100065456" sldId="711"/>
            <ac:spMk id="7" creationId="{7B1A1519-A82D-98AC-FA42-C0C990D48ED2}"/>
          </ac:spMkLst>
        </pc:spChg>
        <pc:spChg chg="add mod">
          <ac:chgData name="Rajesh Bhaskaran" userId="202463069_tp_box_2" providerId="OAuth2" clId="{103FE2E5-A3BF-4189-8C0D-559BAE244E76}" dt="2025-11-13T02:21:02.373" v="509" actId="1076"/>
          <ac:spMkLst>
            <pc:docMk/>
            <pc:sldMk cId="100065456" sldId="711"/>
            <ac:spMk id="8" creationId="{16C95B0B-751B-6465-4304-EC2CC73B400B}"/>
          </ac:spMkLst>
        </pc:spChg>
        <pc:spChg chg="add mod">
          <ac:chgData name="Rajesh Bhaskaran" userId="202463069_tp_box_2" providerId="OAuth2" clId="{103FE2E5-A3BF-4189-8C0D-559BAE244E76}" dt="2025-11-13T02:21:02.373" v="509" actId="1076"/>
          <ac:spMkLst>
            <pc:docMk/>
            <pc:sldMk cId="100065456" sldId="711"/>
            <ac:spMk id="9" creationId="{B46EF704-8942-F20B-1632-C5AD47A96235}"/>
          </ac:spMkLst>
        </pc:spChg>
        <pc:spChg chg="add mod">
          <ac:chgData name="Rajesh Bhaskaran" userId="202463069_tp_box_2" providerId="OAuth2" clId="{103FE2E5-A3BF-4189-8C0D-559BAE244E76}" dt="2025-11-13T02:21:02.373" v="509" actId="1076"/>
          <ac:spMkLst>
            <pc:docMk/>
            <pc:sldMk cId="100065456" sldId="711"/>
            <ac:spMk id="10" creationId="{D4D983AC-B3DC-30AB-B8C0-861E136458A5}"/>
          </ac:spMkLst>
        </pc:spChg>
        <pc:spChg chg="add mod">
          <ac:chgData name="Rajesh Bhaskaran" userId="202463069_tp_box_2" providerId="OAuth2" clId="{103FE2E5-A3BF-4189-8C0D-559BAE244E76}" dt="2025-11-13T02:16:07.388" v="248"/>
          <ac:spMkLst>
            <pc:docMk/>
            <pc:sldMk cId="100065456" sldId="711"/>
            <ac:spMk id="16" creationId="{2158C812-780C-E3BD-0219-D9E6700FD805}"/>
          </ac:spMkLst>
        </pc:spChg>
        <pc:picChg chg="del">
          <ac:chgData name="Rajesh Bhaskaran" userId="202463069_tp_box_2" providerId="OAuth2" clId="{103FE2E5-A3BF-4189-8C0D-559BAE244E76}" dt="2025-11-13T02:09:54.758" v="133" actId="478"/>
          <ac:picMkLst>
            <pc:docMk/>
            <pc:sldMk cId="100065456" sldId="711"/>
            <ac:picMk id="5" creationId="{735519B6-7D24-CF30-E416-24D313B36E53}"/>
          </ac:picMkLst>
        </pc:picChg>
        <pc:picChg chg="add mod">
          <ac:chgData name="Rajesh Bhaskaran" userId="202463069_tp_box_2" providerId="OAuth2" clId="{103FE2E5-A3BF-4189-8C0D-559BAE244E76}" dt="2025-11-13T02:21:02.373" v="509" actId="1076"/>
          <ac:picMkLst>
            <pc:docMk/>
            <pc:sldMk cId="100065456" sldId="711"/>
            <ac:picMk id="6" creationId="{FCA995F3-C6C8-99DB-D57C-DA8525DB8ABF}"/>
          </ac:picMkLst>
        </pc:picChg>
        <pc:cxnChg chg="add mod">
          <ac:chgData name="Rajesh Bhaskaran" userId="202463069_tp_box_2" providerId="OAuth2" clId="{103FE2E5-A3BF-4189-8C0D-559BAE244E76}" dt="2025-11-13T02:21:02.373" v="509" actId="1076"/>
          <ac:cxnSpMkLst>
            <pc:docMk/>
            <pc:sldMk cId="100065456" sldId="711"/>
            <ac:cxnSpMk id="12" creationId="{93E2E6A2-3BE5-444A-22AA-F791720B8D24}"/>
          </ac:cxnSpMkLst>
        </pc:cxnChg>
        <pc:cxnChg chg="add mod">
          <ac:chgData name="Rajesh Bhaskaran" userId="202463069_tp_box_2" providerId="OAuth2" clId="{103FE2E5-A3BF-4189-8C0D-559BAE244E76}" dt="2025-11-13T02:21:02.373" v="509" actId="1076"/>
          <ac:cxnSpMkLst>
            <pc:docMk/>
            <pc:sldMk cId="100065456" sldId="711"/>
            <ac:cxnSpMk id="17" creationId="{B3C9F9C4-1299-FE69-2C82-84015F36BE4B}"/>
          </ac:cxnSpMkLst>
        </pc:cxnChg>
      </pc:sldChg>
      <pc:sldChg chg="modSp new mod">
        <pc:chgData name="Rajesh Bhaskaran" userId="202463069_tp_box_2" providerId="OAuth2" clId="{103FE2E5-A3BF-4189-8C0D-559BAE244E76}" dt="2025-11-13T02:27:49.195" v="721" actId="20577"/>
        <pc:sldMkLst>
          <pc:docMk/>
          <pc:sldMk cId="2077284057" sldId="712"/>
        </pc:sldMkLst>
        <pc:spChg chg="mod">
          <ac:chgData name="Rajesh Bhaskaran" userId="202463069_tp_box_2" providerId="OAuth2" clId="{103FE2E5-A3BF-4189-8C0D-559BAE244E76}" dt="2025-11-13T02:22:40.250" v="584" actId="20577"/>
          <ac:spMkLst>
            <pc:docMk/>
            <pc:sldMk cId="2077284057" sldId="712"/>
            <ac:spMk id="2" creationId="{50CD1F54-D53B-F5B5-A52A-B12ADDAD0797}"/>
          </ac:spMkLst>
        </pc:spChg>
        <pc:spChg chg="mod">
          <ac:chgData name="Rajesh Bhaskaran" userId="202463069_tp_box_2" providerId="OAuth2" clId="{103FE2E5-A3BF-4189-8C0D-559BAE244E76}" dt="2025-11-13T02:27:49.195" v="721" actId="20577"/>
          <ac:spMkLst>
            <pc:docMk/>
            <pc:sldMk cId="2077284057" sldId="712"/>
            <ac:spMk id="3" creationId="{94F7CE47-49B1-CF29-C6DF-0185FC7573BC}"/>
          </ac:spMkLst>
        </pc:spChg>
      </pc:sldChg>
      <pc:sldChg chg="new">
        <pc:chgData name="Rajesh Bhaskaran" userId="202463069_tp_box_2" providerId="OAuth2" clId="{103FE2E5-A3BF-4189-8C0D-559BAE244E76}" dt="2025-11-13T02:24:25.415" v="610" actId="680"/>
        <pc:sldMkLst>
          <pc:docMk/>
          <pc:sldMk cId="3342572471" sldId="713"/>
        </pc:sldMkLst>
      </pc:sldChg>
      <pc:sldChg chg="new del">
        <pc:chgData name="Rajesh Bhaskaran" userId="202463069_tp_box_2" providerId="OAuth2" clId="{103FE2E5-A3BF-4189-8C0D-559BAE244E76}" dt="2025-11-13T02:24:33.750" v="612" actId="2696"/>
        <pc:sldMkLst>
          <pc:docMk/>
          <pc:sldMk cId="1644434364" sldId="714"/>
        </pc:sldMkLst>
      </pc:sldChg>
      <pc:sldChg chg="add del">
        <pc:chgData name="Rajesh Bhaskaran" userId="202463069_tp_box_2" providerId="OAuth2" clId="{103FE2E5-A3BF-4189-8C0D-559BAE244E76}" dt="2025-11-13T02:23:39.484" v="592"/>
        <pc:sldMkLst>
          <pc:docMk/>
          <pc:sldMk cId="917887425" sldId="716"/>
        </pc:sldMkLst>
      </pc:sldChg>
      <pc:sldChg chg="add del">
        <pc:chgData name="Rajesh Bhaskaran" userId="202463069_tp_box_2" providerId="OAuth2" clId="{103FE2E5-A3BF-4189-8C0D-559BAE244E76}" dt="2025-11-13T02:23:39.484" v="592"/>
        <pc:sldMkLst>
          <pc:docMk/>
          <pc:sldMk cId="46611922" sldId="718"/>
        </pc:sldMkLst>
      </pc:sldChg>
      <pc:sldChg chg="addSp delSp modSp new mod ord modAnim">
        <pc:chgData name="Rajesh Bhaskaran" userId="202463069_tp_box_2" providerId="OAuth2" clId="{103FE2E5-A3BF-4189-8C0D-559BAE244E76}" dt="2025-11-05T02:28:13.915" v="77" actId="1076"/>
        <pc:sldMkLst>
          <pc:docMk/>
          <pc:sldMk cId="513667410" sldId="73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0581" cy="480388"/>
          </a:xfrm>
          <a:prstGeom prst="rect">
            <a:avLst/>
          </a:prstGeom>
        </p:spPr>
        <p:txBody>
          <a:bodyPr vert="horz" lIns="96301" tIns="48150" rIns="96301" bIns="48150" rtlCol="0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5" y="0"/>
            <a:ext cx="3170581" cy="480388"/>
          </a:xfrm>
          <a:prstGeom prst="rect">
            <a:avLst/>
          </a:prstGeom>
        </p:spPr>
        <p:txBody>
          <a:bodyPr vert="horz" lIns="96301" tIns="48150" rIns="96301" bIns="48150" rtlCol="0"/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119173"/>
            <a:ext cx="3170581" cy="480388"/>
          </a:xfrm>
          <a:prstGeom prst="rect">
            <a:avLst/>
          </a:prstGeom>
        </p:spPr>
        <p:txBody>
          <a:bodyPr vert="horz" lIns="96301" tIns="48150" rIns="96301" bIns="48150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5" y="9119173"/>
            <a:ext cx="3170581" cy="480388"/>
          </a:xfrm>
          <a:prstGeom prst="rect">
            <a:avLst/>
          </a:prstGeom>
        </p:spPr>
        <p:txBody>
          <a:bodyPr vert="horz" lIns="96301" tIns="48150" rIns="96301" bIns="48150" rtlCol="0" anchor="b"/>
          <a:lstStyle>
            <a:lvl1pPr algn="r">
              <a:defRPr sz="1300"/>
            </a:lvl1pPr>
          </a:lstStyle>
          <a:p>
            <a:pPr>
              <a:defRPr/>
            </a:pPr>
            <a:fld id="{43EE530F-FC38-48E6-AFFE-5CC3DC1F6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01121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deg"/>
          <inkml:channel name="T" type="integer" max="2.14748E9" units="dev"/>
        </inkml:traceFormat>
        <inkml:channelProperties>
          <inkml:channelProperty channel="X" name="resolution" value="941.31" units="1/cm"/>
          <inkml:channelProperty channel="Y" name="resolution" value="1658.24902" units="1/cm"/>
          <inkml:channelProperty channel="F" name="resolution" value="22.75278" units="1/deg"/>
          <inkml:channelProperty channel="T" name="resolution" value="1" units="1/dev"/>
        </inkml:channelProperties>
      </inkml:inkSource>
      <inkml:timestamp xml:id="ts0" timeString="2025-11-13T21:00:34.1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7542 3636 1715 0,'0'0'260'0,"0"0"-212"0,0 0-48 0,0 0-97 0,0 0-52 15,0 0 149-15,0 0 94 16,13 58 45-16,-6-32-35 0,3 2-71 16,1 0 22-16,-2 0 13 0,2-4 16 15,-1-1 0-15,0-5 29 0,-1-5-39 16,-2-2-9-16,2-4-1 0,-1-4 7 16,-1-3 29-16,4-2 47 0,2-10 118 15,10-18 91-15,14-29-17 0,20-32-88 16,14-19-108-16,6-9-81 0,1 4-62 15,-7 9-28-15,2-3-90 0,3-4-81 16,3 2-69-16,-1-1-101 0,-4 9-190 16,-17 30-232-16,-11 5-914 0</inkml:trace>
  <inkml:trace contextRef="#ctx0" brushRef="#br0" timeOffset="1304.343">11755 3696 1304 0,'0'0'325'0,"0"0"-130"0,0 0-52 0,0 0-20 16,0 0-6-16,0 0 35 0,0 0 3 16,0 0-71-16,0 0-45 15,11-15-16-15,1 1 106 0,8-14 99 16,12-17-14-16,17-21-58 0,9-14-29 15,2-6-47-15,0-2-33 0,-5 7-44 16,0-2 23-16,0 3-15 0,-3 11-11 16,-3 8-1-16,-6 10-1 0,-8 13-42 15,-7 8 28-15,-8 8 14 0,0 1 2 16,2-2 8-16,1-3-8 0,1 0-54 16,-3 5-114-16,-4 5-90 0,-6 4-82 15,-4 8-177-15,-5 3-522 0</inkml:trace>
  <inkml:trace contextRef="#ctx0" brushRef="#br0" timeOffset="2451.558">11685 3373 691 0,'0'0'564'0,"0"0"-258"0,0 0-150 0,0 0-42 0,0 0 48 15,0 0 42-15,0 0 4 0,0 0-50 16,0 0-81-16,0 0-28 0,-6-10-34 16,6 10-14-16,0 0 0 0,0 0 18 15,0 0-16-15,0 0 10 0,0 0-12 16,0 0 3-16,0 0 18 0,0 0 14 16,0 0 12-16,0 0 13 0,0 0 6 15,0 0 4-15,0 0-13 0,0 0-14 16,0 0-15-16,0 0-26 0,0 0-3 15,0 0-12-15,0 1-13 16,0 2-10-16,0 1 35 0,2 1 26 16,2 0 10-16,0 2-1 0,1 3-10 15,0-2 4-15,0 4 19 0,-1-1-13 16,1 2 19-16,-1 2-9 0,0 1-1 16,2 1-19-16,-3 0 29 0,2 2-13 15,-2 1 4-15,0-1-17 0,1 0 10 16,-2 0-6-16,1-1 9 0,-1-1-10 15,-1-1-12-15,0-1-16 0,0-1 16 16,-1-2-17-16,0-2-2 0,0 0 2 16,2-4 17-16,-2 1-3 0,0-1-15 15,1-2 15-15,0-1-13 0,-1 0 9 16,0 0-11-16,2-1-1 0,-2 2 1 16,1-1 2-16,-1-1-3 0,1 1 0 15,1-2-3-15,-1 0-12 0,0-1 2 16,1 1 10-16,1 0 0 0,-1 0-13 15,2-1 15-15,0 0-1 16,2 0 1-16,3 0 1 0,1-1 13 16,6-5 18-16,2-2 28 0,7-5-2 15,2-3 13-15,4-4-17 0,3-1-10 16,1-2-8-16,0-1-14 0,-1 0-21 16,-2 3-9-16,-2 3 8 0,-2 3-42 15,-2 4-78-15,-2 2-106 0,-2 1-152 16,-5 4-344-16,1 1-931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deg"/>
          <inkml:channel name="T" type="integer" max="2.14748E9" units="dev"/>
        </inkml:traceFormat>
        <inkml:channelProperties>
          <inkml:channelProperty channel="X" name="resolution" value="941.31" units="1/cm"/>
          <inkml:channelProperty channel="Y" name="resolution" value="1658.24902" units="1/cm"/>
          <inkml:channelProperty channel="F" name="resolution" value="22.75278" units="1/deg"/>
          <inkml:channelProperty channel="T" name="resolution" value="1" units="1/dev"/>
        </inkml:channelProperties>
      </inkml:inkSource>
      <inkml:timestamp xml:id="ts0" timeString="2025-11-13T21:00:59.8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15627 5751 680 0,'0'0'258'0,"0"0"256"0,0 0-260 16,0 0-104-16,0 0-24 0,0 0 7 15,0 0 3-15,0 0 13 0,0 0 13 16,-7-5-23-16,7 5-46 0,0 0-38 16,0 0-17-16,0 0 4 0,-1 0 9 15,1 0-12-15,-1 1-26 0,0 2-1 16,-1 0-12-16,0 1-13 0,-1 4-13 15,0-1 15-15,-1 1 11 0,-1 3 2 16,3-3-2-16,-1 1-16 0,2-1-19 16,-1-1-13-16,2 0-4 0,0-1 20 15,0-1-6-15,3-1-27 0,0-1-19 16,0-2-12-16,1-1 12 0,1 0 25 16,0 0 46-16,2-1 11 15,-1-4-27-15,1-1-32 0,-1-2-24 16,1-1-15-16,-2-1 22 0,-1 0 55 15,-1-1 23-15,-1 2 26 0,-1 2-6 16,0 0 51-16,-1 4 13 0,0 0 49 16,0 2 19-16,-1 1 29 0,-2 0-36 15,1 3-45-15,-3 2-33 0,0 4-45 16,-1 0-6-16,0 3 58 0,2 1 32 16,-2-1 2-16,2 1-6 0,1 0-29 15,0-3-25-15,2 0-23 0,1-1-25 16,0 0-12-16,0-2-4 0,2-2-10 15,2 0-5-15,0-2-11 16,0-1-47-16,3-2-112 0,1-2-78 0,1-6-11 16,0-2-127-16,1-5-64 15,-1-3-1-15,-3-1 91 0,-2 0 114 16,1 1 277-16,-3 3 33 0,-1 5 208 16,0 3-10-16,-1 5 20 0,0 2 91 15,-2 0-14-15,-1 0-68 0,-4 5 31 16,0 0-143-16,0 1 17 0,-1 1 24 15,1 2-32-15,0-4-32 0,3 0-42 16,1-2-77-16,2-1-6 0,1-2-153 16,2 0-235-16,0 0-232 0,4-3-1043 0</inkml:trace>
  <inkml:trace contextRef="#ctx0" brushRef="#br0" timeOffset="1133.052">16824 5760 101 0,'0'0'884'0,"0"0"-494"0,0 0-84 0,0 0-23 0,0 0-1 16,0 0-46-16,0 0-39 0,0 0-26 15,0 0-33-15,-8-5-42 0,7 7 3 16,0 1-64-16,0 0-9 0,-1 4 22 15,1 0 22-15,-1 1 0 0,-1 1-10 16,0-1-31-16,1 0-26 0,1 0-2 16,-1-1 0-16,1-1-1 0,1 0-2 15,0-1-14-15,0-1-3 0,0 0 0 16,0 0-3-16,0-3-39 0,1 3-53 16,1-4-27-16,-1 0-39 0,2 0-48 15,0 0 9-15,1-4 12 0,-1-1 29 16,4-4 64-16,-3-2 43 0,1 0 59 15,-1 0 12-15,-2 3 120 0,-1 2 52 16,-1 3 51-16,1 0 26 0,-1 1 24 16,0 2-27-16,0 0-32 15,0 0-33-15,0 0-29 0,0 0-11 16,-1 1-25-16,-1 0 54 0,-2 2-24 16,-1 0-77-16,0 0-66 0,-3 1 0 15,2-1 22-15,0 0 12 0,3 0-37 16,1 0-19-16,0 0-46 0,-1 1 6 15,2-1 10-15,-1 2-67 0,2-1-76 16,0 0-142-16,0 1-146 0,2-1-89 16,1 0-166-16,0 1-417 0</inkml:trace>
  <inkml:trace contextRef="#ctx0" brushRef="#br0" timeOffset="2375.206">16861 4779 453 0,'0'0'297'0,"0"0"449"0,0 0-392 0,0 0-195 0,0 0 0 15,0 0-13-15,0 0-42 0,0 0-40 16,0 0-15-16,-24-4-49 0,20 4-42 16,-2 4 20-16,0-2 22 0,2 0 58 15,0 0 42-15,1 1-19 0,1-2-65 16,0 2-16-16,0-1-35 15,1 2 19-15,-1-1 13 0,1 0 0 16,0 0-10-16,1 1 0 0,0-1 11 16,0 0-1-16,0 1-23 0,0 0 7 15,0-2-1-15,0 2-38 0,0-1-42 16,0-1-20-16,2 1-29 0,0-2-65 16,0-1-13-16,2 0-4 0,-3 0 91 15,2 0 39-15,0-4 39 0,1 0 23 16,-1-2 39-16,0-2 105 0,0 2 107 15,0 0 94-15,-1 0 96 0,-2 1-39 16,0 2-28-16,0 1-59 0,0 1-15 16,0 0 6-16,0-1-34 0,0 2-47 15,0 0-42-15,0 0-29 0,0 0-19 16,0 2-22-16,0-1 3 0,-1-1-3 16,0 2 0-16,-1-1-71 0,2-1-3 15,0 0-49-15,0 0-6 0,0 0-7 16,0 1-9-16,0 0-62 15,0 0-91-15,0 2-72 0,0 0-30 16,4 0-130-16,-1 0-29 0,3-2-92 16,-1-1-27-16,1 0 17 0,-2-4-52 15,-32-8 472-15</inkml:trace>
  <inkml:trace contextRef="#ctx0" brushRef="#br0" timeOffset="2409.079">16861 4779 445 0</inkml:trace>
  <inkml:trace contextRef="#ctx0" brushRef="#br0" timeOffset="2466.946">16861 4779 445 0,'4'6'665'0,"-4"-8"-83"0,-2 1-140 0,0 0-135 0,-1-1-49 0,-3 2-55 0,2-2-68 0,-1 1-135 16,0 1-19-16,1-1-222 0,0 1-257 15,-1-4-849-15</inkml:trace>
  <inkml:trace contextRef="#ctx0" brushRef="#br0" timeOffset="3756.028">15655 4757 274 0,'0'0'427'0,"0"0"251"0,0 0-301 0,0 0-163 0,0 0-81 0,0 0 16 15,0 0-3-15,0 0-36 0,0 0 9 16,-18 25 4-16,15-21-10 0,1-1-20 16,0 0-32-16,-1 0-23 0,3 0-12 15,0 1-24-15,-1 0-2 0,0-1-23 16,1 0-12-16,0 0-16 0,0 1 0 16,0-1 18-16,2 1 30 15,2 0-13-15,1-3-51 0,1 1-62 16,2-1-36-16,0-1-126 0,0 0-95 15,1-4 162-15,-1-4 155 0,-2-1 69 16,1-1 98-16,-3 1 51 0,-2 0 33 16,-1 0 65-16,-1 3 25 0,0 1-2 15,0 0-32-15,0 3 6 0,0 0 7 16,0 2 34-16,0 0-50 0,-1 0-65 16,-2 0-23-16,-1 1-20 0,-4 2-41 15,0 2-40-15,-1 0-33 0,-3 1-10 16,3 3 25-16,1-3-17 0,1 1-11 15,4-1-37-15,-1 1-22 0,2-1-5 16,1 1 23-16,1 0 4 0,0 1-41 16,0-2-68-16,1 0-46 0,3-1-97 15,1-1-117-15,0-2-46 0,2-2 10 16,-1-6 135-16,2-4 154 16,-2-1 95-16,0-2 58 0,-3 2 3 15,1-1 88-15,-4 6 113 0,1 1 39 16,-1 2 51-16,0 1 27 0,0 2 8 15,0 0-53-15,0 0-77 0,0 0-14 16,0 0-37-16,-3 2-70 0,0-2-78 16,0 1-119-16,1 1-126 0,0-2-242 15,1 0-660-15,1-3-1060 0</inkml:trace>
  <inkml:trace contextRef="#ctx0" brushRef="#br0" timeOffset="20524.459">15935 5185 414 0,'0'0'750'0,"0"0"-460"0,0 0-147 0,0 0-23 0,0 0 33 16,0 0 45-16,0 0 9 0,0 0-26 16,0 0-29-16,0-4-29 0,0 4-8 15,0 0 11-15,0 0 5 0,0 0-6 16,0 0-26-16,0 0-29 0,0 0-23 15,0 0-8-15,0 0-14 0,1 0-22 16,-1 0-3-16,0 0-16 0,1 0-22 16,-1 0-16-16,2 2-19 0,0 0 5 15,1 2 68-15,2 4 35 0,1 2 3 16,-1 0 26-16,2 2-1 0,-1 1 23 16,2 3 6-16,-1-2-32 0,-1 1-19 15,0 1-6-15,-1-2-7 0,0 0-15 16,0-2-10-16,-1-1 9 0,0 0-12 15,0-4 0-15,0 3-2 0,-1-3 1 16,1-1 1-16,-1 1 0 0,-1-1-46 16,0-2-67-16,0 0-27 0,-1-2-54 15,1 0-103-15,-1-1-134 16,0 1-181-16,-1-2-188 0,0 0-383 0</inkml:trace>
  <inkml:trace contextRef="#ctx0" brushRef="#br0" timeOffset="21049.061">15854 5400 199 0,'0'0'1255'0,"0"0"-933"0,0 0-124 0,0 0-36 0,0 0 16 16,0 0 0-16,0 0-36 15,0 0-68-15,0 0-45 0,0 0-27 0,-1-2 21 16,4-1 15-16,2-1 43 15,2-2 18-15,4-4 30 0,3 0 21 16,4-4-10-16,5-3-32 0,5-1-48 16,2-2-41-16,2-2 0 0,-1 1-17 15,0 0 20-15,-4 4-22 0,-4 1 1 16,-4 3-2-16,-6 4-24 0,-3 2-181 16,-7 3-226-16,-3 2-384 0,-9 1-1037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0581" cy="480388"/>
          </a:xfrm>
          <a:prstGeom prst="rect">
            <a:avLst/>
          </a:prstGeom>
        </p:spPr>
        <p:txBody>
          <a:bodyPr vert="horz" lIns="96301" tIns="48150" rIns="96301" bIns="4815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965" y="0"/>
            <a:ext cx="3170581" cy="480388"/>
          </a:xfrm>
          <a:prstGeom prst="rect">
            <a:avLst/>
          </a:prstGeom>
        </p:spPr>
        <p:txBody>
          <a:bodyPr vert="horz" lIns="96301" tIns="48150" rIns="96301" bIns="4815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01" tIns="48150" rIns="96301" bIns="4815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2190" y="4561238"/>
            <a:ext cx="5850835" cy="4320213"/>
          </a:xfrm>
          <a:prstGeom prst="rect">
            <a:avLst/>
          </a:prstGeom>
        </p:spPr>
        <p:txBody>
          <a:bodyPr vert="horz" lIns="96301" tIns="48150" rIns="96301" bIns="4815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119173"/>
            <a:ext cx="3170581" cy="480388"/>
          </a:xfrm>
          <a:prstGeom prst="rect">
            <a:avLst/>
          </a:prstGeom>
        </p:spPr>
        <p:txBody>
          <a:bodyPr vert="horz" lIns="96301" tIns="48150" rIns="96301" bIns="4815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965" y="9119173"/>
            <a:ext cx="3170581" cy="480388"/>
          </a:xfrm>
          <a:prstGeom prst="rect">
            <a:avLst/>
          </a:prstGeom>
        </p:spPr>
        <p:txBody>
          <a:bodyPr vert="horz" lIns="96301" tIns="48150" rIns="96301" bIns="4815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043A5997-867D-4622-AC2C-06C96FF79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70057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3A5997-867D-4622-AC2C-06C96FF795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7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do: Add figure, CAD download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3A5997-867D-4622-AC2C-06C96FF7954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83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520AB-6C49-2C13-3562-ECADF9DA1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9AF075-215E-9CFC-2013-BA2FE7D991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09FFEC-3739-7D9D-43CE-BBFCBB8B11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195" indent="-179195">
              <a:buFont typeface="Arial" panose="020B0604020202020204" pitchFamily="34" charset="0"/>
              <a:buChar char="•"/>
            </a:pPr>
            <a:r>
              <a:rPr lang="en-US" dirty="0"/>
              <a:t>Peel the outer layer of the onion</a:t>
            </a:r>
          </a:p>
          <a:p>
            <a:pPr marL="179195" indent="-179195">
              <a:buFont typeface="Arial" panose="020B0604020202020204" pitchFamily="34" charset="0"/>
              <a:buChar char="•"/>
            </a:pPr>
            <a:r>
              <a:rPr lang="en-US" dirty="0"/>
              <a:t>The</a:t>
            </a:r>
            <a:r>
              <a:rPr lang="en-US" baseline="0" dirty="0"/>
              <a:t> expert knows the major elements of what is underneath the b-box</a:t>
            </a:r>
          </a:p>
          <a:p>
            <a:pPr marL="657050" lvl="1" indent="-179195">
              <a:buFont typeface="Arial" panose="020B0604020202020204" pitchFamily="34" charset="0"/>
              <a:buChar char="•"/>
            </a:pPr>
            <a:r>
              <a:rPr lang="en-US" baseline="0" dirty="0"/>
              <a:t>Tool figures out what mathematical model to solve based on user inputs</a:t>
            </a:r>
            <a:br>
              <a:rPr lang="en-US" baseline="0" dirty="0"/>
            </a:br>
            <a:r>
              <a:rPr lang="en-US" baseline="0" dirty="0"/>
              <a:t>Important point: one is not solving the physical problem but rather a math representation of the physical problem</a:t>
            </a:r>
            <a:br>
              <a:rPr lang="en-US" baseline="0" dirty="0"/>
            </a:br>
            <a:r>
              <a:rPr lang="en-US" baseline="0" dirty="0"/>
              <a:t>Assumptions are embedded</a:t>
            </a:r>
          </a:p>
          <a:p>
            <a:pPr marL="657050" lvl="1" indent="-179195">
              <a:buFont typeface="Arial" panose="020B0604020202020204" pitchFamily="34" charset="0"/>
              <a:buChar char="•"/>
            </a:pPr>
            <a:r>
              <a:rPr lang="en-US" baseline="0" dirty="0"/>
              <a:t>Tool solves the m-model </a:t>
            </a:r>
            <a:r>
              <a:rPr lang="en-US" baseline="0" dirty="0" err="1"/>
              <a:t>nuemrically</a:t>
            </a:r>
            <a:endParaRPr lang="en-US" baseline="0" dirty="0"/>
          </a:p>
          <a:p>
            <a:pPr marL="20722"/>
            <a:r>
              <a:rPr lang="en-US" baseline="0" dirty="0"/>
              <a:t>When you are in the tool, you need to be able to determine what you are affecting … mm, </a:t>
            </a:r>
            <a:r>
              <a:rPr lang="en-US" baseline="0" dirty="0" err="1"/>
              <a:t>nss</a:t>
            </a:r>
            <a:r>
              <a:rPr lang="en-US" baseline="0" dirty="0"/>
              <a:t>, pp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47492E-EE53-55A9-5E4F-C8E85F3052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A5997-867D-4622-AC2C-06C96FF795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5E1FCFC-7338-F667-495E-FDD41953FB04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9/26/2013</a:t>
            </a:r>
          </a:p>
        </p:txBody>
      </p:sp>
    </p:spTree>
    <p:extLst>
      <p:ext uri="{BB962C8B-B14F-4D97-AF65-F5344CB8AC3E}">
        <p14:creationId xmlns:p14="http://schemas.microsoft.com/office/powerpoint/2010/main" val="2154287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do: Include figure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3A5997-867D-4622-AC2C-06C96FF7954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43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do: Include figure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3A5997-867D-4622-AC2C-06C96FF7954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34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520AB-6C49-2C13-3562-ECADF9DA1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9AF075-215E-9CFC-2013-BA2FE7D991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09FFEC-3739-7D9D-43CE-BBFCBB8B11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195" indent="-179195">
              <a:buFont typeface="Arial" panose="020B0604020202020204" pitchFamily="34" charset="0"/>
              <a:buChar char="•"/>
            </a:pPr>
            <a:r>
              <a:rPr lang="en-US" dirty="0"/>
              <a:t>Peel the outer layer of the onion</a:t>
            </a:r>
          </a:p>
          <a:p>
            <a:pPr marL="179195" indent="-179195">
              <a:buFont typeface="Arial" panose="020B0604020202020204" pitchFamily="34" charset="0"/>
              <a:buChar char="•"/>
            </a:pPr>
            <a:r>
              <a:rPr lang="en-US" dirty="0"/>
              <a:t>The</a:t>
            </a:r>
            <a:r>
              <a:rPr lang="en-US" baseline="0" dirty="0"/>
              <a:t> expert knows the major elements of what is underneath the b-box</a:t>
            </a:r>
          </a:p>
          <a:p>
            <a:pPr marL="657050" lvl="1" indent="-179195">
              <a:buFont typeface="Arial" panose="020B0604020202020204" pitchFamily="34" charset="0"/>
              <a:buChar char="•"/>
            </a:pPr>
            <a:r>
              <a:rPr lang="en-US" baseline="0" dirty="0"/>
              <a:t>Tool figures out what mathematical model to solve based on user inputs</a:t>
            </a:r>
            <a:br>
              <a:rPr lang="en-US" baseline="0" dirty="0"/>
            </a:br>
            <a:r>
              <a:rPr lang="en-US" baseline="0" dirty="0"/>
              <a:t>Important point: one is not solving the physical problem but rather a math representation of the physical problem</a:t>
            </a:r>
            <a:br>
              <a:rPr lang="en-US" baseline="0" dirty="0"/>
            </a:br>
            <a:r>
              <a:rPr lang="en-US" baseline="0" dirty="0"/>
              <a:t>Assumptions are embedded</a:t>
            </a:r>
          </a:p>
          <a:p>
            <a:pPr marL="657050" lvl="1" indent="-179195">
              <a:buFont typeface="Arial" panose="020B0604020202020204" pitchFamily="34" charset="0"/>
              <a:buChar char="•"/>
            </a:pPr>
            <a:r>
              <a:rPr lang="en-US" baseline="0" dirty="0"/>
              <a:t>Tool solves the m-model </a:t>
            </a:r>
            <a:r>
              <a:rPr lang="en-US" baseline="0" dirty="0" err="1"/>
              <a:t>nuemrically</a:t>
            </a:r>
            <a:endParaRPr lang="en-US" baseline="0" dirty="0"/>
          </a:p>
          <a:p>
            <a:pPr marL="20722"/>
            <a:r>
              <a:rPr lang="en-US" baseline="0" dirty="0"/>
              <a:t>When you are in the tool, you need to be able to determine what you are affecting … mm, </a:t>
            </a:r>
            <a:r>
              <a:rPr lang="en-US" baseline="0" dirty="0" err="1"/>
              <a:t>nss</a:t>
            </a:r>
            <a:r>
              <a:rPr lang="en-US" baseline="0" dirty="0"/>
              <a:t>, pp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47492E-EE53-55A9-5E4F-C8E85F3052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A5997-867D-4622-AC2C-06C96FF7954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5E1FCFC-7338-F667-495E-FDD41953FB04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9/26/2013</a:t>
            </a:r>
          </a:p>
        </p:txBody>
      </p:sp>
    </p:spTree>
    <p:extLst>
      <p:ext uri="{BB962C8B-B14F-4D97-AF65-F5344CB8AC3E}">
        <p14:creationId xmlns:p14="http://schemas.microsoft.com/office/powerpoint/2010/main" val="1500162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do: Replace figure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3A5997-867D-4622-AC2C-06C96FF7954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94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3A5997-867D-4622-AC2C-06C96FF7954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31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6.emf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6.emf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6.emf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6.emf"/></Relationships>
</file>

<file path=ppt/slideLayouts/_rels/slideLayout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2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2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emf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emf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A17EF-088D-4C94-9B57-F5F0234FA1CF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09773-CE26-49F4-BDF8-15A256269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3EFDF-0D31-4F5C-A891-38AAF4ACF2D0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802F1-D9DC-4DB2-8277-3BE3567A2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idx="11"/>
          </p:nvPr>
        </p:nvSpPr>
        <p:spPr>
          <a:xfrm>
            <a:off x="590550" y="1189435"/>
            <a:ext cx="8002588" cy="479822"/>
          </a:xfrm>
        </p:spPr>
        <p:txBody>
          <a:bodyPr anchor="t" anchorCtr="0"/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9600" y="1657350"/>
            <a:ext cx="8001000" cy="3028950"/>
          </a:xfrm>
        </p:spPr>
        <p:txBody>
          <a:bodyPr/>
          <a:lstStyle>
            <a:lvl2pPr marL="472679" indent="-257175">
              <a:buClrTx/>
              <a:buFont typeface="Arial" pitchFamily="34" charset="0"/>
              <a:buChar char="•"/>
              <a:defRPr/>
            </a:lvl2pPr>
            <a:lvl3pPr marL="771525" indent="-171450">
              <a:buFont typeface="Arial Narrow" pitchFamily="34" charset="0"/>
              <a:buChar char="–"/>
              <a:defRPr/>
            </a:lvl3pPr>
            <a:lvl4pPr marL="1071563" indent="-214313">
              <a:buClrTx/>
              <a:buFont typeface="Arial" pitchFamily="34" charset="0"/>
              <a:buChar char="•"/>
              <a:defRPr/>
            </a:lvl4pPr>
            <a:lvl5pPr marL="1328738" indent="-171450">
              <a:buClrTx/>
              <a:buFont typeface="Arial Narrow" pitchFamily="34" charset="0"/>
              <a:buChar char="–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3185477"/>
      </p:ext>
    </p:extLst>
  </p:cSld>
  <p:clrMapOvr>
    <a:masterClrMapping/>
  </p:clrMapOvr>
  <p:transition>
    <p:wipe dir="r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0" y="1202531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342900" lvl="0" indent="-342900">
              <a:buFontTx/>
              <a:buNone/>
            </a:pPr>
            <a:r>
              <a:rPr lang="en-US"/>
              <a:t>Click to edit Master text styles</a:t>
            </a:r>
          </a:p>
          <a:p>
            <a:pPr marL="557213" lvl="1" indent="-214313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0090" y="1202531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342900" lvl="0" indent="-342900">
              <a:buFontTx/>
              <a:buNone/>
            </a:pPr>
            <a:r>
              <a:rPr lang="en-US"/>
              <a:t>Click to edit Master text styles</a:t>
            </a:r>
          </a:p>
          <a:p>
            <a:pPr marL="557213" lvl="1" indent="-214313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9573831"/>
      </p:ext>
    </p:extLst>
  </p:cSld>
  <p:clrMapOvr>
    <a:masterClrMapping/>
  </p:clrMapOvr>
  <p:transition>
    <p:wipe dir="r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590550" y="1189435"/>
            <a:ext cx="3886200" cy="353615"/>
          </a:xfrm>
        </p:spPr>
        <p:txBody>
          <a:bodyPr anchor="t" anchorCtr="0"/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590550" y="1666495"/>
            <a:ext cx="3886200" cy="296622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342900" lvl="0" indent="-342900">
              <a:buFontTx/>
              <a:buNone/>
            </a:pPr>
            <a:r>
              <a:rPr lang="en-US"/>
              <a:t>Click to edit Master text styles</a:t>
            </a:r>
          </a:p>
          <a:p>
            <a:pPr marL="557213" lvl="1" indent="-214313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6938" y="1189435"/>
            <a:ext cx="3886200" cy="353615"/>
          </a:xfrm>
        </p:spPr>
        <p:txBody>
          <a:bodyPr anchor="t" anchorCtr="0"/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4706938" y="1666495"/>
            <a:ext cx="3886200" cy="296622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342900" lvl="0" indent="-342900">
              <a:buFontTx/>
              <a:buNone/>
            </a:pPr>
            <a:r>
              <a:rPr lang="en-US"/>
              <a:t>Click to edit Master text styles</a:t>
            </a:r>
          </a:p>
          <a:p>
            <a:pPr marL="557213" lvl="1" indent="-214313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4220830"/>
      </p:ext>
    </p:extLst>
  </p:cSld>
  <p:clrMapOvr>
    <a:masterClrMapping/>
  </p:clrMapOvr>
  <p:transition>
    <p:wipe dir="r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15478511"/>
      </p:ext>
    </p:extLst>
  </p:cSld>
  <p:clrMapOvr>
    <a:masterClrMapping/>
  </p:clrMapOvr>
  <p:transition>
    <p:wipe dir="r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61771591"/>
      </p:ext>
    </p:extLst>
  </p:cSld>
  <p:clrMapOvr>
    <a:masterClrMapping/>
  </p:clrMapOvr>
  <p:transition>
    <p:wipe dir="r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809750" y="1200150"/>
            <a:ext cx="6800850" cy="3257550"/>
          </a:xfrm>
        </p:spPr>
        <p:txBody>
          <a:bodyPr/>
          <a:lstStyle>
            <a:lvl2pPr marL="472679" indent="-257175">
              <a:buClrTx/>
              <a:buFont typeface="Arial" pitchFamily="34" charset="0"/>
              <a:buChar char="•"/>
              <a:defRPr/>
            </a:lvl2pPr>
            <a:lvl3pPr marL="771525" indent="-171450">
              <a:buFont typeface="Arial Narrow" pitchFamily="34" charset="0"/>
              <a:buChar char="–"/>
              <a:defRPr/>
            </a:lvl3pPr>
            <a:lvl4pPr marL="1071563" indent="-214313">
              <a:buClrTx/>
              <a:buFont typeface="Arial" pitchFamily="34" charset="0"/>
              <a:buChar char="•"/>
              <a:defRPr/>
            </a:lvl4pPr>
            <a:lvl5pPr marL="1328738" indent="-171450">
              <a:buClrTx/>
              <a:buFont typeface="Arial Narrow" pitchFamily="34" charset="0"/>
              <a:buChar char="–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032600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921934" y="3600450"/>
            <a:ext cx="7222711" cy="1073150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2" y="4416618"/>
            <a:ext cx="2971798" cy="72569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2133601" y="3657600"/>
            <a:ext cx="6972299" cy="9144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 i="1">
                <a:solidFill>
                  <a:sysClr val="windowText" lastClr="000000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48400" y="4457700"/>
            <a:ext cx="2905125" cy="628650"/>
          </a:xfrm>
          <a:noFill/>
        </p:spPr>
        <p:txBody>
          <a:bodyPr lIns="274320" tIns="91440"/>
          <a:lstStyle>
            <a:lvl1pPr marL="0" indent="0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title"/>
          </p:nvPr>
        </p:nvSpPr>
        <p:spPr>
          <a:xfrm>
            <a:off x="1341438" y="342900"/>
            <a:ext cx="6507163" cy="58459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latin typeface="+mj-lt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53641101"/>
      </p:ext>
    </p:extLst>
  </p:cSld>
  <p:clrMapOvr>
    <a:masterClrMapping/>
  </p:clrMapOvr>
  <p:transition>
    <p:wipe dir="r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09800" y="228600"/>
            <a:ext cx="6934200" cy="536972"/>
          </a:xfrm>
        </p:spPr>
        <p:txBody>
          <a:bodyPr/>
          <a:lstStyle>
            <a:lvl1pPr marL="0" indent="0" algn="l">
              <a:buFont typeface="Arial" pitchFamily="34" charset="0"/>
              <a:buNone/>
              <a:defRPr b="1" baseline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FF0C9-E3F0-43D5-B817-4C3A739EF4B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11/13/2025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8AA2A-CCFF-4F3F-A23C-CE506DE38911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 descr="Logo shadow PPT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1" y="114300"/>
            <a:ext cx="2394856" cy="85725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209800" y="742950"/>
            <a:ext cx="6934200" cy="514350"/>
          </a:xfrm>
        </p:spPr>
        <p:txBody>
          <a:bodyPr/>
          <a:lstStyle>
            <a:lvl1pPr marL="0" indent="0">
              <a:buNone/>
              <a:defRPr>
                <a:solidFill>
                  <a:srgbClr val="0070C0"/>
                </a:solidFill>
              </a:defRPr>
            </a:lvl1pPr>
          </a:lstStyle>
          <a:p>
            <a:pPr lvl="0"/>
            <a:r>
              <a:rPr lang="en-US" dirty="0"/>
              <a:t>Click to edit sub-title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6362891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11282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tle slide bk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55016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3657600" y="685800"/>
            <a:ext cx="5062538" cy="415498"/>
          </a:xfrm>
        </p:spPr>
        <p:txBody>
          <a:bodyPr>
            <a:spAutoFit/>
          </a:bodyPr>
          <a:lstStyle>
            <a:lvl1pPr>
              <a:defRPr sz="30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641726" y="3937489"/>
            <a:ext cx="5349875" cy="328937"/>
          </a:xfrm>
        </p:spPr>
        <p:txBody>
          <a:bodyPr>
            <a:spAutoFit/>
          </a:bodyPr>
          <a:lstStyle>
            <a:lvl1pPr marL="0" indent="0">
              <a:spcBef>
                <a:spcPct val="25000"/>
              </a:spcBef>
              <a:buFontTx/>
              <a:buNone/>
              <a:defRPr sz="225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34581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D0F0A-4EA0-41A4-88B8-AEA3A2767C4D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A4E62-F4DC-4E81-ABA2-307484B80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1314450"/>
            <a:ext cx="6096000" cy="2800350"/>
          </a:xfrm>
        </p:spPr>
        <p:txBody>
          <a:bodyPr/>
          <a:lstStyle>
            <a:lvl1pPr>
              <a:defRPr sz="1500" b="1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b="1">
                <a:latin typeface="Calibri" pitchFamily="34" charset="0"/>
                <a:cs typeface="Calibri" pitchFamily="34" charset="0"/>
              </a:defRPr>
            </a:lvl2pPr>
            <a:lvl3pPr marL="342900" indent="-171450">
              <a:buFont typeface="Arial Narrow" pitchFamily="34" charset="0"/>
              <a:buChar char="–"/>
              <a:tabLst/>
              <a:defRPr b="1">
                <a:latin typeface="Calibri" pitchFamily="34" charset="0"/>
                <a:cs typeface="Calibri" pitchFamily="34" charset="0"/>
              </a:defRPr>
            </a:lvl3pPr>
            <a:lvl4pPr marL="514350" indent="-171450">
              <a:buClrTx/>
              <a:buFont typeface="Arial" pitchFamily="34" charset="0"/>
              <a:buChar char="•"/>
              <a:defRPr b="1">
                <a:latin typeface="Calibri" pitchFamily="34" charset="0"/>
                <a:cs typeface="Calibri" pitchFamily="34" charset="0"/>
              </a:defRPr>
            </a:lvl4pPr>
            <a:lvl5pPr marL="685800" indent="-171450">
              <a:buClrTx/>
              <a:buFont typeface="Arial Narrow" pitchFamily="34" charset="0"/>
              <a:buChar char="–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745789"/>
      </p:ext>
    </p:extLst>
  </p:cSld>
  <p:clrMapOvr>
    <a:masterClrMapping/>
  </p:clrMapOvr>
  <p:transition>
    <p:wipe dir="r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smtClean="0">
                <a:latin typeface="Calibri" pitchFamily="34" charset="0"/>
                <a:cs typeface="Calibri" pitchFamily="34" charset="0"/>
              </a:defRPr>
            </a:lvl2pPr>
            <a:lvl3pPr>
              <a:defRPr/>
            </a:lvl3pPr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851204"/>
      </p:ext>
    </p:extLst>
  </p:cSld>
  <p:clrMapOvr>
    <a:masterClrMapping/>
  </p:clrMapOvr>
  <p:transition>
    <p:wipe dir="r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 bwMode="auto">
          <a:xfrm>
            <a:off x="1109664" y="2203449"/>
            <a:ext cx="2528887" cy="13966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b="1" dirty="0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b="1" dirty="0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0005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03115"/>
      </p:ext>
    </p:extLst>
  </p:cSld>
  <p:clrMapOvr>
    <a:masterClrMapping/>
  </p:clrMapOvr>
  <p:transition>
    <p:wipe dir="r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31231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74231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0" y="2241947"/>
            <a:ext cx="3638550" cy="1900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638550" y="3374232"/>
            <a:ext cx="2438400" cy="13692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231231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374231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19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b="1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b="1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88693926"/>
      </p:ext>
    </p:extLst>
  </p:cSld>
  <p:clrMapOvr>
    <a:masterClrMapping/>
  </p:clrMapOvr>
  <p:transition>
    <p:wipe dir="r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1922464" y="3600450"/>
            <a:ext cx="7221537" cy="107275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0" y="4416029"/>
            <a:ext cx="2971800" cy="72628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417453"/>
      </p:ext>
    </p:extLst>
  </p:cSld>
  <p:clrMapOvr>
    <a:masterClrMapping/>
  </p:clrMapOvr>
  <p:transition>
    <p:wipe dir="r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 l="2" t="-5" r="86995" b="88000"/>
          <a:stretch>
            <a:fillRect/>
          </a:stretch>
        </p:blipFill>
        <p:spPr bwMode="auto">
          <a:xfrm>
            <a:off x="0" y="357188"/>
            <a:ext cx="11890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7350"/>
            <a:ext cx="9144000" cy="514350"/>
          </a:xfrm>
        </p:spPr>
        <p:txBody>
          <a:bodyPr/>
          <a:lstStyle>
            <a:lvl1pPr algn="ctr">
              <a:defRPr sz="2700" b="1" cap="none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766766"/>
      </p:ext>
    </p:extLst>
  </p:cSld>
  <p:clrMapOvr>
    <a:masterClrMapping/>
  </p:clrMapOvr>
  <p:transition>
    <p:wipe dir="r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4042501"/>
            <a:ext cx="7554915" cy="803819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1200" b="1">
                <a:solidFill>
                  <a:schemeClr val="tx1"/>
                </a:solidFill>
              </a:defRPr>
            </a:lvl1pPr>
            <a:lvl2pPr marL="342900" indent="0">
              <a:spcBef>
                <a:spcPts val="0"/>
              </a:spcBef>
              <a:buFont typeface="Arial" pitchFamily="34" charset="0"/>
              <a:buNone/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473666"/>
      </p:ext>
    </p:extLst>
  </p:cSld>
  <p:clrMapOvr>
    <a:masterClrMapping/>
  </p:clrMapOvr>
  <p:transition>
    <p:wipe dir="r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1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009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1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356659"/>
      </p:ext>
    </p:extLst>
  </p:cSld>
  <p:clrMapOvr>
    <a:masterClrMapping/>
  </p:clrMapOvr>
  <p:transition>
    <p:wipe dir="r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62404"/>
      </p:ext>
    </p:extLst>
  </p:cSld>
  <p:clrMapOvr>
    <a:masterClrMapping/>
  </p:clrMapOvr>
  <p:transition>
    <p:wipe dir="r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tle slide bk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55016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3657600" y="685800"/>
            <a:ext cx="5062538" cy="415498"/>
          </a:xfrm>
        </p:spPr>
        <p:txBody>
          <a:bodyPr>
            <a:spAutoFit/>
          </a:bodyPr>
          <a:lstStyle>
            <a:lvl1pPr>
              <a:defRPr sz="30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641726" y="3937489"/>
            <a:ext cx="5349875" cy="328937"/>
          </a:xfrm>
        </p:spPr>
        <p:txBody>
          <a:bodyPr>
            <a:spAutoFit/>
          </a:bodyPr>
          <a:lstStyle>
            <a:lvl1pPr marL="0" indent="0">
              <a:spcBef>
                <a:spcPct val="25000"/>
              </a:spcBef>
              <a:buFontTx/>
              <a:buNone/>
              <a:defRPr sz="225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896177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A17EF-088D-4C94-9B57-F5F0234FA1CF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09773-CE26-49F4-BDF8-15A256269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6912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1314450"/>
            <a:ext cx="6096000" cy="2800350"/>
          </a:xfrm>
        </p:spPr>
        <p:txBody>
          <a:bodyPr/>
          <a:lstStyle>
            <a:lvl1pPr eaLnBrk="1" latinLnBrk="0" hangingPunct="1">
              <a:defRPr sz="1500" b="1">
                <a:latin typeface="Calibri" pitchFamily="34" charset="0"/>
                <a:cs typeface="Calibri" pitchFamily="34" charset="0"/>
              </a:defRPr>
            </a:lvl1pPr>
            <a:lvl2pPr marL="171450" indent="-171450" eaLnBrk="1" latinLnBrk="0" hangingPunct="1">
              <a:buClrTx/>
              <a:buFont typeface="Arial" pitchFamily="34" charset="0"/>
              <a:buChar char="•"/>
              <a:defRPr b="0">
                <a:latin typeface="Calibri" pitchFamily="34" charset="0"/>
                <a:cs typeface="Calibri" pitchFamily="34" charset="0"/>
              </a:defRPr>
            </a:lvl2pPr>
            <a:lvl3pPr marL="342900" indent="-171450" eaLnBrk="1" latinLnBrk="0" hangingPunct="1">
              <a:buFont typeface="Arial Narrow" pitchFamily="34" charset="0"/>
              <a:buChar char="–"/>
              <a:tabLst/>
              <a:defRPr b="0">
                <a:latin typeface="Calibri" pitchFamily="34" charset="0"/>
                <a:cs typeface="Calibri" pitchFamily="34" charset="0"/>
              </a:defRPr>
            </a:lvl3pPr>
            <a:lvl4pPr marL="514350" indent="-171450" eaLnBrk="1" latinLnBrk="0" hangingPunct="1">
              <a:buClrTx/>
              <a:buFont typeface="Arial" pitchFamily="34" charset="0"/>
              <a:buChar char="•"/>
              <a:defRPr b="0">
                <a:latin typeface="Calibri" pitchFamily="34" charset="0"/>
                <a:cs typeface="Calibri" pitchFamily="34" charset="0"/>
              </a:defRPr>
            </a:lvl4pPr>
            <a:lvl5pPr marL="685800" indent="-171450" eaLnBrk="1" latinLnBrk="0" hangingPunct="1">
              <a:buClrTx/>
              <a:buFont typeface="Arial Narrow" pitchFamily="34" charset="0"/>
              <a:buChar char="–"/>
              <a:defRPr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137982"/>
      </p:ext>
    </p:extLst>
  </p:cSld>
  <p:clrMapOvr>
    <a:masterClrMapping/>
  </p:clrMapOvr>
  <p:transition>
    <p:wipe dir="r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smtClean="0">
                <a:latin typeface="Calibri" pitchFamily="34" charset="0"/>
                <a:cs typeface="Calibri" pitchFamily="34" charset="0"/>
              </a:defRPr>
            </a:lvl2pPr>
            <a:lvl3pPr>
              <a:defRPr/>
            </a:lvl3pPr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165544"/>
      </p:ext>
    </p:extLst>
  </p:cSld>
  <p:clrMapOvr>
    <a:masterClrMapping/>
  </p:clrMapOvr>
  <p:transition>
    <p:wipe dir="r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 bwMode="auto">
          <a:xfrm>
            <a:off x="1109664" y="2203449"/>
            <a:ext cx="2528887" cy="13966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b="1" dirty="0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b="1" dirty="0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0005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529155"/>
      </p:ext>
    </p:extLst>
  </p:cSld>
  <p:clrMapOvr>
    <a:masterClrMapping/>
  </p:clrMapOvr>
  <p:transition>
    <p:wipe dir="r"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31231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74231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0" y="2241947"/>
            <a:ext cx="3638550" cy="1900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638550" y="3374232"/>
            <a:ext cx="2438400" cy="13692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231231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374231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19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b="1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b="1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28844829"/>
      </p:ext>
    </p:extLst>
  </p:cSld>
  <p:clrMapOvr>
    <a:masterClrMapping/>
  </p:clrMapOvr>
  <p:transition>
    <p:wipe dir="r"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1922464" y="3600450"/>
            <a:ext cx="7221537" cy="107275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0" y="4416029"/>
            <a:ext cx="2971800" cy="72628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601369"/>
      </p:ext>
    </p:extLst>
  </p:cSld>
  <p:clrMapOvr>
    <a:masterClrMapping/>
  </p:clrMapOvr>
  <p:transition>
    <p:wipe dir="r"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 l="2" t="-5" r="86995" b="88000"/>
          <a:stretch>
            <a:fillRect/>
          </a:stretch>
        </p:blipFill>
        <p:spPr bwMode="auto">
          <a:xfrm>
            <a:off x="0" y="357188"/>
            <a:ext cx="11890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7350"/>
            <a:ext cx="9144000" cy="514350"/>
          </a:xfrm>
        </p:spPr>
        <p:txBody>
          <a:bodyPr/>
          <a:lstStyle>
            <a:lvl1pPr algn="ctr">
              <a:defRPr sz="2700" b="1" cap="none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015383"/>
      </p:ext>
    </p:extLst>
  </p:cSld>
  <p:clrMapOvr>
    <a:masterClrMapping/>
  </p:clrMapOvr>
  <p:transition>
    <p:wipe dir="r"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4042501"/>
            <a:ext cx="7554915" cy="803819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1200" b="1">
                <a:solidFill>
                  <a:schemeClr val="tx1"/>
                </a:solidFill>
              </a:defRPr>
            </a:lvl1pPr>
            <a:lvl2pPr marL="342900" indent="0">
              <a:spcBef>
                <a:spcPts val="0"/>
              </a:spcBef>
              <a:buFont typeface="Arial" pitchFamily="34" charset="0"/>
              <a:buNone/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253032"/>
      </p:ext>
    </p:extLst>
  </p:cSld>
  <p:clrMapOvr>
    <a:masterClrMapping/>
  </p:clrMapOvr>
  <p:transition>
    <p:wipe dir="r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0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009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0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036006"/>
      </p:ext>
    </p:extLst>
  </p:cSld>
  <p:clrMapOvr>
    <a:masterClrMapping/>
  </p:clrMapOvr>
  <p:transition>
    <p:wipe dir="r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982555"/>
      </p:ext>
    </p:extLst>
  </p:cSld>
  <p:clrMapOvr>
    <a:masterClrMapping/>
  </p:clrMapOvr>
  <p:transition>
    <p:wipe dir="r"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11/13/2025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05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8585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200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7DE4D-5F6A-43B0-B4AD-9657E5228B79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9D8CF-FD2B-4413-87A1-57882C2D0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697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650" y="155972"/>
            <a:ext cx="6838950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763" y="1203722"/>
            <a:ext cx="4030662" cy="35516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68825" y="1203722"/>
            <a:ext cx="4032250" cy="17180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68825" y="3036094"/>
            <a:ext cx="4032250" cy="1719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581470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4777E959-C9AD-4F36-95B6-A1D7382902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3B808CC-F74C-B743-BAB4-F4C99E195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1248" y="1876425"/>
            <a:ext cx="4045744" cy="10870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700" b="1" i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172641" indent="0">
              <a:buNone/>
              <a:defRPr>
                <a:solidFill>
                  <a:schemeClr val="bg1"/>
                </a:solidFill>
              </a:defRPr>
            </a:lvl2pPr>
            <a:lvl3pPr marL="342900" indent="0">
              <a:buNone/>
              <a:defRPr>
                <a:solidFill>
                  <a:schemeClr val="bg1"/>
                </a:solidFill>
              </a:defRPr>
            </a:lvl3pPr>
            <a:lvl4pPr marL="559594" indent="0">
              <a:buNone/>
              <a:defRPr>
                <a:solidFill>
                  <a:schemeClr val="bg1"/>
                </a:solidFill>
              </a:defRPr>
            </a:lvl4pPr>
            <a:lvl5pPr marL="72747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FE08CF-AC0B-7143-9A94-E8A35CBC7D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1248" y="3116987"/>
            <a:ext cx="4045744" cy="6362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500" b="0" i="0">
                <a:solidFill>
                  <a:schemeClr val="accent2"/>
                </a:solidFill>
                <a:latin typeface="Calibri" panose="020F0502020204030204" pitchFamily="34" charset="0"/>
              </a:defRPr>
            </a:lvl1pPr>
            <a:lvl2pPr marL="172641" indent="0">
              <a:buNone/>
              <a:defRPr>
                <a:solidFill>
                  <a:schemeClr val="bg1"/>
                </a:solidFill>
              </a:defRPr>
            </a:lvl2pPr>
            <a:lvl3pPr marL="342900" indent="0">
              <a:buNone/>
              <a:defRPr>
                <a:solidFill>
                  <a:schemeClr val="bg1"/>
                </a:solidFill>
              </a:defRPr>
            </a:lvl3pPr>
            <a:lvl4pPr marL="559594" indent="0">
              <a:buNone/>
              <a:defRPr>
                <a:solidFill>
                  <a:schemeClr val="bg1"/>
                </a:solidFill>
              </a:defRPr>
            </a:lvl4pPr>
            <a:lvl5pPr marL="72747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375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584">
          <p15:clr>
            <a:srgbClr val="FBAE40"/>
          </p15:clr>
        </p15:guide>
        <p15:guide id="2" orient="horz" pos="2613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816828D9-C361-48CA-8369-9240CE2D67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3B808CC-F74C-B743-BAB4-F4C99E195655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4812507" y="1890713"/>
            <a:ext cx="4045744" cy="10870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700" b="1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72641" indent="0">
              <a:buNone/>
              <a:defRPr>
                <a:solidFill>
                  <a:schemeClr val="bg1"/>
                </a:solidFill>
              </a:defRPr>
            </a:lvl2pPr>
            <a:lvl3pPr marL="342900" indent="0">
              <a:buNone/>
              <a:defRPr>
                <a:solidFill>
                  <a:schemeClr val="bg1"/>
                </a:solidFill>
              </a:defRPr>
            </a:lvl3pPr>
            <a:lvl4pPr marL="559594" indent="0">
              <a:buNone/>
              <a:defRPr>
                <a:solidFill>
                  <a:schemeClr val="bg1"/>
                </a:solidFill>
              </a:defRPr>
            </a:lvl4pPr>
            <a:lvl5pPr marL="72747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FE08CF-AC0B-7143-9A94-E8A35CBC7D4B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4812507" y="3106342"/>
            <a:ext cx="4045744" cy="6362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500" b="0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72641" indent="0">
              <a:buNone/>
              <a:defRPr>
                <a:solidFill>
                  <a:schemeClr val="bg1"/>
                </a:solidFill>
              </a:defRPr>
            </a:lvl2pPr>
            <a:lvl3pPr marL="342900" indent="0">
              <a:buNone/>
              <a:defRPr>
                <a:solidFill>
                  <a:schemeClr val="bg1"/>
                </a:solidFill>
              </a:defRPr>
            </a:lvl3pPr>
            <a:lvl4pPr marL="559594" indent="0">
              <a:buNone/>
              <a:defRPr>
                <a:solidFill>
                  <a:schemeClr val="bg1"/>
                </a:solidFill>
              </a:defRPr>
            </a:lvl4pPr>
            <a:lvl5pPr marL="72747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368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580">
          <p15:clr>
            <a:srgbClr val="FBAE40"/>
          </p15:clr>
        </p15:guide>
        <p15:guide id="2" orient="horz" pos="2609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2A8321BE-9568-4CAB-A8C0-D5C0318B2A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3B808CC-F74C-B743-BAB4-F4C99E195655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4812507" y="1890713"/>
            <a:ext cx="4045744" cy="10870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700" b="1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72641" indent="0">
              <a:buNone/>
              <a:defRPr>
                <a:solidFill>
                  <a:schemeClr val="bg1"/>
                </a:solidFill>
              </a:defRPr>
            </a:lvl2pPr>
            <a:lvl3pPr marL="342900" indent="0">
              <a:buNone/>
              <a:defRPr>
                <a:solidFill>
                  <a:schemeClr val="bg1"/>
                </a:solidFill>
              </a:defRPr>
            </a:lvl3pPr>
            <a:lvl4pPr marL="559594" indent="0">
              <a:buNone/>
              <a:defRPr>
                <a:solidFill>
                  <a:schemeClr val="bg1"/>
                </a:solidFill>
              </a:defRPr>
            </a:lvl4pPr>
            <a:lvl5pPr marL="72747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FE08CF-AC0B-7143-9A94-E8A35CBC7D4B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4812507" y="3116987"/>
            <a:ext cx="4045744" cy="6362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500" b="0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72641" indent="0">
              <a:buNone/>
              <a:defRPr>
                <a:solidFill>
                  <a:schemeClr val="bg1"/>
                </a:solidFill>
              </a:defRPr>
            </a:lvl2pPr>
            <a:lvl3pPr marL="342900" indent="0">
              <a:buNone/>
              <a:defRPr>
                <a:solidFill>
                  <a:schemeClr val="bg1"/>
                </a:solidFill>
              </a:defRPr>
            </a:lvl3pPr>
            <a:lvl4pPr marL="559594" indent="0">
              <a:buNone/>
              <a:defRPr>
                <a:solidFill>
                  <a:schemeClr val="bg1"/>
                </a:solidFill>
              </a:defRPr>
            </a:lvl4pPr>
            <a:lvl5pPr marL="72747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91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613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341DC2-F80D-BD4F-90EE-4B809029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02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76C04-D572-9D4D-8F10-3E7CBF2FD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800100"/>
            <a:ext cx="8229599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592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48E687-7CF0-0540-A98D-56F74939D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801179"/>
            <a:ext cx="3943350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E3B09F-B45B-354E-B308-DCD243A5A4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0" y="801179"/>
            <a:ext cx="4114800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460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E20C0D-A7DE-48DF-B095-F557A06629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72000" y="814118"/>
            <a:ext cx="4114801" cy="34432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A5571E-6D46-AF49-B918-ACB2130FFF3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B59188-CA07-ED4C-990F-C94539E4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36E03A1-C74F-0042-A727-58B1205468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814118"/>
            <a:ext cx="3943350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9199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F2261C8B-A96F-5641-9461-4553158F07C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572001" y="814118"/>
            <a:ext cx="4114800" cy="344323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D433F9-2D70-7E4E-9171-17DDDD0C1B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EE28EC2-FFB1-CB46-9BE7-371DA4C09A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814118"/>
            <a:ext cx="3943350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03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87182008-9414-AB43-BE9E-97630CA1A98F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572001" y="801178"/>
            <a:ext cx="4114800" cy="3429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594F819-73D6-7A44-B97C-D99C7DAB92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E21A6B3-25CA-5C4B-9371-8E317E850D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801178"/>
            <a:ext cx="3943350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054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D32BA-5704-4E21-BCDF-37C9DB2C91E2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723C2-125F-434E-8F09-B94B221E4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29777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Video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76C186EF-8C58-7249-A024-F6C1D0AD12BC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4572001" y="814117"/>
            <a:ext cx="4114800" cy="344323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media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31A0CB9-E7C5-BC4C-83B3-6A04784CA5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B673984-7F55-E14A-9088-44C94432D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814118"/>
            <a:ext cx="3943350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668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3363707-8337-D14D-8CD6-076D7F38DE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" y="857250"/>
            <a:ext cx="2590800" cy="148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F67D610-3DBA-EB48-B589-E895E66AEF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" y="2743200"/>
            <a:ext cx="2590800" cy="148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FD49B6-2BF3-F94C-AD6B-7B77861203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52800" y="869950"/>
            <a:ext cx="2590800" cy="148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5F3481B-E073-FC4C-8662-89F64D4786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52800" y="2755900"/>
            <a:ext cx="2590800" cy="148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E9685A2-20AD-6C44-B1B9-DCB2E4437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863600"/>
            <a:ext cx="2590800" cy="148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98EFFC6-47A8-C248-AF67-33A51B038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2749550"/>
            <a:ext cx="2590800" cy="148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327F1EC-8CEB-F348-A688-603CC6AF3B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" y="2400300"/>
            <a:ext cx="25908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25" b="0" i="0">
                <a:latin typeface="Calibri" panose="020F0502020204030204" pitchFamily="34" charset="0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D8D84EB5-FEF7-D145-9924-EDC82C5DD72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52800" y="2400300"/>
            <a:ext cx="25908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25" b="0" i="0">
                <a:latin typeface="Calibri" panose="020F0502020204030204" pitchFamily="34" charset="0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3B743E4-6516-C94E-BADC-931FCAF3B34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112933" y="2400300"/>
            <a:ext cx="25908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25" b="0" i="0">
                <a:latin typeface="Calibri" panose="020F0502020204030204" pitchFamily="34" charset="0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ED4C7F5-70CF-2C4D-8AF3-4D76760714C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200" y="4276725"/>
            <a:ext cx="25908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25" b="0" i="0">
                <a:latin typeface="Calibri" panose="020F0502020204030204" pitchFamily="34" charset="0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B853D87-F6A1-6443-AB6D-6E9819089E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52800" y="4286250"/>
            <a:ext cx="25908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25" b="0" i="0">
                <a:latin typeface="Calibri" panose="020F0502020204030204" pitchFamily="34" charset="0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256BC893-7821-9640-98BC-FFCFED83EB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112933" y="4286250"/>
            <a:ext cx="25908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25" b="0" i="0">
                <a:latin typeface="Calibri" panose="020F0502020204030204" pitchFamily="34" charset="0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2F90602-9DC6-3F4D-B178-EF64100603F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774FC734-09F5-2F40-BB01-29D6BBF7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9829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4EBE792-3674-F042-8191-29D73F7CA4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5800" y="1028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825" b="0" i="0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3ABDDAC-BA7B-4A4A-9D64-71FA88868E4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85800" y="2171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825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  <a:p>
            <a:endParaRPr lang="en-US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BE481E25-6792-6B48-8A87-D3E9D1B223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85800" y="3314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825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  <a:p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D548604C-E487-1D4F-91AF-D210004A518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19400" y="1028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825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  <a:p>
            <a:endParaRPr lang="en-US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624EDF6-2365-2545-8099-338237F309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819400" y="2171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825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  <a:p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0D36446A-2E05-9F4F-83D7-905FD354E02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819400" y="3314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825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  <a:p>
            <a:endParaRPr lang="en-US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BBC79A31-D13D-4C49-88CC-6B949DE06C2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953000" y="1028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825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  <a:p>
            <a:endParaRPr lang="en-US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CFF59C9F-D752-594A-A821-7BDA91DA374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953000" y="2171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825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  <a:p>
            <a:endParaRPr lang="en-US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254F3492-5AA9-9249-B742-69BFC01BE9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953000" y="3314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825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C51E22CD-7582-9D41-A0FC-914A34BF189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34200" y="1028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825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  <a:p>
            <a:endParaRPr lang="en-US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3D0B9166-BA76-6544-89C3-4C8B4A739F7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934200" y="2171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825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  <a:p>
            <a:endParaRPr lang="en-US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537026EB-3BFB-0947-A881-5729F13CFA4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934200" y="3314700"/>
            <a:ext cx="1447800" cy="97155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825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160x147 logo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D9580FA-CA76-994A-9775-1D87D5927DBD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81C7F89-740B-3143-8447-70CC02F63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526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5FB507-9F4D-4855-90B0-EEEDAE35236E}"/>
              </a:ext>
            </a:extLst>
          </p:cNvPr>
          <p:cNvSpPr/>
          <p:nvPr userDrawn="1"/>
        </p:nvSpPr>
        <p:spPr>
          <a:xfrm>
            <a:off x="114300" y="50577"/>
            <a:ext cx="571500" cy="520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28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F46A438-A6DD-9A4D-9633-A82F4BA46D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76847" y="359980"/>
            <a:ext cx="5667154" cy="47835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5EF558-9B78-CA48-A7D1-7E767A41B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0491" y="2133288"/>
            <a:ext cx="2615609" cy="87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3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tle slide bk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55016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3657600" y="685800"/>
            <a:ext cx="5062538" cy="415498"/>
          </a:xfrm>
        </p:spPr>
        <p:txBody>
          <a:bodyPr>
            <a:spAutoFit/>
          </a:bodyPr>
          <a:lstStyle>
            <a:lvl1pPr>
              <a:defRPr sz="30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641726" y="3937489"/>
            <a:ext cx="5349875" cy="328937"/>
          </a:xfrm>
        </p:spPr>
        <p:txBody>
          <a:bodyPr>
            <a:spAutoFit/>
          </a:bodyPr>
          <a:lstStyle>
            <a:lvl1pPr marL="0" indent="0">
              <a:spcBef>
                <a:spcPct val="25000"/>
              </a:spcBef>
              <a:buFontTx/>
              <a:buNone/>
              <a:defRPr sz="225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641232"/>
      </p:ext>
    </p:extLst>
  </p:cSld>
  <p:clrMapOvr>
    <a:masterClrMapping/>
  </p:clrMapOvr>
  <p:transition>
    <p:wipe dir="r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1314450"/>
            <a:ext cx="6096000" cy="2800350"/>
          </a:xfrm>
        </p:spPr>
        <p:txBody>
          <a:bodyPr/>
          <a:lstStyle>
            <a:lvl1pPr>
              <a:defRPr sz="1500" b="1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b="1">
                <a:latin typeface="Calibri" pitchFamily="34" charset="0"/>
                <a:cs typeface="Calibri" pitchFamily="34" charset="0"/>
              </a:defRPr>
            </a:lvl2pPr>
            <a:lvl3pPr marL="342900" indent="-171450">
              <a:buFont typeface="Arial Narrow" pitchFamily="34" charset="0"/>
              <a:buChar char="–"/>
              <a:tabLst/>
              <a:defRPr b="1">
                <a:latin typeface="Calibri" pitchFamily="34" charset="0"/>
                <a:cs typeface="Calibri" pitchFamily="34" charset="0"/>
              </a:defRPr>
            </a:lvl3pPr>
            <a:lvl4pPr marL="514350" indent="-171450">
              <a:buClrTx/>
              <a:buFont typeface="Arial" pitchFamily="34" charset="0"/>
              <a:buChar char="•"/>
              <a:defRPr b="1">
                <a:latin typeface="Calibri" pitchFamily="34" charset="0"/>
                <a:cs typeface="Calibri" pitchFamily="34" charset="0"/>
              </a:defRPr>
            </a:lvl4pPr>
            <a:lvl5pPr marL="685800" indent="-171450">
              <a:buClrTx/>
              <a:buFont typeface="Arial Narrow" pitchFamily="34" charset="0"/>
              <a:buChar char="–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577476"/>
      </p:ext>
    </p:extLst>
  </p:cSld>
  <p:clrMapOvr>
    <a:masterClrMapping/>
  </p:clrMapOvr>
  <p:transition>
    <p:wipe dir="r"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smtClean="0">
                <a:latin typeface="Calibri" pitchFamily="34" charset="0"/>
                <a:cs typeface="Calibri" pitchFamily="34" charset="0"/>
              </a:defRPr>
            </a:lvl2pPr>
            <a:lvl3pPr>
              <a:defRPr/>
            </a:lvl3pPr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995714"/>
      </p:ext>
    </p:extLst>
  </p:cSld>
  <p:clrMapOvr>
    <a:masterClrMapping/>
  </p:clrMapOvr>
  <p:transition>
    <p:wipe dir="r"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 bwMode="auto">
          <a:xfrm>
            <a:off x="1109664" y="2203449"/>
            <a:ext cx="2528887" cy="13966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b="1" dirty="0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b="1" dirty="0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0005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133070"/>
      </p:ext>
    </p:extLst>
  </p:cSld>
  <p:clrMapOvr>
    <a:masterClrMapping/>
  </p:clrMapOvr>
  <p:transition>
    <p:wipe dir="r"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31231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74231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0" y="2241947"/>
            <a:ext cx="3638550" cy="1900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638550" y="3374232"/>
            <a:ext cx="2438400" cy="13692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231231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374231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19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b="1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b="1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60050703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CC13-D85E-403E-9E2E-A54F7E8D0DD8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ACD75-2B1B-4EA2-A7A8-C8E6CDB57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66921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1922464" y="3600450"/>
            <a:ext cx="7221537" cy="107275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0" y="4416029"/>
            <a:ext cx="2971800" cy="72628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187112"/>
      </p:ext>
    </p:extLst>
  </p:cSld>
  <p:clrMapOvr>
    <a:masterClrMapping/>
  </p:clrMapOvr>
  <p:transition>
    <p:wipe dir="r"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 l="2" t="-5" r="86995" b="88000"/>
          <a:stretch>
            <a:fillRect/>
          </a:stretch>
        </p:blipFill>
        <p:spPr bwMode="auto">
          <a:xfrm>
            <a:off x="0" y="357188"/>
            <a:ext cx="11890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7350"/>
            <a:ext cx="9144000" cy="514350"/>
          </a:xfrm>
        </p:spPr>
        <p:txBody>
          <a:bodyPr/>
          <a:lstStyle>
            <a:lvl1pPr algn="ctr">
              <a:defRPr sz="2700" b="1" cap="none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256017"/>
      </p:ext>
    </p:extLst>
  </p:cSld>
  <p:clrMapOvr>
    <a:masterClrMapping/>
  </p:clrMapOvr>
  <p:transition>
    <p:wipe dir="r"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4042501"/>
            <a:ext cx="7554915" cy="803819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1200" b="1">
                <a:solidFill>
                  <a:schemeClr val="tx1"/>
                </a:solidFill>
              </a:defRPr>
            </a:lvl1pPr>
            <a:lvl2pPr marL="342900" indent="0">
              <a:spcBef>
                <a:spcPts val="0"/>
              </a:spcBef>
              <a:buFont typeface="Arial" pitchFamily="34" charset="0"/>
              <a:buNone/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70424"/>
      </p:ext>
    </p:extLst>
  </p:cSld>
  <p:clrMapOvr>
    <a:masterClrMapping/>
  </p:clrMapOvr>
  <p:transition>
    <p:wipe dir="r"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1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009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1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098249"/>
      </p:ext>
    </p:extLst>
  </p:cSld>
  <p:clrMapOvr>
    <a:masterClrMapping/>
  </p:clrMapOvr>
  <p:transition>
    <p:wipe dir="r"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70449"/>
      </p:ext>
    </p:extLst>
  </p:cSld>
  <p:clrMapOvr>
    <a:masterClrMapping/>
  </p:clrMapOvr>
  <p:transition>
    <p:wipe dir="r"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tle slide bk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55016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3657600" y="685800"/>
            <a:ext cx="5062538" cy="415498"/>
          </a:xfrm>
        </p:spPr>
        <p:txBody>
          <a:bodyPr>
            <a:spAutoFit/>
          </a:bodyPr>
          <a:lstStyle>
            <a:lvl1pPr>
              <a:defRPr sz="30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641726" y="3937489"/>
            <a:ext cx="5349875" cy="328937"/>
          </a:xfrm>
        </p:spPr>
        <p:txBody>
          <a:bodyPr>
            <a:spAutoFit/>
          </a:bodyPr>
          <a:lstStyle>
            <a:lvl1pPr marL="0" indent="0">
              <a:spcBef>
                <a:spcPct val="25000"/>
              </a:spcBef>
              <a:buFontTx/>
              <a:buNone/>
              <a:defRPr sz="225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709072"/>
      </p:ext>
    </p:extLst>
  </p:cSld>
  <p:clrMapOvr>
    <a:masterClrMapping/>
  </p:clrMapOvr>
  <p:transition>
    <p:wipe dir="r"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1314450"/>
            <a:ext cx="6096000" cy="2800350"/>
          </a:xfrm>
        </p:spPr>
        <p:txBody>
          <a:bodyPr/>
          <a:lstStyle>
            <a:lvl1pPr eaLnBrk="1" latinLnBrk="0" hangingPunct="1">
              <a:defRPr sz="1500" b="1">
                <a:latin typeface="Calibri" pitchFamily="34" charset="0"/>
                <a:cs typeface="Calibri" pitchFamily="34" charset="0"/>
              </a:defRPr>
            </a:lvl1pPr>
            <a:lvl2pPr marL="171450" indent="-171450" eaLnBrk="1" latinLnBrk="0" hangingPunct="1">
              <a:buClrTx/>
              <a:buFont typeface="Arial" pitchFamily="34" charset="0"/>
              <a:buChar char="•"/>
              <a:defRPr b="0">
                <a:latin typeface="Calibri" pitchFamily="34" charset="0"/>
                <a:cs typeface="Calibri" pitchFamily="34" charset="0"/>
              </a:defRPr>
            </a:lvl2pPr>
            <a:lvl3pPr marL="342900" indent="-171450" eaLnBrk="1" latinLnBrk="0" hangingPunct="1">
              <a:buFont typeface="Arial Narrow" pitchFamily="34" charset="0"/>
              <a:buChar char="–"/>
              <a:tabLst/>
              <a:defRPr b="0">
                <a:latin typeface="Calibri" pitchFamily="34" charset="0"/>
                <a:cs typeface="Calibri" pitchFamily="34" charset="0"/>
              </a:defRPr>
            </a:lvl3pPr>
            <a:lvl4pPr marL="514350" indent="-171450" eaLnBrk="1" latinLnBrk="0" hangingPunct="1">
              <a:buClrTx/>
              <a:buFont typeface="Arial" pitchFamily="34" charset="0"/>
              <a:buChar char="•"/>
              <a:defRPr b="0">
                <a:latin typeface="Calibri" pitchFamily="34" charset="0"/>
                <a:cs typeface="Calibri" pitchFamily="34" charset="0"/>
              </a:defRPr>
            </a:lvl4pPr>
            <a:lvl5pPr marL="685800" indent="-171450" eaLnBrk="1" latinLnBrk="0" hangingPunct="1">
              <a:buClrTx/>
              <a:buFont typeface="Arial Narrow" pitchFamily="34" charset="0"/>
              <a:buChar char="–"/>
              <a:defRPr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82620"/>
      </p:ext>
    </p:extLst>
  </p:cSld>
  <p:clrMapOvr>
    <a:masterClrMapping/>
  </p:clrMapOvr>
  <p:transition>
    <p:wipe dir="r"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smtClean="0">
                <a:latin typeface="Calibri" pitchFamily="34" charset="0"/>
                <a:cs typeface="Calibri" pitchFamily="34" charset="0"/>
              </a:defRPr>
            </a:lvl2pPr>
            <a:lvl3pPr>
              <a:defRPr/>
            </a:lvl3pPr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304447"/>
      </p:ext>
    </p:extLst>
  </p:cSld>
  <p:clrMapOvr>
    <a:masterClrMapping/>
  </p:clrMapOvr>
  <p:transition>
    <p:wipe dir="r"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 bwMode="auto">
          <a:xfrm>
            <a:off x="1109664" y="2203449"/>
            <a:ext cx="2528887" cy="13966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b="1" dirty="0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b="1" dirty="0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0005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036660"/>
      </p:ext>
    </p:extLst>
  </p:cSld>
  <p:clrMapOvr>
    <a:masterClrMapping/>
  </p:clrMapOvr>
  <p:transition>
    <p:wipe dir="r"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31231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74231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0" y="2241947"/>
            <a:ext cx="3638550" cy="1900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638550" y="3374232"/>
            <a:ext cx="2438400" cy="13692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A8DF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231231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374231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19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1500" b="1" smtClean="0">
                <a:latin typeface="Calibri" pitchFamily="34" charset="0"/>
                <a:cs typeface="Calibri" pitchFamily="34" charset="0"/>
              </a:defRPr>
            </a:lvl1pPr>
            <a:lvl2pPr marL="171450" indent="-171450">
              <a:buClrTx/>
              <a:buFont typeface="Arial" pitchFamily="34" charset="0"/>
              <a:buChar char="•"/>
              <a:defRPr lang="en-US" sz="1350" b="1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61116354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C201-C52A-4D21-869C-2804F8B6B79D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D30F0-AF18-43A4-BE76-E9E24F8BD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4792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1922464" y="3600450"/>
            <a:ext cx="7221537" cy="107275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0" y="4416029"/>
            <a:ext cx="2971800" cy="72628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432393"/>
      </p:ext>
    </p:extLst>
  </p:cSld>
  <p:clrMapOvr>
    <a:masterClrMapping/>
  </p:clrMapOvr>
  <p:transition>
    <p:wipe dir="r"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 l="2" t="-5" r="86995" b="88000"/>
          <a:stretch>
            <a:fillRect/>
          </a:stretch>
        </p:blipFill>
        <p:spPr bwMode="auto">
          <a:xfrm>
            <a:off x="0" y="357188"/>
            <a:ext cx="11890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7350"/>
            <a:ext cx="9144000" cy="514350"/>
          </a:xfrm>
        </p:spPr>
        <p:txBody>
          <a:bodyPr/>
          <a:lstStyle>
            <a:lvl1pPr algn="ctr">
              <a:defRPr sz="2700" b="1" cap="none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035462"/>
      </p:ext>
    </p:extLst>
  </p:cSld>
  <p:clrMapOvr>
    <a:masterClrMapping/>
  </p:clrMapOvr>
  <p:transition>
    <p:wipe dir="r"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4042501"/>
            <a:ext cx="7554915" cy="803819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1200" b="1">
                <a:solidFill>
                  <a:schemeClr val="tx1"/>
                </a:solidFill>
              </a:defRPr>
            </a:lvl1pPr>
            <a:lvl2pPr marL="342900" indent="0">
              <a:spcBef>
                <a:spcPts val="0"/>
              </a:spcBef>
              <a:buFont typeface="Arial" pitchFamily="34" charset="0"/>
              <a:buNone/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444705"/>
      </p:ext>
    </p:extLst>
  </p:cSld>
  <p:clrMapOvr>
    <a:masterClrMapping/>
  </p:clrMapOvr>
  <p:transition>
    <p:wipe dir="r"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0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009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0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28567"/>
      </p:ext>
    </p:extLst>
  </p:cSld>
  <p:clrMapOvr>
    <a:masterClrMapping/>
  </p:clrMapOvr>
  <p:transition>
    <p:wipe dir="r"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61858"/>
      </p:ext>
    </p:extLst>
  </p:cSld>
  <p:clrMapOvr>
    <a:masterClrMapping/>
  </p:clrMapOvr>
  <p:transition>
    <p:wipe dir="r"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11/13/2025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479869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650" y="155972"/>
            <a:ext cx="6838950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763" y="1203722"/>
            <a:ext cx="4030662" cy="35516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68825" y="1203722"/>
            <a:ext cx="4032250" cy="17180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68825" y="3036094"/>
            <a:ext cx="4032250" cy="1719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4033128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9FD727-465D-3D41-9F03-05F6E1E5BF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6263" y="1160369"/>
            <a:ext cx="7991475" cy="119062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95D406-5487-B141-A083-DDA4ACD3903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76263" y="2481263"/>
            <a:ext cx="7991475" cy="2330450"/>
          </a:xfrm>
        </p:spPr>
        <p:txBody>
          <a:bodyPr/>
          <a:lstStyle>
            <a:lvl4pPr marL="6858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E99358-AA19-DE4B-82CD-5074BFC3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84D92938-2C4E-9B42-85D8-4FB0925009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2300" y="4794038"/>
            <a:ext cx="20317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4581505-896F-D34E-89C9-9E57278214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74478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282038-3310-FD46-91AB-1026AFC5764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6263" y="2482104"/>
            <a:ext cx="3798515" cy="24288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9FD727-465D-3D41-9F03-05F6E1E5BF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6263" y="1160369"/>
            <a:ext cx="7991475" cy="1190625"/>
          </a:xfrm>
        </p:spPr>
        <p:txBody>
          <a:bodyPr/>
          <a:lstStyle>
            <a:lvl3pPr marL="457200" indent="0">
              <a:buNone/>
              <a:defRPr/>
            </a:lvl3pPr>
            <a:lvl4pPr marL="6858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66049DB2-94B0-6F42-A83E-A3166898868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69224" y="2482104"/>
            <a:ext cx="3798515" cy="24288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A4824E-E477-8349-96C6-5401E7EBF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1570509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AB2494E-D670-7749-AC47-CCEA884FA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6263" y="1885930"/>
            <a:ext cx="2181225" cy="2219325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02B48C7-59B4-1340-93BD-5A3AC47615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28950" y="1877355"/>
            <a:ext cx="5538788" cy="22193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420A00-F76D-7640-8776-06210C54A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8029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5B590-1019-4E48-AC04-B8F75BB951F8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3F9F8-2040-4D5C-965C-AED669DC0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76468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AB2494E-D670-7749-AC47-CCEA884FA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0550" y="2616306"/>
            <a:ext cx="2147887" cy="2147046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F9E2377-6718-7941-A939-2F9601E981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98057" y="2616306"/>
            <a:ext cx="2147887" cy="2147046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9A61E52D-5F71-7E49-A7CA-C4CC529A9F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05563" y="2616306"/>
            <a:ext cx="2147887" cy="2147046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CEA398FB-F301-FA46-8844-F858E6EE4D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6263" y="1160369"/>
            <a:ext cx="7991475" cy="1190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00EA5C-734E-1540-BD75-666099C03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6652781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9FD727-465D-3D41-9F03-05F6E1E5BF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6263" y="1160369"/>
            <a:ext cx="7991475" cy="119062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95D406-5487-B141-A083-DDA4ACD3903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76263" y="2481263"/>
            <a:ext cx="7991475" cy="2330450"/>
          </a:xfrm>
        </p:spPr>
        <p:txBody>
          <a:bodyPr/>
          <a:lstStyle>
            <a:lvl4pPr marL="6858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E99358-AA19-DE4B-82CD-5074BFC3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1482205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282038-3310-FD46-91AB-1026AFC5764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6263" y="2482104"/>
            <a:ext cx="3798515" cy="24288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9FD727-465D-3D41-9F03-05F6E1E5BF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6263" y="1160369"/>
            <a:ext cx="7991475" cy="1190625"/>
          </a:xfrm>
        </p:spPr>
        <p:txBody>
          <a:bodyPr/>
          <a:lstStyle>
            <a:lvl3pPr marL="457200" indent="0">
              <a:buNone/>
              <a:defRPr/>
            </a:lvl3pPr>
            <a:lvl4pPr marL="6858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66049DB2-94B0-6F42-A83E-A3166898868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69224" y="2482104"/>
            <a:ext cx="3798515" cy="24288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A4824E-E477-8349-96C6-5401E7EBF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870210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AB2494E-D670-7749-AC47-CCEA884FA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6263" y="1885930"/>
            <a:ext cx="2181225" cy="2219325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02B48C7-59B4-1340-93BD-5A3AC47615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28950" y="1877355"/>
            <a:ext cx="5538788" cy="22193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420A00-F76D-7640-8776-06210C54A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34503073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AB2494E-D670-7749-AC47-CCEA884FA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0550" y="2616306"/>
            <a:ext cx="2147887" cy="2147046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F9E2377-6718-7941-A939-2F9601E981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98057" y="2616306"/>
            <a:ext cx="2147887" cy="2147046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9A61E52D-5F71-7E49-A7CA-C4CC529A9F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05563" y="2616306"/>
            <a:ext cx="2147887" cy="2147046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CEA398FB-F301-FA46-8844-F858E6EE4D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6263" y="1160369"/>
            <a:ext cx="7991475" cy="1190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00EA5C-734E-1540-BD75-666099C03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7763299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4_Title slide">
    <p:bg>
      <p:bgPr>
        <a:solidFill>
          <a:srgbClr val="ECECEC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0" y="730721"/>
            <a:ext cx="8520600" cy="557060"/>
          </a:xfrm>
          <a:prstGeom prst="rect">
            <a:avLst/>
          </a:prstGeom>
        </p:spPr>
        <p:txBody>
          <a:bodyPr spcFirstLastPara="1" wrap="square" lIns="182850" tIns="182850" rIns="182850" bIns="18285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3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5200"/>
            </a:lvl9pPr>
          </a:lstStyle>
          <a:p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1774945"/>
            <a:ext cx="8520600" cy="693935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3376075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9FD727-465D-3D41-9F03-05F6E1E5BF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6263" y="1160369"/>
            <a:ext cx="7991475" cy="119062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95D406-5487-B141-A083-DDA4ACD3903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76263" y="2481263"/>
            <a:ext cx="7991475" cy="2330450"/>
          </a:xfrm>
        </p:spPr>
        <p:txBody>
          <a:bodyPr/>
          <a:lstStyle>
            <a:lvl4pPr marL="6858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E99358-AA19-DE4B-82CD-5074BFC3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851278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282038-3310-FD46-91AB-1026AFC5764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6263" y="2482104"/>
            <a:ext cx="3798515" cy="24288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9FD727-465D-3D41-9F03-05F6E1E5BF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6263" y="1160369"/>
            <a:ext cx="7991475" cy="1190625"/>
          </a:xfrm>
        </p:spPr>
        <p:txBody>
          <a:bodyPr/>
          <a:lstStyle>
            <a:lvl3pPr marL="457200" indent="0">
              <a:buNone/>
              <a:defRPr/>
            </a:lvl3pPr>
            <a:lvl4pPr marL="6858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66049DB2-94B0-6F42-A83E-A3166898868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69224" y="2482104"/>
            <a:ext cx="3798515" cy="24288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A4824E-E477-8349-96C6-5401E7EBF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23290830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AB2494E-D670-7749-AC47-CCEA884FA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6263" y="1885930"/>
            <a:ext cx="2181225" cy="2219325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02B48C7-59B4-1340-93BD-5A3AC47615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28950" y="1877355"/>
            <a:ext cx="5538788" cy="22193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420A00-F76D-7640-8776-06210C54A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875028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AB2494E-D670-7749-AC47-CCEA884FA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0550" y="2616306"/>
            <a:ext cx="2147887" cy="2147046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F9E2377-6718-7941-A939-2F9601E981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98057" y="2616306"/>
            <a:ext cx="2147887" cy="2147046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9A61E52D-5F71-7E49-A7CA-C4CC529A9F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05563" y="2616306"/>
            <a:ext cx="2147887" cy="2147046"/>
          </a:xfrm>
          <a:prstGeom prst="rect">
            <a:avLst/>
          </a:prstGeom>
          <a:ln w="101600">
            <a:solidFill>
              <a:srgbClr val="DDDDD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CEA398FB-F301-FA46-8844-F858E6EE4D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6263" y="1160369"/>
            <a:ext cx="7991475" cy="1190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00EA5C-734E-1540-BD75-666099C03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8165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E1919-068A-46BE-9441-4EA4F959D806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3CEDE-EBAE-417C-B93D-A3AD000DC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0857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F930DEF-E617-0D3C-16F5-803BA7744E1D}"/>
              </a:ext>
            </a:extLst>
          </p:cNvPr>
          <p:cNvGrpSpPr/>
          <p:nvPr userDrawn="1"/>
        </p:nvGrpSpPr>
        <p:grpSpPr>
          <a:xfrm>
            <a:off x="1921" y="-2656"/>
            <a:ext cx="9140155" cy="5143823"/>
            <a:chOff x="2561" y="-3541"/>
            <a:chExt cx="12186873" cy="685843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0824718-4365-4455-174B-DB794EFC3EA0}"/>
                </a:ext>
              </a:extLst>
            </p:cNvPr>
            <p:cNvGrpSpPr/>
            <p:nvPr userDrawn="1"/>
          </p:nvGrpSpPr>
          <p:grpSpPr>
            <a:xfrm>
              <a:off x="4019535" y="1219200"/>
              <a:ext cx="4253439" cy="1320288"/>
              <a:chOff x="9959791" y="6018959"/>
              <a:chExt cx="1843979" cy="572380"/>
            </a:xfrm>
          </p:grpSpPr>
          <p:sp>
            <p:nvSpPr>
              <p:cNvPr id="794" name="Freeform 793">
                <a:extLst>
                  <a:ext uri="{FF2B5EF4-FFF2-40B4-BE49-F238E27FC236}">
                    <a16:creationId xmlns:a16="http://schemas.microsoft.com/office/drawing/2014/main" id="{344E5EE2-D213-D648-CE94-47AA7B0B13A8}"/>
                  </a:ext>
                </a:extLst>
              </p:cNvPr>
              <p:cNvSpPr/>
              <p:nvPr/>
            </p:nvSpPr>
            <p:spPr>
              <a:xfrm>
                <a:off x="9959791" y="6018959"/>
                <a:ext cx="311752" cy="455789"/>
              </a:xfrm>
              <a:custGeom>
                <a:avLst/>
                <a:gdLst>
                  <a:gd name="connsiteX0" fmla="*/ 311752 w 311752"/>
                  <a:gd name="connsiteY0" fmla="*/ 0 h 455789"/>
                  <a:gd name="connsiteX1" fmla="*/ 186741 w 311752"/>
                  <a:gd name="connsiteY1" fmla="*/ 0 h 455789"/>
                  <a:gd name="connsiteX2" fmla="*/ 0 w 311752"/>
                  <a:gd name="connsiteY2" fmla="*/ 455789 h 455789"/>
                  <a:gd name="connsiteX3" fmla="*/ 125011 w 311752"/>
                  <a:gd name="connsiteY3" fmla="*/ 455789 h 455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752" h="455789">
                    <a:moveTo>
                      <a:pt x="311752" y="0"/>
                    </a:moveTo>
                    <a:lnTo>
                      <a:pt x="186741" y="0"/>
                    </a:lnTo>
                    <a:lnTo>
                      <a:pt x="0" y="455789"/>
                    </a:lnTo>
                    <a:lnTo>
                      <a:pt x="125011" y="455789"/>
                    </a:lnTo>
                    <a:close/>
                  </a:path>
                </a:pathLst>
              </a:custGeom>
              <a:solidFill>
                <a:srgbClr val="FFB71B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2" name="Freeform 801">
                <a:extLst>
                  <a:ext uri="{FF2B5EF4-FFF2-40B4-BE49-F238E27FC236}">
                    <a16:creationId xmlns:a16="http://schemas.microsoft.com/office/drawing/2014/main" id="{30D527AD-C1E6-C959-3D10-1FD99F15BDE5}"/>
                  </a:ext>
                </a:extLst>
              </p:cNvPr>
              <p:cNvSpPr/>
              <p:nvPr/>
            </p:nvSpPr>
            <p:spPr>
              <a:xfrm>
                <a:off x="10237380" y="6033335"/>
                <a:ext cx="250599" cy="441412"/>
              </a:xfrm>
              <a:custGeom>
                <a:avLst/>
                <a:gdLst>
                  <a:gd name="connsiteX0" fmla="*/ 62764 w 250599"/>
                  <a:gd name="connsiteY0" fmla="*/ 0 h 441412"/>
                  <a:gd name="connsiteX1" fmla="*/ 0 w 250599"/>
                  <a:gd name="connsiteY1" fmla="*/ 153186 h 441412"/>
                  <a:gd name="connsiteX2" fmla="*/ 118081 w 250599"/>
                  <a:gd name="connsiteY2" fmla="*/ 441413 h 441412"/>
                  <a:gd name="connsiteX3" fmla="*/ 250599 w 250599"/>
                  <a:gd name="connsiteY3" fmla="*/ 441413 h 44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99" h="441412">
                    <a:moveTo>
                      <a:pt x="62764" y="0"/>
                    </a:moveTo>
                    <a:lnTo>
                      <a:pt x="0" y="153186"/>
                    </a:lnTo>
                    <a:lnTo>
                      <a:pt x="118081" y="441413"/>
                    </a:lnTo>
                    <a:lnTo>
                      <a:pt x="250599" y="441413"/>
                    </a:ln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4" name="Freeform 803">
                <a:extLst>
                  <a:ext uri="{FF2B5EF4-FFF2-40B4-BE49-F238E27FC236}">
                    <a16:creationId xmlns:a16="http://schemas.microsoft.com/office/drawing/2014/main" id="{A36ECE52-C099-BDA7-EA2C-6AA94E894978}"/>
                  </a:ext>
                </a:extLst>
              </p:cNvPr>
              <p:cNvSpPr/>
              <p:nvPr/>
            </p:nvSpPr>
            <p:spPr>
              <a:xfrm>
                <a:off x="10513480" y="6148772"/>
                <a:ext cx="314305" cy="327860"/>
              </a:xfrm>
              <a:custGeom>
                <a:avLst/>
                <a:gdLst>
                  <a:gd name="connsiteX0" fmla="*/ 213762 w 314305"/>
                  <a:gd name="connsiteY0" fmla="*/ 327861 h 327860"/>
                  <a:gd name="connsiteX1" fmla="*/ 213762 w 314305"/>
                  <a:gd name="connsiteY1" fmla="*/ 139722 h 327860"/>
                  <a:gd name="connsiteX2" fmla="*/ 202151 w 314305"/>
                  <a:gd name="connsiteY2" fmla="*/ 93523 h 327860"/>
                  <a:gd name="connsiteX3" fmla="*/ 166195 w 314305"/>
                  <a:gd name="connsiteY3" fmla="*/ 79237 h 327860"/>
                  <a:gd name="connsiteX4" fmla="*/ 118537 w 314305"/>
                  <a:gd name="connsiteY4" fmla="*/ 98142 h 327860"/>
                  <a:gd name="connsiteX5" fmla="*/ 100544 w 314305"/>
                  <a:gd name="connsiteY5" fmla="*/ 148749 h 327860"/>
                  <a:gd name="connsiteX6" fmla="*/ 100544 w 314305"/>
                  <a:gd name="connsiteY6" fmla="*/ 327861 h 327860"/>
                  <a:gd name="connsiteX7" fmla="*/ 0 w 314305"/>
                  <a:gd name="connsiteY7" fmla="*/ 327861 h 327860"/>
                  <a:gd name="connsiteX8" fmla="*/ 0 w 314305"/>
                  <a:gd name="connsiteY8" fmla="*/ 7750 h 327860"/>
                  <a:gd name="connsiteX9" fmla="*/ 97960 w 314305"/>
                  <a:gd name="connsiteY9" fmla="*/ 7750 h 327860"/>
                  <a:gd name="connsiteX10" fmla="*/ 97960 w 314305"/>
                  <a:gd name="connsiteY10" fmla="*/ 49542 h 327860"/>
                  <a:gd name="connsiteX11" fmla="*/ 139357 w 314305"/>
                  <a:gd name="connsiteY11" fmla="*/ 13738 h 327860"/>
                  <a:gd name="connsiteX12" fmla="*/ 200419 w 314305"/>
                  <a:gd name="connsiteY12" fmla="*/ 0 h 327860"/>
                  <a:gd name="connsiteX13" fmla="*/ 286191 w 314305"/>
                  <a:gd name="connsiteY13" fmla="*/ 33798 h 327860"/>
                  <a:gd name="connsiteX14" fmla="*/ 314305 w 314305"/>
                  <a:gd name="connsiteY14" fmla="*/ 135193 h 327860"/>
                  <a:gd name="connsiteX15" fmla="*/ 314305 w 314305"/>
                  <a:gd name="connsiteY15" fmla="*/ 327861 h 327860"/>
                  <a:gd name="connsiteX16" fmla="*/ 213762 w 314305"/>
                  <a:gd name="connsiteY16" fmla="*/ 327861 h 327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4305" h="327860">
                    <a:moveTo>
                      <a:pt x="213762" y="327861"/>
                    </a:moveTo>
                    <a:lnTo>
                      <a:pt x="213762" y="139722"/>
                    </a:lnTo>
                    <a:cubicBezTo>
                      <a:pt x="213762" y="118658"/>
                      <a:pt x="209871" y="103127"/>
                      <a:pt x="202151" y="93523"/>
                    </a:cubicBezTo>
                    <a:cubicBezTo>
                      <a:pt x="194522" y="84040"/>
                      <a:pt x="182425" y="79237"/>
                      <a:pt x="166195" y="79237"/>
                    </a:cubicBezTo>
                    <a:cubicBezTo>
                      <a:pt x="146500" y="79237"/>
                      <a:pt x="130452" y="85590"/>
                      <a:pt x="118537" y="98142"/>
                    </a:cubicBezTo>
                    <a:cubicBezTo>
                      <a:pt x="106592" y="110695"/>
                      <a:pt x="100544" y="127716"/>
                      <a:pt x="100544" y="148749"/>
                    </a:cubicBezTo>
                    <a:lnTo>
                      <a:pt x="100544" y="327861"/>
                    </a:lnTo>
                    <a:lnTo>
                      <a:pt x="0" y="327861"/>
                    </a:lnTo>
                    <a:lnTo>
                      <a:pt x="0" y="7750"/>
                    </a:lnTo>
                    <a:lnTo>
                      <a:pt x="97960" y="7750"/>
                    </a:lnTo>
                    <a:lnTo>
                      <a:pt x="97960" y="49542"/>
                    </a:lnTo>
                    <a:cubicBezTo>
                      <a:pt x="108872" y="34133"/>
                      <a:pt x="122792" y="22096"/>
                      <a:pt x="139357" y="13738"/>
                    </a:cubicBezTo>
                    <a:cubicBezTo>
                      <a:pt x="157350" y="4620"/>
                      <a:pt x="177897" y="0"/>
                      <a:pt x="200419" y="0"/>
                    </a:cubicBezTo>
                    <a:cubicBezTo>
                      <a:pt x="238594" y="0"/>
                      <a:pt x="267438" y="11367"/>
                      <a:pt x="286191" y="33798"/>
                    </a:cubicBezTo>
                    <a:cubicBezTo>
                      <a:pt x="304853" y="56168"/>
                      <a:pt x="314305" y="90270"/>
                      <a:pt x="314305" y="135193"/>
                    </a:cubicBezTo>
                    <a:lnTo>
                      <a:pt x="314305" y="327861"/>
                    </a:lnTo>
                    <a:lnTo>
                      <a:pt x="213762" y="327861"/>
                    </a:ln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5" name="Freeform 804">
                <a:extLst>
                  <a:ext uri="{FF2B5EF4-FFF2-40B4-BE49-F238E27FC236}">
                    <a16:creationId xmlns:a16="http://schemas.microsoft.com/office/drawing/2014/main" id="{B095F8F0-8DCE-04B4-CB86-3B3FD92F9DE6}"/>
                  </a:ext>
                </a:extLst>
              </p:cNvPr>
              <p:cNvSpPr/>
              <p:nvPr/>
            </p:nvSpPr>
            <p:spPr>
              <a:xfrm>
                <a:off x="10870672" y="6148772"/>
                <a:ext cx="283576" cy="333027"/>
              </a:xfrm>
              <a:custGeom>
                <a:avLst/>
                <a:gdLst>
                  <a:gd name="connsiteX0" fmla="*/ 145193 w 283576"/>
                  <a:gd name="connsiteY0" fmla="*/ 333028 h 333027"/>
                  <a:gd name="connsiteX1" fmla="*/ 64405 w 283576"/>
                  <a:gd name="connsiteY1" fmla="*/ 322967 h 333027"/>
                  <a:gd name="connsiteX2" fmla="*/ 973 w 283576"/>
                  <a:gd name="connsiteY2" fmla="*/ 294002 h 333027"/>
                  <a:gd name="connsiteX3" fmla="*/ 0 w 283576"/>
                  <a:gd name="connsiteY3" fmla="*/ 293333 h 333027"/>
                  <a:gd name="connsiteX4" fmla="*/ 26929 w 283576"/>
                  <a:gd name="connsiteY4" fmla="*/ 223305 h 333027"/>
                  <a:gd name="connsiteX5" fmla="*/ 28510 w 283576"/>
                  <a:gd name="connsiteY5" fmla="*/ 224369 h 333027"/>
                  <a:gd name="connsiteX6" fmla="*/ 84951 w 283576"/>
                  <a:gd name="connsiteY6" fmla="*/ 251298 h 333027"/>
                  <a:gd name="connsiteX7" fmla="*/ 147138 w 283576"/>
                  <a:gd name="connsiteY7" fmla="*/ 260903 h 333027"/>
                  <a:gd name="connsiteX8" fmla="*/ 181574 w 283576"/>
                  <a:gd name="connsiteY8" fmla="*/ 253699 h 333027"/>
                  <a:gd name="connsiteX9" fmla="*/ 193428 w 283576"/>
                  <a:gd name="connsiteY9" fmla="*/ 234673 h 333027"/>
                  <a:gd name="connsiteX10" fmla="*/ 185313 w 283576"/>
                  <a:gd name="connsiteY10" fmla="*/ 217804 h 333027"/>
                  <a:gd name="connsiteX11" fmla="*/ 153277 w 283576"/>
                  <a:gd name="connsiteY11" fmla="*/ 206436 h 333027"/>
                  <a:gd name="connsiteX12" fmla="*/ 101607 w 283576"/>
                  <a:gd name="connsiteY12" fmla="*/ 194796 h 333027"/>
                  <a:gd name="connsiteX13" fmla="*/ 33373 w 283576"/>
                  <a:gd name="connsiteY13" fmla="*/ 162426 h 333027"/>
                  <a:gd name="connsiteX14" fmla="*/ 11276 w 283576"/>
                  <a:gd name="connsiteY14" fmla="*/ 102246 h 333027"/>
                  <a:gd name="connsiteX15" fmla="*/ 28722 w 283576"/>
                  <a:gd name="connsiteY15" fmla="*/ 49026 h 333027"/>
                  <a:gd name="connsiteX16" fmla="*/ 77779 w 283576"/>
                  <a:gd name="connsiteY16" fmla="*/ 13039 h 333027"/>
                  <a:gd name="connsiteX17" fmla="*/ 149721 w 283576"/>
                  <a:gd name="connsiteY17" fmla="*/ 0 h 333027"/>
                  <a:gd name="connsiteX18" fmla="*/ 216680 w 283576"/>
                  <a:gd name="connsiteY18" fmla="*/ 10395 h 333027"/>
                  <a:gd name="connsiteX19" fmla="*/ 275219 w 283576"/>
                  <a:gd name="connsiteY19" fmla="*/ 39664 h 333027"/>
                  <a:gd name="connsiteX20" fmla="*/ 276191 w 283576"/>
                  <a:gd name="connsiteY20" fmla="*/ 40363 h 333027"/>
                  <a:gd name="connsiteX21" fmla="*/ 249201 w 283576"/>
                  <a:gd name="connsiteY21" fmla="*/ 107808 h 333027"/>
                  <a:gd name="connsiteX22" fmla="*/ 247621 w 283576"/>
                  <a:gd name="connsiteY22" fmla="*/ 106714 h 333027"/>
                  <a:gd name="connsiteX23" fmla="*/ 149053 w 283576"/>
                  <a:gd name="connsiteY23" fmla="*/ 72125 h 333027"/>
                  <a:gd name="connsiteX24" fmla="*/ 114312 w 283576"/>
                  <a:gd name="connsiteY24" fmla="*/ 79663 h 333027"/>
                  <a:gd name="connsiteX25" fmla="*/ 102155 w 283576"/>
                  <a:gd name="connsiteY25" fmla="*/ 100300 h 333027"/>
                  <a:gd name="connsiteX26" fmla="*/ 109267 w 283576"/>
                  <a:gd name="connsiteY26" fmla="*/ 115254 h 333027"/>
                  <a:gd name="connsiteX27" fmla="*/ 135862 w 283576"/>
                  <a:gd name="connsiteY27" fmla="*/ 125983 h 333027"/>
                  <a:gd name="connsiteX28" fmla="*/ 189386 w 283576"/>
                  <a:gd name="connsiteY28" fmla="*/ 138232 h 333027"/>
                  <a:gd name="connsiteX29" fmla="*/ 260842 w 283576"/>
                  <a:gd name="connsiteY29" fmla="*/ 171909 h 333027"/>
                  <a:gd name="connsiteX30" fmla="*/ 283577 w 283576"/>
                  <a:gd name="connsiteY30" fmla="*/ 233366 h 333027"/>
                  <a:gd name="connsiteX31" fmla="*/ 246466 w 283576"/>
                  <a:gd name="connsiteY31" fmla="*/ 306615 h 333027"/>
                  <a:gd name="connsiteX32" fmla="*/ 145193 w 283576"/>
                  <a:gd name="connsiteY32" fmla="*/ 333028 h 333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83576" h="333027">
                    <a:moveTo>
                      <a:pt x="145193" y="333028"/>
                    </a:moveTo>
                    <a:cubicBezTo>
                      <a:pt x="115953" y="333028"/>
                      <a:pt x="88751" y="329654"/>
                      <a:pt x="64405" y="322967"/>
                    </a:cubicBezTo>
                    <a:cubicBezTo>
                      <a:pt x="39999" y="316250"/>
                      <a:pt x="18662" y="306524"/>
                      <a:pt x="973" y="294002"/>
                    </a:cubicBezTo>
                    <a:lnTo>
                      <a:pt x="0" y="293333"/>
                    </a:lnTo>
                    <a:lnTo>
                      <a:pt x="26929" y="223305"/>
                    </a:lnTo>
                    <a:lnTo>
                      <a:pt x="28510" y="224369"/>
                    </a:lnTo>
                    <a:cubicBezTo>
                      <a:pt x="45530" y="235858"/>
                      <a:pt x="64527" y="244915"/>
                      <a:pt x="84951" y="251298"/>
                    </a:cubicBezTo>
                    <a:cubicBezTo>
                      <a:pt x="105376" y="257681"/>
                      <a:pt x="126318" y="260903"/>
                      <a:pt x="147138" y="260903"/>
                    </a:cubicBezTo>
                    <a:cubicBezTo>
                      <a:pt x="161879" y="260903"/>
                      <a:pt x="173459" y="258471"/>
                      <a:pt x="181574" y="253699"/>
                    </a:cubicBezTo>
                    <a:cubicBezTo>
                      <a:pt x="189538" y="249019"/>
                      <a:pt x="193428" y="242788"/>
                      <a:pt x="193428" y="234673"/>
                    </a:cubicBezTo>
                    <a:cubicBezTo>
                      <a:pt x="193428" y="227378"/>
                      <a:pt x="190784" y="221846"/>
                      <a:pt x="185313" y="217804"/>
                    </a:cubicBezTo>
                    <a:cubicBezTo>
                      <a:pt x="179690" y="213640"/>
                      <a:pt x="168900" y="209841"/>
                      <a:pt x="153277" y="206436"/>
                    </a:cubicBezTo>
                    <a:lnTo>
                      <a:pt x="101607" y="194796"/>
                    </a:lnTo>
                    <a:cubicBezTo>
                      <a:pt x="70879" y="187896"/>
                      <a:pt x="47931" y="176985"/>
                      <a:pt x="33373" y="162426"/>
                    </a:cubicBezTo>
                    <a:cubicBezTo>
                      <a:pt x="18723" y="147746"/>
                      <a:pt x="11276" y="127503"/>
                      <a:pt x="11276" y="102246"/>
                    </a:cubicBezTo>
                    <a:cubicBezTo>
                      <a:pt x="11276" y="82186"/>
                      <a:pt x="17142" y="64283"/>
                      <a:pt x="28722" y="49026"/>
                    </a:cubicBezTo>
                    <a:cubicBezTo>
                      <a:pt x="40242" y="33829"/>
                      <a:pt x="56746" y="21701"/>
                      <a:pt x="77779" y="13039"/>
                    </a:cubicBezTo>
                    <a:cubicBezTo>
                      <a:pt x="98750" y="4377"/>
                      <a:pt x="122944" y="0"/>
                      <a:pt x="149721" y="0"/>
                    </a:cubicBezTo>
                    <a:cubicBezTo>
                      <a:pt x="172547" y="0"/>
                      <a:pt x="195069" y="3495"/>
                      <a:pt x="216680" y="10395"/>
                    </a:cubicBezTo>
                    <a:cubicBezTo>
                      <a:pt x="238290" y="17325"/>
                      <a:pt x="257985" y="27172"/>
                      <a:pt x="275219" y="39664"/>
                    </a:cubicBezTo>
                    <a:lnTo>
                      <a:pt x="276191" y="40363"/>
                    </a:lnTo>
                    <a:lnTo>
                      <a:pt x="249201" y="107808"/>
                    </a:lnTo>
                    <a:lnTo>
                      <a:pt x="247621" y="106714"/>
                    </a:lnTo>
                    <a:cubicBezTo>
                      <a:pt x="214461" y="83766"/>
                      <a:pt x="181301" y="72125"/>
                      <a:pt x="149053" y="72125"/>
                    </a:cubicBezTo>
                    <a:cubicBezTo>
                      <a:pt x="134312" y="72125"/>
                      <a:pt x="122640" y="74648"/>
                      <a:pt x="114312" y="79663"/>
                    </a:cubicBezTo>
                    <a:cubicBezTo>
                      <a:pt x="106136" y="84587"/>
                      <a:pt x="102155" y="91334"/>
                      <a:pt x="102155" y="100300"/>
                    </a:cubicBezTo>
                    <a:cubicBezTo>
                      <a:pt x="102155" y="106744"/>
                      <a:pt x="104495" y="111637"/>
                      <a:pt x="109267" y="115254"/>
                    </a:cubicBezTo>
                    <a:cubicBezTo>
                      <a:pt x="114251" y="118993"/>
                      <a:pt x="123218" y="122610"/>
                      <a:pt x="135862" y="125983"/>
                    </a:cubicBezTo>
                    <a:lnTo>
                      <a:pt x="189386" y="138232"/>
                    </a:lnTo>
                    <a:cubicBezTo>
                      <a:pt x="221816" y="145588"/>
                      <a:pt x="245858" y="156894"/>
                      <a:pt x="260842" y="171909"/>
                    </a:cubicBezTo>
                    <a:cubicBezTo>
                      <a:pt x="275918" y="186984"/>
                      <a:pt x="283577" y="207652"/>
                      <a:pt x="283577" y="233366"/>
                    </a:cubicBezTo>
                    <a:cubicBezTo>
                      <a:pt x="283577" y="264307"/>
                      <a:pt x="271085" y="288926"/>
                      <a:pt x="246466" y="306615"/>
                    </a:cubicBezTo>
                    <a:cubicBezTo>
                      <a:pt x="222029" y="324122"/>
                      <a:pt x="187927" y="333028"/>
                      <a:pt x="145193" y="333028"/>
                    </a:cubicBez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6" name="Freeform 805">
                <a:extLst>
                  <a:ext uri="{FF2B5EF4-FFF2-40B4-BE49-F238E27FC236}">
                    <a16:creationId xmlns:a16="http://schemas.microsoft.com/office/drawing/2014/main" id="{EBC4859F-478E-2031-87BC-9B2A4667A38E}"/>
                  </a:ext>
                </a:extLst>
              </p:cNvPr>
              <p:cNvSpPr/>
              <p:nvPr/>
            </p:nvSpPr>
            <p:spPr>
              <a:xfrm>
                <a:off x="11520133" y="6148802"/>
                <a:ext cx="283637" cy="332997"/>
              </a:xfrm>
              <a:custGeom>
                <a:avLst/>
                <a:gdLst>
                  <a:gd name="connsiteX0" fmla="*/ 145223 w 283637"/>
                  <a:gd name="connsiteY0" fmla="*/ 332997 h 332997"/>
                  <a:gd name="connsiteX1" fmla="*/ 64435 w 283637"/>
                  <a:gd name="connsiteY1" fmla="*/ 322937 h 332997"/>
                  <a:gd name="connsiteX2" fmla="*/ 972 w 283637"/>
                  <a:gd name="connsiteY2" fmla="*/ 293971 h 332997"/>
                  <a:gd name="connsiteX3" fmla="*/ 0 w 283637"/>
                  <a:gd name="connsiteY3" fmla="*/ 293303 h 332997"/>
                  <a:gd name="connsiteX4" fmla="*/ 26960 w 283637"/>
                  <a:gd name="connsiteY4" fmla="*/ 223275 h 332997"/>
                  <a:gd name="connsiteX5" fmla="*/ 28540 w 283637"/>
                  <a:gd name="connsiteY5" fmla="*/ 224339 h 332997"/>
                  <a:gd name="connsiteX6" fmla="*/ 84982 w 283637"/>
                  <a:gd name="connsiteY6" fmla="*/ 251268 h 332997"/>
                  <a:gd name="connsiteX7" fmla="*/ 147168 w 283637"/>
                  <a:gd name="connsiteY7" fmla="*/ 260872 h 332997"/>
                  <a:gd name="connsiteX8" fmla="*/ 181605 w 283637"/>
                  <a:gd name="connsiteY8" fmla="*/ 253669 h 332997"/>
                  <a:gd name="connsiteX9" fmla="*/ 193458 w 283637"/>
                  <a:gd name="connsiteY9" fmla="*/ 234642 h 332997"/>
                  <a:gd name="connsiteX10" fmla="*/ 185343 w 283637"/>
                  <a:gd name="connsiteY10" fmla="*/ 217804 h 332997"/>
                  <a:gd name="connsiteX11" fmla="*/ 153308 w 283637"/>
                  <a:gd name="connsiteY11" fmla="*/ 206436 h 332997"/>
                  <a:gd name="connsiteX12" fmla="*/ 101638 w 283637"/>
                  <a:gd name="connsiteY12" fmla="*/ 194796 h 332997"/>
                  <a:gd name="connsiteX13" fmla="*/ 33434 w 283637"/>
                  <a:gd name="connsiteY13" fmla="*/ 162426 h 332997"/>
                  <a:gd name="connsiteX14" fmla="*/ 11367 w 283637"/>
                  <a:gd name="connsiteY14" fmla="*/ 102246 h 332997"/>
                  <a:gd name="connsiteX15" fmla="*/ 28783 w 283637"/>
                  <a:gd name="connsiteY15" fmla="*/ 49026 h 332997"/>
                  <a:gd name="connsiteX16" fmla="*/ 77839 w 283637"/>
                  <a:gd name="connsiteY16" fmla="*/ 13039 h 332997"/>
                  <a:gd name="connsiteX17" fmla="*/ 149782 w 283637"/>
                  <a:gd name="connsiteY17" fmla="*/ 0 h 332997"/>
                  <a:gd name="connsiteX18" fmla="*/ 216740 w 283637"/>
                  <a:gd name="connsiteY18" fmla="*/ 10395 h 332997"/>
                  <a:gd name="connsiteX19" fmla="*/ 275279 w 283637"/>
                  <a:gd name="connsiteY19" fmla="*/ 39664 h 332997"/>
                  <a:gd name="connsiteX20" fmla="*/ 276221 w 283637"/>
                  <a:gd name="connsiteY20" fmla="*/ 40363 h 332997"/>
                  <a:gd name="connsiteX21" fmla="*/ 249262 w 283637"/>
                  <a:gd name="connsiteY21" fmla="*/ 107808 h 332997"/>
                  <a:gd name="connsiteX22" fmla="*/ 247682 w 283637"/>
                  <a:gd name="connsiteY22" fmla="*/ 106714 h 332997"/>
                  <a:gd name="connsiteX23" fmla="*/ 149113 w 283637"/>
                  <a:gd name="connsiteY23" fmla="*/ 72125 h 332997"/>
                  <a:gd name="connsiteX24" fmla="*/ 114373 w 283637"/>
                  <a:gd name="connsiteY24" fmla="*/ 79663 h 332997"/>
                  <a:gd name="connsiteX25" fmla="*/ 102185 w 283637"/>
                  <a:gd name="connsiteY25" fmla="*/ 100300 h 332997"/>
                  <a:gd name="connsiteX26" fmla="*/ 109328 w 283637"/>
                  <a:gd name="connsiteY26" fmla="*/ 115224 h 332997"/>
                  <a:gd name="connsiteX27" fmla="*/ 135922 w 283637"/>
                  <a:gd name="connsiteY27" fmla="*/ 125953 h 332997"/>
                  <a:gd name="connsiteX28" fmla="*/ 189477 w 283637"/>
                  <a:gd name="connsiteY28" fmla="*/ 138202 h 332997"/>
                  <a:gd name="connsiteX29" fmla="*/ 260933 w 283637"/>
                  <a:gd name="connsiteY29" fmla="*/ 171878 h 332997"/>
                  <a:gd name="connsiteX30" fmla="*/ 283638 w 283637"/>
                  <a:gd name="connsiteY30" fmla="*/ 233335 h 332997"/>
                  <a:gd name="connsiteX31" fmla="*/ 246527 w 283637"/>
                  <a:gd name="connsiteY31" fmla="*/ 306585 h 332997"/>
                  <a:gd name="connsiteX32" fmla="*/ 145223 w 283637"/>
                  <a:gd name="connsiteY32" fmla="*/ 332997 h 332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83637" h="332997">
                    <a:moveTo>
                      <a:pt x="145223" y="332997"/>
                    </a:moveTo>
                    <a:cubicBezTo>
                      <a:pt x="115953" y="332997"/>
                      <a:pt x="88781" y="329624"/>
                      <a:pt x="64435" y="322937"/>
                    </a:cubicBezTo>
                    <a:cubicBezTo>
                      <a:pt x="40059" y="316250"/>
                      <a:pt x="18692" y="306494"/>
                      <a:pt x="972" y="293971"/>
                    </a:cubicBezTo>
                    <a:lnTo>
                      <a:pt x="0" y="293303"/>
                    </a:lnTo>
                    <a:lnTo>
                      <a:pt x="26960" y="223275"/>
                    </a:lnTo>
                    <a:lnTo>
                      <a:pt x="28540" y="224339"/>
                    </a:lnTo>
                    <a:cubicBezTo>
                      <a:pt x="45530" y="235828"/>
                      <a:pt x="64527" y="244885"/>
                      <a:pt x="84982" y="251268"/>
                    </a:cubicBezTo>
                    <a:cubicBezTo>
                      <a:pt x="105407" y="257650"/>
                      <a:pt x="126348" y="260872"/>
                      <a:pt x="147168" y="260872"/>
                    </a:cubicBezTo>
                    <a:cubicBezTo>
                      <a:pt x="161909" y="260872"/>
                      <a:pt x="173489" y="258441"/>
                      <a:pt x="181605" y="253669"/>
                    </a:cubicBezTo>
                    <a:cubicBezTo>
                      <a:pt x="189568" y="248988"/>
                      <a:pt x="193458" y="242757"/>
                      <a:pt x="193458" y="234642"/>
                    </a:cubicBezTo>
                    <a:cubicBezTo>
                      <a:pt x="193458" y="227317"/>
                      <a:pt x="190814" y="221816"/>
                      <a:pt x="185343" y="217804"/>
                    </a:cubicBezTo>
                    <a:cubicBezTo>
                      <a:pt x="179720" y="213640"/>
                      <a:pt x="168961" y="209841"/>
                      <a:pt x="153308" y="206436"/>
                    </a:cubicBezTo>
                    <a:lnTo>
                      <a:pt x="101638" y="194796"/>
                    </a:lnTo>
                    <a:cubicBezTo>
                      <a:pt x="70940" y="187896"/>
                      <a:pt x="47992" y="176985"/>
                      <a:pt x="33434" y="162426"/>
                    </a:cubicBezTo>
                    <a:cubicBezTo>
                      <a:pt x="18784" y="147776"/>
                      <a:pt x="11367" y="127533"/>
                      <a:pt x="11367" y="102246"/>
                    </a:cubicBezTo>
                    <a:cubicBezTo>
                      <a:pt x="11367" y="82216"/>
                      <a:pt x="17233" y="64283"/>
                      <a:pt x="28783" y="49026"/>
                    </a:cubicBezTo>
                    <a:cubicBezTo>
                      <a:pt x="40302" y="33829"/>
                      <a:pt x="56806" y="21701"/>
                      <a:pt x="77839" y="13039"/>
                    </a:cubicBezTo>
                    <a:cubicBezTo>
                      <a:pt x="98811" y="4377"/>
                      <a:pt x="123005" y="0"/>
                      <a:pt x="149782" y="0"/>
                    </a:cubicBezTo>
                    <a:cubicBezTo>
                      <a:pt x="172638" y="0"/>
                      <a:pt x="195160" y="3495"/>
                      <a:pt x="216740" y="10395"/>
                    </a:cubicBezTo>
                    <a:cubicBezTo>
                      <a:pt x="238351" y="17325"/>
                      <a:pt x="258076" y="27172"/>
                      <a:pt x="275279" y="39664"/>
                    </a:cubicBezTo>
                    <a:lnTo>
                      <a:pt x="276221" y="40363"/>
                    </a:lnTo>
                    <a:lnTo>
                      <a:pt x="249262" y="107808"/>
                    </a:lnTo>
                    <a:lnTo>
                      <a:pt x="247682" y="106714"/>
                    </a:lnTo>
                    <a:cubicBezTo>
                      <a:pt x="214521" y="83766"/>
                      <a:pt x="181331" y="72125"/>
                      <a:pt x="149113" y="72125"/>
                    </a:cubicBezTo>
                    <a:cubicBezTo>
                      <a:pt x="134403" y="72125"/>
                      <a:pt x="122701" y="74648"/>
                      <a:pt x="114373" y="79663"/>
                    </a:cubicBezTo>
                    <a:cubicBezTo>
                      <a:pt x="106167" y="84587"/>
                      <a:pt x="102185" y="91334"/>
                      <a:pt x="102185" y="100300"/>
                    </a:cubicBezTo>
                    <a:cubicBezTo>
                      <a:pt x="102185" y="106744"/>
                      <a:pt x="104525" y="111637"/>
                      <a:pt x="109328" y="115224"/>
                    </a:cubicBezTo>
                    <a:cubicBezTo>
                      <a:pt x="114312" y="118962"/>
                      <a:pt x="123248" y="122579"/>
                      <a:pt x="135922" y="125953"/>
                    </a:cubicBezTo>
                    <a:lnTo>
                      <a:pt x="189477" y="138202"/>
                    </a:lnTo>
                    <a:cubicBezTo>
                      <a:pt x="221907" y="145557"/>
                      <a:pt x="245949" y="156894"/>
                      <a:pt x="260933" y="171878"/>
                    </a:cubicBezTo>
                    <a:cubicBezTo>
                      <a:pt x="276009" y="186954"/>
                      <a:pt x="283638" y="207652"/>
                      <a:pt x="283638" y="233335"/>
                    </a:cubicBezTo>
                    <a:cubicBezTo>
                      <a:pt x="283638" y="264276"/>
                      <a:pt x="271146" y="288926"/>
                      <a:pt x="246527" y="306585"/>
                    </a:cubicBezTo>
                    <a:cubicBezTo>
                      <a:pt x="222029" y="324092"/>
                      <a:pt x="187957" y="332997"/>
                      <a:pt x="145223" y="332997"/>
                    </a:cubicBez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7" name="Freeform 806">
                <a:extLst>
                  <a:ext uri="{FF2B5EF4-FFF2-40B4-BE49-F238E27FC236}">
                    <a16:creationId xmlns:a16="http://schemas.microsoft.com/office/drawing/2014/main" id="{4DB23686-A884-BABF-68E4-A6B75B9F3666}"/>
                  </a:ext>
                </a:extLst>
              </p:cNvPr>
              <p:cNvSpPr/>
              <p:nvPr/>
            </p:nvSpPr>
            <p:spPr>
              <a:xfrm>
                <a:off x="11175008" y="6158437"/>
                <a:ext cx="340869" cy="432902"/>
              </a:xfrm>
              <a:custGeom>
                <a:avLst/>
                <a:gdLst>
                  <a:gd name="connsiteX0" fmla="*/ 246679 w 340869"/>
                  <a:gd name="connsiteY0" fmla="*/ 0 h 432902"/>
                  <a:gd name="connsiteX1" fmla="*/ 170450 w 340869"/>
                  <a:gd name="connsiteY1" fmla="*/ 186042 h 432902"/>
                  <a:gd name="connsiteX2" fmla="*/ 94191 w 340869"/>
                  <a:gd name="connsiteY2" fmla="*/ 0 h 432902"/>
                  <a:gd name="connsiteX3" fmla="*/ 0 w 340869"/>
                  <a:gd name="connsiteY3" fmla="*/ 0 h 432902"/>
                  <a:gd name="connsiteX4" fmla="*/ 123339 w 340869"/>
                  <a:gd name="connsiteY4" fmla="*/ 301023 h 432902"/>
                  <a:gd name="connsiteX5" fmla="*/ 69299 w 340869"/>
                  <a:gd name="connsiteY5" fmla="*/ 432903 h 432902"/>
                  <a:gd name="connsiteX6" fmla="*/ 163490 w 340869"/>
                  <a:gd name="connsiteY6" fmla="*/ 432903 h 432902"/>
                  <a:gd name="connsiteX7" fmla="*/ 340870 w 340869"/>
                  <a:gd name="connsiteY7" fmla="*/ 0 h 4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0869" h="432902">
                    <a:moveTo>
                      <a:pt x="246679" y="0"/>
                    </a:moveTo>
                    <a:lnTo>
                      <a:pt x="170450" y="186042"/>
                    </a:lnTo>
                    <a:lnTo>
                      <a:pt x="94191" y="0"/>
                    </a:lnTo>
                    <a:lnTo>
                      <a:pt x="0" y="0"/>
                    </a:lnTo>
                    <a:lnTo>
                      <a:pt x="123339" y="301023"/>
                    </a:lnTo>
                    <a:lnTo>
                      <a:pt x="69299" y="432903"/>
                    </a:lnTo>
                    <a:lnTo>
                      <a:pt x="163490" y="432903"/>
                    </a:lnTo>
                    <a:lnTo>
                      <a:pt x="340870" y="0"/>
                    </a:ln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" name="Graphic 43">
              <a:extLst>
                <a:ext uri="{FF2B5EF4-FFF2-40B4-BE49-F238E27FC236}">
                  <a16:creationId xmlns:a16="http://schemas.microsoft.com/office/drawing/2014/main" id="{61E2AB77-6F6E-ECDE-711E-81A234C909B2}"/>
                </a:ext>
              </a:extLst>
            </p:cNvPr>
            <p:cNvGrpSpPr/>
            <p:nvPr/>
          </p:nvGrpSpPr>
          <p:grpSpPr>
            <a:xfrm>
              <a:off x="1783068" y="2895600"/>
              <a:ext cx="8529943" cy="292099"/>
              <a:chOff x="1783068" y="2984570"/>
              <a:chExt cx="8529943" cy="292099"/>
            </a:xfrm>
            <a:solidFill>
              <a:srgbClr val="898A8D"/>
            </a:solidFill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4B66AACA-5D9C-CC03-CA9D-D58178527BF4}"/>
                  </a:ext>
                </a:extLst>
              </p:cNvPr>
              <p:cNvSpPr/>
              <p:nvPr/>
            </p:nvSpPr>
            <p:spPr>
              <a:xfrm>
                <a:off x="1783068" y="3001715"/>
                <a:ext cx="172084" cy="213359"/>
              </a:xfrm>
              <a:custGeom>
                <a:avLst/>
                <a:gdLst>
                  <a:gd name="connsiteX0" fmla="*/ 172085 w 172084"/>
                  <a:gd name="connsiteY0" fmla="*/ 74295 h 213359"/>
                  <a:gd name="connsiteX1" fmla="*/ 83185 w 172084"/>
                  <a:gd name="connsiteY1" fmla="*/ 148590 h 213359"/>
                  <a:gd name="connsiteX2" fmla="*/ 30480 w 172084"/>
                  <a:gd name="connsiteY2" fmla="*/ 148590 h 213359"/>
                  <a:gd name="connsiteX3" fmla="*/ 30480 w 172084"/>
                  <a:gd name="connsiteY3" fmla="*/ 213360 h 213359"/>
                  <a:gd name="connsiteX4" fmla="*/ 0 w 172084"/>
                  <a:gd name="connsiteY4" fmla="*/ 213360 h 213359"/>
                  <a:gd name="connsiteX5" fmla="*/ 0 w 172084"/>
                  <a:gd name="connsiteY5" fmla="*/ 0 h 213359"/>
                  <a:gd name="connsiteX6" fmla="*/ 83185 w 172084"/>
                  <a:gd name="connsiteY6" fmla="*/ 0 h 213359"/>
                  <a:gd name="connsiteX7" fmla="*/ 172085 w 172084"/>
                  <a:gd name="connsiteY7" fmla="*/ 74295 h 213359"/>
                  <a:gd name="connsiteX8" fmla="*/ 141605 w 172084"/>
                  <a:gd name="connsiteY8" fmla="*/ 74295 h 213359"/>
                  <a:gd name="connsiteX9" fmla="*/ 81915 w 172084"/>
                  <a:gd name="connsiteY9" fmla="*/ 26670 h 213359"/>
                  <a:gd name="connsiteX10" fmla="*/ 29845 w 172084"/>
                  <a:gd name="connsiteY10" fmla="*/ 26670 h 213359"/>
                  <a:gd name="connsiteX11" fmla="*/ 29845 w 172084"/>
                  <a:gd name="connsiteY11" fmla="*/ 122555 h 213359"/>
                  <a:gd name="connsiteX12" fmla="*/ 81915 w 172084"/>
                  <a:gd name="connsiteY12" fmla="*/ 122555 h 213359"/>
                  <a:gd name="connsiteX13" fmla="*/ 141605 w 172084"/>
                  <a:gd name="connsiteY13" fmla="*/ 74295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2084" h="213359">
                    <a:moveTo>
                      <a:pt x="172085" y="74295"/>
                    </a:moveTo>
                    <a:cubicBezTo>
                      <a:pt x="172085" y="120650"/>
                      <a:pt x="138430" y="148590"/>
                      <a:pt x="83185" y="148590"/>
                    </a:cubicBezTo>
                    <a:lnTo>
                      <a:pt x="30480" y="148590"/>
                    </a:lnTo>
                    <a:lnTo>
                      <a:pt x="30480" y="213360"/>
                    </a:lnTo>
                    <a:lnTo>
                      <a:pt x="0" y="213360"/>
                    </a:lnTo>
                    <a:lnTo>
                      <a:pt x="0" y="0"/>
                    </a:lnTo>
                    <a:lnTo>
                      <a:pt x="83185" y="0"/>
                    </a:lnTo>
                    <a:cubicBezTo>
                      <a:pt x="138430" y="0"/>
                      <a:pt x="172085" y="27940"/>
                      <a:pt x="172085" y="74295"/>
                    </a:cubicBezTo>
                    <a:close/>
                    <a:moveTo>
                      <a:pt x="141605" y="74295"/>
                    </a:moveTo>
                    <a:cubicBezTo>
                      <a:pt x="141605" y="43815"/>
                      <a:pt x="121285" y="26670"/>
                      <a:pt x="81915" y="26670"/>
                    </a:cubicBezTo>
                    <a:lnTo>
                      <a:pt x="29845" y="26670"/>
                    </a:lnTo>
                    <a:lnTo>
                      <a:pt x="29845" y="122555"/>
                    </a:lnTo>
                    <a:lnTo>
                      <a:pt x="81915" y="122555"/>
                    </a:lnTo>
                    <a:cubicBezTo>
                      <a:pt x="121285" y="122555"/>
                      <a:pt x="141605" y="104775"/>
                      <a:pt x="141605" y="7429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95D926AF-D6D4-E3B3-EAAB-D3A1DB152A59}"/>
                  </a:ext>
                </a:extLst>
              </p:cNvPr>
              <p:cNvSpPr/>
              <p:nvPr/>
            </p:nvSpPr>
            <p:spPr>
              <a:xfrm>
                <a:off x="1979918" y="3051880"/>
                <a:ext cx="167639" cy="165099"/>
              </a:xfrm>
              <a:custGeom>
                <a:avLst/>
                <a:gdLst>
                  <a:gd name="connsiteX0" fmla="*/ 0 w 167639"/>
                  <a:gd name="connsiteY0" fmla="*/ 82550 h 165099"/>
                  <a:gd name="connsiteX1" fmla="*/ 83820 w 167639"/>
                  <a:gd name="connsiteY1" fmla="*/ 0 h 165099"/>
                  <a:gd name="connsiteX2" fmla="*/ 167640 w 167639"/>
                  <a:gd name="connsiteY2" fmla="*/ 82550 h 165099"/>
                  <a:gd name="connsiteX3" fmla="*/ 83820 w 167639"/>
                  <a:gd name="connsiteY3" fmla="*/ 165100 h 165099"/>
                  <a:gd name="connsiteX4" fmla="*/ 0 w 167639"/>
                  <a:gd name="connsiteY4" fmla="*/ 82550 h 165099"/>
                  <a:gd name="connsiteX5" fmla="*/ 138430 w 167639"/>
                  <a:gd name="connsiteY5" fmla="*/ 82550 h 165099"/>
                  <a:gd name="connsiteX6" fmla="*/ 84455 w 167639"/>
                  <a:gd name="connsiteY6" fmla="*/ 26035 h 165099"/>
                  <a:gd name="connsiteX7" fmla="*/ 29845 w 167639"/>
                  <a:gd name="connsiteY7" fmla="*/ 82550 h 165099"/>
                  <a:gd name="connsiteX8" fmla="*/ 84455 w 167639"/>
                  <a:gd name="connsiteY8" fmla="*/ 139700 h 165099"/>
                  <a:gd name="connsiteX9" fmla="*/ 138430 w 167639"/>
                  <a:gd name="connsiteY9" fmla="*/ 8255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7639" h="165099">
                    <a:moveTo>
                      <a:pt x="0" y="82550"/>
                    </a:moveTo>
                    <a:cubicBezTo>
                      <a:pt x="0" y="34290"/>
                      <a:pt x="35560" y="0"/>
                      <a:pt x="83820" y="0"/>
                    </a:cubicBezTo>
                    <a:cubicBezTo>
                      <a:pt x="132080" y="0"/>
                      <a:pt x="167640" y="34290"/>
                      <a:pt x="167640" y="82550"/>
                    </a:cubicBezTo>
                    <a:cubicBezTo>
                      <a:pt x="167640" y="130810"/>
                      <a:pt x="132080" y="165100"/>
                      <a:pt x="83820" y="165100"/>
                    </a:cubicBezTo>
                    <a:cubicBezTo>
                      <a:pt x="35560" y="165100"/>
                      <a:pt x="0" y="130810"/>
                      <a:pt x="0" y="82550"/>
                    </a:cubicBezTo>
                    <a:close/>
                    <a:moveTo>
                      <a:pt x="138430" y="82550"/>
                    </a:moveTo>
                    <a:cubicBezTo>
                      <a:pt x="138430" y="48260"/>
                      <a:pt x="115570" y="26035"/>
                      <a:pt x="84455" y="26035"/>
                    </a:cubicBezTo>
                    <a:cubicBezTo>
                      <a:pt x="53340" y="26035"/>
                      <a:pt x="29845" y="48260"/>
                      <a:pt x="29845" y="82550"/>
                    </a:cubicBezTo>
                    <a:cubicBezTo>
                      <a:pt x="29845" y="116840"/>
                      <a:pt x="53340" y="139700"/>
                      <a:pt x="84455" y="139700"/>
                    </a:cubicBezTo>
                    <a:cubicBezTo>
                      <a:pt x="115570" y="139700"/>
                      <a:pt x="138430" y="116840"/>
                      <a:pt x="138430" y="825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AD0C7558-32BB-F583-59DF-A0CD3D28B947}"/>
                  </a:ext>
                </a:extLst>
              </p:cNvPr>
              <p:cNvSpPr/>
              <p:nvPr/>
            </p:nvSpPr>
            <p:spPr>
              <a:xfrm>
                <a:off x="2158353" y="3053784"/>
                <a:ext cx="269874" cy="161289"/>
              </a:xfrm>
              <a:custGeom>
                <a:avLst/>
                <a:gdLst>
                  <a:gd name="connsiteX0" fmla="*/ 269875 w 269874"/>
                  <a:gd name="connsiteY0" fmla="*/ 0 h 161289"/>
                  <a:gd name="connsiteX1" fmla="*/ 209550 w 269874"/>
                  <a:gd name="connsiteY1" fmla="*/ 161290 h 161289"/>
                  <a:gd name="connsiteX2" fmla="*/ 181610 w 269874"/>
                  <a:gd name="connsiteY2" fmla="*/ 161290 h 161289"/>
                  <a:gd name="connsiteX3" fmla="*/ 135255 w 269874"/>
                  <a:gd name="connsiteY3" fmla="*/ 38735 h 161289"/>
                  <a:gd name="connsiteX4" fmla="*/ 88265 w 269874"/>
                  <a:gd name="connsiteY4" fmla="*/ 161290 h 161289"/>
                  <a:gd name="connsiteX5" fmla="*/ 60325 w 269874"/>
                  <a:gd name="connsiteY5" fmla="*/ 161290 h 161289"/>
                  <a:gd name="connsiteX6" fmla="*/ 0 w 269874"/>
                  <a:gd name="connsiteY6" fmla="*/ 0 h 161289"/>
                  <a:gd name="connsiteX7" fmla="*/ 27940 w 269874"/>
                  <a:gd name="connsiteY7" fmla="*/ 0 h 161289"/>
                  <a:gd name="connsiteX8" fmla="*/ 74930 w 269874"/>
                  <a:gd name="connsiteY8" fmla="*/ 128905 h 161289"/>
                  <a:gd name="connsiteX9" fmla="*/ 123825 w 269874"/>
                  <a:gd name="connsiteY9" fmla="*/ 0 h 161289"/>
                  <a:gd name="connsiteX10" fmla="*/ 148590 w 269874"/>
                  <a:gd name="connsiteY10" fmla="*/ 0 h 161289"/>
                  <a:gd name="connsiteX11" fmla="*/ 196215 w 269874"/>
                  <a:gd name="connsiteY11" fmla="*/ 129540 h 161289"/>
                  <a:gd name="connsiteX12" fmla="*/ 244475 w 269874"/>
                  <a:gd name="connsiteY12" fmla="*/ 0 h 161289"/>
                  <a:gd name="connsiteX13" fmla="*/ 269875 w 269874"/>
                  <a:gd name="connsiteY13" fmla="*/ 0 h 161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874" h="161289">
                    <a:moveTo>
                      <a:pt x="269875" y="0"/>
                    </a:moveTo>
                    <a:lnTo>
                      <a:pt x="209550" y="161290"/>
                    </a:lnTo>
                    <a:lnTo>
                      <a:pt x="181610" y="161290"/>
                    </a:lnTo>
                    <a:lnTo>
                      <a:pt x="135255" y="38735"/>
                    </a:lnTo>
                    <a:lnTo>
                      <a:pt x="88265" y="161290"/>
                    </a:lnTo>
                    <a:lnTo>
                      <a:pt x="60325" y="161290"/>
                    </a:lnTo>
                    <a:lnTo>
                      <a:pt x="0" y="0"/>
                    </a:lnTo>
                    <a:lnTo>
                      <a:pt x="27940" y="0"/>
                    </a:lnTo>
                    <a:lnTo>
                      <a:pt x="74930" y="128905"/>
                    </a:lnTo>
                    <a:lnTo>
                      <a:pt x="123825" y="0"/>
                    </a:lnTo>
                    <a:lnTo>
                      <a:pt x="148590" y="0"/>
                    </a:lnTo>
                    <a:lnTo>
                      <a:pt x="196215" y="129540"/>
                    </a:lnTo>
                    <a:lnTo>
                      <a:pt x="244475" y="0"/>
                    </a:lnTo>
                    <a:lnTo>
                      <a:pt x="269875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906E38A9-D80D-D43A-5F2A-75B93F357F78}"/>
                  </a:ext>
                </a:extLst>
              </p:cNvPr>
              <p:cNvSpPr/>
              <p:nvPr/>
            </p:nvSpPr>
            <p:spPr>
              <a:xfrm>
                <a:off x="2437752" y="3051244"/>
                <a:ext cx="161289" cy="165099"/>
              </a:xfrm>
              <a:custGeom>
                <a:avLst/>
                <a:gdLst>
                  <a:gd name="connsiteX0" fmla="*/ 160655 w 161289"/>
                  <a:gd name="connsiteY0" fmla="*/ 92710 h 165099"/>
                  <a:gd name="connsiteX1" fmla="*/ 29845 w 161289"/>
                  <a:gd name="connsiteY1" fmla="*/ 92710 h 165099"/>
                  <a:gd name="connsiteX2" fmla="*/ 88265 w 161289"/>
                  <a:gd name="connsiteY2" fmla="*/ 139700 h 165099"/>
                  <a:gd name="connsiteX3" fmla="*/ 134620 w 161289"/>
                  <a:gd name="connsiteY3" fmla="*/ 120015 h 165099"/>
                  <a:gd name="connsiteX4" fmla="*/ 150495 w 161289"/>
                  <a:gd name="connsiteY4" fmla="*/ 139065 h 165099"/>
                  <a:gd name="connsiteX5" fmla="*/ 86995 w 161289"/>
                  <a:gd name="connsiteY5" fmla="*/ 165100 h 165099"/>
                  <a:gd name="connsiteX6" fmla="*/ 0 w 161289"/>
                  <a:gd name="connsiteY6" fmla="*/ 82550 h 165099"/>
                  <a:gd name="connsiteX7" fmla="*/ 81280 w 161289"/>
                  <a:gd name="connsiteY7" fmla="*/ 0 h 165099"/>
                  <a:gd name="connsiteX8" fmla="*/ 161290 w 161289"/>
                  <a:gd name="connsiteY8" fmla="*/ 83185 h 165099"/>
                  <a:gd name="connsiteX9" fmla="*/ 160655 w 161289"/>
                  <a:gd name="connsiteY9" fmla="*/ 92710 h 165099"/>
                  <a:gd name="connsiteX10" fmla="*/ 29845 w 161289"/>
                  <a:gd name="connsiteY10" fmla="*/ 71755 h 165099"/>
                  <a:gd name="connsiteX11" fmla="*/ 133350 w 161289"/>
                  <a:gd name="connsiteY11" fmla="*/ 71755 h 165099"/>
                  <a:gd name="connsiteX12" fmla="*/ 81280 w 161289"/>
                  <a:gd name="connsiteY12" fmla="*/ 25400 h 165099"/>
                  <a:gd name="connsiteX13" fmla="*/ 29845 w 161289"/>
                  <a:gd name="connsiteY13" fmla="*/ 71755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1289" h="165099">
                    <a:moveTo>
                      <a:pt x="160655" y="92710"/>
                    </a:moveTo>
                    <a:lnTo>
                      <a:pt x="29845" y="92710"/>
                    </a:lnTo>
                    <a:cubicBezTo>
                      <a:pt x="33655" y="121285"/>
                      <a:pt x="56515" y="139700"/>
                      <a:pt x="88265" y="139700"/>
                    </a:cubicBezTo>
                    <a:cubicBezTo>
                      <a:pt x="107315" y="139700"/>
                      <a:pt x="123190" y="133350"/>
                      <a:pt x="134620" y="120015"/>
                    </a:cubicBezTo>
                    <a:lnTo>
                      <a:pt x="150495" y="139065"/>
                    </a:lnTo>
                    <a:cubicBezTo>
                      <a:pt x="135890" y="156210"/>
                      <a:pt x="113665" y="165100"/>
                      <a:pt x="86995" y="165100"/>
                    </a:cubicBezTo>
                    <a:cubicBezTo>
                      <a:pt x="34925" y="165100"/>
                      <a:pt x="0" y="130810"/>
                      <a:pt x="0" y="82550"/>
                    </a:cubicBezTo>
                    <a:cubicBezTo>
                      <a:pt x="0" y="34925"/>
                      <a:pt x="34290" y="0"/>
                      <a:pt x="81280" y="0"/>
                    </a:cubicBezTo>
                    <a:cubicBezTo>
                      <a:pt x="128270" y="0"/>
                      <a:pt x="161290" y="33655"/>
                      <a:pt x="161290" y="83185"/>
                    </a:cubicBezTo>
                    <a:cubicBezTo>
                      <a:pt x="161290" y="86360"/>
                      <a:pt x="161290" y="90170"/>
                      <a:pt x="160655" y="92710"/>
                    </a:cubicBezTo>
                    <a:close/>
                    <a:moveTo>
                      <a:pt x="29845" y="71755"/>
                    </a:moveTo>
                    <a:lnTo>
                      <a:pt x="133350" y="71755"/>
                    </a:lnTo>
                    <a:cubicBezTo>
                      <a:pt x="130175" y="44450"/>
                      <a:pt x="109855" y="25400"/>
                      <a:pt x="81280" y="25400"/>
                    </a:cubicBezTo>
                    <a:cubicBezTo>
                      <a:pt x="53340" y="25400"/>
                      <a:pt x="33020" y="44450"/>
                      <a:pt x="29845" y="7175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649D862F-2891-530D-5EF9-994BB9D38EC3}"/>
                  </a:ext>
                </a:extLst>
              </p:cNvPr>
              <p:cNvSpPr/>
              <p:nvPr/>
            </p:nvSpPr>
            <p:spPr>
              <a:xfrm>
                <a:off x="2639682" y="3051880"/>
                <a:ext cx="86994" cy="163829"/>
              </a:xfrm>
              <a:custGeom>
                <a:avLst/>
                <a:gdLst>
                  <a:gd name="connsiteX0" fmla="*/ 86995 w 86994"/>
                  <a:gd name="connsiteY0" fmla="*/ 0 h 163829"/>
                  <a:gd name="connsiteX1" fmla="*/ 86995 w 86994"/>
                  <a:gd name="connsiteY1" fmla="*/ 28575 h 163829"/>
                  <a:gd name="connsiteX2" fmla="*/ 80010 w 86994"/>
                  <a:gd name="connsiteY2" fmla="*/ 28575 h 163829"/>
                  <a:gd name="connsiteX3" fmla="*/ 29210 w 86994"/>
                  <a:gd name="connsiteY3" fmla="*/ 83185 h 163829"/>
                  <a:gd name="connsiteX4" fmla="*/ 29210 w 86994"/>
                  <a:gd name="connsiteY4" fmla="*/ 163830 h 163829"/>
                  <a:gd name="connsiteX5" fmla="*/ 0 w 86994"/>
                  <a:gd name="connsiteY5" fmla="*/ 163830 h 163829"/>
                  <a:gd name="connsiteX6" fmla="*/ 0 w 86994"/>
                  <a:gd name="connsiteY6" fmla="*/ 2540 h 163829"/>
                  <a:gd name="connsiteX7" fmla="*/ 27940 w 86994"/>
                  <a:gd name="connsiteY7" fmla="*/ 2540 h 163829"/>
                  <a:gd name="connsiteX8" fmla="*/ 27940 w 86994"/>
                  <a:gd name="connsiteY8" fmla="*/ 29845 h 163829"/>
                  <a:gd name="connsiteX9" fmla="*/ 86995 w 86994"/>
                  <a:gd name="connsiteY9" fmla="*/ 0 h 163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94" h="163829">
                    <a:moveTo>
                      <a:pt x="86995" y="0"/>
                    </a:moveTo>
                    <a:lnTo>
                      <a:pt x="86995" y="28575"/>
                    </a:lnTo>
                    <a:cubicBezTo>
                      <a:pt x="84455" y="28575"/>
                      <a:pt x="82550" y="28575"/>
                      <a:pt x="80010" y="28575"/>
                    </a:cubicBezTo>
                    <a:cubicBezTo>
                      <a:pt x="48895" y="28575"/>
                      <a:pt x="29210" y="47625"/>
                      <a:pt x="29210" y="83185"/>
                    </a:cubicBezTo>
                    <a:lnTo>
                      <a:pt x="29210" y="163830"/>
                    </a:lnTo>
                    <a:lnTo>
                      <a:pt x="0" y="163830"/>
                    </a:lnTo>
                    <a:lnTo>
                      <a:pt x="0" y="2540"/>
                    </a:lnTo>
                    <a:lnTo>
                      <a:pt x="27940" y="2540"/>
                    </a:lnTo>
                    <a:lnTo>
                      <a:pt x="27940" y="29845"/>
                    </a:lnTo>
                    <a:cubicBezTo>
                      <a:pt x="38735" y="10160"/>
                      <a:pt x="58420" y="0"/>
                      <a:pt x="86995" y="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D1B96A3C-E9C9-68A5-6A8C-B415EB38EB7E}"/>
                  </a:ext>
                </a:extLst>
              </p:cNvPr>
              <p:cNvSpPr/>
              <p:nvPr/>
            </p:nvSpPr>
            <p:spPr>
              <a:xfrm>
                <a:off x="2757792" y="2984570"/>
                <a:ext cx="39370" cy="230504"/>
              </a:xfrm>
              <a:custGeom>
                <a:avLst/>
                <a:gdLst>
                  <a:gd name="connsiteX0" fmla="*/ 0 w 39370"/>
                  <a:gd name="connsiteY0" fmla="*/ 19050 h 230504"/>
                  <a:gd name="connsiteX1" fmla="*/ 19685 w 39370"/>
                  <a:gd name="connsiteY1" fmla="*/ 0 h 230504"/>
                  <a:gd name="connsiteX2" fmla="*/ 39370 w 39370"/>
                  <a:gd name="connsiteY2" fmla="*/ 18415 h 230504"/>
                  <a:gd name="connsiteX3" fmla="*/ 19685 w 39370"/>
                  <a:gd name="connsiteY3" fmla="*/ 38100 h 230504"/>
                  <a:gd name="connsiteX4" fmla="*/ 0 w 39370"/>
                  <a:gd name="connsiteY4" fmla="*/ 19050 h 230504"/>
                  <a:gd name="connsiteX5" fmla="*/ 5080 w 39370"/>
                  <a:gd name="connsiteY5" fmla="*/ 69215 h 230504"/>
                  <a:gd name="connsiteX6" fmla="*/ 34290 w 39370"/>
                  <a:gd name="connsiteY6" fmla="*/ 69215 h 230504"/>
                  <a:gd name="connsiteX7" fmla="*/ 34290 w 39370"/>
                  <a:gd name="connsiteY7" fmla="*/ 230505 h 230504"/>
                  <a:gd name="connsiteX8" fmla="*/ 5080 w 39370"/>
                  <a:gd name="connsiteY8" fmla="*/ 230505 h 230504"/>
                  <a:gd name="connsiteX9" fmla="*/ 5080 w 39370"/>
                  <a:gd name="connsiteY9" fmla="*/ 69215 h 23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" h="230504">
                    <a:moveTo>
                      <a:pt x="0" y="19050"/>
                    </a:moveTo>
                    <a:cubicBezTo>
                      <a:pt x="0" y="8255"/>
                      <a:pt x="8255" y="0"/>
                      <a:pt x="19685" y="0"/>
                    </a:cubicBezTo>
                    <a:cubicBezTo>
                      <a:pt x="31115" y="0"/>
                      <a:pt x="39370" y="8255"/>
                      <a:pt x="39370" y="18415"/>
                    </a:cubicBezTo>
                    <a:cubicBezTo>
                      <a:pt x="39370" y="29210"/>
                      <a:pt x="31115" y="38100"/>
                      <a:pt x="19685" y="38100"/>
                    </a:cubicBezTo>
                    <a:cubicBezTo>
                      <a:pt x="8255" y="38100"/>
                      <a:pt x="0" y="29845"/>
                      <a:pt x="0" y="19050"/>
                    </a:cubicBezTo>
                    <a:close/>
                    <a:moveTo>
                      <a:pt x="5080" y="69215"/>
                    </a:moveTo>
                    <a:lnTo>
                      <a:pt x="34290" y="69215"/>
                    </a:lnTo>
                    <a:lnTo>
                      <a:pt x="34290" y="230505"/>
                    </a:lnTo>
                    <a:lnTo>
                      <a:pt x="5080" y="230505"/>
                    </a:lnTo>
                    <a:lnTo>
                      <a:pt x="5080" y="69215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F3366669-3355-646D-CF6A-4F97D3426E69}"/>
                  </a:ext>
                </a:extLst>
              </p:cNvPr>
              <p:cNvSpPr/>
              <p:nvPr/>
            </p:nvSpPr>
            <p:spPr>
              <a:xfrm>
                <a:off x="2847327" y="3051880"/>
                <a:ext cx="153669" cy="163194"/>
              </a:xfrm>
              <a:custGeom>
                <a:avLst/>
                <a:gdLst>
                  <a:gd name="connsiteX0" fmla="*/ 153670 w 153669"/>
                  <a:gd name="connsiteY0" fmla="*/ 70485 h 163194"/>
                  <a:gd name="connsiteX1" fmla="*/ 153670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70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70" y="70485"/>
                    </a:moveTo>
                    <a:lnTo>
                      <a:pt x="153670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5730" y="0"/>
                      <a:pt x="153670" y="22860"/>
                      <a:pt x="153670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F50B4F76-F3AC-CBD5-D43D-E7BD12B7F5E1}"/>
                  </a:ext>
                </a:extLst>
              </p:cNvPr>
              <p:cNvSpPr/>
              <p:nvPr/>
            </p:nvSpPr>
            <p:spPr>
              <a:xfrm>
                <a:off x="3041001" y="3052515"/>
                <a:ext cx="169544" cy="224154"/>
              </a:xfrm>
              <a:custGeom>
                <a:avLst/>
                <a:gdLst>
                  <a:gd name="connsiteX0" fmla="*/ 169545 w 169544"/>
                  <a:gd name="connsiteY0" fmla="*/ 1270 h 224154"/>
                  <a:gd name="connsiteX1" fmla="*/ 169545 w 169544"/>
                  <a:gd name="connsiteY1" fmla="*/ 140970 h 224154"/>
                  <a:gd name="connsiteX2" fmla="*/ 85725 w 169544"/>
                  <a:gd name="connsiteY2" fmla="*/ 224155 h 224154"/>
                  <a:gd name="connsiteX3" fmla="*/ 8890 w 169544"/>
                  <a:gd name="connsiteY3" fmla="*/ 200025 h 224154"/>
                  <a:gd name="connsiteX4" fmla="*/ 22860 w 169544"/>
                  <a:gd name="connsiteY4" fmla="*/ 177165 h 224154"/>
                  <a:gd name="connsiteX5" fmla="*/ 85090 w 169544"/>
                  <a:gd name="connsiteY5" fmla="*/ 198120 h 224154"/>
                  <a:gd name="connsiteX6" fmla="*/ 140335 w 169544"/>
                  <a:gd name="connsiteY6" fmla="*/ 144145 h 224154"/>
                  <a:gd name="connsiteX7" fmla="*/ 140335 w 169544"/>
                  <a:gd name="connsiteY7" fmla="*/ 131445 h 224154"/>
                  <a:gd name="connsiteX8" fmla="*/ 81915 w 169544"/>
                  <a:gd name="connsiteY8" fmla="*/ 156210 h 224154"/>
                  <a:gd name="connsiteX9" fmla="*/ 0 w 169544"/>
                  <a:gd name="connsiteY9" fmla="*/ 78105 h 224154"/>
                  <a:gd name="connsiteX10" fmla="*/ 81915 w 169544"/>
                  <a:gd name="connsiteY10" fmla="*/ 0 h 224154"/>
                  <a:gd name="connsiteX11" fmla="*/ 141605 w 169544"/>
                  <a:gd name="connsiteY11" fmla="*/ 26670 h 224154"/>
                  <a:gd name="connsiteX12" fmla="*/ 141605 w 169544"/>
                  <a:gd name="connsiteY12" fmla="*/ 1905 h 224154"/>
                  <a:gd name="connsiteX13" fmla="*/ 169545 w 169544"/>
                  <a:gd name="connsiteY13" fmla="*/ 1905 h 224154"/>
                  <a:gd name="connsiteX14" fmla="*/ 140970 w 169544"/>
                  <a:gd name="connsiteY14" fmla="*/ 77470 h 224154"/>
                  <a:gd name="connsiteX15" fmla="*/ 85725 w 169544"/>
                  <a:gd name="connsiteY15" fmla="*/ 24765 h 224154"/>
                  <a:gd name="connsiteX16" fmla="*/ 29845 w 169544"/>
                  <a:gd name="connsiteY16" fmla="*/ 77470 h 224154"/>
                  <a:gd name="connsiteX17" fmla="*/ 85725 w 169544"/>
                  <a:gd name="connsiteY17" fmla="*/ 130175 h 224154"/>
                  <a:gd name="connsiteX18" fmla="*/ 140970 w 169544"/>
                  <a:gd name="connsiteY18" fmla="*/ 77470 h 224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544" h="224154">
                    <a:moveTo>
                      <a:pt x="169545" y="1270"/>
                    </a:moveTo>
                    <a:lnTo>
                      <a:pt x="169545" y="140970"/>
                    </a:lnTo>
                    <a:cubicBezTo>
                      <a:pt x="169545" y="198120"/>
                      <a:pt x="140335" y="224155"/>
                      <a:pt x="85725" y="224155"/>
                    </a:cubicBezTo>
                    <a:cubicBezTo>
                      <a:pt x="55880" y="224155"/>
                      <a:pt x="26035" y="215900"/>
                      <a:pt x="8890" y="200025"/>
                    </a:cubicBezTo>
                    <a:lnTo>
                      <a:pt x="22860" y="177165"/>
                    </a:lnTo>
                    <a:cubicBezTo>
                      <a:pt x="38100" y="189865"/>
                      <a:pt x="60960" y="198120"/>
                      <a:pt x="85090" y="198120"/>
                    </a:cubicBezTo>
                    <a:cubicBezTo>
                      <a:pt x="123190" y="198120"/>
                      <a:pt x="140335" y="180340"/>
                      <a:pt x="140335" y="144145"/>
                    </a:cubicBezTo>
                    <a:lnTo>
                      <a:pt x="140335" y="131445"/>
                    </a:lnTo>
                    <a:cubicBezTo>
                      <a:pt x="126365" y="147955"/>
                      <a:pt x="105410" y="156210"/>
                      <a:pt x="81915" y="156210"/>
                    </a:cubicBezTo>
                    <a:cubicBezTo>
                      <a:pt x="35560" y="156210"/>
                      <a:pt x="0" y="124460"/>
                      <a:pt x="0" y="78105"/>
                    </a:cubicBezTo>
                    <a:cubicBezTo>
                      <a:pt x="0" y="31750"/>
                      <a:pt x="35560" y="0"/>
                      <a:pt x="81915" y="0"/>
                    </a:cubicBezTo>
                    <a:cubicBezTo>
                      <a:pt x="106045" y="0"/>
                      <a:pt x="127635" y="8890"/>
                      <a:pt x="141605" y="26670"/>
                    </a:cubicBezTo>
                    <a:lnTo>
                      <a:pt x="141605" y="1905"/>
                    </a:lnTo>
                    <a:lnTo>
                      <a:pt x="169545" y="1905"/>
                    </a:lnTo>
                    <a:close/>
                    <a:moveTo>
                      <a:pt x="140970" y="77470"/>
                    </a:moveTo>
                    <a:cubicBezTo>
                      <a:pt x="140970" y="46355"/>
                      <a:pt x="118110" y="24765"/>
                      <a:pt x="85725" y="24765"/>
                    </a:cubicBezTo>
                    <a:cubicBezTo>
                      <a:pt x="53340" y="24765"/>
                      <a:pt x="29845" y="45720"/>
                      <a:pt x="29845" y="77470"/>
                    </a:cubicBezTo>
                    <a:cubicBezTo>
                      <a:pt x="29845" y="108585"/>
                      <a:pt x="52705" y="130175"/>
                      <a:pt x="85725" y="130175"/>
                    </a:cubicBezTo>
                    <a:cubicBezTo>
                      <a:pt x="118110" y="130175"/>
                      <a:pt x="140970" y="108585"/>
                      <a:pt x="140970" y="7747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B6D1808D-7043-9EEB-6052-0CB2BA664B56}"/>
                  </a:ext>
                </a:extLst>
              </p:cNvPr>
              <p:cNvSpPr/>
              <p:nvPr/>
            </p:nvSpPr>
            <p:spPr>
              <a:xfrm>
                <a:off x="3352786" y="3001715"/>
                <a:ext cx="30479" cy="213359"/>
              </a:xfrm>
              <a:custGeom>
                <a:avLst/>
                <a:gdLst>
                  <a:gd name="connsiteX0" fmla="*/ 0 w 30479"/>
                  <a:gd name="connsiteY0" fmla="*/ 0 h 213359"/>
                  <a:gd name="connsiteX1" fmla="*/ 30480 w 30479"/>
                  <a:gd name="connsiteY1" fmla="*/ 0 h 213359"/>
                  <a:gd name="connsiteX2" fmla="*/ 30480 w 30479"/>
                  <a:gd name="connsiteY2" fmla="*/ 213360 h 213359"/>
                  <a:gd name="connsiteX3" fmla="*/ 0 w 30479"/>
                  <a:gd name="connsiteY3" fmla="*/ 213360 h 213359"/>
                  <a:gd name="connsiteX4" fmla="*/ 0 w 30479"/>
                  <a:gd name="connsiteY4" fmla="*/ 0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79" h="213359">
                    <a:moveTo>
                      <a:pt x="0" y="0"/>
                    </a:moveTo>
                    <a:lnTo>
                      <a:pt x="30480" y="0"/>
                    </a:lnTo>
                    <a:lnTo>
                      <a:pt x="30480" y="213360"/>
                    </a:lnTo>
                    <a:lnTo>
                      <a:pt x="0" y="2133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4B5ACFEC-5755-B13A-FD5B-4FEE2A5EE097}"/>
                  </a:ext>
                </a:extLst>
              </p:cNvPr>
              <p:cNvSpPr/>
              <p:nvPr/>
            </p:nvSpPr>
            <p:spPr>
              <a:xfrm>
                <a:off x="3442321" y="3051880"/>
                <a:ext cx="153669" cy="163194"/>
              </a:xfrm>
              <a:custGeom>
                <a:avLst/>
                <a:gdLst>
                  <a:gd name="connsiteX0" fmla="*/ 153670 w 153669"/>
                  <a:gd name="connsiteY0" fmla="*/ 70485 h 163194"/>
                  <a:gd name="connsiteX1" fmla="*/ 153670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70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70" y="70485"/>
                    </a:moveTo>
                    <a:lnTo>
                      <a:pt x="153670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6365" y="0"/>
                      <a:pt x="153670" y="22860"/>
                      <a:pt x="153670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A17152A7-C6A5-3457-4DE0-6FCCA4D7FEB3}"/>
                  </a:ext>
                </a:extLst>
              </p:cNvPr>
              <p:cNvSpPr/>
              <p:nvPr/>
            </p:nvSpPr>
            <p:spPr>
              <a:xfrm>
                <a:off x="3649966" y="3051880"/>
                <a:ext cx="153669" cy="163194"/>
              </a:xfrm>
              <a:custGeom>
                <a:avLst/>
                <a:gdLst>
                  <a:gd name="connsiteX0" fmla="*/ 153670 w 153669"/>
                  <a:gd name="connsiteY0" fmla="*/ 70485 h 163194"/>
                  <a:gd name="connsiteX1" fmla="*/ 153670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70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70" y="70485"/>
                    </a:moveTo>
                    <a:lnTo>
                      <a:pt x="153670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6365" y="0"/>
                      <a:pt x="153670" y="22860"/>
                      <a:pt x="153670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3D3AE73F-A4E3-8203-5FED-480A92146339}"/>
                  </a:ext>
                </a:extLst>
              </p:cNvPr>
              <p:cNvSpPr/>
              <p:nvPr/>
            </p:nvSpPr>
            <p:spPr>
              <a:xfrm>
                <a:off x="3844276" y="3051880"/>
                <a:ext cx="167639" cy="165099"/>
              </a:xfrm>
              <a:custGeom>
                <a:avLst/>
                <a:gdLst>
                  <a:gd name="connsiteX0" fmla="*/ 0 w 167639"/>
                  <a:gd name="connsiteY0" fmla="*/ 82550 h 165099"/>
                  <a:gd name="connsiteX1" fmla="*/ 83820 w 167639"/>
                  <a:gd name="connsiteY1" fmla="*/ 0 h 165099"/>
                  <a:gd name="connsiteX2" fmla="*/ 167640 w 167639"/>
                  <a:gd name="connsiteY2" fmla="*/ 82550 h 165099"/>
                  <a:gd name="connsiteX3" fmla="*/ 83820 w 167639"/>
                  <a:gd name="connsiteY3" fmla="*/ 165100 h 165099"/>
                  <a:gd name="connsiteX4" fmla="*/ 0 w 167639"/>
                  <a:gd name="connsiteY4" fmla="*/ 82550 h 165099"/>
                  <a:gd name="connsiteX5" fmla="*/ 138430 w 167639"/>
                  <a:gd name="connsiteY5" fmla="*/ 82550 h 165099"/>
                  <a:gd name="connsiteX6" fmla="*/ 84455 w 167639"/>
                  <a:gd name="connsiteY6" fmla="*/ 26035 h 165099"/>
                  <a:gd name="connsiteX7" fmla="*/ 29845 w 167639"/>
                  <a:gd name="connsiteY7" fmla="*/ 82550 h 165099"/>
                  <a:gd name="connsiteX8" fmla="*/ 84455 w 167639"/>
                  <a:gd name="connsiteY8" fmla="*/ 139700 h 165099"/>
                  <a:gd name="connsiteX9" fmla="*/ 138430 w 167639"/>
                  <a:gd name="connsiteY9" fmla="*/ 8255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7639" h="165099">
                    <a:moveTo>
                      <a:pt x="0" y="82550"/>
                    </a:moveTo>
                    <a:cubicBezTo>
                      <a:pt x="0" y="34290"/>
                      <a:pt x="35560" y="0"/>
                      <a:pt x="83820" y="0"/>
                    </a:cubicBezTo>
                    <a:cubicBezTo>
                      <a:pt x="132080" y="0"/>
                      <a:pt x="167640" y="34290"/>
                      <a:pt x="167640" y="82550"/>
                    </a:cubicBezTo>
                    <a:cubicBezTo>
                      <a:pt x="167640" y="130810"/>
                      <a:pt x="132080" y="165100"/>
                      <a:pt x="83820" y="165100"/>
                    </a:cubicBezTo>
                    <a:cubicBezTo>
                      <a:pt x="35560" y="165100"/>
                      <a:pt x="0" y="130810"/>
                      <a:pt x="0" y="82550"/>
                    </a:cubicBezTo>
                    <a:close/>
                    <a:moveTo>
                      <a:pt x="138430" y="82550"/>
                    </a:moveTo>
                    <a:cubicBezTo>
                      <a:pt x="138430" y="48260"/>
                      <a:pt x="115570" y="26035"/>
                      <a:pt x="84455" y="26035"/>
                    </a:cubicBezTo>
                    <a:cubicBezTo>
                      <a:pt x="53340" y="26035"/>
                      <a:pt x="29845" y="48260"/>
                      <a:pt x="29845" y="82550"/>
                    </a:cubicBezTo>
                    <a:cubicBezTo>
                      <a:pt x="29845" y="116840"/>
                      <a:pt x="53340" y="139700"/>
                      <a:pt x="84455" y="139700"/>
                    </a:cubicBezTo>
                    <a:cubicBezTo>
                      <a:pt x="115570" y="139700"/>
                      <a:pt x="138430" y="116840"/>
                      <a:pt x="138430" y="825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8988823B-7637-64AC-0F84-78C3ADE83667}"/>
                  </a:ext>
                </a:extLst>
              </p:cNvPr>
              <p:cNvSpPr/>
              <p:nvPr/>
            </p:nvSpPr>
            <p:spPr>
              <a:xfrm>
                <a:off x="4019535" y="3053784"/>
                <a:ext cx="171449" cy="161289"/>
              </a:xfrm>
              <a:custGeom>
                <a:avLst/>
                <a:gdLst>
                  <a:gd name="connsiteX0" fmla="*/ 171450 w 171449"/>
                  <a:gd name="connsiteY0" fmla="*/ 0 h 161289"/>
                  <a:gd name="connsiteX1" fmla="*/ 100965 w 171449"/>
                  <a:gd name="connsiteY1" fmla="*/ 161290 h 161289"/>
                  <a:gd name="connsiteX2" fmla="*/ 71120 w 171449"/>
                  <a:gd name="connsiteY2" fmla="*/ 161290 h 161289"/>
                  <a:gd name="connsiteX3" fmla="*/ 0 w 171449"/>
                  <a:gd name="connsiteY3" fmla="*/ 0 h 161289"/>
                  <a:gd name="connsiteX4" fmla="*/ 30480 w 171449"/>
                  <a:gd name="connsiteY4" fmla="*/ 0 h 161289"/>
                  <a:gd name="connsiteX5" fmla="*/ 85725 w 171449"/>
                  <a:gd name="connsiteY5" fmla="*/ 129540 h 161289"/>
                  <a:gd name="connsiteX6" fmla="*/ 142240 w 171449"/>
                  <a:gd name="connsiteY6" fmla="*/ 0 h 161289"/>
                  <a:gd name="connsiteX7" fmla="*/ 171450 w 171449"/>
                  <a:gd name="connsiteY7" fmla="*/ 0 h 161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49" h="161289">
                    <a:moveTo>
                      <a:pt x="171450" y="0"/>
                    </a:moveTo>
                    <a:lnTo>
                      <a:pt x="100965" y="161290"/>
                    </a:lnTo>
                    <a:lnTo>
                      <a:pt x="71120" y="161290"/>
                    </a:lnTo>
                    <a:lnTo>
                      <a:pt x="0" y="0"/>
                    </a:lnTo>
                    <a:lnTo>
                      <a:pt x="30480" y="0"/>
                    </a:lnTo>
                    <a:lnTo>
                      <a:pt x="85725" y="129540"/>
                    </a:lnTo>
                    <a:lnTo>
                      <a:pt x="142240" y="0"/>
                    </a:lnTo>
                    <a:lnTo>
                      <a:pt x="171450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5091A892-A847-6454-DE1F-5FEDCD867A14}"/>
                  </a:ext>
                </a:extLst>
              </p:cNvPr>
              <p:cNvSpPr/>
              <p:nvPr/>
            </p:nvSpPr>
            <p:spPr>
              <a:xfrm>
                <a:off x="4200510" y="3051880"/>
                <a:ext cx="140969" cy="165099"/>
              </a:xfrm>
              <a:custGeom>
                <a:avLst/>
                <a:gdLst>
                  <a:gd name="connsiteX0" fmla="*/ 140970 w 140969"/>
                  <a:gd name="connsiteY0" fmla="*/ 66040 h 165099"/>
                  <a:gd name="connsiteX1" fmla="*/ 140970 w 140969"/>
                  <a:gd name="connsiteY1" fmla="*/ 163830 h 165099"/>
                  <a:gd name="connsiteX2" fmla="*/ 113030 w 140969"/>
                  <a:gd name="connsiteY2" fmla="*/ 163830 h 165099"/>
                  <a:gd name="connsiteX3" fmla="*/ 113030 w 140969"/>
                  <a:gd name="connsiteY3" fmla="*/ 142240 h 165099"/>
                  <a:gd name="connsiteX4" fmla="*/ 59690 w 140969"/>
                  <a:gd name="connsiteY4" fmla="*/ 165100 h 165099"/>
                  <a:gd name="connsiteX5" fmla="*/ 0 w 140969"/>
                  <a:gd name="connsiteY5" fmla="*/ 117475 h 165099"/>
                  <a:gd name="connsiteX6" fmla="*/ 64770 w 140969"/>
                  <a:gd name="connsiteY6" fmla="*/ 70485 h 165099"/>
                  <a:gd name="connsiteX7" fmla="*/ 111125 w 140969"/>
                  <a:gd name="connsiteY7" fmla="*/ 70485 h 165099"/>
                  <a:gd name="connsiteX8" fmla="*/ 111125 w 140969"/>
                  <a:gd name="connsiteY8" fmla="*/ 64770 h 165099"/>
                  <a:gd name="connsiteX9" fmla="*/ 67945 w 140969"/>
                  <a:gd name="connsiteY9" fmla="*/ 26035 h 165099"/>
                  <a:gd name="connsiteX10" fmla="*/ 16510 w 140969"/>
                  <a:gd name="connsiteY10" fmla="*/ 43180 h 165099"/>
                  <a:gd name="connsiteX11" fmla="*/ 4445 w 140969"/>
                  <a:gd name="connsiteY11" fmla="*/ 20955 h 165099"/>
                  <a:gd name="connsiteX12" fmla="*/ 71120 w 140969"/>
                  <a:gd name="connsiteY12" fmla="*/ 0 h 165099"/>
                  <a:gd name="connsiteX13" fmla="*/ 140970 w 140969"/>
                  <a:gd name="connsiteY13" fmla="*/ 66040 h 165099"/>
                  <a:gd name="connsiteX14" fmla="*/ 111760 w 140969"/>
                  <a:gd name="connsiteY14" fmla="*/ 114300 h 165099"/>
                  <a:gd name="connsiteX15" fmla="*/ 111760 w 140969"/>
                  <a:gd name="connsiteY15" fmla="*/ 91440 h 165099"/>
                  <a:gd name="connsiteX16" fmla="*/ 66675 w 140969"/>
                  <a:gd name="connsiteY16" fmla="*/ 91440 h 165099"/>
                  <a:gd name="connsiteX17" fmla="*/ 29210 w 140969"/>
                  <a:gd name="connsiteY17" fmla="*/ 116205 h 165099"/>
                  <a:gd name="connsiteX18" fmla="*/ 64770 w 140969"/>
                  <a:gd name="connsiteY18" fmla="*/ 142240 h 165099"/>
                  <a:gd name="connsiteX19" fmla="*/ 111760 w 140969"/>
                  <a:gd name="connsiteY19" fmla="*/ 11430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69" h="165099">
                    <a:moveTo>
                      <a:pt x="140970" y="66040"/>
                    </a:moveTo>
                    <a:lnTo>
                      <a:pt x="140970" y="163830"/>
                    </a:lnTo>
                    <a:lnTo>
                      <a:pt x="113030" y="163830"/>
                    </a:lnTo>
                    <a:lnTo>
                      <a:pt x="113030" y="142240"/>
                    </a:lnTo>
                    <a:cubicBezTo>
                      <a:pt x="103505" y="156845"/>
                      <a:pt x="85090" y="165100"/>
                      <a:pt x="59690" y="165100"/>
                    </a:cubicBezTo>
                    <a:cubicBezTo>
                      <a:pt x="22860" y="165100"/>
                      <a:pt x="0" y="145415"/>
                      <a:pt x="0" y="117475"/>
                    </a:cubicBezTo>
                    <a:cubicBezTo>
                      <a:pt x="0" y="91440"/>
                      <a:pt x="16510" y="70485"/>
                      <a:pt x="64770" y="70485"/>
                    </a:cubicBezTo>
                    <a:lnTo>
                      <a:pt x="111125" y="70485"/>
                    </a:lnTo>
                    <a:lnTo>
                      <a:pt x="111125" y="64770"/>
                    </a:lnTo>
                    <a:cubicBezTo>
                      <a:pt x="111125" y="40005"/>
                      <a:pt x="96520" y="26035"/>
                      <a:pt x="67945" y="26035"/>
                    </a:cubicBezTo>
                    <a:cubicBezTo>
                      <a:pt x="48895" y="26035"/>
                      <a:pt x="29210" y="33020"/>
                      <a:pt x="16510" y="43180"/>
                    </a:cubicBezTo>
                    <a:lnTo>
                      <a:pt x="4445" y="20955"/>
                    </a:lnTo>
                    <a:cubicBezTo>
                      <a:pt x="20955" y="7620"/>
                      <a:pt x="45085" y="0"/>
                      <a:pt x="71120" y="0"/>
                    </a:cubicBezTo>
                    <a:cubicBezTo>
                      <a:pt x="115570" y="0"/>
                      <a:pt x="140970" y="21590"/>
                      <a:pt x="140970" y="66040"/>
                    </a:cubicBezTo>
                    <a:close/>
                    <a:moveTo>
                      <a:pt x="111760" y="114300"/>
                    </a:moveTo>
                    <a:lnTo>
                      <a:pt x="111760" y="91440"/>
                    </a:lnTo>
                    <a:lnTo>
                      <a:pt x="66675" y="91440"/>
                    </a:lnTo>
                    <a:cubicBezTo>
                      <a:pt x="37465" y="91440"/>
                      <a:pt x="29210" y="102870"/>
                      <a:pt x="29210" y="116205"/>
                    </a:cubicBezTo>
                    <a:cubicBezTo>
                      <a:pt x="29210" y="132080"/>
                      <a:pt x="42545" y="142240"/>
                      <a:pt x="64770" y="142240"/>
                    </a:cubicBezTo>
                    <a:cubicBezTo>
                      <a:pt x="86995" y="142875"/>
                      <a:pt x="104140" y="132715"/>
                      <a:pt x="111760" y="11430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4D19B8C9-FF46-0F15-AF88-79FF754CA622}"/>
                  </a:ext>
                </a:extLst>
              </p:cNvPr>
              <p:cNvSpPr/>
              <p:nvPr/>
            </p:nvSpPr>
            <p:spPr>
              <a:xfrm>
                <a:off x="4371960" y="3017590"/>
                <a:ext cx="114299" cy="199389"/>
              </a:xfrm>
              <a:custGeom>
                <a:avLst/>
                <a:gdLst>
                  <a:gd name="connsiteX0" fmla="*/ 114300 w 114299"/>
                  <a:gd name="connsiteY0" fmla="*/ 187960 h 199389"/>
                  <a:gd name="connsiteX1" fmla="*/ 78740 w 114299"/>
                  <a:gd name="connsiteY1" fmla="*/ 199390 h 199389"/>
                  <a:gd name="connsiteX2" fmla="*/ 27305 w 114299"/>
                  <a:gd name="connsiteY2" fmla="*/ 148590 h 199389"/>
                  <a:gd name="connsiteX3" fmla="*/ 27305 w 114299"/>
                  <a:gd name="connsiteY3" fmla="*/ 59690 h 199389"/>
                  <a:gd name="connsiteX4" fmla="*/ 0 w 114299"/>
                  <a:gd name="connsiteY4" fmla="*/ 59690 h 199389"/>
                  <a:gd name="connsiteX5" fmla="*/ 0 w 114299"/>
                  <a:gd name="connsiteY5" fmla="*/ 35560 h 199389"/>
                  <a:gd name="connsiteX6" fmla="*/ 27305 w 114299"/>
                  <a:gd name="connsiteY6" fmla="*/ 35560 h 199389"/>
                  <a:gd name="connsiteX7" fmla="*/ 27305 w 114299"/>
                  <a:gd name="connsiteY7" fmla="*/ 0 h 199389"/>
                  <a:gd name="connsiteX8" fmla="*/ 56515 w 114299"/>
                  <a:gd name="connsiteY8" fmla="*/ 0 h 199389"/>
                  <a:gd name="connsiteX9" fmla="*/ 56515 w 114299"/>
                  <a:gd name="connsiteY9" fmla="*/ 35560 h 199389"/>
                  <a:gd name="connsiteX10" fmla="*/ 102870 w 114299"/>
                  <a:gd name="connsiteY10" fmla="*/ 35560 h 199389"/>
                  <a:gd name="connsiteX11" fmla="*/ 102870 w 114299"/>
                  <a:gd name="connsiteY11" fmla="*/ 59690 h 199389"/>
                  <a:gd name="connsiteX12" fmla="*/ 56515 w 114299"/>
                  <a:gd name="connsiteY12" fmla="*/ 59690 h 199389"/>
                  <a:gd name="connsiteX13" fmla="*/ 56515 w 114299"/>
                  <a:gd name="connsiteY13" fmla="*/ 147955 h 199389"/>
                  <a:gd name="connsiteX14" fmla="*/ 81915 w 114299"/>
                  <a:gd name="connsiteY14" fmla="*/ 175260 h 199389"/>
                  <a:gd name="connsiteX15" fmla="*/ 104775 w 114299"/>
                  <a:gd name="connsiteY15" fmla="*/ 167640 h 199389"/>
                  <a:gd name="connsiteX16" fmla="*/ 114300 w 114299"/>
                  <a:gd name="connsiteY16" fmla="*/ 187960 h 199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299" h="199389">
                    <a:moveTo>
                      <a:pt x="114300" y="187960"/>
                    </a:moveTo>
                    <a:cubicBezTo>
                      <a:pt x="105410" y="195580"/>
                      <a:pt x="92075" y="199390"/>
                      <a:pt x="78740" y="199390"/>
                    </a:cubicBezTo>
                    <a:cubicBezTo>
                      <a:pt x="46355" y="199390"/>
                      <a:pt x="27305" y="181610"/>
                      <a:pt x="27305" y="148590"/>
                    </a:cubicBezTo>
                    <a:lnTo>
                      <a:pt x="27305" y="59690"/>
                    </a:lnTo>
                    <a:lnTo>
                      <a:pt x="0" y="59690"/>
                    </a:lnTo>
                    <a:lnTo>
                      <a:pt x="0" y="35560"/>
                    </a:lnTo>
                    <a:lnTo>
                      <a:pt x="27305" y="35560"/>
                    </a:lnTo>
                    <a:lnTo>
                      <a:pt x="27305" y="0"/>
                    </a:lnTo>
                    <a:lnTo>
                      <a:pt x="56515" y="0"/>
                    </a:lnTo>
                    <a:lnTo>
                      <a:pt x="56515" y="35560"/>
                    </a:lnTo>
                    <a:lnTo>
                      <a:pt x="102870" y="35560"/>
                    </a:lnTo>
                    <a:lnTo>
                      <a:pt x="102870" y="59690"/>
                    </a:lnTo>
                    <a:lnTo>
                      <a:pt x="56515" y="59690"/>
                    </a:lnTo>
                    <a:lnTo>
                      <a:pt x="56515" y="147955"/>
                    </a:lnTo>
                    <a:cubicBezTo>
                      <a:pt x="56515" y="165100"/>
                      <a:pt x="65405" y="175260"/>
                      <a:pt x="81915" y="175260"/>
                    </a:cubicBezTo>
                    <a:cubicBezTo>
                      <a:pt x="90170" y="175260"/>
                      <a:pt x="98425" y="172720"/>
                      <a:pt x="104775" y="167640"/>
                    </a:cubicBezTo>
                    <a:lnTo>
                      <a:pt x="114300" y="18796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0BBF7260-7C4D-4916-1F68-7A4417788770}"/>
                  </a:ext>
                </a:extLst>
              </p:cNvPr>
              <p:cNvSpPr/>
              <p:nvPr/>
            </p:nvSpPr>
            <p:spPr>
              <a:xfrm>
                <a:off x="4516739" y="2984570"/>
                <a:ext cx="39370" cy="230504"/>
              </a:xfrm>
              <a:custGeom>
                <a:avLst/>
                <a:gdLst>
                  <a:gd name="connsiteX0" fmla="*/ 0 w 39370"/>
                  <a:gd name="connsiteY0" fmla="*/ 19050 h 230504"/>
                  <a:gd name="connsiteX1" fmla="*/ 19685 w 39370"/>
                  <a:gd name="connsiteY1" fmla="*/ 0 h 230504"/>
                  <a:gd name="connsiteX2" fmla="*/ 39370 w 39370"/>
                  <a:gd name="connsiteY2" fmla="*/ 18415 h 230504"/>
                  <a:gd name="connsiteX3" fmla="*/ 19685 w 39370"/>
                  <a:gd name="connsiteY3" fmla="*/ 38100 h 230504"/>
                  <a:gd name="connsiteX4" fmla="*/ 0 w 39370"/>
                  <a:gd name="connsiteY4" fmla="*/ 19050 h 230504"/>
                  <a:gd name="connsiteX5" fmla="*/ 5080 w 39370"/>
                  <a:gd name="connsiteY5" fmla="*/ 69215 h 230504"/>
                  <a:gd name="connsiteX6" fmla="*/ 34290 w 39370"/>
                  <a:gd name="connsiteY6" fmla="*/ 69215 h 230504"/>
                  <a:gd name="connsiteX7" fmla="*/ 34290 w 39370"/>
                  <a:gd name="connsiteY7" fmla="*/ 230505 h 230504"/>
                  <a:gd name="connsiteX8" fmla="*/ 5080 w 39370"/>
                  <a:gd name="connsiteY8" fmla="*/ 230505 h 230504"/>
                  <a:gd name="connsiteX9" fmla="*/ 5080 w 39370"/>
                  <a:gd name="connsiteY9" fmla="*/ 69215 h 23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" h="230504">
                    <a:moveTo>
                      <a:pt x="0" y="19050"/>
                    </a:moveTo>
                    <a:cubicBezTo>
                      <a:pt x="0" y="8255"/>
                      <a:pt x="8255" y="0"/>
                      <a:pt x="19685" y="0"/>
                    </a:cubicBezTo>
                    <a:cubicBezTo>
                      <a:pt x="31115" y="0"/>
                      <a:pt x="39370" y="8255"/>
                      <a:pt x="39370" y="18415"/>
                    </a:cubicBezTo>
                    <a:cubicBezTo>
                      <a:pt x="39370" y="29210"/>
                      <a:pt x="31115" y="38100"/>
                      <a:pt x="19685" y="38100"/>
                    </a:cubicBezTo>
                    <a:cubicBezTo>
                      <a:pt x="8255" y="38100"/>
                      <a:pt x="0" y="29845"/>
                      <a:pt x="0" y="19050"/>
                    </a:cubicBezTo>
                    <a:close/>
                    <a:moveTo>
                      <a:pt x="5080" y="69215"/>
                    </a:moveTo>
                    <a:lnTo>
                      <a:pt x="34290" y="69215"/>
                    </a:lnTo>
                    <a:lnTo>
                      <a:pt x="34290" y="230505"/>
                    </a:lnTo>
                    <a:lnTo>
                      <a:pt x="5080" y="230505"/>
                    </a:lnTo>
                    <a:lnTo>
                      <a:pt x="5080" y="69215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4E8E4785-22B5-B033-A84A-275CF5026D79}"/>
                  </a:ext>
                </a:extLst>
              </p:cNvPr>
              <p:cNvSpPr/>
              <p:nvPr/>
            </p:nvSpPr>
            <p:spPr>
              <a:xfrm>
                <a:off x="4591669" y="3051880"/>
                <a:ext cx="167639" cy="165099"/>
              </a:xfrm>
              <a:custGeom>
                <a:avLst/>
                <a:gdLst>
                  <a:gd name="connsiteX0" fmla="*/ 0 w 167639"/>
                  <a:gd name="connsiteY0" fmla="*/ 82550 h 165099"/>
                  <a:gd name="connsiteX1" fmla="*/ 83820 w 167639"/>
                  <a:gd name="connsiteY1" fmla="*/ 0 h 165099"/>
                  <a:gd name="connsiteX2" fmla="*/ 167640 w 167639"/>
                  <a:gd name="connsiteY2" fmla="*/ 82550 h 165099"/>
                  <a:gd name="connsiteX3" fmla="*/ 83820 w 167639"/>
                  <a:gd name="connsiteY3" fmla="*/ 165100 h 165099"/>
                  <a:gd name="connsiteX4" fmla="*/ 0 w 167639"/>
                  <a:gd name="connsiteY4" fmla="*/ 82550 h 165099"/>
                  <a:gd name="connsiteX5" fmla="*/ 138430 w 167639"/>
                  <a:gd name="connsiteY5" fmla="*/ 82550 h 165099"/>
                  <a:gd name="connsiteX6" fmla="*/ 84455 w 167639"/>
                  <a:gd name="connsiteY6" fmla="*/ 26035 h 165099"/>
                  <a:gd name="connsiteX7" fmla="*/ 29845 w 167639"/>
                  <a:gd name="connsiteY7" fmla="*/ 82550 h 165099"/>
                  <a:gd name="connsiteX8" fmla="*/ 84455 w 167639"/>
                  <a:gd name="connsiteY8" fmla="*/ 139700 h 165099"/>
                  <a:gd name="connsiteX9" fmla="*/ 138430 w 167639"/>
                  <a:gd name="connsiteY9" fmla="*/ 8255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7639" h="165099">
                    <a:moveTo>
                      <a:pt x="0" y="82550"/>
                    </a:moveTo>
                    <a:cubicBezTo>
                      <a:pt x="0" y="34290"/>
                      <a:pt x="35560" y="0"/>
                      <a:pt x="83820" y="0"/>
                    </a:cubicBezTo>
                    <a:cubicBezTo>
                      <a:pt x="132080" y="0"/>
                      <a:pt x="167640" y="34290"/>
                      <a:pt x="167640" y="82550"/>
                    </a:cubicBezTo>
                    <a:cubicBezTo>
                      <a:pt x="167640" y="130810"/>
                      <a:pt x="132080" y="165100"/>
                      <a:pt x="83820" y="165100"/>
                    </a:cubicBezTo>
                    <a:cubicBezTo>
                      <a:pt x="35560" y="165100"/>
                      <a:pt x="0" y="130810"/>
                      <a:pt x="0" y="82550"/>
                    </a:cubicBezTo>
                    <a:close/>
                    <a:moveTo>
                      <a:pt x="138430" y="82550"/>
                    </a:moveTo>
                    <a:cubicBezTo>
                      <a:pt x="138430" y="48260"/>
                      <a:pt x="115570" y="26035"/>
                      <a:pt x="84455" y="26035"/>
                    </a:cubicBezTo>
                    <a:cubicBezTo>
                      <a:pt x="53340" y="26035"/>
                      <a:pt x="29845" y="48260"/>
                      <a:pt x="29845" y="82550"/>
                    </a:cubicBezTo>
                    <a:cubicBezTo>
                      <a:pt x="29845" y="116840"/>
                      <a:pt x="53340" y="139700"/>
                      <a:pt x="84455" y="139700"/>
                    </a:cubicBezTo>
                    <a:cubicBezTo>
                      <a:pt x="115570" y="139700"/>
                      <a:pt x="138430" y="116840"/>
                      <a:pt x="138430" y="825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86B6CF7F-6672-A7F1-0279-42054C2FACCB}"/>
                  </a:ext>
                </a:extLst>
              </p:cNvPr>
              <p:cNvSpPr/>
              <p:nvPr/>
            </p:nvSpPr>
            <p:spPr>
              <a:xfrm>
                <a:off x="4799949" y="3051880"/>
                <a:ext cx="153669" cy="163194"/>
              </a:xfrm>
              <a:custGeom>
                <a:avLst/>
                <a:gdLst>
                  <a:gd name="connsiteX0" fmla="*/ 153669 w 153669"/>
                  <a:gd name="connsiteY0" fmla="*/ 70485 h 163194"/>
                  <a:gd name="connsiteX1" fmla="*/ 153669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69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69" y="70485"/>
                    </a:moveTo>
                    <a:lnTo>
                      <a:pt x="153669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5730" y="0"/>
                      <a:pt x="153669" y="22860"/>
                      <a:pt x="153669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8" name="Freeform 767">
                <a:extLst>
                  <a:ext uri="{FF2B5EF4-FFF2-40B4-BE49-F238E27FC236}">
                    <a16:creationId xmlns:a16="http://schemas.microsoft.com/office/drawing/2014/main" id="{B4C6D389-ED7C-7BFD-40E1-E5E80ACE3B1E}"/>
                  </a:ext>
                </a:extLst>
              </p:cNvPr>
              <p:cNvSpPr/>
              <p:nvPr/>
            </p:nvSpPr>
            <p:spPr>
              <a:xfrm>
                <a:off x="5063474" y="3001715"/>
                <a:ext cx="176529" cy="213359"/>
              </a:xfrm>
              <a:custGeom>
                <a:avLst/>
                <a:gdLst>
                  <a:gd name="connsiteX0" fmla="*/ 73025 w 176529"/>
                  <a:gd name="connsiteY0" fmla="*/ 26670 h 213359"/>
                  <a:gd name="connsiteX1" fmla="*/ 0 w 176529"/>
                  <a:gd name="connsiteY1" fmla="*/ 26670 h 213359"/>
                  <a:gd name="connsiteX2" fmla="*/ 0 w 176529"/>
                  <a:gd name="connsiteY2" fmla="*/ 0 h 213359"/>
                  <a:gd name="connsiteX3" fmla="*/ 176530 w 176529"/>
                  <a:gd name="connsiteY3" fmla="*/ 0 h 213359"/>
                  <a:gd name="connsiteX4" fmla="*/ 176530 w 176529"/>
                  <a:gd name="connsiteY4" fmla="*/ 26670 h 213359"/>
                  <a:gd name="connsiteX5" fmla="*/ 103505 w 176529"/>
                  <a:gd name="connsiteY5" fmla="*/ 26670 h 213359"/>
                  <a:gd name="connsiteX6" fmla="*/ 103505 w 176529"/>
                  <a:gd name="connsiteY6" fmla="*/ 213360 h 213359"/>
                  <a:gd name="connsiteX7" fmla="*/ 73025 w 176529"/>
                  <a:gd name="connsiteY7" fmla="*/ 213360 h 213359"/>
                  <a:gd name="connsiteX8" fmla="*/ 73025 w 176529"/>
                  <a:gd name="connsiteY8" fmla="*/ 26670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529" h="213359">
                    <a:moveTo>
                      <a:pt x="73025" y="26670"/>
                    </a:moveTo>
                    <a:lnTo>
                      <a:pt x="0" y="26670"/>
                    </a:lnTo>
                    <a:lnTo>
                      <a:pt x="0" y="0"/>
                    </a:lnTo>
                    <a:lnTo>
                      <a:pt x="176530" y="0"/>
                    </a:lnTo>
                    <a:lnTo>
                      <a:pt x="176530" y="26670"/>
                    </a:lnTo>
                    <a:lnTo>
                      <a:pt x="103505" y="26670"/>
                    </a:lnTo>
                    <a:lnTo>
                      <a:pt x="103505" y="213360"/>
                    </a:lnTo>
                    <a:lnTo>
                      <a:pt x="73025" y="213360"/>
                    </a:lnTo>
                    <a:lnTo>
                      <a:pt x="73025" y="2667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9" name="Freeform 768">
                <a:extLst>
                  <a:ext uri="{FF2B5EF4-FFF2-40B4-BE49-F238E27FC236}">
                    <a16:creationId xmlns:a16="http://schemas.microsoft.com/office/drawing/2014/main" id="{82126FD3-676F-263B-97B7-14FF94B29D93}"/>
                  </a:ext>
                </a:extLst>
              </p:cNvPr>
              <p:cNvSpPr/>
              <p:nvPr/>
            </p:nvSpPr>
            <p:spPr>
              <a:xfrm>
                <a:off x="5268579" y="2989015"/>
                <a:ext cx="153669" cy="226059"/>
              </a:xfrm>
              <a:custGeom>
                <a:avLst/>
                <a:gdLst>
                  <a:gd name="connsiteX0" fmla="*/ 153670 w 153669"/>
                  <a:gd name="connsiteY0" fmla="*/ 133350 h 226059"/>
                  <a:gd name="connsiteX1" fmla="*/ 153670 w 153669"/>
                  <a:gd name="connsiteY1" fmla="*/ 226060 h 226059"/>
                  <a:gd name="connsiteX2" fmla="*/ 124460 w 153669"/>
                  <a:gd name="connsiteY2" fmla="*/ 226060 h 226059"/>
                  <a:gd name="connsiteX3" fmla="*/ 124460 w 153669"/>
                  <a:gd name="connsiteY3" fmla="*/ 136525 h 226059"/>
                  <a:gd name="connsiteX4" fmla="*/ 80645 w 153669"/>
                  <a:gd name="connsiteY4" fmla="*/ 89535 h 226059"/>
                  <a:gd name="connsiteX5" fmla="*/ 29210 w 153669"/>
                  <a:gd name="connsiteY5" fmla="*/ 142875 h 226059"/>
                  <a:gd name="connsiteX6" fmla="*/ 29210 w 153669"/>
                  <a:gd name="connsiteY6" fmla="*/ 226060 h 226059"/>
                  <a:gd name="connsiteX7" fmla="*/ 0 w 153669"/>
                  <a:gd name="connsiteY7" fmla="*/ 226060 h 226059"/>
                  <a:gd name="connsiteX8" fmla="*/ 0 w 153669"/>
                  <a:gd name="connsiteY8" fmla="*/ 0 h 226059"/>
                  <a:gd name="connsiteX9" fmla="*/ 29210 w 153669"/>
                  <a:gd name="connsiteY9" fmla="*/ 0 h 226059"/>
                  <a:gd name="connsiteX10" fmla="*/ 29210 w 153669"/>
                  <a:gd name="connsiteY10" fmla="*/ 87630 h 226059"/>
                  <a:gd name="connsiteX11" fmla="*/ 86360 w 153669"/>
                  <a:gd name="connsiteY11" fmla="*/ 63500 h 226059"/>
                  <a:gd name="connsiteX12" fmla="*/ 153670 w 153669"/>
                  <a:gd name="connsiteY12" fmla="*/ 133350 h 22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226059">
                    <a:moveTo>
                      <a:pt x="153670" y="133350"/>
                    </a:moveTo>
                    <a:lnTo>
                      <a:pt x="153670" y="226060"/>
                    </a:lnTo>
                    <a:lnTo>
                      <a:pt x="124460" y="226060"/>
                    </a:lnTo>
                    <a:lnTo>
                      <a:pt x="124460" y="136525"/>
                    </a:lnTo>
                    <a:cubicBezTo>
                      <a:pt x="124460" y="104775"/>
                      <a:pt x="108585" y="89535"/>
                      <a:pt x="80645" y="89535"/>
                    </a:cubicBezTo>
                    <a:cubicBezTo>
                      <a:pt x="49530" y="89535"/>
                      <a:pt x="29210" y="107950"/>
                      <a:pt x="29210" y="142875"/>
                    </a:cubicBezTo>
                    <a:lnTo>
                      <a:pt x="29210" y="226060"/>
                    </a:lnTo>
                    <a:lnTo>
                      <a:pt x="0" y="226060"/>
                    </a:lnTo>
                    <a:lnTo>
                      <a:pt x="0" y="0"/>
                    </a:lnTo>
                    <a:lnTo>
                      <a:pt x="29210" y="0"/>
                    </a:lnTo>
                    <a:lnTo>
                      <a:pt x="29210" y="87630"/>
                    </a:lnTo>
                    <a:cubicBezTo>
                      <a:pt x="41275" y="72390"/>
                      <a:pt x="61595" y="63500"/>
                      <a:pt x="86360" y="63500"/>
                    </a:cubicBezTo>
                    <a:cubicBezTo>
                      <a:pt x="125730" y="62865"/>
                      <a:pt x="153670" y="85725"/>
                      <a:pt x="153670" y="1333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0" name="Freeform 769">
                <a:extLst>
                  <a:ext uri="{FF2B5EF4-FFF2-40B4-BE49-F238E27FC236}">
                    <a16:creationId xmlns:a16="http://schemas.microsoft.com/office/drawing/2014/main" id="{062F18E5-1927-583B-455D-16505752FEE9}"/>
                  </a:ext>
                </a:extLst>
              </p:cNvPr>
              <p:cNvSpPr/>
              <p:nvPr/>
            </p:nvSpPr>
            <p:spPr>
              <a:xfrm>
                <a:off x="5463523" y="3051880"/>
                <a:ext cx="140969" cy="165099"/>
              </a:xfrm>
              <a:custGeom>
                <a:avLst/>
                <a:gdLst>
                  <a:gd name="connsiteX0" fmla="*/ 140970 w 140969"/>
                  <a:gd name="connsiteY0" fmla="*/ 66040 h 165099"/>
                  <a:gd name="connsiteX1" fmla="*/ 140970 w 140969"/>
                  <a:gd name="connsiteY1" fmla="*/ 163830 h 165099"/>
                  <a:gd name="connsiteX2" fmla="*/ 113030 w 140969"/>
                  <a:gd name="connsiteY2" fmla="*/ 163830 h 165099"/>
                  <a:gd name="connsiteX3" fmla="*/ 113030 w 140969"/>
                  <a:gd name="connsiteY3" fmla="*/ 142240 h 165099"/>
                  <a:gd name="connsiteX4" fmla="*/ 59690 w 140969"/>
                  <a:gd name="connsiteY4" fmla="*/ 165100 h 165099"/>
                  <a:gd name="connsiteX5" fmla="*/ 0 w 140969"/>
                  <a:gd name="connsiteY5" fmla="*/ 117475 h 165099"/>
                  <a:gd name="connsiteX6" fmla="*/ 64770 w 140969"/>
                  <a:gd name="connsiteY6" fmla="*/ 70485 h 165099"/>
                  <a:gd name="connsiteX7" fmla="*/ 111125 w 140969"/>
                  <a:gd name="connsiteY7" fmla="*/ 70485 h 165099"/>
                  <a:gd name="connsiteX8" fmla="*/ 111125 w 140969"/>
                  <a:gd name="connsiteY8" fmla="*/ 64770 h 165099"/>
                  <a:gd name="connsiteX9" fmla="*/ 67945 w 140969"/>
                  <a:gd name="connsiteY9" fmla="*/ 26035 h 165099"/>
                  <a:gd name="connsiteX10" fmla="*/ 16510 w 140969"/>
                  <a:gd name="connsiteY10" fmla="*/ 43180 h 165099"/>
                  <a:gd name="connsiteX11" fmla="*/ 4445 w 140969"/>
                  <a:gd name="connsiteY11" fmla="*/ 20955 h 165099"/>
                  <a:gd name="connsiteX12" fmla="*/ 71120 w 140969"/>
                  <a:gd name="connsiteY12" fmla="*/ 0 h 165099"/>
                  <a:gd name="connsiteX13" fmla="*/ 140970 w 140969"/>
                  <a:gd name="connsiteY13" fmla="*/ 66040 h 165099"/>
                  <a:gd name="connsiteX14" fmla="*/ 111760 w 140969"/>
                  <a:gd name="connsiteY14" fmla="*/ 114300 h 165099"/>
                  <a:gd name="connsiteX15" fmla="*/ 111760 w 140969"/>
                  <a:gd name="connsiteY15" fmla="*/ 91440 h 165099"/>
                  <a:gd name="connsiteX16" fmla="*/ 66675 w 140969"/>
                  <a:gd name="connsiteY16" fmla="*/ 91440 h 165099"/>
                  <a:gd name="connsiteX17" fmla="*/ 29210 w 140969"/>
                  <a:gd name="connsiteY17" fmla="*/ 116205 h 165099"/>
                  <a:gd name="connsiteX18" fmla="*/ 64770 w 140969"/>
                  <a:gd name="connsiteY18" fmla="*/ 142240 h 165099"/>
                  <a:gd name="connsiteX19" fmla="*/ 111760 w 140969"/>
                  <a:gd name="connsiteY19" fmla="*/ 11430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69" h="165099">
                    <a:moveTo>
                      <a:pt x="140970" y="66040"/>
                    </a:moveTo>
                    <a:lnTo>
                      <a:pt x="140970" y="163830"/>
                    </a:lnTo>
                    <a:lnTo>
                      <a:pt x="113030" y="163830"/>
                    </a:lnTo>
                    <a:lnTo>
                      <a:pt x="113030" y="142240"/>
                    </a:lnTo>
                    <a:cubicBezTo>
                      <a:pt x="103505" y="156845"/>
                      <a:pt x="85090" y="165100"/>
                      <a:pt x="59690" y="165100"/>
                    </a:cubicBezTo>
                    <a:cubicBezTo>
                      <a:pt x="22860" y="165100"/>
                      <a:pt x="0" y="145415"/>
                      <a:pt x="0" y="117475"/>
                    </a:cubicBezTo>
                    <a:cubicBezTo>
                      <a:pt x="0" y="91440"/>
                      <a:pt x="16510" y="70485"/>
                      <a:pt x="64770" y="70485"/>
                    </a:cubicBezTo>
                    <a:lnTo>
                      <a:pt x="111125" y="70485"/>
                    </a:lnTo>
                    <a:lnTo>
                      <a:pt x="111125" y="64770"/>
                    </a:lnTo>
                    <a:cubicBezTo>
                      <a:pt x="111125" y="40005"/>
                      <a:pt x="96520" y="26035"/>
                      <a:pt x="67945" y="26035"/>
                    </a:cubicBezTo>
                    <a:cubicBezTo>
                      <a:pt x="48895" y="26035"/>
                      <a:pt x="29210" y="33020"/>
                      <a:pt x="16510" y="43180"/>
                    </a:cubicBezTo>
                    <a:lnTo>
                      <a:pt x="4445" y="20955"/>
                    </a:lnTo>
                    <a:cubicBezTo>
                      <a:pt x="20955" y="7620"/>
                      <a:pt x="45085" y="0"/>
                      <a:pt x="71120" y="0"/>
                    </a:cubicBezTo>
                    <a:cubicBezTo>
                      <a:pt x="115570" y="0"/>
                      <a:pt x="140970" y="21590"/>
                      <a:pt x="140970" y="66040"/>
                    </a:cubicBezTo>
                    <a:close/>
                    <a:moveTo>
                      <a:pt x="111760" y="114300"/>
                    </a:moveTo>
                    <a:lnTo>
                      <a:pt x="111760" y="91440"/>
                    </a:lnTo>
                    <a:lnTo>
                      <a:pt x="66675" y="91440"/>
                    </a:lnTo>
                    <a:cubicBezTo>
                      <a:pt x="37465" y="91440"/>
                      <a:pt x="29210" y="102870"/>
                      <a:pt x="29210" y="116205"/>
                    </a:cubicBezTo>
                    <a:cubicBezTo>
                      <a:pt x="29210" y="132080"/>
                      <a:pt x="42545" y="142240"/>
                      <a:pt x="64770" y="142240"/>
                    </a:cubicBezTo>
                    <a:cubicBezTo>
                      <a:pt x="86995" y="142875"/>
                      <a:pt x="104140" y="132715"/>
                      <a:pt x="111760" y="11430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1" name="Freeform 770">
                <a:extLst>
                  <a:ext uri="{FF2B5EF4-FFF2-40B4-BE49-F238E27FC236}">
                    <a16:creationId xmlns:a16="http://schemas.microsoft.com/office/drawing/2014/main" id="{F5B0A436-AF71-3CB3-D3A8-5E777A08EF3A}"/>
                  </a:ext>
                </a:extLst>
              </p:cNvPr>
              <p:cNvSpPr/>
              <p:nvPr/>
            </p:nvSpPr>
            <p:spPr>
              <a:xfrm>
                <a:off x="5634973" y="3017590"/>
                <a:ext cx="114299" cy="199389"/>
              </a:xfrm>
              <a:custGeom>
                <a:avLst/>
                <a:gdLst>
                  <a:gd name="connsiteX0" fmla="*/ 114300 w 114299"/>
                  <a:gd name="connsiteY0" fmla="*/ 187960 h 199389"/>
                  <a:gd name="connsiteX1" fmla="*/ 78740 w 114299"/>
                  <a:gd name="connsiteY1" fmla="*/ 199390 h 199389"/>
                  <a:gd name="connsiteX2" fmla="*/ 27305 w 114299"/>
                  <a:gd name="connsiteY2" fmla="*/ 148590 h 199389"/>
                  <a:gd name="connsiteX3" fmla="*/ 27305 w 114299"/>
                  <a:gd name="connsiteY3" fmla="*/ 59690 h 199389"/>
                  <a:gd name="connsiteX4" fmla="*/ 0 w 114299"/>
                  <a:gd name="connsiteY4" fmla="*/ 59690 h 199389"/>
                  <a:gd name="connsiteX5" fmla="*/ 0 w 114299"/>
                  <a:gd name="connsiteY5" fmla="*/ 35560 h 199389"/>
                  <a:gd name="connsiteX6" fmla="*/ 27305 w 114299"/>
                  <a:gd name="connsiteY6" fmla="*/ 35560 h 199389"/>
                  <a:gd name="connsiteX7" fmla="*/ 27305 w 114299"/>
                  <a:gd name="connsiteY7" fmla="*/ 0 h 199389"/>
                  <a:gd name="connsiteX8" fmla="*/ 56515 w 114299"/>
                  <a:gd name="connsiteY8" fmla="*/ 0 h 199389"/>
                  <a:gd name="connsiteX9" fmla="*/ 56515 w 114299"/>
                  <a:gd name="connsiteY9" fmla="*/ 35560 h 199389"/>
                  <a:gd name="connsiteX10" fmla="*/ 102870 w 114299"/>
                  <a:gd name="connsiteY10" fmla="*/ 35560 h 199389"/>
                  <a:gd name="connsiteX11" fmla="*/ 102870 w 114299"/>
                  <a:gd name="connsiteY11" fmla="*/ 59690 h 199389"/>
                  <a:gd name="connsiteX12" fmla="*/ 56515 w 114299"/>
                  <a:gd name="connsiteY12" fmla="*/ 59690 h 199389"/>
                  <a:gd name="connsiteX13" fmla="*/ 56515 w 114299"/>
                  <a:gd name="connsiteY13" fmla="*/ 147955 h 199389"/>
                  <a:gd name="connsiteX14" fmla="*/ 81915 w 114299"/>
                  <a:gd name="connsiteY14" fmla="*/ 175260 h 199389"/>
                  <a:gd name="connsiteX15" fmla="*/ 104775 w 114299"/>
                  <a:gd name="connsiteY15" fmla="*/ 167640 h 199389"/>
                  <a:gd name="connsiteX16" fmla="*/ 114300 w 114299"/>
                  <a:gd name="connsiteY16" fmla="*/ 187960 h 199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299" h="199389">
                    <a:moveTo>
                      <a:pt x="114300" y="187960"/>
                    </a:moveTo>
                    <a:cubicBezTo>
                      <a:pt x="105410" y="195580"/>
                      <a:pt x="92075" y="199390"/>
                      <a:pt x="78740" y="199390"/>
                    </a:cubicBezTo>
                    <a:cubicBezTo>
                      <a:pt x="46355" y="199390"/>
                      <a:pt x="27305" y="181610"/>
                      <a:pt x="27305" y="148590"/>
                    </a:cubicBezTo>
                    <a:lnTo>
                      <a:pt x="27305" y="59690"/>
                    </a:lnTo>
                    <a:lnTo>
                      <a:pt x="0" y="59690"/>
                    </a:lnTo>
                    <a:lnTo>
                      <a:pt x="0" y="35560"/>
                    </a:lnTo>
                    <a:lnTo>
                      <a:pt x="27305" y="35560"/>
                    </a:lnTo>
                    <a:lnTo>
                      <a:pt x="27305" y="0"/>
                    </a:lnTo>
                    <a:lnTo>
                      <a:pt x="56515" y="0"/>
                    </a:lnTo>
                    <a:lnTo>
                      <a:pt x="56515" y="35560"/>
                    </a:lnTo>
                    <a:lnTo>
                      <a:pt x="102870" y="35560"/>
                    </a:lnTo>
                    <a:lnTo>
                      <a:pt x="102870" y="59690"/>
                    </a:lnTo>
                    <a:lnTo>
                      <a:pt x="56515" y="59690"/>
                    </a:lnTo>
                    <a:lnTo>
                      <a:pt x="56515" y="147955"/>
                    </a:lnTo>
                    <a:cubicBezTo>
                      <a:pt x="56515" y="165100"/>
                      <a:pt x="65405" y="175260"/>
                      <a:pt x="81915" y="175260"/>
                    </a:cubicBezTo>
                    <a:cubicBezTo>
                      <a:pt x="90170" y="175260"/>
                      <a:pt x="98425" y="172720"/>
                      <a:pt x="104775" y="167640"/>
                    </a:cubicBezTo>
                    <a:lnTo>
                      <a:pt x="114300" y="18796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2" name="Freeform 771">
                <a:extLst>
                  <a:ext uri="{FF2B5EF4-FFF2-40B4-BE49-F238E27FC236}">
                    <a16:creationId xmlns:a16="http://schemas.microsoft.com/office/drawing/2014/main" id="{98993BEF-9E36-8C8F-C301-FCC84BC053AE}"/>
                  </a:ext>
                </a:extLst>
              </p:cNvPr>
              <p:cNvSpPr/>
              <p:nvPr/>
            </p:nvSpPr>
            <p:spPr>
              <a:xfrm>
                <a:off x="5871193" y="3001715"/>
                <a:ext cx="205105" cy="213359"/>
              </a:xfrm>
              <a:custGeom>
                <a:avLst/>
                <a:gdLst>
                  <a:gd name="connsiteX0" fmla="*/ 0 w 205105"/>
                  <a:gd name="connsiteY0" fmla="*/ 0 h 213359"/>
                  <a:gd name="connsiteX1" fmla="*/ 90170 w 205105"/>
                  <a:gd name="connsiteY1" fmla="*/ 0 h 213359"/>
                  <a:gd name="connsiteX2" fmla="*/ 205105 w 205105"/>
                  <a:gd name="connsiteY2" fmla="*/ 106680 h 213359"/>
                  <a:gd name="connsiteX3" fmla="*/ 90170 w 205105"/>
                  <a:gd name="connsiteY3" fmla="*/ 213360 h 213359"/>
                  <a:gd name="connsiteX4" fmla="*/ 0 w 205105"/>
                  <a:gd name="connsiteY4" fmla="*/ 213360 h 213359"/>
                  <a:gd name="connsiteX5" fmla="*/ 0 w 205105"/>
                  <a:gd name="connsiteY5" fmla="*/ 0 h 213359"/>
                  <a:gd name="connsiteX6" fmla="*/ 87630 w 205105"/>
                  <a:gd name="connsiteY6" fmla="*/ 187325 h 213359"/>
                  <a:gd name="connsiteX7" fmla="*/ 173990 w 205105"/>
                  <a:gd name="connsiteY7" fmla="*/ 107315 h 213359"/>
                  <a:gd name="connsiteX8" fmla="*/ 87630 w 205105"/>
                  <a:gd name="connsiteY8" fmla="*/ 27305 h 213359"/>
                  <a:gd name="connsiteX9" fmla="*/ 29845 w 205105"/>
                  <a:gd name="connsiteY9" fmla="*/ 27305 h 213359"/>
                  <a:gd name="connsiteX10" fmla="*/ 29845 w 205105"/>
                  <a:gd name="connsiteY10" fmla="*/ 187960 h 213359"/>
                  <a:gd name="connsiteX11" fmla="*/ 87630 w 205105"/>
                  <a:gd name="connsiteY11" fmla="*/ 187960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5105" h="213359">
                    <a:moveTo>
                      <a:pt x="0" y="0"/>
                    </a:moveTo>
                    <a:lnTo>
                      <a:pt x="90170" y="0"/>
                    </a:lnTo>
                    <a:cubicBezTo>
                      <a:pt x="158750" y="0"/>
                      <a:pt x="205105" y="43180"/>
                      <a:pt x="205105" y="106680"/>
                    </a:cubicBezTo>
                    <a:cubicBezTo>
                      <a:pt x="205105" y="170180"/>
                      <a:pt x="158750" y="213360"/>
                      <a:pt x="90170" y="213360"/>
                    </a:cubicBezTo>
                    <a:lnTo>
                      <a:pt x="0" y="213360"/>
                    </a:lnTo>
                    <a:lnTo>
                      <a:pt x="0" y="0"/>
                    </a:lnTo>
                    <a:close/>
                    <a:moveTo>
                      <a:pt x="87630" y="187325"/>
                    </a:moveTo>
                    <a:cubicBezTo>
                      <a:pt x="140335" y="187325"/>
                      <a:pt x="173990" y="154940"/>
                      <a:pt x="173990" y="107315"/>
                    </a:cubicBezTo>
                    <a:cubicBezTo>
                      <a:pt x="173990" y="59690"/>
                      <a:pt x="140335" y="27305"/>
                      <a:pt x="87630" y="27305"/>
                    </a:cubicBezTo>
                    <a:lnTo>
                      <a:pt x="29845" y="27305"/>
                    </a:lnTo>
                    <a:lnTo>
                      <a:pt x="29845" y="187960"/>
                    </a:lnTo>
                    <a:lnTo>
                      <a:pt x="87630" y="18796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3" name="Freeform 772">
                <a:extLst>
                  <a:ext uri="{FF2B5EF4-FFF2-40B4-BE49-F238E27FC236}">
                    <a16:creationId xmlns:a16="http://schemas.microsoft.com/office/drawing/2014/main" id="{2D4B8DEF-99F1-4FB2-AC15-16EB856E690A}"/>
                  </a:ext>
                </a:extLst>
              </p:cNvPr>
              <p:cNvSpPr/>
              <p:nvPr/>
            </p:nvSpPr>
            <p:spPr>
              <a:xfrm>
                <a:off x="6118207" y="3051880"/>
                <a:ext cx="86994" cy="163829"/>
              </a:xfrm>
              <a:custGeom>
                <a:avLst/>
                <a:gdLst>
                  <a:gd name="connsiteX0" fmla="*/ 86995 w 86994"/>
                  <a:gd name="connsiteY0" fmla="*/ 0 h 163829"/>
                  <a:gd name="connsiteX1" fmla="*/ 86995 w 86994"/>
                  <a:gd name="connsiteY1" fmla="*/ 28575 h 163829"/>
                  <a:gd name="connsiteX2" fmla="*/ 80010 w 86994"/>
                  <a:gd name="connsiteY2" fmla="*/ 28575 h 163829"/>
                  <a:gd name="connsiteX3" fmla="*/ 29210 w 86994"/>
                  <a:gd name="connsiteY3" fmla="*/ 83185 h 163829"/>
                  <a:gd name="connsiteX4" fmla="*/ 29210 w 86994"/>
                  <a:gd name="connsiteY4" fmla="*/ 163830 h 163829"/>
                  <a:gd name="connsiteX5" fmla="*/ 0 w 86994"/>
                  <a:gd name="connsiteY5" fmla="*/ 163830 h 163829"/>
                  <a:gd name="connsiteX6" fmla="*/ 0 w 86994"/>
                  <a:gd name="connsiteY6" fmla="*/ 2540 h 163829"/>
                  <a:gd name="connsiteX7" fmla="*/ 27940 w 86994"/>
                  <a:gd name="connsiteY7" fmla="*/ 2540 h 163829"/>
                  <a:gd name="connsiteX8" fmla="*/ 27940 w 86994"/>
                  <a:gd name="connsiteY8" fmla="*/ 29845 h 163829"/>
                  <a:gd name="connsiteX9" fmla="*/ 86995 w 86994"/>
                  <a:gd name="connsiteY9" fmla="*/ 0 h 163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94" h="163829">
                    <a:moveTo>
                      <a:pt x="86995" y="0"/>
                    </a:moveTo>
                    <a:lnTo>
                      <a:pt x="86995" y="28575"/>
                    </a:lnTo>
                    <a:cubicBezTo>
                      <a:pt x="84455" y="28575"/>
                      <a:pt x="82550" y="28575"/>
                      <a:pt x="80010" y="28575"/>
                    </a:cubicBezTo>
                    <a:cubicBezTo>
                      <a:pt x="48895" y="28575"/>
                      <a:pt x="29210" y="47625"/>
                      <a:pt x="29210" y="83185"/>
                    </a:cubicBezTo>
                    <a:lnTo>
                      <a:pt x="29210" y="163830"/>
                    </a:lnTo>
                    <a:lnTo>
                      <a:pt x="0" y="163830"/>
                    </a:lnTo>
                    <a:lnTo>
                      <a:pt x="0" y="2540"/>
                    </a:lnTo>
                    <a:lnTo>
                      <a:pt x="27940" y="2540"/>
                    </a:lnTo>
                    <a:lnTo>
                      <a:pt x="27940" y="29845"/>
                    </a:lnTo>
                    <a:cubicBezTo>
                      <a:pt x="38735" y="10160"/>
                      <a:pt x="59055" y="0"/>
                      <a:pt x="86995" y="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4" name="Freeform 773">
                <a:extLst>
                  <a:ext uri="{FF2B5EF4-FFF2-40B4-BE49-F238E27FC236}">
                    <a16:creationId xmlns:a16="http://schemas.microsoft.com/office/drawing/2014/main" id="{673D7901-20ED-5899-A371-A5631B3939D1}"/>
                  </a:ext>
                </a:extLst>
              </p:cNvPr>
              <p:cNvSpPr/>
              <p:nvPr/>
            </p:nvSpPr>
            <p:spPr>
              <a:xfrm>
                <a:off x="6236317" y="2984570"/>
                <a:ext cx="39370" cy="230504"/>
              </a:xfrm>
              <a:custGeom>
                <a:avLst/>
                <a:gdLst>
                  <a:gd name="connsiteX0" fmla="*/ 0 w 39370"/>
                  <a:gd name="connsiteY0" fmla="*/ 19050 h 230504"/>
                  <a:gd name="connsiteX1" fmla="*/ 19685 w 39370"/>
                  <a:gd name="connsiteY1" fmla="*/ 0 h 230504"/>
                  <a:gd name="connsiteX2" fmla="*/ 39370 w 39370"/>
                  <a:gd name="connsiteY2" fmla="*/ 18415 h 230504"/>
                  <a:gd name="connsiteX3" fmla="*/ 19685 w 39370"/>
                  <a:gd name="connsiteY3" fmla="*/ 38100 h 230504"/>
                  <a:gd name="connsiteX4" fmla="*/ 0 w 39370"/>
                  <a:gd name="connsiteY4" fmla="*/ 19050 h 230504"/>
                  <a:gd name="connsiteX5" fmla="*/ 5080 w 39370"/>
                  <a:gd name="connsiteY5" fmla="*/ 69215 h 230504"/>
                  <a:gd name="connsiteX6" fmla="*/ 34290 w 39370"/>
                  <a:gd name="connsiteY6" fmla="*/ 69215 h 230504"/>
                  <a:gd name="connsiteX7" fmla="*/ 34290 w 39370"/>
                  <a:gd name="connsiteY7" fmla="*/ 230505 h 230504"/>
                  <a:gd name="connsiteX8" fmla="*/ 5080 w 39370"/>
                  <a:gd name="connsiteY8" fmla="*/ 230505 h 230504"/>
                  <a:gd name="connsiteX9" fmla="*/ 5080 w 39370"/>
                  <a:gd name="connsiteY9" fmla="*/ 69215 h 23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" h="230504">
                    <a:moveTo>
                      <a:pt x="0" y="19050"/>
                    </a:moveTo>
                    <a:cubicBezTo>
                      <a:pt x="0" y="8255"/>
                      <a:pt x="8255" y="0"/>
                      <a:pt x="19685" y="0"/>
                    </a:cubicBezTo>
                    <a:cubicBezTo>
                      <a:pt x="31115" y="0"/>
                      <a:pt x="39370" y="8255"/>
                      <a:pt x="39370" y="18415"/>
                    </a:cubicBezTo>
                    <a:cubicBezTo>
                      <a:pt x="39370" y="29210"/>
                      <a:pt x="31115" y="38100"/>
                      <a:pt x="19685" y="38100"/>
                    </a:cubicBezTo>
                    <a:cubicBezTo>
                      <a:pt x="8255" y="38100"/>
                      <a:pt x="0" y="29845"/>
                      <a:pt x="0" y="19050"/>
                    </a:cubicBezTo>
                    <a:close/>
                    <a:moveTo>
                      <a:pt x="5080" y="69215"/>
                    </a:moveTo>
                    <a:lnTo>
                      <a:pt x="34290" y="69215"/>
                    </a:lnTo>
                    <a:lnTo>
                      <a:pt x="34290" y="230505"/>
                    </a:lnTo>
                    <a:lnTo>
                      <a:pt x="5080" y="230505"/>
                    </a:lnTo>
                    <a:lnTo>
                      <a:pt x="5080" y="69215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5" name="Freeform 774">
                <a:extLst>
                  <a:ext uri="{FF2B5EF4-FFF2-40B4-BE49-F238E27FC236}">
                    <a16:creationId xmlns:a16="http://schemas.microsoft.com/office/drawing/2014/main" id="{87FFBC26-7E49-0F90-5F69-C4186A782B4D}"/>
                  </a:ext>
                </a:extLst>
              </p:cNvPr>
              <p:cNvSpPr/>
              <p:nvPr/>
            </p:nvSpPr>
            <p:spPr>
              <a:xfrm>
                <a:off x="6298547" y="3053784"/>
                <a:ext cx="170814" cy="161289"/>
              </a:xfrm>
              <a:custGeom>
                <a:avLst/>
                <a:gdLst>
                  <a:gd name="connsiteX0" fmla="*/ 170815 w 170814"/>
                  <a:gd name="connsiteY0" fmla="*/ 0 h 161289"/>
                  <a:gd name="connsiteX1" fmla="*/ 100330 w 170814"/>
                  <a:gd name="connsiteY1" fmla="*/ 161290 h 161289"/>
                  <a:gd name="connsiteX2" fmla="*/ 70485 w 170814"/>
                  <a:gd name="connsiteY2" fmla="*/ 161290 h 161289"/>
                  <a:gd name="connsiteX3" fmla="*/ 0 w 170814"/>
                  <a:gd name="connsiteY3" fmla="*/ 0 h 161289"/>
                  <a:gd name="connsiteX4" fmla="*/ 30480 w 170814"/>
                  <a:gd name="connsiteY4" fmla="*/ 0 h 161289"/>
                  <a:gd name="connsiteX5" fmla="*/ 85725 w 170814"/>
                  <a:gd name="connsiteY5" fmla="*/ 129540 h 161289"/>
                  <a:gd name="connsiteX6" fmla="*/ 142240 w 170814"/>
                  <a:gd name="connsiteY6" fmla="*/ 0 h 161289"/>
                  <a:gd name="connsiteX7" fmla="*/ 170815 w 170814"/>
                  <a:gd name="connsiteY7" fmla="*/ 0 h 161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0814" h="161289">
                    <a:moveTo>
                      <a:pt x="170815" y="0"/>
                    </a:moveTo>
                    <a:lnTo>
                      <a:pt x="100330" y="161290"/>
                    </a:lnTo>
                    <a:lnTo>
                      <a:pt x="70485" y="161290"/>
                    </a:lnTo>
                    <a:lnTo>
                      <a:pt x="0" y="0"/>
                    </a:lnTo>
                    <a:lnTo>
                      <a:pt x="30480" y="0"/>
                    </a:lnTo>
                    <a:lnTo>
                      <a:pt x="85725" y="129540"/>
                    </a:lnTo>
                    <a:lnTo>
                      <a:pt x="142240" y="0"/>
                    </a:lnTo>
                    <a:lnTo>
                      <a:pt x="170815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6" name="Freeform 775">
                <a:extLst>
                  <a:ext uri="{FF2B5EF4-FFF2-40B4-BE49-F238E27FC236}">
                    <a16:creationId xmlns:a16="http://schemas.microsoft.com/office/drawing/2014/main" id="{248F785E-8314-22FF-525D-E4E6B1CA6671}"/>
                  </a:ext>
                </a:extLst>
              </p:cNvPr>
              <p:cNvSpPr/>
              <p:nvPr/>
            </p:nvSpPr>
            <p:spPr>
              <a:xfrm>
                <a:off x="6476982" y="3051244"/>
                <a:ext cx="161289" cy="165099"/>
              </a:xfrm>
              <a:custGeom>
                <a:avLst/>
                <a:gdLst>
                  <a:gd name="connsiteX0" fmla="*/ 160655 w 161289"/>
                  <a:gd name="connsiteY0" fmla="*/ 92710 h 165099"/>
                  <a:gd name="connsiteX1" fmla="*/ 29845 w 161289"/>
                  <a:gd name="connsiteY1" fmla="*/ 92710 h 165099"/>
                  <a:gd name="connsiteX2" fmla="*/ 88265 w 161289"/>
                  <a:gd name="connsiteY2" fmla="*/ 139700 h 165099"/>
                  <a:gd name="connsiteX3" fmla="*/ 134620 w 161289"/>
                  <a:gd name="connsiteY3" fmla="*/ 120015 h 165099"/>
                  <a:gd name="connsiteX4" fmla="*/ 150495 w 161289"/>
                  <a:gd name="connsiteY4" fmla="*/ 139065 h 165099"/>
                  <a:gd name="connsiteX5" fmla="*/ 86995 w 161289"/>
                  <a:gd name="connsiteY5" fmla="*/ 165100 h 165099"/>
                  <a:gd name="connsiteX6" fmla="*/ 0 w 161289"/>
                  <a:gd name="connsiteY6" fmla="*/ 82550 h 165099"/>
                  <a:gd name="connsiteX7" fmla="*/ 81280 w 161289"/>
                  <a:gd name="connsiteY7" fmla="*/ 0 h 165099"/>
                  <a:gd name="connsiteX8" fmla="*/ 161290 w 161289"/>
                  <a:gd name="connsiteY8" fmla="*/ 83185 h 165099"/>
                  <a:gd name="connsiteX9" fmla="*/ 160655 w 161289"/>
                  <a:gd name="connsiteY9" fmla="*/ 92710 h 165099"/>
                  <a:gd name="connsiteX10" fmla="*/ 29210 w 161289"/>
                  <a:gd name="connsiteY10" fmla="*/ 71755 h 165099"/>
                  <a:gd name="connsiteX11" fmla="*/ 132715 w 161289"/>
                  <a:gd name="connsiteY11" fmla="*/ 71755 h 165099"/>
                  <a:gd name="connsiteX12" fmla="*/ 80645 w 161289"/>
                  <a:gd name="connsiteY12" fmla="*/ 25400 h 165099"/>
                  <a:gd name="connsiteX13" fmla="*/ 29210 w 161289"/>
                  <a:gd name="connsiteY13" fmla="*/ 71755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1289" h="165099">
                    <a:moveTo>
                      <a:pt x="160655" y="92710"/>
                    </a:moveTo>
                    <a:lnTo>
                      <a:pt x="29845" y="92710"/>
                    </a:lnTo>
                    <a:cubicBezTo>
                      <a:pt x="33655" y="121285"/>
                      <a:pt x="56515" y="139700"/>
                      <a:pt x="88265" y="139700"/>
                    </a:cubicBezTo>
                    <a:cubicBezTo>
                      <a:pt x="107315" y="139700"/>
                      <a:pt x="123190" y="133350"/>
                      <a:pt x="134620" y="120015"/>
                    </a:cubicBezTo>
                    <a:lnTo>
                      <a:pt x="150495" y="139065"/>
                    </a:lnTo>
                    <a:cubicBezTo>
                      <a:pt x="135890" y="156210"/>
                      <a:pt x="113665" y="165100"/>
                      <a:pt x="86995" y="165100"/>
                    </a:cubicBezTo>
                    <a:cubicBezTo>
                      <a:pt x="34925" y="165100"/>
                      <a:pt x="0" y="130810"/>
                      <a:pt x="0" y="82550"/>
                    </a:cubicBezTo>
                    <a:cubicBezTo>
                      <a:pt x="0" y="34925"/>
                      <a:pt x="34290" y="0"/>
                      <a:pt x="81280" y="0"/>
                    </a:cubicBezTo>
                    <a:cubicBezTo>
                      <a:pt x="128270" y="0"/>
                      <a:pt x="161290" y="33655"/>
                      <a:pt x="161290" y="83185"/>
                    </a:cubicBezTo>
                    <a:cubicBezTo>
                      <a:pt x="161290" y="86360"/>
                      <a:pt x="160655" y="90170"/>
                      <a:pt x="160655" y="92710"/>
                    </a:cubicBezTo>
                    <a:close/>
                    <a:moveTo>
                      <a:pt x="29210" y="71755"/>
                    </a:moveTo>
                    <a:lnTo>
                      <a:pt x="132715" y="71755"/>
                    </a:lnTo>
                    <a:cubicBezTo>
                      <a:pt x="129540" y="44450"/>
                      <a:pt x="109220" y="25400"/>
                      <a:pt x="80645" y="25400"/>
                    </a:cubicBezTo>
                    <a:cubicBezTo>
                      <a:pt x="53340" y="25400"/>
                      <a:pt x="32385" y="44450"/>
                      <a:pt x="29210" y="7175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7" name="Freeform 776">
                <a:extLst>
                  <a:ext uri="{FF2B5EF4-FFF2-40B4-BE49-F238E27FC236}">
                    <a16:creationId xmlns:a16="http://schemas.microsoft.com/office/drawing/2014/main" id="{76905B6A-DADC-261F-F231-F234E0BC180E}"/>
                  </a:ext>
                </a:extLst>
              </p:cNvPr>
              <p:cNvSpPr/>
              <p:nvPr/>
            </p:nvSpPr>
            <p:spPr>
              <a:xfrm>
                <a:off x="6657957" y="3051880"/>
                <a:ext cx="135889" cy="164499"/>
              </a:xfrm>
              <a:custGeom>
                <a:avLst/>
                <a:gdLst>
                  <a:gd name="connsiteX0" fmla="*/ 0 w 135889"/>
                  <a:gd name="connsiteY0" fmla="*/ 146050 h 164499"/>
                  <a:gd name="connsiteX1" fmla="*/ 12065 w 135889"/>
                  <a:gd name="connsiteY1" fmla="*/ 123190 h 164499"/>
                  <a:gd name="connsiteX2" fmla="*/ 68580 w 135889"/>
                  <a:gd name="connsiteY2" fmla="*/ 139700 h 164499"/>
                  <a:gd name="connsiteX3" fmla="*/ 106680 w 135889"/>
                  <a:gd name="connsiteY3" fmla="*/ 117475 h 164499"/>
                  <a:gd name="connsiteX4" fmla="*/ 4445 w 135889"/>
                  <a:gd name="connsiteY4" fmla="*/ 48260 h 164499"/>
                  <a:gd name="connsiteX5" fmla="*/ 71755 w 135889"/>
                  <a:gd name="connsiteY5" fmla="*/ 0 h 164499"/>
                  <a:gd name="connsiteX6" fmla="*/ 130810 w 135889"/>
                  <a:gd name="connsiteY6" fmla="*/ 14605 h 164499"/>
                  <a:gd name="connsiteX7" fmla="*/ 118110 w 135889"/>
                  <a:gd name="connsiteY7" fmla="*/ 37465 h 164499"/>
                  <a:gd name="connsiteX8" fmla="*/ 71755 w 135889"/>
                  <a:gd name="connsiteY8" fmla="*/ 24765 h 164499"/>
                  <a:gd name="connsiteX9" fmla="*/ 33655 w 135889"/>
                  <a:gd name="connsiteY9" fmla="*/ 46990 h 164499"/>
                  <a:gd name="connsiteX10" fmla="*/ 135890 w 135889"/>
                  <a:gd name="connsiteY10" fmla="*/ 116840 h 164499"/>
                  <a:gd name="connsiteX11" fmla="*/ 66040 w 135889"/>
                  <a:gd name="connsiteY11" fmla="*/ 164465 h 164499"/>
                  <a:gd name="connsiteX12" fmla="*/ 0 w 135889"/>
                  <a:gd name="connsiteY12" fmla="*/ 146050 h 16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5889" h="164499">
                    <a:moveTo>
                      <a:pt x="0" y="146050"/>
                    </a:moveTo>
                    <a:lnTo>
                      <a:pt x="12065" y="123190"/>
                    </a:lnTo>
                    <a:cubicBezTo>
                      <a:pt x="26035" y="132715"/>
                      <a:pt x="47625" y="139700"/>
                      <a:pt x="68580" y="139700"/>
                    </a:cubicBezTo>
                    <a:cubicBezTo>
                      <a:pt x="95885" y="139700"/>
                      <a:pt x="106680" y="131445"/>
                      <a:pt x="106680" y="117475"/>
                    </a:cubicBezTo>
                    <a:cubicBezTo>
                      <a:pt x="106680" y="81280"/>
                      <a:pt x="4445" y="112395"/>
                      <a:pt x="4445" y="48260"/>
                    </a:cubicBezTo>
                    <a:cubicBezTo>
                      <a:pt x="4445" y="19050"/>
                      <a:pt x="30480" y="0"/>
                      <a:pt x="71755" y="0"/>
                    </a:cubicBezTo>
                    <a:cubicBezTo>
                      <a:pt x="92710" y="0"/>
                      <a:pt x="116840" y="5715"/>
                      <a:pt x="130810" y="14605"/>
                    </a:cubicBezTo>
                    <a:lnTo>
                      <a:pt x="118110" y="37465"/>
                    </a:lnTo>
                    <a:cubicBezTo>
                      <a:pt x="103505" y="27940"/>
                      <a:pt x="87630" y="24765"/>
                      <a:pt x="71755" y="24765"/>
                    </a:cubicBezTo>
                    <a:cubicBezTo>
                      <a:pt x="46355" y="24765"/>
                      <a:pt x="33655" y="34290"/>
                      <a:pt x="33655" y="46990"/>
                    </a:cubicBezTo>
                    <a:cubicBezTo>
                      <a:pt x="33655" y="85090"/>
                      <a:pt x="135890" y="53975"/>
                      <a:pt x="135890" y="116840"/>
                    </a:cubicBezTo>
                    <a:cubicBezTo>
                      <a:pt x="135890" y="146050"/>
                      <a:pt x="109220" y="164465"/>
                      <a:pt x="66040" y="164465"/>
                    </a:cubicBezTo>
                    <a:cubicBezTo>
                      <a:pt x="40005" y="165100"/>
                      <a:pt x="13970" y="156845"/>
                      <a:pt x="0" y="1460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8" name="Freeform 777">
                <a:extLst>
                  <a:ext uri="{FF2B5EF4-FFF2-40B4-BE49-F238E27FC236}">
                    <a16:creationId xmlns:a16="http://schemas.microsoft.com/office/drawing/2014/main" id="{AEFCB91E-A975-029B-B57A-2E64CAB21247}"/>
                  </a:ext>
                </a:extLst>
              </p:cNvPr>
              <p:cNvSpPr/>
              <p:nvPr/>
            </p:nvSpPr>
            <p:spPr>
              <a:xfrm>
                <a:off x="6917672" y="3001715"/>
                <a:ext cx="183514" cy="213359"/>
              </a:xfrm>
              <a:custGeom>
                <a:avLst/>
                <a:gdLst>
                  <a:gd name="connsiteX0" fmla="*/ 183515 w 183514"/>
                  <a:gd name="connsiteY0" fmla="*/ 0 h 213359"/>
                  <a:gd name="connsiteX1" fmla="*/ 183515 w 183514"/>
                  <a:gd name="connsiteY1" fmla="*/ 213360 h 213359"/>
                  <a:gd name="connsiteX2" fmla="*/ 153035 w 183514"/>
                  <a:gd name="connsiteY2" fmla="*/ 213360 h 213359"/>
                  <a:gd name="connsiteX3" fmla="*/ 153035 w 183514"/>
                  <a:gd name="connsiteY3" fmla="*/ 118110 h 213359"/>
                  <a:gd name="connsiteX4" fmla="*/ 30479 w 183514"/>
                  <a:gd name="connsiteY4" fmla="*/ 118110 h 213359"/>
                  <a:gd name="connsiteX5" fmla="*/ 30479 w 183514"/>
                  <a:gd name="connsiteY5" fmla="*/ 213360 h 213359"/>
                  <a:gd name="connsiteX6" fmla="*/ 0 w 183514"/>
                  <a:gd name="connsiteY6" fmla="*/ 213360 h 213359"/>
                  <a:gd name="connsiteX7" fmla="*/ 0 w 183514"/>
                  <a:gd name="connsiteY7" fmla="*/ 0 h 213359"/>
                  <a:gd name="connsiteX8" fmla="*/ 30479 w 183514"/>
                  <a:gd name="connsiteY8" fmla="*/ 0 h 213359"/>
                  <a:gd name="connsiteX9" fmla="*/ 30479 w 183514"/>
                  <a:gd name="connsiteY9" fmla="*/ 91440 h 213359"/>
                  <a:gd name="connsiteX10" fmla="*/ 153035 w 183514"/>
                  <a:gd name="connsiteY10" fmla="*/ 91440 h 213359"/>
                  <a:gd name="connsiteX11" fmla="*/ 153035 w 183514"/>
                  <a:gd name="connsiteY11" fmla="*/ 0 h 213359"/>
                  <a:gd name="connsiteX12" fmla="*/ 183515 w 183514"/>
                  <a:gd name="connsiteY12" fmla="*/ 0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514" h="213359">
                    <a:moveTo>
                      <a:pt x="183515" y="0"/>
                    </a:moveTo>
                    <a:lnTo>
                      <a:pt x="183515" y="213360"/>
                    </a:lnTo>
                    <a:lnTo>
                      <a:pt x="153035" y="213360"/>
                    </a:lnTo>
                    <a:lnTo>
                      <a:pt x="153035" y="118110"/>
                    </a:lnTo>
                    <a:lnTo>
                      <a:pt x="30479" y="118110"/>
                    </a:lnTo>
                    <a:lnTo>
                      <a:pt x="30479" y="213360"/>
                    </a:lnTo>
                    <a:lnTo>
                      <a:pt x="0" y="213360"/>
                    </a:lnTo>
                    <a:lnTo>
                      <a:pt x="0" y="0"/>
                    </a:lnTo>
                    <a:lnTo>
                      <a:pt x="30479" y="0"/>
                    </a:lnTo>
                    <a:lnTo>
                      <a:pt x="30479" y="91440"/>
                    </a:lnTo>
                    <a:lnTo>
                      <a:pt x="153035" y="91440"/>
                    </a:lnTo>
                    <a:lnTo>
                      <a:pt x="153035" y="0"/>
                    </a:lnTo>
                    <a:lnTo>
                      <a:pt x="183515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9" name="Freeform 778">
                <a:extLst>
                  <a:ext uri="{FF2B5EF4-FFF2-40B4-BE49-F238E27FC236}">
                    <a16:creationId xmlns:a16="http://schemas.microsoft.com/office/drawing/2014/main" id="{469AAFDA-CFA0-C7CA-D7B9-6A7EF588E6B0}"/>
                  </a:ext>
                </a:extLst>
              </p:cNvPr>
              <p:cNvSpPr/>
              <p:nvPr/>
            </p:nvSpPr>
            <p:spPr>
              <a:xfrm>
                <a:off x="7159606" y="3053784"/>
                <a:ext cx="151764" cy="163194"/>
              </a:xfrm>
              <a:custGeom>
                <a:avLst/>
                <a:gdLst>
                  <a:gd name="connsiteX0" fmla="*/ 151765 w 151764"/>
                  <a:gd name="connsiteY0" fmla="*/ 0 h 163194"/>
                  <a:gd name="connsiteX1" fmla="*/ 151765 w 151764"/>
                  <a:gd name="connsiteY1" fmla="*/ 161290 h 163194"/>
                  <a:gd name="connsiteX2" fmla="*/ 123825 w 151764"/>
                  <a:gd name="connsiteY2" fmla="*/ 161290 h 163194"/>
                  <a:gd name="connsiteX3" fmla="*/ 123825 w 151764"/>
                  <a:gd name="connsiteY3" fmla="*/ 137160 h 163194"/>
                  <a:gd name="connsiteX4" fmla="*/ 69215 w 151764"/>
                  <a:gd name="connsiteY4" fmla="*/ 163195 h 163194"/>
                  <a:gd name="connsiteX5" fmla="*/ 0 w 151764"/>
                  <a:gd name="connsiteY5" fmla="*/ 92710 h 163194"/>
                  <a:gd name="connsiteX6" fmla="*/ 0 w 151764"/>
                  <a:gd name="connsiteY6" fmla="*/ 0 h 163194"/>
                  <a:gd name="connsiteX7" fmla="*/ 29210 w 151764"/>
                  <a:gd name="connsiteY7" fmla="*/ 0 h 163194"/>
                  <a:gd name="connsiteX8" fmla="*/ 29210 w 151764"/>
                  <a:gd name="connsiteY8" fmla="*/ 89535 h 163194"/>
                  <a:gd name="connsiteX9" fmla="*/ 73025 w 151764"/>
                  <a:gd name="connsiteY9" fmla="*/ 137160 h 163194"/>
                  <a:gd name="connsiteX10" fmla="*/ 123190 w 151764"/>
                  <a:gd name="connsiteY10" fmla="*/ 83820 h 163194"/>
                  <a:gd name="connsiteX11" fmla="*/ 123190 w 151764"/>
                  <a:gd name="connsiteY11" fmla="*/ 0 h 163194"/>
                  <a:gd name="connsiteX12" fmla="*/ 151765 w 151764"/>
                  <a:gd name="connsiteY12" fmla="*/ 0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764" h="163194">
                    <a:moveTo>
                      <a:pt x="151765" y="0"/>
                    </a:moveTo>
                    <a:lnTo>
                      <a:pt x="151765" y="161290"/>
                    </a:lnTo>
                    <a:lnTo>
                      <a:pt x="123825" y="161290"/>
                    </a:lnTo>
                    <a:lnTo>
                      <a:pt x="123825" y="137160"/>
                    </a:lnTo>
                    <a:cubicBezTo>
                      <a:pt x="111760" y="153670"/>
                      <a:pt x="92075" y="163195"/>
                      <a:pt x="69215" y="163195"/>
                    </a:cubicBezTo>
                    <a:cubicBezTo>
                      <a:pt x="27305" y="163195"/>
                      <a:pt x="0" y="140335"/>
                      <a:pt x="0" y="92710"/>
                    </a:cubicBezTo>
                    <a:lnTo>
                      <a:pt x="0" y="0"/>
                    </a:lnTo>
                    <a:lnTo>
                      <a:pt x="29210" y="0"/>
                    </a:lnTo>
                    <a:lnTo>
                      <a:pt x="29210" y="89535"/>
                    </a:lnTo>
                    <a:cubicBezTo>
                      <a:pt x="29210" y="121285"/>
                      <a:pt x="45085" y="137160"/>
                      <a:pt x="73025" y="137160"/>
                    </a:cubicBezTo>
                    <a:cubicBezTo>
                      <a:pt x="103505" y="137160"/>
                      <a:pt x="123190" y="118110"/>
                      <a:pt x="123190" y="83820"/>
                    </a:cubicBezTo>
                    <a:lnTo>
                      <a:pt x="123190" y="0"/>
                    </a:lnTo>
                    <a:lnTo>
                      <a:pt x="151765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0" name="Freeform 779">
                <a:extLst>
                  <a:ext uri="{FF2B5EF4-FFF2-40B4-BE49-F238E27FC236}">
                    <a16:creationId xmlns:a16="http://schemas.microsoft.com/office/drawing/2014/main" id="{E20A0411-3A5E-D393-F4B5-667A86E4E509}"/>
                  </a:ext>
                </a:extLst>
              </p:cNvPr>
              <p:cNvSpPr/>
              <p:nvPr/>
            </p:nvSpPr>
            <p:spPr>
              <a:xfrm>
                <a:off x="7367251" y="3052502"/>
                <a:ext cx="267970" cy="162572"/>
              </a:xfrm>
              <a:custGeom>
                <a:avLst/>
                <a:gdLst>
                  <a:gd name="connsiteX0" fmla="*/ 267970 w 267970"/>
                  <a:gd name="connsiteY0" fmla="*/ 69863 h 162572"/>
                  <a:gd name="connsiteX1" fmla="*/ 267970 w 267970"/>
                  <a:gd name="connsiteY1" fmla="*/ 162573 h 162572"/>
                  <a:gd name="connsiteX2" fmla="*/ 238760 w 267970"/>
                  <a:gd name="connsiteY2" fmla="*/ 162573 h 162572"/>
                  <a:gd name="connsiteX3" fmla="*/ 238760 w 267970"/>
                  <a:gd name="connsiteY3" fmla="*/ 73038 h 162572"/>
                  <a:gd name="connsiteX4" fmla="*/ 196850 w 267970"/>
                  <a:gd name="connsiteY4" fmla="*/ 26048 h 162572"/>
                  <a:gd name="connsiteX5" fmla="*/ 148590 w 267970"/>
                  <a:gd name="connsiteY5" fmla="*/ 79388 h 162572"/>
                  <a:gd name="connsiteX6" fmla="*/ 148590 w 267970"/>
                  <a:gd name="connsiteY6" fmla="*/ 162573 h 162572"/>
                  <a:gd name="connsiteX7" fmla="*/ 119380 w 267970"/>
                  <a:gd name="connsiteY7" fmla="*/ 162573 h 162572"/>
                  <a:gd name="connsiteX8" fmla="*/ 119380 w 267970"/>
                  <a:gd name="connsiteY8" fmla="*/ 73038 h 162572"/>
                  <a:gd name="connsiteX9" fmla="*/ 77470 w 267970"/>
                  <a:gd name="connsiteY9" fmla="*/ 26048 h 162572"/>
                  <a:gd name="connsiteX10" fmla="*/ 29211 w 267970"/>
                  <a:gd name="connsiteY10" fmla="*/ 79388 h 162572"/>
                  <a:gd name="connsiteX11" fmla="*/ 29211 w 267970"/>
                  <a:gd name="connsiteY11" fmla="*/ 162573 h 162572"/>
                  <a:gd name="connsiteX12" fmla="*/ 0 w 267970"/>
                  <a:gd name="connsiteY12" fmla="*/ 162573 h 162572"/>
                  <a:gd name="connsiteX13" fmla="*/ 0 w 267970"/>
                  <a:gd name="connsiteY13" fmla="*/ 1283 h 162572"/>
                  <a:gd name="connsiteX14" fmla="*/ 27940 w 267970"/>
                  <a:gd name="connsiteY14" fmla="*/ 1283 h 162572"/>
                  <a:gd name="connsiteX15" fmla="*/ 27940 w 267970"/>
                  <a:gd name="connsiteY15" fmla="*/ 25413 h 162572"/>
                  <a:gd name="connsiteX16" fmla="*/ 83820 w 267970"/>
                  <a:gd name="connsiteY16" fmla="*/ 13 h 162572"/>
                  <a:gd name="connsiteX17" fmla="*/ 139700 w 267970"/>
                  <a:gd name="connsiteY17" fmla="*/ 29858 h 162572"/>
                  <a:gd name="connsiteX18" fmla="*/ 201930 w 267970"/>
                  <a:gd name="connsiteY18" fmla="*/ 13 h 162572"/>
                  <a:gd name="connsiteX19" fmla="*/ 267970 w 267970"/>
                  <a:gd name="connsiteY19" fmla="*/ 69863 h 16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67970" h="162572">
                    <a:moveTo>
                      <a:pt x="267970" y="69863"/>
                    </a:moveTo>
                    <a:lnTo>
                      <a:pt x="267970" y="162573"/>
                    </a:lnTo>
                    <a:lnTo>
                      <a:pt x="238760" y="162573"/>
                    </a:lnTo>
                    <a:lnTo>
                      <a:pt x="238760" y="73038"/>
                    </a:lnTo>
                    <a:cubicBezTo>
                      <a:pt x="238760" y="41288"/>
                      <a:pt x="223520" y="26048"/>
                      <a:pt x="196850" y="26048"/>
                    </a:cubicBezTo>
                    <a:cubicBezTo>
                      <a:pt x="167640" y="26048"/>
                      <a:pt x="148590" y="44463"/>
                      <a:pt x="148590" y="79388"/>
                    </a:cubicBezTo>
                    <a:lnTo>
                      <a:pt x="148590" y="162573"/>
                    </a:lnTo>
                    <a:lnTo>
                      <a:pt x="119380" y="162573"/>
                    </a:lnTo>
                    <a:lnTo>
                      <a:pt x="119380" y="73038"/>
                    </a:lnTo>
                    <a:cubicBezTo>
                      <a:pt x="119380" y="41288"/>
                      <a:pt x="104140" y="26048"/>
                      <a:pt x="77470" y="26048"/>
                    </a:cubicBezTo>
                    <a:cubicBezTo>
                      <a:pt x="48261" y="26048"/>
                      <a:pt x="29211" y="44463"/>
                      <a:pt x="29211" y="79388"/>
                    </a:cubicBezTo>
                    <a:lnTo>
                      <a:pt x="29211" y="162573"/>
                    </a:lnTo>
                    <a:lnTo>
                      <a:pt x="0" y="162573"/>
                    </a:lnTo>
                    <a:lnTo>
                      <a:pt x="0" y="1283"/>
                    </a:lnTo>
                    <a:lnTo>
                      <a:pt x="27940" y="1283"/>
                    </a:lnTo>
                    <a:lnTo>
                      <a:pt x="27940" y="25413"/>
                    </a:lnTo>
                    <a:cubicBezTo>
                      <a:pt x="39370" y="8903"/>
                      <a:pt x="59055" y="13"/>
                      <a:pt x="83820" y="13"/>
                    </a:cubicBezTo>
                    <a:cubicBezTo>
                      <a:pt x="108585" y="13"/>
                      <a:pt x="129540" y="9538"/>
                      <a:pt x="139700" y="29858"/>
                    </a:cubicBezTo>
                    <a:cubicBezTo>
                      <a:pt x="151765" y="11443"/>
                      <a:pt x="174625" y="13"/>
                      <a:pt x="201930" y="13"/>
                    </a:cubicBezTo>
                    <a:cubicBezTo>
                      <a:pt x="241300" y="-622"/>
                      <a:pt x="267970" y="22238"/>
                      <a:pt x="267970" y="69863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1" name="Freeform 780">
                <a:extLst>
                  <a:ext uri="{FF2B5EF4-FFF2-40B4-BE49-F238E27FC236}">
                    <a16:creationId xmlns:a16="http://schemas.microsoft.com/office/drawing/2014/main" id="{6DBDADFA-FE15-D36D-6527-129A07DDEAF2}"/>
                  </a:ext>
                </a:extLst>
              </p:cNvPr>
              <p:cNvSpPr/>
              <p:nvPr/>
            </p:nvSpPr>
            <p:spPr>
              <a:xfrm>
                <a:off x="7676496" y="3051880"/>
                <a:ext cx="140969" cy="165099"/>
              </a:xfrm>
              <a:custGeom>
                <a:avLst/>
                <a:gdLst>
                  <a:gd name="connsiteX0" fmla="*/ 140970 w 140969"/>
                  <a:gd name="connsiteY0" fmla="*/ 66040 h 165099"/>
                  <a:gd name="connsiteX1" fmla="*/ 140970 w 140969"/>
                  <a:gd name="connsiteY1" fmla="*/ 163830 h 165099"/>
                  <a:gd name="connsiteX2" fmla="*/ 113029 w 140969"/>
                  <a:gd name="connsiteY2" fmla="*/ 163830 h 165099"/>
                  <a:gd name="connsiteX3" fmla="*/ 113029 w 140969"/>
                  <a:gd name="connsiteY3" fmla="*/ 142240 h 165099"/>
                  <a:gd name="connsiteX4" fmla="*/ 59690 w 140969"/>
                  <a:gd name="connsiteY4" fmla="*/ 165100 h 165099"/>
                  <a:gd name="connsiteX5" fmla="*/ 0 w 140969"/>
                  <a:gd name="connsiteY5" fmla="*/ 117475 h 165099"/>
                  <a:gd name="connsiteX6" fmla="*/ 64770 w 140969"/>
                  <a:gd name="connsiteY6" fmla="*/ 70485 h 165099"/>
                  <a:gd name="connsiteX7" fmla="*/ 111125 w 140969"/>
                  <a:gd name="connsiteY7" fmla="*/ 70485 h 165099"/>
                  <a:gd name="connsiteX8" fmla="*/ 111125 w 140969"/>
                  <a:gd name="connsiteY8" fmla="*/ 64770 h 165099"/>
                  <a:gd name="connsiteX9" fmla="*/ 67945 w 140969"/>
                  <a:gd name="connsiteY9" fmla="*/ 26035 h 165099"/>
                  <a:gd name="connsiteX10" fmla="*/ 16510 w 140969"/>
                  <a:gd name="connsiteY10" fmla="*/ 43180 h 165099"/>
                  <a:gd name="connsiteX11" fmla="*/ 4445 w 140969"/>
                  <a:gd name="connsiteY11" fmla="*/ 20955 h 165099"/>
                  <a:gd name="connsiteX12" fmla="*/ 71120 w 140969"/>
                  <a:gd name="connsiteY12" fmla="*/ 0 h 165099"/>
                  <a:gd name="connsiteX13" fmla="*/ 140970 w 140969"/>
                  <a:gd name="connsiteY13" fmla="*/ 66040 h 165099"/>
                  <a:gd name="connsiteX14" fmla="*/ 111760 w 140969"/>
                  <a:gd name="connsiteY14" fmla="*/ 114300 h 165099"/>
                  <a:gd name="connsiteX15" fmla="*/ 111760 w 140969"/>
                  <a:gd name="connsiteY15" fmla="*/ 91440 h 165099"/>
                  <a:gd name="connsiteX16" fmla="*/ 66675 w 140969"/>
                  <a:gd name="connsiteY16" fmla="*/ 91440 h 165099"/>
                  <a:gd name="connsiteX17" fmla="*/ 29210 w 140969"/>
                  <a:gd name="connsiteY17" fmla="*/ 116205 h 165099"/>
                  <a:gd name="connsiteX18" fmla="*/ 64770 w 140969"/>
                  <a:gd name="connsiteY18" fmla="*/ 142240 h 165099"/>
                  <a:gd name="connsiteX19" fmla="*/ 111760 w 140969"/>
                  <a:gd name="connsiteY19" fmla="*/ 11430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69" h="165099">
                    <a:moveTo>
                      <a:pt x="140970" y="66040"/>
                    </a:moveTo>
                    <a:lnTo>
                      <a:pt x="140970" y="163830"/>
                    </a:lnTo>
                    <a:lnTo>
                      <a:pt x="113029" y="163830"/>
                    </a:lnTo>
                    <a:lnTo>
                      <a:pt x="113029" y="142240"/>
                    </a:lnTo>
                    <a:cubicBezTo>
                      <a:pt x="103504" y="156845"/>
                      <a:pt x="85090" y="165100"/>
                      <a:pt x="59690" y="165100"/>
                    </a:cubicBezTo>
                    <a:cubicBezTo>
                      <a:pt x="22860" y="165100"/>
                      <a:pt x="0" y="145415"/>
                      <a:pt x="0" y="117475"/>
                    </a:cubicBezTo>
                    <a:cubicBezTo>
                      <a:pt x="0" y="91440"/>
                      <a:pt x="16510" y="70485"/>
                      <a:pt x="64770" y="70485"/>
                    </a:cubicBezTo>
                    <a:lnTo>
                      <a:pt x="111125" y="70485"/>
                    </a:lnTo>
                    <a:lnTo>
                      <a:pt x="111125" y="64770"/>
                    </a:lnTo>
                    <a:cubicBezTo>
                      <a:pt x="111125" y="40005"/>
                      <a:pt x="96520" y="26035"/>
                      <a:pt x="67945" y="26035"/>
                    </a:cubicBezTo>
                    <a:cubicBezTo>
                      <a:pt x="48895" y="26035"/>
                      <a:pt x="29210" y="33020"/>
                      <a:pt x="16510" y="43180"/>
                    </a:cubicBezTo>
                    <a:lnTo>
                      <a:pt x="4445" y="20955"/>
                    </a:lnTo>
                    <a:cubicBezTo>
                      <a:pt x="20955" y="7620"/>
                      <a:pt x="45085" y="0"/>
                      <a:pt x="71120" y="0"/>
                    </a:cubicBezTo>
                    <a:cubicBezTo>
                      <a:pt x="116204" y="0"/>
                      <a:pt x="140970" y="21590"/>
                      <a:pt x="140970" y="66040"/>
                    </a:cubicBezTo>
                    <a:close/>
                    <a:moveTo>
                      <a:pt x="111760" y="114300"/>
                    </a:moveTo>
                    <a:lnTo>
                      <a:pt x="111760" y="91440"/>
                    </a:lnTo>
                    <a:lnTo>
                      <a:pt x="66675" y="91440"/>
                    </a:lnTo>
                    <a:cubicBezTo>
                      <a:pt x="37465" y="91440"/>
                      <a:pt x="29210" y="102870"/>
                      <a:pt x="29210" y="116205"/>
                    </a:cubicBezTo>
                    <a:cubicBezTo>
                      <a:pt x="29210" y="132080"/>
                      <a:pt x="42545" y="142240"/>
                      <a:pt x="64770" y="142240"/>
                    </a:cubicBezTo>
                    <a:cubicBezTo>
                      <a:pt x="86995" y="142875"/>
                      <a:pt x="104140" y="132715"/>
                      <a:pt x="111760" y="11430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2" name="Freeform 781">
                <a:extLst>
                  <a:ext uri="{FF2B5EF4-FFF2-40B4-BE49-F238E27FC236}">
                    <a16:creationId xmlns:a16="http://schemas.microsoft.com/office/drawing/2014/main" id="{7817E83A-14FF-F2B4-DB2E-EFEEE2A83598}"/>
                  </a:ext>
                </a:extLst>
              </p:cNvPr>
              <p:cNvSpPr/>
              <p:nvPr/>
            </p:nvSpPr>
            <p:spPr>
              <a:xfrm>
                <a:off x="7871440" y="3051880"/>
                <a:ext cx="153670" cy="163194"/>
              </a:xfrm>
              <a:custGeom>
                <a:avLst/>
                <a:gdLst>
                  <a:gd name="connsiteX0" fmla="*/ 153670 w 153670"/>
                  <a:gd name="connsiteY0" fmla="*/ 70485 h 163194"/>
                  <a:gd name="connsiteX1" fmla="*/ 153670 w 153670"/>
                  <a:gd name="connsiteY1" fmla="*/ 163195 h 163194"/>
                  <a:gd name="connsiteX2" fmla="*/ 124460 w 153670"/>
                  <a:gd name="connsiteY2" fmla="*/ 163195 h 163194"/>
                  <a:gd name="connsiteX3" fmla="*/ 124460 w 153670"/>
                  <a:gd name="connsiteY3" fmla="*/ 73660 h 163194"/>
                  <a:gd name="connsiteX4" fmla="*/ 80645 w 153670"/>
                  <a:gd name="connsiteY4" fmla="*/ 26670 h 163194"/>
                  <a:gd name="connsiteX5" fmla="*/ 29210 w 153670"/>
                  <a:gd name="connsiteY5" fmla="*/ 80010 h 163194"/>
                  <a:gd name="connsiteX6" fmla="*/ 29210 w 153670"/>
                  <a:gd name="connsiteY6" fmla="*/ 163195 h 163194"/>
                  <a:gd name="connsiteX7" fmla="*/ 0 w 153670"/>
                  <a:gd name="connsiteY7" fmla="*/ 163195 h 163194"/>
                  <a:gd name="connsiteX8" fmla="*/ 0 w 153670"/>
                  <a:gd name="connsiteY8" fmla="*/ 1905 h 163194"/>
                  <a:gd name="connsiteX9" fmla="*/ 27940 w 153670"/>
                  <a:gd name="connsiteY9" fmla="*/ 1905 h 163194"/>
                  <a:gd name="connsiteX10" fmla="*/ 27940 w 153670"/>
                  <a:gd name="connsiteY10" fmla="*/ 26035 h 163194"/>
                  <a:gd name="connsiteX11" fmla="*/ 86360 w 153670"/>
                  <a:gd name="connsiteY11" fmla="*/ 0 h 163194"/>
                  <a:gd name="connsiteX12" fmla="*/ 153670 w 153670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70" h="163194">
                    <a:moveTo>
                      <a:pt x="153670" y="70485"/>
                    </a:moveTo>
                    <a:lnTo>
                      <a:pt x="153670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5730" y="0"/>
                      <a:pt x="153670" y="22860"/>
                      <a:pt x="153670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3" name="Freeform 782">
                <a:extLst>
                  <a:ext uri="{FF2B5EF4-FFF2-40B4-BE49-F238E27FC236}">
                    <a16:creationId xmlns:a16="http://schemas.microsoft.com/office/drawing/2014/main" id="{D45BFDC7-F820-8C4E-504D-A89468BE7BF2}"/>
                  </a:ext>
                </a:extLst>
              </p:cNvPr>
              <p:cNvSpPr/>
              <p:nvPr/>
            </p:nvSpPr>
            <p:spPr>
              <a:xfrm>
                <a:off x="8133060" y="3001715"/>
                <a:ext cx="224154" cy="213359"/>
              </a:xfrm>
              <a:custGeom>
                <a:avLst/>
                <a:gdLst>
                  <a:gd name="connsiteX0" fmla="*/ 168275 w 224154"/>
                  <a:gd name="connsiteY0" fmla="*/ 160020 h 213359"/>
                  <a:gd name="connsiteX1" fmla="*/ 54610 w 224154"/>
                  <a:gd name="connsiteY1" fmla="*/ 160020 h 213359"/>
                  <a:gd name="connsiteX2" fmla="*/ 31114 w 224154"/>
                  <a:gd name="connsiteY2" fmla="*/ 213360 h 213359"/>
                  <a:gd name="connsiteX3" fmla="*/ 0 w 224154"/>
                  <a:gd name="connsiteY3" fmla="*/ 213360 h 213359"/>
                  <a:gd name="connsiteX4" fmla="*/ 96520 w 224154"/>
                  <a:gd name="connsiteY4" fmla="*/ 0 h 213359"/>
                  <a:gd name="connsiteX5" fmla="*/ 127000 w 224154"/>
                  <a:gd name="connsiteY5" fmla="*/ 0 h 213359"/>
                  <a:gd name="connsiteX6" fmla="*/ 224154 w 224154"/>
                  <a:gd name="connsiteY6" fmla="*/ 213360 h 213359"/>
                  <a:gd name="connsiteX7" fmla="*/ 192404 w 224154"/>
                  <a:gd name="connsiteY7" fmla="*/ 213360 h 213359"/>
                  <a:gd name="connsiteX8" fmla="*/ 168275 w 224154"/>
                  <a:gd name="connsiteY8" fmla="*/ 160020 h 213359"/>
                  <a:gd name="connsiteX9" fmla="*/ 157479 w 224154"/>
                  <a:gd name="connsiteY9" fmla="*/ 135890 h 213359"/>
                  <a:gd name="connsiteX10" fmla="*/ 111760 w 224154"/>
                  <a:gd name="connsiteY10" fmla="*/ 31115 h 213359"/>
                  <a:gd name="connsiteX11" fmla="*/ 66039 w 224154"/>
                  <a:gd name="connsiteY11" fmla="*/ 135890 h 213359"/>
                  <a:gd name="connsiteX12" fmla="*/ 157479 w 224154"/>
                  <a:gd name="connsiteY12" fmla="*/ 135890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4154" h="213359">
                    <a:moveTo>
                      <a:pt x="168275" y="160020"/>
                    </a:moveTo>
                    <a:lnTo>
                      <a:pt x="54610" y="160020"/>
                    </a:lnTo>
                    <a:lnTo>
                      <a:pt x="31114" y="213360"/>
                    </a:lnTo>
                    <a:lnTo>
                      <a:pt x="0" y="213360"/>
                    </a:lnTo>
                    <a:lnTo>
                      <a:pt x="96520" y="0"/>
                    </a:lnTo>
                    <a:lnTo>
                      <a:pt x="127000" y="0"/>
                    </a:lnTo>
                    <a:lnTo>
                      <a:pt x="224154" y="213360"/>
                    </a:lnTo>
                    <a:lnTo>
                      <a:pt x="192404" y="213360"/>
                    </a:lnTo>
                    <a:lnTo>
                      <a:pt x="168275" y="160020"/>
                    </a:lnTo>
                    <a:close/>
                    <a:moveTo>
                      <a:pt x="157479" y="135890"/>
                    </a:moveTo>
                    <a:lnTo>
                      <a:pt x="111760" y="31115"/>
                    </a:lnTo>
                    <a:lnTo>
                      <a:pt x="66039" y="135890"/>
                    </a:lnTo>
                    <a:lnTo>
                      <a:pt x="157479" y="13589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4" name="Freeform 783">
                <a:extLst>
                  <a:ext uri="{FF2B5EF4-FFF2-40B4-BE49-F238E27FC236}">
                    <a16:creationId xmlns:a16="http://schemas.microsoft.com/office/drawing/2014/main" id="{06F01FE1-C673-9F62-299F-AAC1462E7102}"/>
                  </a:ext>
                </a:extLst>
              </p:cNvPr>
              <p:cNvSpPr/>
              <p:nvPr/>
            </p:nvSpPr>
            <p:spPr>
              <a:xfrm>
                <a:off x="8367374" y="2989015"/>
                <a:ext cx="167639" cy="227964"/>
              </a:xfrm>
              <a:custGeom>
                <a:avLst/>
                <a:gdLst>
                  <a:gd name="connsiteX0" fmla="*/ 167640 w 167639"/>
                  <a:gd name="connsiteY0" fmla="*/ 0 h 227964"/>
                  <a:gd name="connsiteX1" fmla="*/ 167640 w 167639"/>
                  <a:gd name="connsiteY1" fmla="*/ 226060 h 227964"/>
                  <a:gd name="connsiteX2" fmla="*/ 139700 w 167639"/>
                  <a:gd name="connsiteY2" fmla="*/ 226060 h 227964"/>
                  <a:gd name="connsiteX3" fmla="*/ 139700 w 167639"/>
                  <a:gd name="connsiteY3" fmla="*/ 200660 h 227964"/>
                  <a:gd name="connsiteX4" fmla="*/ 81915 w 167639"/>
                  <a:gd name="connsiteY4" fmla="*/ 227965 h 227964"/>
                  <a:gd name="connsiteX5" fmla="*/ 0 w 167639"/>
                  <a:gd name="connsiteY5" fmla="*/ 145415 h 227964"/>
                  <a:gd name="connsiteX6" fmla="*/ 81915 w 167639"/>
                  <a:gd name="connsiteY6" fmla="*/ 62865 h 227964"/>
                  <a:gd name="connsiteX7" fmla="*/ 138430 w 167639"/>
                  <a:gd name="connsiteY7" fmla="*/ 88900 h 227964"/>
                  <a:gd name="connsiteX8" fmla="*/ 138430 w 167639"/>
                  <a:gd name="connsiteY8" fmla="*/ 0 h 227964"/>
                  <a:gd name="connsiteX9" fmla="*/ 167640 w 167639"/>
                  <a:gd name="connsiteY9" fmla="*/ 0 h 227964"/>
                  <a:gd name="connsiteX10" fmla="*/ 139065 w 167639"/>
                  <a:gd name="connsiteY10" fmla="*/ 145415 h 227964"/>
                  <a:gd name="connsiteX11" fmla="*/ 85090 w 167639"/>
                  <a:gd name="connsiteY11" fmla="*/ 88900 h 227964"/>
                  <a:gd name="connsiteX12" fmla="*/ 30480 w 167639"/>
                  <a:gd name="connsiteY12" fmla="*/ 145415 h 227964"/>
                  <a:gd name="connsiteX13" fmla="*/ 85090 w 167639"/>
                  <a:gd name="connsiteY13" fmla="*/ 202565 h 227964"/>
                  <a:gd name="connsiteX14" fmla="*/ 139065 w 167639"/>
                  <a:gd name="connsiteY14" fmla="*/ 145415 h 227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7639" h="227964">
                    <a:moveTo>
                      <a:pt x="167640" y="0"/>
                    </a:moveTo>
                    <a:lnTo>
                      <a:pt x="167640" y="226060"/>
                    </a:lnTo>
                    <a:lnTo>
                      <a:pt x="139700" y="226060"/>
                    </a:lnTo>
                    <a:lnTo>
                      <a:pt x="139700" y="200660"/>
                    </a:lnTo>
                    <a:cubicBezTo>
                      <a:pt x="126365" y="219075"/>
                      <a:pt x="106045" y="227965"/>
                      <a:pt x="81915" y="227965"/>
                    </a:cubicBezTo>
                    <a:cubicBezTo>
                      <a:pt x="34925" y="227965"/>
                      <a:pt x="0" y="194945"/>
                      <a:pt x="0" y="145415"/>
                    </a:cubicBezTo>
                    <a:cubicBezTo>
                      <a:pt x="0" y="95885"/>
                      <a:pt x="34290" y="62865"/>
                      <a:pt x="81915" y="62865"/>
                    </a:cubicBezTo>
                    <a:cubicBezTo>
                      <a:pt x="104775" y="62865"/>
                      <a:pt x="125095" y="71120"/>
                      <a:pt x="138430" y="88900"/>
                    </a:cubicBezTo>
                    <a:lnTo>
                      <a:pt x="138430" y="0"/>
                    </a:lnTo>
                    <a:lnTo>
                      <a:pt x="167640" y="0"/>
                    </a:lnTo>
                    <a:close/>
                    <a:moveTo>
                      <a:pt x="139065" y="145415"/>
                    </a:moveTo>
                    <a:cubicBezTo>
                      <a:pt x="139065" y="111125"/>
                      <a:pt x="115570" y="88900"/>
                      <a:pt x="85090" y="88900"/>
                    </a:cubicBezTo>
                    <a:cubicBezTo>
                      <a:pt x="53975" y="88900"/>
                      <a:pt x="30480" y="111125"/>
                      <a:pt x="30480" y="145415"/>
                    </a:cubicBezTo>
                    <a:cubicBezTo>
                      <a:pt x="30480" y="179705"/>
                      <a:pt x="53975" y="202565"/>
                      <a:pt x="85090" y="202565"/>
                    </a:cubicBezTo>
                    <a:cubicBezTo>
                      <a:pt x="115570" y="202565"/>
                      <a:pt x="139065" y="179705"/>
                      <a:pt x="139065" y="14541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5" name="Freeform 784">
                <a:extLst>
                  <a:ext uri="{FF2B5EF4-FFF2-40B4-BE49-F238E27FC236}">
                    <a16:creationId xmlns:a16="http://schemas.microsoft.com/office/drawing/2014/main" id="{15635D7A-FED3-21CB-AE24-FB25FA240471}"/>
                  </a:ext>
                </a:extLst>
              </p:cNvPr>
              <p:cNvSpPr/>
              <p:nvPr/>
            </p:nvSpPr>
            <p:spPr>
              <a:xfrm>
                <a:off x="8562954" y="3053784"/>
                <a:ext cx="170814" cy="161289"/>
              </a:xfrm>
              <a:custGeom>
                <a:avLst/>
                <a:gdLst>
                  <a:gd name="connsiteX0" fmla="*/ 170815 w 170814"/>
                  <a:gd name="connsiteY0" fmla="*/ 0 h 161289"/>
                  <a:gd name="connsiteX1" fmla="*/ 100330 w 170814"/>
                  <a:gd name="connsiteY1" fmla="*/ 161290 h 161289"/>
                  <a:gd name="connsiteX2" fmla="*/ 70485 w 170814"/>
                  <a:gd name="connsiteY2" fmla="*/ 161290 h 161289"/>
                  <a:gd name="connsiteX3" fmla="*/ 0 w 170814"/>
                  <a:gd name="connsiteY3" fmla="*/ 0 h 161289"/>
                  <a:gd name="connsiteX4" fmla="*/ 30480 w 170814"/>
                  <a:gd name="connsiteY4" fmla="*/ 0 h 161289"/>
                  <a:gd name="connsiteX5" fmla="*/ 85725 w 170814"/>
                  <a:gd name="connsiteY5" fmla="*/ 129540 h 161289"/>
                  <a:gd name="connsiteX6" fmla="*/ 142240 w 170814"/>
                  <a:gd name="connsiteY6" fmla="*/ 0 h 161289"/>
                  <a:gd name="connsiteX7" fmla="*/ 170815 w 170814"/>
                  <a:gd name="connsiteY7" fmla="*/ 0 h 161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0814" h="161289">
                    <a:moveTo>
                      <a:pt x="170815" y="0"/>
                    </a:moveTo>
                    <a:lnTo>
                      <a:pt x="100330" y="161290"/>
                    </a:lnTo>
                    <a:lnTo>
                      <a:pt x="70485" y="161290"/>
                    </a:lnTo>
                    <a:lnTo>
                      <a:pt x="0" y="0"/>
                    </a:lnTo>
                    <a:lnTo>
                      <a:pt x="30480" y="0"/>
                    </a:lnTo>
                    <a:lnTo>
                      <a:pt x="85725" y="129540"/>
                    </a:lnTo>
                    <a:lnTo>
                      <a:pt x="142240" y="0"/>
                    </a:lnTo>
                    <a:lnTo>
                      <a:pt x="170815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6" name="Freeform 785">
                <a:extLst>
                  <a:ext uri="{FF2B5EF4-FFF2-40B4-BE49-F238E27FC236}">
                    <a16:creationId xmlns:a16="http://schemas.microsoft.com/office/drawing/2014/main" id="{4FEAEF6B-ED4A-3867-5B5F-F712FB019177}"/>
                  </a:ext>
                </a:extLst>
              </p:cNvPr>
              <p:cNvSpPr/>
              <p:nvPr/>
            </p:nvSpPr>
            <p:spPr>
              <a:xfrm>
                <a:off x="8742659" y="3051880"/>
                <a:ext cx="140969" cy="165099"/>
              </a:xfrm>
              <a:custGeom>
                <a:avLst/>
                <a:gdLst>
                  <a:gd name="connsiteX0" fmla="*/ 140970 w 140969"/>
                  <a:gd name="connsiteY0" fmla="*/ 66040 h 165099"/>
                  <a:gd name="connsiteX1" fmla="*/ 140970 w 140969"/>
                  <a:gd name="connsiteY1" fmla="*/ 163830 h 165099"/>
                  <a:gd name="connsiteX2" fmla="*/ 113029 w 140969"/>
                  <a:gd name="connsiteY2" fmla="*/ 163830 h 165099"/>
                  <a:gd name="connsiteX3" fmla="*/ 113029 w 140969"/>
                  <a:gd name="connsiteY3" fmla="*/ 142240 h 165099"/>
                  <a:gd name="connsiteX4" fmla="*/ 59689 w 140969"/>
                  <a:gd name="connsiteY4" fmla="*/ 165100 h 165099"/>
                  <a:gd name="connsiteX5" fmla="*/ 0 w 140969"/>
                  <a:gd name="connsiteY5" fmla="*/ 117475 h 165099"/>
                  <a:gd name="connsiteX6" fmla="*/ 64770 w 140969"/>
                  <a:gd name="connsiteY6" fmla="*/ 70485 h 165099"/>
                  <a:gd name="connsiteX7" fmla="*/ 111125 w 140969"/>
                  <a:gd name="connsiteY7" fmla="*/ 70485 h 165099"/>
                  <a:gd name="connsiteX8" fmla="*/ 111125 w 140969"/>
                  <a:gd name="connsiteY8" fmla="*/ 64770 h 165099"/>
                  <a:gd name="connsiteX9" fmla="*/ 67945 w 140969"/>
                  <a:gd name="connsiteY9" fmla="*/ 26035 h 165099"/>
                  <a:gd name="connsiteX10" fmla="*/ 16510 w 140969"/>
                  <a:gd name="connsiteY10" fmla="*/ 43180 h 165099"/>
                  <a:gd name="connsiteX11" fmla="*/ 4445 w 140969"/>
                  <a:gd name="connsiteY11" fmla="*/ 20955 h 165099"/>
                  <a:gd name="connsiteX12" fmla="*/ 71120 w 140969"/>
                  <a:gd name="connsiteY12" fmla="*/ 0 h 165099"/>
                  <a:gd name="connsiteX13" fmla="*/ 140970 w 140969"/>
                  <a:gd name="connsiteY13" fmla="*/ 66040 h 165099"/>
                  <a:gd name="connsiteX14" fmla="*/ 111760 w 140969"/>
                  <a:gd name="connsiteY14" fmla="*/ 114300 h 165099"/>
                  <a:gd name="connsiteX15" fmla="*/ 111760 w 140969"/>
                  <a:gd name="connsiteY15" fmla="*/ 91440 h 165099"/>
                  <a:gd name="connsiteX16" fmla="*/ 66675 w 140969"/>
                  <a:gd name="connsiteY16" fmla="*/ 91440 h 165099"/>
                  <a:gd name="connsiteX17" fmla="*/ 29210 w 140969"/>
                  <a:gd name="connsiteY17" fmla="*/ 116205 h 165099"/>
                  <a:gd name="connsiteX18" fmla="*/ 64770 w 140969"/>
                  <a:gd name="connsiteY18" fmla="*/ 142240 h 165099"/>
                  <a:gd name="connsiteX19" fmla="*/ 111760 w 140969"/>
                  <a:gd name="connsiteY19" fmla="*/ 11430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69" h="165099">
                    <a:moveTo>
                      <a:pt x="140970" y="66040"/>
                    </a:moveTo>
                    <a:lnTo>
                      <a:pt x="140970" y="163830"/>
                    </a:lnTo>
                    <a:lnTo>
                      <a:pt x="113029" y="163830"/>
                    </a:lnTo>
                    <a:lnTo>
                      <a:pt x="113029" y="142240"/>
                    </a:lnTo>
                    <a:cubicBezTo>
                      <a:pt x="103504" y="156845"/>
                      <a:pt x="85089" y="165100"/>
                      <a:pt x="59689" y="165100"/>
                    </a:cubicBezTo>
                    <a:cubicBezTo>
                      <a:pt x="22860" y="165100"/>
                      <a:pt x="0" y="145415"/>
                      <a:pt x="0" y="117475"/>
                    </a:cubicBezTo>
                    <a:cubicBezTo>
                      <a:pt x="0" y="91440"/>
                      <a:pt x="16510" y="70485"/>
                      <a:pt x="64770" y="70485"/>
                    </a:cubicBezTo>
                    <a:lnTo>
                      <a:pt x="111125" y="70485"/>
                    </a:lnTo>
                    <a:lnTo>
                      <a:pt x="111125" y="64770"/>
                    </a:lnTo>
                    <a:cubicBezTo>
                      <a:pt x="111125" y="40005"/>
                      <a:pt x="96520" y="26035"/>
                      <a:pt x="67945" y="26035"/>
                    </a:cubicBezTo>
                    <a:cubicBezTo>
                      <a:pt x="48895" y="26035"/>
                      <a:pt x="29210" y="33020"/>
                      <a:pt x="16510" y="43180"/>
                    </a:cubicBezTo>
                    <a:lnTo>
                      <a:pt x="4445" y="20955"/>
                    </a:lnTo>
                    <a:cubicBezTo>
                      <a:pt x="20955" y="7620"/>
                      <a:pt x="45085" y="0"/>
                      <a:pt x="71120" y="0"/>
                    </a:cubicBezTo>
                    <a:cubicBezTo>
                      <a:pt x="116204" y="0"/>
                      <a:pt x="140970" y="21590"/>
                      <a:pt x="140970" y="66040"/>
                    </a:cubicBezTo>
                    <a:close/>
                    <a:moveTo>
                      <a:pt x="111760" y="114300"/>
                    </a:moveTo>
                    <a:lnTo>
                      <a:pt x="111760" y="91440"/>
                    </a:lnTo>
                    <a:lnTo>
                      <a:pt x="66675" y="91440"/>
                    </a:lnTo>
                    <a:cubicBezTo>
                      <a:pt x="37464" y="91440"/>
                      <a:pt x="29210" y="102870"/>
                      <a:pt x="29210" y="116205"/>
                    </a:cubicBezTo>
                    <a:cubicBezTo>
                      <a:pt x="29210" y="132080"/>
                      <a:pt x="42545" y="142240"/>
                      <a:pt x="64770" y="142240"/>
                    </a:cubicBezTo>
                    <a:cubicBezTo>
                      <a:pt x="86995" y="142875"/>
                      <a:pt x="104775" y="132715"/>
                      <a:pt x="111760" y="11430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7" name="Freeform 786">
                <a:extLst>
                  <a:ext uri="{FF2B5EF4-FFF2-40B4-BE49-F238E27FC236}">
                    <a16:creationId xmlns:a16="http://schemas.microsoft.com/office/drawing/2014/main" id="{7269E874-FA56-88C3-190A-B1EFC053B6AA}"/>
                  </a:ext>
                </a:extLst>
              </p:cNvPr>
              <p:cNvSpPr/>
              <p:nvPr/>
            </p:nvSpPr>
            <p:spPr>
              <a:xfrm>
                <a:off x="8937604" y="3051880"/>
                <a:ext cx="153669" cy="163194"/>
              </a:xfrm>
              <a:custGeom>
                <a:avLst/>
                <a:gdLst>
                  <a:gd name="connsiteX0" fmla="*/ 153669 w 153669"/>
                  <a:gd name="connsiteY0" fmla="*/ 70485 h 163194"/>
                  <a:gd name="connsiteX1" fmla="*/ 153669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69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69" y="70485"/>
                    </a:moveTo>
                    <a:lnTo>
                      <a:pt x="153669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6365" y="0"/>
                      <a:pt x="153669" y="22860"/>
                      <a:pt x="153669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8" name="Freeform 787">
                <a:extLst>
                  <a:ext uri="{FF2B5EF4-FFF2-40B4-BE49-F238E27FC236}">
                    <a16:creationId xmlns:a16="http://schemas.microsoft.com/office/drawing/2014/main" id="{7419DE04-781E-B11C-1065-FB4047985BB4}"/>
                  </a:ext>
                </a:extLst>
              </p:cNvPr>
              <p:cNvSpPr/>
              <p:nvPr/>
            </p:nvSpPr>
            <p:spPr>
              <a:xfrm>
                <a:off x="9131913" y="3051880"/>
                <a:ext cx="151130" cy="165734"/>
              </a:xfrm>
              <a:custGeom>
                <a:avLst/>
                <a:gdLst>
                  <a:gd name="connsiteX0" fmla="*/ 0 w 151130"/>
                  <a:gd name="connsiteY0" fmla="*/ 82550 h 165734"/>
                  <a:gd name="connsiteX1" fmla="*/ 85090 w 151130"/>
                  <a:gd name="connsiteY1" fmla="*/ 0 h 165734"/>
                  <a:gd name="connsiteX2" fmla="*/ 151130 w 151130"/>
                  <a:gd name="connsiteY2" fmla="*/ 34290 h 165734"/>
                  <a:gd name="connsiteX3" fmla="*/ 128905 w 151130"/>
                  <a:gd name="connsiteY3" fmla="*/ 48895 h 165734"/>
                  <a:gd name="connsiteX4" fmla="*/ 85090 w 151130"/>
                  <a:gd name="connsiteY4" fmla="*/ 26035 h 165734"/>
                  <a:gd name="connsiteX5" fmla="*/ 29845 w 151130"/>
                  <a:gd name="connsiteY5" fmla="*/ 82550 h 165734"/>
                  <a:gd name="connsiteX6" fmla="*/ 85090 w 151130"/>
                  <a:gd name="connsiteY6" fmla="*/ 139700 h 165734"/>
                  <a:gd name="connsiteX7" fmla="*/ 128905 w 151130"/>
                  <a:gd name="connsiteY7" fmla="*/ 116840 h 165734"/>
                  <a:gd name="connsiteX8" fmla="*/ 151130 w 151130"/>
                  <a:gd name="connsiteY8" fmla="*/ 130810 h 165734"/>
                  <a:gd name="connsiteX9" fmla="*/ 85090 w 151130"/>
                  <a:gd name="connsiteY9" fmla="*/ 165735 h 165734"/>
                  <a:gd name="connsiteX10" fmla="*/ 0 w 151130"/>
                  <a:gd name="connsiteY10" fmla="*/ 82550 h 165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1130" h="165734">
                    <a:moveTo>
                      <a:pt x="0" y="82550"/>
                    </a:moveTo>
                    <a:cubicBezTo>
                      <a:pt x="0" y="34290"/>
                      <a:pt x="35560" y="0"/>
                      <a:pt x="85090" y="0"/>
                    </a:cubicBezTo>
                    <a:cubicBezTo>
                      <a:pt x="114300" y="0"/>
                      <a:pt x="138430" y="12065"/>
                      <a:pt x="151130" y="34290"/>
                    </a:cubicBezTo>
                    <a:lnTo>
                      <a:pt x="128905" y="48895"/>
                    </a:lnTo>
                    <a:cubicBezTo>
                      <a:pt x="118745" y="33020"/>
                      <a:pt x="102870" y="26035"/>
                      <a:pt x="85090" y="26035"/>
                    </a:cubicBezTo>
                    <a:cubicBezTo>
                      <a:pt x="53340" y="26035"/>
                      <a:pt x="29845" y="48260"/>
                      <a:pt x="29845" y="82550"/>
                    </a:cubicBezTo>
                    <a:cubicBezTo>
                      <a:pt x="29845" y="117475"/>
                      <a:pt x="53340" y="139700"/>
                      <a:pt x="85090" y="139700"/>
                    </a:cubicBezTo>
                    <a:cubicBezTo>
                      <a:pt x="102870" y="139700"/>
                      <a:pt x="118745" y="132080"/>
                      <a:pt x="128905" y="116840"/>
                    </a:cubicBezTo>
                    <a:lnTo>
                      <a:pt x="151130" y="130810"/>
                    </a:lnTo>
                    <a:cubicBezTo>
                      <a:pt x="138430" y="153670"/>
                      <a:pt x="114300" y="165735"/>
                      <a:pt x="85090" y="165735"/>
                    </a:cubicBezTo>
                    <a:cubicBezTo>
                      <a:pt x="35560" y="165100"/>
                      <a:pt x="0" y="130810"/>
                      <a:pt x="0" y="825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9" name="Freeform 788">
                <a:extLst>
                  <a:ext uri="{FF2B5EF4-FFF2-40B4-BE49-F238E27FC236}">
                    <a16:creationId xmlns:a16="http://schemas.microsoft.com/office/drawing/2014/main" id="{D89FA045-012B-7C3A-5CAD-B2BA435504B2}"/>
                  </a:ext>
                </a:extLst>
              </p:cNvPr>
              <p:cNvSpPr/>
              <p:nvPr/>
            </p:nvSpPr>
            <p:spPr>
              <a:xfrm>
                <a:off x="9302728" y="3051244"/>
                <a:ext cx="161289" cy="165099"/>
              </a:xfrm>
              <a:custGeom>
                <a:avLst/>
                <a:gdLst>
                  <a:gd name="connsiteX0" fmla="*/ 160655 w 161289"/>
                  <a:gd name="connsiteY0" fmla="*/ 92710 h 165099"/>
                  <a:gd name="connsiteX1" fmla="*/ 29845 w 161289"/>
                  <a:gd name="connsiteY1" fmla="*/ 92710 h 165099"/>
                  <a:gd name="connsiteX2" fmla="*/ 88265 w 161289"/>
                  <a:gd name="connsiteY2" fmla="*/ 139700 h 165099"/>
                  <a:gd name="connsiteX3" fmla="*/ 134620 w 161289"/>
                  <a:gd name="connsiteY3" fmla="*/ 120015 h 165099"/>
                  <a:gd name="connsiteX4" fmla="*/ 150495 w 161289"/>
                  <a:gd name="connsiteY4" fmla="*/ 139065 h 165099"/>
                  <a:gd name="connsiteX5" fmla="*/ 86995 w 161289"/>
                  <a:gd name="connsiteY5" fmla="*/ 165100 h 165099"/>
                  <a:gd name="connsiteX6" fmla="*/ 0 w 161289"/>
                  <a:gd name="connsiteY6" fmla="*/ 82550 h 165099"/>
                  <a:gd name="connsiteX7" fmla="*/ 81280 w 161289"/>
                  <a:gd name="connsiteY7" fmla="*/ 0 h 165099"/>
                  <a:gd name="connsiteX8" fmla="*/ 161290 w 161289"/>
                  <a:gd name="connsiteY8" fmla="*/ 83185 h 165099"/>
                  <a:gd name="connsiteX9" fmla="*/ 160655 w 161289"/>
                  <a:gd name="connsiteY9" fmla="*/ 92710 h 165099"/>
                  <a:gd name="connsiteX10" fmla="*/ 29845 w 161289"/>
                  <a:gd name="connsiteY10" fmla="*/ 71755 h 165099"/>
                  <a:gd name="connsiteX11" fmla="*/ 133350 w 161289"/>
                  <a:gd name="connsiteY11" fmla="*/ 71755 h 165099"/>
                  <a:gd name="connsiteX12" fmla="*/ 81280 w 161289"/>
                  <a:gd name="connsiteY12" fmla="*/ 25400 h 165099"/>
                  <a:gd name="connsiteX13" fmla="*/ 29845 w 161289"/>
                  <a:gd name="connsiteY13" fmla="*/ 71755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1289" h="165099">
                    <a:moveTo>
                      <a:pt x="160655" y="92710"/>
                    </a:moveTo>
                    <a:lnTo>
                      <a:pt x="29845" y="92710"/>
                    </a:lnTo>
                    <a:cubicBezTo>
                      <a:pt x="33655" y="121285"/>
                      <a:pt x="56515" y="139700"/>
                      <a:pt x="88265" y="139700"/>
                    </a:cubicBezTo>
                    <a:cubicBezTo>
                      <a:pt x="107315" y="139700"/>
                      <a:pt x="123190" y="133350"/>
                      <a:pt x="134620" y="120015"/>
                    </a:cubicBezTo>
                    <a:lnTo>
                      <a:pt x="150495" y="139065"/>
                    </a:lnTo>
                    <a:cubicBezTo>
                      <a:pt x="135890" y="156210"/>
                      <a:pt x="113665" y="165100"/>
                      <a:pt x="86995" y="165100"/>
                    </a:cubicBezTo>
                    <a:cubicBezTo>
                      <a:pt x="34925" y="165100"/>
                      <a:pt x="0" y="130810"/>
                      <a:pt x="0" y="82550"/>
                    </a:cubicBezTo>
                    <a:cubicBezTo>
                      <a:pt x="0" y="34925"/>
                      <a:pt x="34290" y="0"/>
                      <a:pt x="81280" y="0"/>
                    </a:cubicBezTo>
                    <a:cubicBezTo>
                      <a:pt x="128270" y="0"/>
                      <a:pt x="161290" y="33655"/>
                      <a:pt x="161290" y="83185"/>
                    </a:cubicBezTo>
                    <a:cubicBezTo>
                      <a:pt x="161290" y="86360"/>
                      <a:pt x="161290" y="90170"/>
                      <a:pt x="160655" y="92710"/>
                    </a:cubicBezTo>
                    <a:close/>
                    <a:moveTo>
                      <a:pt x="29845" y="71755"/>
                    </a:moveTo>
                    <a:lnTo>
                      <a:pt x="133350" y="71755"/>
                    </a:lnTo>
                    <a:cubicBezTo>
                      <a:pt x="130175" y="44450"/>
                      <a:pt x="109855" y="25400"/>
                      <a:pt x="81280" y="25400"/>
                    </a:cubicBezTo>
                    <a:cubicBezTo>
                      <a:pt x="53340" y="25400"/>
                      <a:pt x="33020" y="44450"/>
                      <a:pt x="29845" y="7175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0" name="Freeform 789">
                <a:extLst>
                  <a:ext uri="{FF2B5EF4-FFF2-40B4-BE49-F238E27FC236}">
                    <a16:creationId xmlns:a16="http://schemas.microsoft.com/office/drawing/2014/main" id="{335B7D0F-87C6-F0C0-9F9A-B3218BCDA3E5}"/>
                  </a:ext>
                </a:extLst>
              </p:cNvPr>
              <p:cNvSpPr/>
              <p:nvPr/>
            </p:nvSpPr>
            <p:spPr>
              <a:xfrm>
                <a:off x="9505293" y="3052502"/>
                <a:ext cx="267969" cy="162572"/>
              </a:xfrm>
              <a:custGeom>
                <a:avLst/>
                <a:gdLst>
                  <a:gd name="connsiteX0" fmla="*/ 267969 w 267969"/>
                  <a:gd name="connsiteY0" fmla="*/ 69863 h 162572"/>
                  <a:gd name="connsiteX1" fmla="*/ 267969 w 267969"/>
                  <a:gd name="connsiteY1" fmla="*/ 162573 h 162572"/>
                  <a:gd name="connsiteX2" fmla="*/ 238760 w 267969"/>
                  <a:gd name="connsiteY2" fmla="*/ 162573 h 162572"/>
                  <a:gd name="connsiteX3" fmla="*/ 238760 w 267969"/>
                  <a:gd name="connsiteY3" fmla="*/ 73038 h 162572"/>
                  <a:gd name="connsiteX4" fmla="*/ 196850 w 267969"/>
                  <a:gd name="connsiteY4" fmla="*/ 26048 h 162572"/>
                  <a:gd name="connsiteX5" fmla="*/ 148590 w 267969"/>
                  <a:gd name="connsiteY5" fmla="*/ 79388 h 162572"/>
                  <a:gd name="connsiteX6" fmla="*/ 148590 w 267969"/>
                  <a:gd name="connsiteY6" fmla="*/ 162573 h 162572"/>
                  <a:gd name="connsiteX7" fmla="*/ 119379 w 267969"/>
                  <a:gd name="connsiteY7" fmla="*/ 162573 h 162572"/>
                  <a:gd name="connsiteX8" fmla="*/ 119379 w 267969"/>
                  <a:gd name="connsiteY8" fmla="*/ 73038 h 162572"/>
                  <a:gd name="connsiteX9" fmla="*/ 77470 w 267969"/>
                  <a:gd name="connsiteY9" fmla="*/ 26048 h 162572"/>
                  <a:gd name="connsiteX10" fmla="*/ 29210 w 267969"/>
                  <a:gd name="connsiteY10" fmla="*/ 79388 h 162572"/>
                  <a:gd name="connsiteX11" fmla="*/ 29210 w 267969"/>
                  <a:gd name="connsiteY11" fmla="*/ 162573 h 162572"/>
                  <a:gd name="connsiteX12" fmla="*/ 0 w 267969"/>
                  <a:gd name="connsiteY12" fmla="*/ 162573 h 162572"/>
                  <a:gd name="connsiteX13" fmla="*/ 0 w 267969"/>
                  <a:gd name="connsiteY13" fmla="*/ 1283 h 162572"/>
                  <a:gd name="connsiteX14" fmla="*/ 27940 w 267969"/>
                  <a:gd name="connsiteY14" fmla="*/ 1283 h 162572"/>
                  <a:gd name="connsiteX15" fmla="*/ 27940 w 267969"/>
                  <a:gd name="connsiteY15" fmla="*/ 25413 h 162572"/>
                  <a:gd name="connsiteX16" fmla="*/ 83820 w 267969"/>
                  <a:gd name="connsiteY16" fmla="*/ 13 h 162572"/>
                  <a:gd name="connsiteX17" fmla="*/ 139700 w 267969"/>
                  <a:gd name="connsiteY17" fmla="*/ 29858 h 162572"/>
                  <a:gd name="connsiteX18" fmla="*/ 201929 w 267969"/>
                  <a:gd name="connsiteY18" fmla="*/ 13 h 162572"/>
                  <a:gd name="connsiteX19" fmla="*/ 267969 w 267969"/>
                  <a:gd name="connsiteY19" fmla="*/ 69863 h 16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67969" h="162572">
                    <a:moveTo>
                      <a:pt x="267969" y="69863"/>
                    </a:moveTo>
                    <a:lnTo>
                      <a:pt x="267969" y="162573"/>
                    </a:lnTo>
                    <a:lnTo>
                      <a:pt x="238760" y="162573"/>
                    </a:lnTo>
                    <a:lnTo>
                      <a:pt x="238760" y="73038"/>
                    </a:lnTo>
                    <a:cubicBezTo>
                      <a:pt x="238760" y="41288"/>
                      <a:pt x="223519" y="26048"/>
                      <a:pt x="196850" y="26048"/>
                    </a:cubicBezTo>
                    <a:cubicBezTo>
                      <a:pt x="167640" y="26048"/>
                      <a:pt x="148590" y="44463"/>
                      <a:pt x="148590" y="79388"/>
                    </a:cubicBezTo>
                    <a:lnTo>
                      <a:pt x="148590" y="162573"/>
                    </a:lnTo>
                    <a:lnTo>
                      <a:pt x="119379" y="162573"/>
                    </a:lnTo>
                    <a:lnTo>
                      <a:pt x="119379" y="73038"/>
                    </a:lnTo>
                    <a:cubicBezTo>
                      <a:pt x="119379" y="41288"/>
                      <a:pt x="104140" y="26048"/>
                      <a:pt x="77470" y="26048"/>
                    </a:cubicBezTo>
                    <a:cubicBezTo>
                      <a:pt x="48260" y="26048"/>
                      <a:pt x="29210" y="44463"/>
                      <a:pt x="29210" y="79388"/>
                    </a:cubicBezTo>
                    <a:lnTo>
                      <a:pt x="29210" y="162573"/>
                    </a:lnTo>
                    <a:lnTo>
                      <a:pt x="0" y="162573"/>
                    </a:lnTo>
                    <a:lnTo>
                      <a:pt x="0" y="1283"/>
                    </a:lnTo>
                    <a:lnTo>
                      <a:pt x="27940" y="1283"/>
                    </a:lnTo>
                    <a:lnTo>
                      <a:pt x="27940" y="25413"/>
                    </a:lnTo>
                    <a:cubicBezTo>
                      <a:pt x="39370" y="8903"/>
                      <a:pt x="59054" y="13"/>
                      <a:pt x="83820" y="13"/>
                    </a:cubicBezTo>
                    <a:cubicBezTo>
                      <a:pt x="108585" y="13"/>
                      <a:pt x="129540" y="9538"/>
                      <a:pt x="139700" y="29858"/>
                    </a:cubicBezTo>
                    <a:cubicBezTo>
                      <a:pt x="151765" y="11443"/>
                      <a:pt x="174625" y="13"/>
                      <a:pt x="201929" y="13"/>
                    </a:cubicBezTo>
                    <a:cubicBezTo>
                      <a:pt x="240665" y="-622"/>
                      <a:pt x="267969" y="22238"/>
                      <a:pt x="267969" y="69863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1" name="Freeform 790">
                <a:extLst>
                  <a:ext uri="{FF2B5EF4-FFF2-40B4-BE49-F238E27FC236}">
                    <a16:creationId xmlns:a16="http://schemas.microsoft.com/office/drawing/2014/main" id="{1FF238DD-C53E-FFA2-B765-34DF96F29900}"/>
                  </a:ext>
                </a:extLst>
              </p:cNvPr>
              <p:cNvSpPr/>
              <p:nvPr/>
            </p:nvSpPr>
            <p:spPr>
              <a:xfrm>
                <a:off x="9812633" y="3051244"/>
                <a:ext cx="161289" cy="165099"/>
              </a:xfrm>
              <a:custGeom>
                <a:avLst/>
                <a:gdLst>
                  <a:gd name="connsiteX0" fmla="*/ 160654 w 161289"/>
                  <a:gd name="connsiteY0" fmla="*/ 92710 h 165099"/>
                  <a:gd name="connsiteX1" fmla="*/ 29845 w 161289"/>
                  <a:gd name="connsiteY1" fmla="*/ 92710 h 165099"/>
                  <a:gd name="connsiteX2" fmla="*/ 88264 w 161289"/>
                  <a:gd name="connsiteY2" fmla="*/ 139700 h 165099"/>
                  <a:gd name="connsiteX3" fmla="*/ 134620 w 161289"/>
                  <a:gd name="connsiteY3" fmla="*/ 120015 h 165099"/>
                  <a:gd name="connsiteX4" fmla="*/ 150495 w 161289"/>
                  <a:gd name="connsiteY4" fmla="*/ 139065 h 165099"/>
                  <a:gd name="connsiteX5" fmla="*/ 86995 w 161289"/>
                  <a:gd name="connsiteY5" fmla="*/ 165100 h 165099"/>
                  <a:gd name="connsiteX6" fmla="*/ 0 w 161289"/>
                  <a:gd name="connsiteY6" fmla="*/ 82550 h 165099"/>
                  <a:gd name="connsiteX7" fmla="*/ 81279 w 161289"/>
                  <a:gd name="connsiteY7" fmla="*/ 0 h 165099"/>
                  <a:gd name="connsiteX8" fmla="*/ 161289 w 161289"/>
                  <a:gd name="connsiteY8" fmla="*/ 83185 h 165099"/>
                  <a:gd name="connsiteX9" fmla="*/ 160654 w 161289"/>
                  <a:gd name="connsiteY9" fmla="*/ 92710 h 165099"/>
                  <a:gd name="connsiteX10" fmla="*/ 29845 w 161289"/>
                  <a:gd name="connsiteY10" fmla="*/ 71755 h 165099"/>
                  <a:gd name="connsiteX11" fmla="*/ 133350 w 161289"/>
                  <a:gd name="connsiteY11" fmla="*/ 71755 h 165099"/>
                  <a:gd name="connsiteX12" fmla="*/ 81279 w 161289"/>
                  <a:gd name="connsiteY12" fmla="*/ 25400 h 165099"/>
                  <a:gd name="connsiteX13" fmla="*/ 29845 w 161289"/>
                  <a:gd name="connsiteY13" fmla="*/ 71755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1289" h="165099">
                    <a:moveTo>
                      <a:pt x="160654" y="92710"/>
                    </a:moveTo>
                    <a:lnTo>
                      <a:pt x="29845" y="92710"/>
                    </a:lnTo>
                    <a:cubicBezTo>
                      <a:pt x="33654" y="121285"/>
                      <a:pt x="56514" y="139700"/>
                      <a:pt x="88264" y="139700"/>
                    </a:cubicBezTo>
                    <a:cubicBezTo>
                      <a:pt x="107314" y="139700"/>
                      <a:pt x="123189" y="133350"/>
                      <a:pt x="134620" y="120015"/>
                    </a:cubicBezTo>
                    <a:lnTo>
                      <a:pt x="150495" y="139065"/>
                    </a:lnTo>
                    <a:cubicBezTo>
                      <a:pt x="135889" y="156210"/>
                      <a:pt x="113664" y="165100"/>
                      <a:pt x="86995" y="165100"/>
                    </a:cubicBezTo>
                    <a:cubicBezTo>
                      <a:pt x="34925" y="165100"/>
                      <a:pt x="0" y="130810"/>
                      <a:pt x="0" y="82550"/>
                    </a:cubicBezTo>
                    <a:cubicBezTo>
                      <a:pt x="0" y="34925"/>
                      <a:pt x="34289" y="0"/>
                      <a:pt x="81279" y="0"/>
                    </a:cubicBezTo>
                    <a:cubicBezTo>
                      <a:pt x="128270" y="0"/>
                      <a:pt x="161289" y="33655"/>
                      <a:pt x="161289" y="83185"/>
                    </a:cubicBezTo>
                    <a:cubicBezTo>
                      <a:pt x="161289" y="86360"/>
                      <a:pt x="160654" y="90170"/>
                      <a:pt x="160654" y="92710"/>
                    </a:cubicBezTo>
                    <a:close/>
                    <a:moveTo>
                      <a:pt x="29845" y="71755"/>
                    </a:moveTo>
                    <a:lnTo>
                      <a:pt x="133350" y="71755"/>
                    </a:lnTo>
                    <a:cubicBezTo>
                      <a:pt x="130175" y="44450"/>
                      <a:pt x="109854" y="25400"/>
                      <a:pt x="81279" y="25400"/>
                    </a:cubicBezTo>
                    <a:cubicBezTo>
                      <a:pt x="53339" y="25400"/>
                      <a:pt x="32385" y="44450"/>
                      <a:pt x="29845" y="7175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2" name="Freeform 791">
                <a:extLst>
                  <a:ext uri="{FF2B5EF4-FFF2-40B4-BE49-F238E27FC236}">
                    <a16:creationId xmlns:a16="http://schemas.microsoft.com/office/drawing/2014/main" id="{3C99208C-808F-8026-BD10-8220634B99B7}"/>
                  </a:ext>
                </a:extLst>
              </p:cNvPr>
              <p:cNvSpPr/>
              <p:nvPr/>
            </p:nvSpPr>
            <p:spPr>
              <a:xfrm>
                <a:off x="10013927" y="3051880"/>
                <a:ext cx="153669" cy="163194"/>
              </a:xfrm>
              <a:custGeom>
                <a:avLst/>
                <a:gdLst>
                  <a:gd name="connsiteX0" fmla="*/ 153669 w 153669"/>
                  <a:gd name="connsiteY0" fmla="*/ 70485 h 163194"/>
                  <a:gd name="connsiteX1" fmla="*/ 153669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69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69" y="70485"/>
                    </a:moveTo>
                    <a:lnTo>
                      <a:pt x="153669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6365" y="0"/>
                      <a:pt x="153669" y="22860"/>
                      <a:pt x="153669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3" name="Freeform 792">
                <a:extLst>
                  <a:ext uri="{FF2B5EF4-FFF2-40B4-BE49-F238E27FC236}">
                    <a16:creationId xmlns:a16="http://schemas.microsoft.com/office/drawing/2014/main" id="{A4DE53A3-DEA9-54BC-51FC-0DBD5CA27385}"/>
                  </a:ext>
                </a:extLst>
              </p:cNvPr>
              <p:cNvSpPr/>
              <p:nvPr/>
            </p:nvSpPr>
            <p:spPr>
              <a:xfrm>
                <a:off x="10198712" y="3017590"/>
                <a:ext cx="114299" cy="199389"/>
              </a:xfrm>
              <a:custGeom>
                <a:avLst/>
                <a:gdLst>
                  <a:gd name="connsiteX0" fmla="*/ 114300 w 114299"/>
                  <a:gd name="connsiteY0" fmla="*/ 187960 h 199389"/>
                  <a:gd name="connsiteX1" fmla="*/ 78740 w 114299"/>
                  <a:gd name="connsiteY1" fmla="*/ 199390 h 199389"/>
                  <a:gd name="connsiteX2" fmla="*/ 27305 w 114299"/>
                  <a:gd name="connsiteY2" fmla="*/ 148590 h 199389"/>
                  <a:gd name="connsiteX3" fmla="*/ 27305 w 114299"/>
                  <a:gd name="connsiteY3" fmla="*/ 59690 h 199389"/>
                  <a:gd name="connsiteX4" fmla="*/ 0 w 114299"/>
                  <a:gd name="connsiteY4" fmla="*/ 59690 h 199389"/>
                  <a:gd name="connsiteX5" fmla="*/ 0 w 114299"/>
                  <a:gd name="connsiteY5" fmla="*/ 35560 h 199389"/>
                  <a:gd name="connsiteX6" fmla="*/ 27305 w 114299"/>
                  <a:gd name="connsiteY6" fmla="*/ 35560 h 199389"/>
                  <a:gd name="connsiteX7" fmla="*/ 27305 w 114299"/>
                  <a:gd name="connsiteY7" fmla="*/ 0 h 199389"/>
                  <a:gd name="connsiteX8" fmla="*/ 56515 w 114299"/>
                  <a:gd name="connsiteY8" fmla="*/ 0 h 199389"/>
                  <a:gd name="connsiteX9" fmla="*/ 56515 w 114299"/>
                  <a:gd name="connsiteY9" fmla="*/ 35560 h 199389"/>
                  <a:gd name="connsiteX10" fmla="*/ 102870 w 114299"/>
                  <a:gd name="connsiteY10" fmla="*/ 35560 h 199389"/>
                  <a:gd name="connsiteX11" fmla="*/ 102870 w 114299"/>
                  <a:gd name="connsiteY11" fmla="*/ 59690 h 199389"/>
                  <a:gd name="connsiteX12" fmla="*/ 56515 w 114299"/>
                  <a:gd name="connsiteY12" fmla="*/ 59690 h 199389"/>
                  <a:gd name="connsiteX13" fmla="*/ 56515 w 114299"/>
                  <a:gd name="connsiteY13" fmla="*/ 147955 h 199389"/>
                  <a:gd name="connsiteX14" fmla="*/ 81915 w 114299"/>
                  <a:gd name="connsiteY14" fmla="*/ 175260 h 199389"/>
                  <a:gd name="connsiteX15" fmla="*/ 104775 w 114299"/>
                  <a:gd name="connsiteY15" fmla="*/ 167640 h 199389"/>
                  <a:gd name="connsiteX16" fmla="*/ 114300 w 114299"/>
                  <a:gd name="connsiteY16" fmla="*/ 187960 h 199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299" h="199389">
                    <a:moveTo>
                      <a:pt x="114300" y="187960"/>
                    </a:moveTo>
                    <a:cubicBezTo>
                      <a:pt x="105410" y="195580"/>
                      <a:pt x="92075" y="199390"/>
                      <a:pt x="78740" y="199390"/>
                    </a:cubicBezTo>
                    <a:cubicBezTo>
                      <a:pt x="46355" y="199390"/>
                      <a:pt x="27305" y="181610"/>
                      <a:pt x="27305" y="148590"/>
                    </a:cubicBezTo>
                    <a:lnTo>
                      <a:pt x="27305" y="59690"/>
                    </a:lnTo>
                    <a:lnTo>
                      <a:pt x="0" y="59690"/>
                    </a:lnTo>
                    <a:lnTo>
                      <a:pt x="0" y="35560"/>
                    </a:lnTo>
                    <a:lnTo>
                      <a:pt x="27305" y="35560"/>
                    </a:lnTo>
                    <a:lnTo>
                      <a:pt x="27305" y="0"/>
                    </a:lnTo>
                    <a:lnTo>
                      <a:pt x="56515" y="0"/>
                    </a:lnTo>
                    <a:lnTo>
                      <a:pt x="56515" y="35560"/>
                    </a:lnTo>
                    <a:lnTo>
                      <a:pt x="102870" y="35560"/>
                    </a:lnTo>
                    <a:lnTo>
                      <a:pt x="102870" y="59690"/>
                    </a:lnTo>
                    <a:lnTo>
                      <a:pt x="56515" y="59690"/>
                    </a:lnTo>
                    <a:lnTo>
                      <a:pt x="56515" y="147955"/>
                    </a:lnTo>
                    <a:cubicBezTo>
                      <a:pt x="56515" y="165100"/>
                      <a:pt x="65405" y="175260"/>
                      <a:pt x="81915" y="175260"/>
                    </a:cubicBezTo>
                    <a:cubicBezTo>
                      <a:pt x="90170" y="175260"/>
                      <a:pt x="98425" y="172720"/>
                      <a:pt x="104775" y="167640"/>
                    </a:cubicBezTo>
                    <a:lnTo>
                      <a:pt x="114300" y="18796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B8C0D9-5748-3722-6FB7-6EAABE80704C}"/>
                </a:ext>
              </a:extLst>
            </p:cNvPr>
            <p:cNvSpPr/>
            <p:nvPr/>
          </p:nvSpPr>
          <p:spPr>
            <a:xfrm>
              <a:off x="1774178" y="3394074"/>
              <a:ext cx="8604238" cy="6349"/>
            </a:xfrm>
            <a:custGeom>
              <a:avLst/>
              <a:gdLst>
                <a:gd name="connsiteX0" fmla="*/ 8604239 w 8604238"/>
                <a:gd name="connsiteY0" fmla="*/ 0 h 6349"/>
                <a:gd name="connsiteX1" fmla="*/ 0 w 8604238"/>
                <a:gd name="connsiteY1" fmla="*/ 0 h 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4238" h="6349">
                  <a:moveTo>
                    <a:pt x="8604239" y="0"/>
                  </a:moveTo>
                  <a:lnTo>
                    <a:pt x="0" y="0"/>
                  </a:lnTo>
                </a:path>
              </a:pathLst>
            </a:custGeom>
            <a:ln w="15674" cap="flat">
              <a:gradFill>
                <a:gsLst>
                  <a:gs pos="0">
                    <a:srgbClr val="FFFFFF"/>
                  </a:gs>
                  <a:gs pos="50000">
                    <a:srgbClr val="FFDB8D"/>
                  </a:gs>
                  <a:gs pos="100000">
                    <a:srgbClr val="FFB71B"/>
                  </a:gs>
                </a:gsLst>
                <a:lin ang="108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DA2CB65-A4C1-B91D-1F8C-F92F75EA81B5}"/>
                </a:ext>
              </a:extLst>
            </p:cNvPr>
            <p:cNvGrpSpPr/>
            <p:nvPr userDrawn="1"/>
          </p:nvGrpSpPr>
          <p:grpSpPr>
            <a:xfrm>
              <a:off x="2561" y="-3541"/>
              <a:ext cx="12186873" cy="6858430"/>
              <a:chOff x="2561" y="-3541"/>
              <a:chExt cx="12186873" cy="6858430"/>
            </a:xfrm>
          </p:grpSpPr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8F4506A0-87E0-FE77-F73E-958346FE6EC5}"/>
                  </a:ext>
                </a:extLst>
              </p:cNvPr>
              <p:cNvSpPr/>
              <p:nvPr/>
            </p:nvSpPr>
            <p:spPr>
              <a:xfrm>
                <a:off x="2561" y="-3541"/>
                <a:ext cx="2708271" cy="6537951"/>
              </a:xfrm>
              <a:custGeom>
                <a:avLst/>
                <a:gdLst>
                  <a:gd name="connsiteX0" fmla="*/ 0 w 2708271"/>
                  <a:gd name="connsiteY0" fmla="*/ 0 h 6537951"/>
                  <a:gd name="connsiteX1" fmla="*/ 0 w 2708271"/>
                  <a:gd name="connsiteY1" fmla="*/ 6537952 h 6537951"/>
                  <a:gd name="connsiteX2" fmla="*/ 2708272 w 2708271"/>
                  <a:gd name="connsiteY2" fmla="*/ 0 h 653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8271" h="6537951">
                    <a:moveTo>
                      <a:pt x="0" y="0"/>
                    </a:moveTo>
                    <a:lnTo>
                      <a:pt x="0" y="6537952"/>
                    </a:lnTo>
                    <a:lnTo>
                      <a:pt x="2708272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D9D8D6">
                      <a:alpha val="50000"/>
                    </a:srgbClr>
                  </a:gs>
                  <a:gs pos="0">
                    <a:srgbClr val="FFFFFF">
                      <a:alpha val="0"/>
                    </a:srgbClr>
                  </a:gs>
                </a:gsLst>
                <a:lin ang="5400000" scaled="1"/>
              </a:gradFill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EC6A6F38-2F24-B97B-EBB8-B5C9C728E912}"/>
                  </a:ext>
                </a:extLst>
              </p:cNvPr>
              <p:cNvSpPr/>
              <p:nvPr/>
            </p:nvSpPr>
            <p:spPr>
              <a:xfrm>
                <a:off x="9481163" y="316938"/>
                <a:ext cx="2708271" cy="6537951"/>
              </a:xfrm>
              <a:custGeom>
                <a:avLst/>
                <a:gdLst>
                  <a:gd name="connsiteX0" fmla="*/ 2708272 w 2708271"/>
                  <a:gd name="connsiteY0" fmla="*/ 6537952 h 6537951"/>
                  <a:gd name="connsiteX1" fmla="*/ 2708272 w 2708271"/>
                  <a:gd name="connsiteY1" fmla="*/ 0 h 6537951"/>
                  <a:gd name="connsiteX2" fmla="*/ 0 w 2708271"/>
                  <a:gd name="connsiteY2" fmla="*/ 6537952 h 653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8271" h="6537951">
                    <a:moveTo>
                      <a:pt x="2708272" y="6537952"/>
                    </a:moveTo>
                    <a:lnTo>
                      <a:pt x="2708272" y="0"/>
                    </a:lnTo>
                    <a:lnTo>
                      <a:pt x="0" y="6537952"/>
                    </a:lnTo>
                    <a:close/>
                  </a:path>
                </a:pathLst>
              </a:custGeom>
              <a:gradFill>
                <a:gsLst>
                  <a:gs pos="100000">
                    <a:srgbClr val="D9D8D6">
                      <a:alpha val="50000"/>
                    </a:srgbClr>
                  </a:gs>
                  <a:gs pos="0">
                    <a:srgbClr val="FFFFFF">
                      <a:alpha val="0"/>
                    </a:srgbClr>
                  </a:gs>
                </a:gsLst>
                <a:lin ang="16200000" scaled="1"/>
              </a:gradFill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803" name="TextBox 802"/>
          <p:cNvSpPr txBox="1"/>
          <p:nvPr userDrawn="1"/>
        </p:nvSpPr>
        <p:spPr>
          <a:xfrm>
            <a:off x="2513261" y="4886715"/>
            <a:ext cx="4114800" cy="14248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/>
            <a:r>
              <a:rPr lang="en-US" sz="750">
                <a:solidFill>
                  <a:srgbClr val="999999"/>
                </a:solidFill>
              </a:rPr>
              <a:t>©</a:t>
            </a:r>
            <a:fld id="{E33F2154-ADFC-8B43-9ABC-3A1EED0A7A79}" type="datetimeyyyy">
              <a:rPr lang="en-US" sz="750" smtClean="0">
                <a:solidFill>
                  <a:srgbClr val="999999"/>
                </a:solidFill>
              </a:rPr>
              <a:t>2025</a:t>
            </a:fld>
            <a:r>
              <a:rPr lang="en-US" sz="750">
                <a:solidFill>
                  <a:srgbClr val="999999"/>
                </a:solidFill>
              </a:rPr>
              <a:t> ANSYS, Inc.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810958" y="2857500"/>
            <a:ext cx="7532942" cy="926661"/>
          </a:xfrm>
        </p:spPr>
        <p:txBody>
          <a:bodyPr anchor="t"/>
          <a:lstStyle>
            <a:lvl1pPr algn="ctr">
              <a:defRPr sz="33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828532" y="4005482"/>
            <a:ext cx="5484260" cy="567929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1034797" y="5302686"/>
            <a:ext cx="1022603" cy="171451"/>
          </a:xfrm>
        </p:spPr>
        <p:txBody>
          <a:bodyPr anchor="ctr"/>
          <a:lstStyle/>
          <a:p>
            <a:fld id="{0AB78C0B-3A02-4D46-A528-C519CB518F3E}" type="datetime5">
              <a:rPr lang="en-US" smtClean="0"/>
              <a:t>13-Nov-25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2351247" y="5302686"/>
            <a:ext cx="4114801" cy="165497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lang="en-US"/>
              <a:t>©2023 ANSYS /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520447" y="5296733"/>
            <a:ext cx="290512" cy="171451"/>
          </a:xfrm>
        </p:spPr>
        <p:txBody>
          <a:bodyPr anchor="ctr"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58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1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2BE725-F1B0-7243-BAC8-43B25DA2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BA83-940A-D344-8476-F6C53B5C9486}" type="datetime5">
              <a:rPr lang="en-US" smtClean="0"/>
              <a:t>13-Nov-25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A6356A-FB64-5C40-8589-6A136590A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3763EC-58C9-9643-8F7D-42A80860E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9763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1550"/>
            <a:ext cx="3943347" cy="3600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3450" y="971550"/>
            <a:ext cx="3938589" cy="3600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0E587-7CF6-0747-A550-7B374EB5355C}" type="datetime5">
              <a:rPr lang="en-US" smtClean="0"/>
              <a:t>13-Nov-25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65423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4" y="971550"/>
            <a:ext cx="2514593" cy="36004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4699" y="971550"/>
            <a:ext cx="2514602" cy="36004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Content Placeholder 3"/>
          <p:cNvSpPr>
            <a:spLocks noGrp="1"/>
          </p:cNvSpPr>
          <p:nvPr>
            <p:ph sz="half" idx="12"/>
          </p:nvPr>
        </p:nvSpPr>
        <p:spPr>
          <a:xfrm>
            <a:off x="6172199" y="977261"/>
            <a:ext cx="2514595" cy="3594452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2A84C39-98A3-BA4D-B476-F2F3057EAE5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00C5283-2AC5-7848-863C-76C291E9D333}" type="datetime5">
              <a:rPr lang="en-US" smtClean="0"/>
              <a:t>13-Nov-25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C65663B-DED1-3949-9E9B-A8879866517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D8D7C41-1E82-6B4B-93ED-8F66C7DF34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FADBCF-BBA3-6947-BB61-97EDE275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3438224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1962" y="965638"/>
            <a:ext cx="1881188" cy="3612182"/>
          </a:xfrm>
        </p:spPr>
        <p:txBody>
          <a:bodyPr/>
          <a:lstStyle>
            <a:lvl1pPr>
              <a:defRPr sz="1350"/>
            </a:lvl1pPr>
            <a:lvl2pPr>
              <a:defRPr sz="1350"/>
            </a:lvl2pPr>
            <a:lvl3pPr>
              <a:defRPr sz="12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71751" y="965638"/>
            <a:ext cx="1881188" cy="3612182"/>
          </a:xfrm>
        </p:spPr>
        <p:txBody>
          <a:bodyPr/>
          <a:lstStyle>
            <a:lvl1pPr>
              <a:defRPr sz="1350"/>
            </a:lvl1pPr>
            <a:lvl2pPr>
              <a:defRPr sz="1350"/>
            </a:lvl2pPr>
            <a:lvl3pPr>
              <a:defRPr sz="12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Content Placeholder 3"/>
          <p:cNvSpPr>
            <a:spLocks noGrp="1"/>
          </p:cNvSpPr>
          <p:nvPr>
            <p:ph sz="half" idx="12"/>
          </p:nvPr>
        </p:nvSpPr>
        <p:spPr>
          <a:xfrm>
            <a:off x="4686301" y="971550"/>
            <a:ext cx="1885949" cy="3606164"/>
          </a:xfrm>
        </p:spPr>
        <p:txBody>
          <a:bodyPr/>
          <a:lstStyle>
            <a:lvl1pPr>
              <a:defRPr sz="1350"/>
            </a:lvl1pPr>
            <a:lvl2pPr>
              <a:defRPr sz="1350"/>
            </a:lvl2pPr>
            <a:lvl3pPr>
              <a:defRPr sz="12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2A84C39-98A3-BA4D-B476-F2F3057EAE5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E44BBCB2-CF6A-0645-828D-E7B1FDEFB2AA}" type="datetime5">
              <a:rPr lang="en-US" smtClean="0"/>
              <a:t>13-Nov-25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C65663B-DED1-3949-9E9B-A8879866517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D8D7C41-1E82-6B4B-93ED-8F66C7DF34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FADBCF-BBA3-6947-BB61-97EDE275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EF937B37-99CE-E44C-993C-96F64137FA5B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6800851" y="965836"/>
            <a:ext cx="1881185" cy="3606164"/>
          </a:xfrm>
        </p:spPr>
        <p:txBody>
          <a:bodyPr/>
          <a:lstStyle>
            <a:lvl1pPr>
              <a:defRPr sz="1350"/>
            </a:lvl1pPr>
            <a:lvl2pPr>
              <a:defRPr sz="1350"/>
            </a:lvl2pPr>
            <a:lvl3pPr>
              <a:defRPr sz="12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48349155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A771A-8E39-E44C-A8DD-E28422034FF9}" type="datetime5">
              <a:rPr lang="en-US" smtClean="0"/>
              <a:t>13-Nov-25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53986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BA577-6254-4649-8698-3C8B0CC7B2C3}" type="datetime5">
              <a:rPr lang="en-US" smtClean="0"/>
              <a:t>13-Nov-25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8103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400EB2E1-BA5A-B78B-9AF8-9CE1C05C89C6}"/>
              </a:ext>
            </a:extLst>
          </p:cNvPr>
          <p:cNvSpPr/>
          <p:nvPr userDrawn="1"/>
        </p:nvSpPr>
        <p:spPr>
          <a:xfrm>
            <a:off x="1898" y="-2325"/>
            <a:ext cx="2031203" cy="4903463"/>
          </a:xfrm>
          <a:custGeom>
            <a:avLst/>
            <a:gdLst>
              <a:gd name="connsiteX0" fmla="*/ 0 w 2708271"/>
              <a:gd name="connsiteY0" fmla="*/ 0 h 6537951"/>
              <a:gd name="connsiteX1" fmla="*/ 0 w 2708271"/>
              <a:gd name="connsiteY1" fmla="*/ 6537952 h 6537951"/>
              <a:gd name="connsiteX2" fmla="*/ 2708272 w 2708271"/>
              <a:gd name="connsiteY2" fmla="*/ 0 h 65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8271" h="6537951">
                <a:moveTo>
                  <a:pt x="0" y="0"/>
                </a:moveTo>
                <a:lnTo>
                  <a:pt x="0" y="6537952"/>
                </a:lnTo>
                <a:lnTo>
                  <a:pt x="2708272" y="0"/>
                </a:lnTo>
                <a:close/>
              </a:path>
            </a:pathLst>
          </a:custGeom>
          <a:gradFill>
            <a:gsLst>
              <a:gs pos="0">
                <a:srgbClr val="D9D8D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634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E208484-F16C-2E61-42F6-5CCE368D4C24}"/>
              </a:ext>
            </a:extLst>
          </p:cNvPr>
          <p:cNvSpPr/>
          <p:nvPr userDrawn="1"/>
        </p:nvSpPr>
        <p:spPr>
          <a:xfrm>
            <a:off x="7110873" y="237704"/>
            <a:ext cx="2031203" cy="4903463"/>
          </a:xfrm>
          <a:custGeom>
            <a:avLst/>
            <a:gdLst>
              <a:gd name="connsiteX0" fmla="*/ 2708272 w 2708271"/>
              <a:gd name="connsiteY0" fmla="*/ 6537952 h 6537951"/>
              <a:gd name="connsiteX1" fmla="*/ 2708272 w 2708271"/>
              <a:gd name="connsiteY1" fmla="*/ 0 h 6537951"/>
              <a:gd name="connsiteX2" fmla="*/ 0 w 2708271"/>
              <a:gd name="connsiteY2" fmla="*/ 6537952 h 653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8271" h="6537951">
                <a:moveTo>
                  <a:pt x="2708272" y="6537952"/>
                </a:moveTo>
                <a:lnTo>
                  <a:pt x="2708272" y="0"/>
                </a:lnTo>
                <a:lnTo>
                  <a:pt x="0" y="6537952"/>
                </a:lnTo>
                <a:close/>
              </a:path>
            </a:pathLst>
          </a:custGeom>
          <a:gradFill>
            <a:gsLst>
              <a:gs pos="0">
                <a:srgbClr val="D9D8D6"/>
              </a:gs>
              <a:gs pos="57290">
                <a:srgbClr val="FFFFFF">
                  <a:alpha val="0"/>
                </a:srgbClr>
              </a:gs>
            </a:gsLst>
            <a:lin ang="16200000" scaled="1"/>
          </a:gradFill>
          <a:ln w="634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312CF30-3CD8-F07A-FA94-08D49EF63279}"/>
              </a:ext>
            </a:extLst>
          </p:cNvPr>
          <p:cNvGrpSpPr/>
          <p:nvPr userDrawn="1"/>
        </p:nvGrpSpPr>
        <p:grpSpPr>
          <a:xfrm>
            <a:off x="3880495" y="927195"/>
            <a:ext cx="1382984" cy="429285"/>
            <a:chOff x="9959791" y="6018959"/>
            <a:chExt cx="1843979" cy="5723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C09CC6AD-4C63-A359-9F12-B1B9C241101D}"/>
                </a:ext>
              </a:extLst>
            </p:cNvPr>
            <p:cNvSpPr/>
            <p:nvPr/>
          </p:nvSpPr>
          <p:spPr>
            <a:xfrm>
              <a:off x="9959791" y="6018959"/>
              <a:ext cx="311752" cy="455789"/>
            </a:xfrm>
            <a:custGeom>
              <a:avLst/>
              <a:gdLst>
                <a:gd name="connsiteX0" fmla="*/ 311752 w 311752"/>
                <a:gd name="connsiteY0" fmla="*/ 0 h 455789"/>
                <a:gd name="connsiteX1" fmla="*/ 186741 w 311752"/>
                <a:gd name="connsiteY1" fmla="*/ 0 h 455789"/>
                <a:gd name="connsiteX2" fmla="*/ 0 w 311752"/>
                <a:gd name="connsiteY2" fmla="*/ 455789 h 455789"/>
                <a:gd name="connsiteX3" fmla="*/ 125011 w 311752"/>
                <a:gd name="connsiteY3" fmla="*/ 455789 h 45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1752" h="455789">
                  <a:moveTo>
                    <a:pt x="311752" y="0"/>
                  </a:moveTo>
                  <a:lnTo>
                    <a:pt x="186741" y="0"/>
                  </a:lnTo>
                  <a:lnTo>
                    <a:pt x="0" y="455789"/>
                  </a:lnTo>
                  <a:lnTo>
                    <a:pt x="125011" y="455789"/>
                  </a:lnTo>
                  <a:close/>
                </a:path>
              </a:pathLst>
            </a:custGeom>
            <a:solidFill>
              <a:srgbClr val="FFB71B"/>
            </a:solidFill>
            <a:ln w="3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05319E5D-AD9A-1C77-47D1-DF923CF1139F}"/>
                </a:ext>
              </a:extLst>
            </p:cNvPr>
            <p:cNvSpPr/>
            <p:nvPr/>
          </p:nvSpPr>
          <p:spPr>
            <a:xfrm>
              <a:off x="10237380" y="6033335"/>
              <a:ext cx="250599" cy="441412"/>
            </a:xfrm>
            <a:custGeom>
              <a:avLst/>
              <a:gdLst>
                <a:gd name="connsiteX0" fmla="*/ 62764 w 250599"/>
                <a:gd name="connsiteY0" fmla="*/ 0 h 441412"/>
                <a:gd name="connsiteX1" fmla="*/ 0 w 250599"/>
                <a:gd name="connsiteY1" fmla="*/ 153186 h 441412"/>
                <a:gd name="connsiteX2" fmla="*/ 118081 w 250599"/>
                <a:gd name="connsiteY2" fmla="*/ 441413 h 441412"/>
                <a:gd name="connsiteX3" fmla="*/ 250599 w 250599"/>
                <a:gd name="connsiteY3" fmla="*/ 441413 h 441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599" h="441412">
                  <a:moveTo>
                    <a:pt x="62764" y="0"/>
                  </a:moveTo>
                  <a:lnTo>
                    <a:pt x="0" y="153186"/>
                  </a:lnTo>
                  <a:lnTo>
                    <a:pt x="118081" y="441413"/>
                  </a:lnTo>
                  <a:lnTo>
                    <a:pt x="250599" y="441413"/>
                  </a:lnTo>
                  <a:close/>
                </a:path>
              </a:pathLst>
            </a:custGeom>
            <a:solidFill>
              <a:schemeClr val="tx1"/>
            </a:solidFill>
            <a:ln w="3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1B7649AE-605C-1A45-2429-9B29D94C348F}"/>
                </a:ext>
              </a:extLst>
            </p:cNvPr>
            <p:cNvSpPr/>
            <p:nvPr/>
          </p:nvSpPr>
          <p:spPr>
            <a:xfrm>
              <a:off x="10513480" y="6148772"/>
              <a:ext cx="314305" cy="327860"/>
            </a:xfrm>
            <a:custGeom>
              <a:avLst/>
              <a:gdLst>
                <a:gd name="connsiteX0" fmla="*/ 213762 w 314305"/>
                <a:gd name="connsiteY0" fmla="*/ 327861 h 327860"/>
                <a:gd name="connsiteX1" fmla="*/ 213762 w 314305"/>
                <a:gd name="connsiteY1" fmla="*/ 139722 h 327860"/>
                <a:gd name="connsiteX2" fmla="*/ 202151 w 314305"/>
                <a:gd name="connsiteY2" fmla="*/ 93523 h 327860"/>
                <a:gd name="connsiteX3" fmla="*/ 166195 w 314305"/>
                <a:gd name="connsiteY3" fmla="*/ 79237 h 327860"/>
                <a:gd name="connsiteX4" fmla="*/ 118537 w 314305"/>
                <a:gd name="connsiteY4" fmla="*/ 98142 h 327860"/>
                <a:gd name="connsiteX5" fmla="*/ 100544 w 314305"/>
                <a:gd name="connsiteY5" fmla="*/ 148749 h 327860"/>
                <a:gd name="connsiteX6" fmla="*/ 100544 w 314305"/>
                <a:gd name="connsiteY6" fmla="*/ 327861 h 327860"/>
                <a:gd name="connsiteX7" fmla="*/ 0 w 314305"/>
                <a:gd name="connsiteY7" fmla="*/ 327861 h 327860"/>
                <a:gd name="connsiteX8" fmla="*/ 0 w 314305"/>
                <a:gd name="connsiteY8" fmla="*/ 7750 h 327860"/>
                <a:gd name="connsiteX9" fmla="*/ 97960 w 314305"/>
                <a:gd name="connsiteY9" fmla="*/ 7750 h 327860"/>
                <a:gd name="connsiteX10" fmla="*/ 97960 w 314305"/>
                <a:gd name="connsiteY10" fmla="*/ 49542 h 327860"/>
                <a:gd name="connsiteX11" fmla="*/ 139357 w 314305"/>
                <a:gd name="connsiteY11" fmla="*/ 13738 h 327860"/>
                <a:gd name="connsiteX12" fmla="*/ 200419 w 314305"/>
                <a:gd name="connsiteY12" fmla="*/ 0 h 327860"/>
                <a:gd name="connsiteX13" fmla="*/ 286191 w 314305"/>
                <a:gd name="connsiteY13" fmla="*/ 33798 h 327860"/>
                <a:gd name="connsiteX14" fmla="*/ 314305 w 314305"/>
                <a:gd name="connsiteY14" fmla="*/ 135193 h 327860"/>
                <a:gd name="connsiteX15" fmla="*/ 314305 w 314305"/>
                <a:gd name="connsiteY15" fmla="*/ 327861 h 327860"/>
                <a:gd name="connsiteX16" fmla="*/ 213762 w 314305"/>
                <a:gd name="connsiteY16" fmla="*/ 327861 h 327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4305" h="327860">
                  <a:moveTo>
                    <a:pt x="213762" y="327861"/>
                  </a:moveTo>
                  <a:lnTo>
                    <a:pt x="213762" y="139722"/>
                  </a:lnTo>
                  <a:cubicBezTo>
                    <a:pt x="213762" y="118658"/>
                    <a:pt x="209871" y="103127"/>
                    <a:pt x="202151" y="93523"/>
                  </a:cubicBezTo>
                  <a:cubicBezTo>
                    <a:pt x="194522" y="84040"/>
                    <a:pt x="182425" y="79237"/>
                    <a:pt x="166195" y="79237"/>
                  </a:cubicBezTo>
                  <a:cubicBezTo>
                    <a:pt x="146500" y="79237"/>
                    <a:pt x="130452" y="85590"/>
                    <a:pt x="118537" y="98142"/>
                  </a:cubicBezTo>
                  <a:cubicBezTo>
                    <a:pt x="106592" y="110695"/>
                    <a:pt x="100544" y="127716"/>
                    <a:pt x="100544" y="148749"/>
                  </a:cubicBezTo>
                  <a:lnTo>
                    <a:pt x="100544" y="327861"/>
                  </a:lnTo>
                  <a:lnTo>
                    <a:pt x="0" y="327861"/>
                  </a:lnTo>
                  <a:lnTo>
                    <a:pt x="0" y="7750"/>
                  </a:lnTo>
                  <a:lnTo>
                    <a:pt x="97960" y="7750"/>
                  </a:lnTo>
                  <a:lnTo>
                    <a:pt x="97960" y="49542"/>
                  </a:lnTo>
                  <a:cubicBezTo>
                    <a:pt x="108872" y="34133"/>
                    <a:pt x="122792" y="22096"/>
                    <a:pt x="139357" y="13738"/>
                  </a:cubicBezTo>
                  <a:cubicBezTo>
                    <a:pt x="157350" y="4620"/>
                    <a:pt x="177897" y="0"/>
                    <a:pt x="200419" y="0"/>
                  </a:cubicBezTo>
                  <a:cubicBezTo>
                    <a:pt x="238594" y="0"/>
                    <a:pt x="267438" y="11367"/>
                    <a:pt x="286191" y="33798"/>
                  </a:cubicBezTo>
                  <a:cubicBezTo>
                    <a:pt x="304853" y="56168"/>
                    <a:pt x="314305" y="90270"/>
                    <a:pt x="314305" y="135193"/>
                  </a:cubicBezTo>
                  <a:lnTo>
                    <a:pt x="314305" y="327861"/>
                  </a:lnTo>
                  <a:lnTo>
                    <a:pt x="213762" y="327861"/>
                  </a:lnTo>
                  <a:close/>
                </a:path>
              </a:pathLst>
            </a:custGeom>
            <a:solidFill>
              <a:schemeClr val="tx1"/>
            </a:solidFill>
            <a:ln w="3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4F057A10-B10A-F2E1-0DF8-FAECF9FAB675}"/>
                </a:ext>
              </a:extLst>
            </p:cNvPr>
            <p:cNvSpPr/>
            <p:nvPr/>
          </p:nvSpPr>
          <p:spPr>
            <a:xfrm>
              <a:off x="10870672" y="6148772"/>
              <a:ext cx="283576" cy="333027"/>
            </a:xfrm>
            <a:custGeom>
              <a:avLst/>
              <a:gdLst>
                <a:gd name="connsiteX0" fmla="*/ 145193 w 283576"/>
                <a:gd name="connsiteY0" fmla="*/ 333028 h 333027"/>
                <a:gd name="connsiteX1" fmla="*/ 64405 w 283576"/>
                <a:gd name="connsiteY1" fmla="*/ 322967 h 333027"/>
                <a:gd name="connsiteX2" fmla="*/ 973 w 283576"/>
                <a:gd name="connsiteY2" fmla="*/ 294002 h 333027"/>
                <a:gd name="connsiteX3" fmla="*/ 0 w 283576"/>
                <a:gd name="connsiteY3" fmla="*/ 293333 h 333027"/>
                <a:gd name="connsiteX4" fmla="*/ 26929 w 283576"/>
                <a:gd name="connsiteY4" fmla="*/ 223305 h 333027"/>
                <a:gd name="connsiteX5" fmla="*/ 28510 w 283576"/>
                <a:gd name="connsiteY5" fmla="*/ 224369 h 333027"/>
                <a:gd name="connsiteX6" fmla="*/ 84951 w 283576"/>
                <a:gd name="connsiteY6" fmla="*/ 251298 h 333027"/>
                <a:gd name="connsiteX7" fmla="*/ 147138 w 283576"/>
                <a:gd name="connsiteY7" fmla="*/ 260903 h 333027"/>
                <a:gd name="connsiteX8" fmla="*/ 181574 w 283576"/>
                <a:gd name="connsiteY8" fmla="*/ 253699 h 333027"/>
                <a:gd name="connsiteX9" fmla="*/ 193428 w 283576"/>
                <a:gd name="connsiteY9" fmla="*/ 234673 h 333027"/>
                <a:gd name="connsiteX10" fmla="*/ 185313 w 283576"/>
                <a:gd name="connsiteY10" fmla="*/ 217804 h 333027"/>
                <a:gd name="connsiteX11" fmla="*/ 153277 w 283576"/>
                <a:gd name="connsiteY11" fmla="*/ 206436 h 333027"/>
                <a:gd name="connsiteX12" fmla="*/ 101607 w 283576"/>
                <a:gd name="connsiteY12" fmla="*/ 194796 h 333027"/>
                <a:gd name="connsiteX13" fmla="*/ 33373 w 283576"/>
                <a:gd name="connsiteY13" fmla="*/ 162426 h 333027"/>
                <a:gd name="connsiteX14" fmla="*/ 11276 w 283576"/>
                <a:gd name="connsiteY14" fmla="*/ 102246 h 333027"/>
                <a:gd name="connsiteX15" fmla="*/ 28722 w 283576"/>
                <a:gd name="connsiteY15" fmla="*/ 49026 h 333027"/>
                <a:gd name="connsiteX16" fmla="*/ 77779 w 283576"/>
                <a:gd name="connsiteY16" fmla="*/ 13039 h 333027"/>
                <a:gd name="connsiteX17" fmla="*/ 149721 w 283576"/>
                <a:gd name="connsiteY17" fmla="*/ 0 h 333027"/>
                <a:gd name="connsiteX18" fmla="*/ 216680 w 283576"/>
                <a:gd name="connsiteY18" fmla="*/ 10395 h 333027"/>
                <a:gd name="connsiteX19" fmla="*/ 275219 w 283576"/>
                <a:gd name="connsiteY19" fmla="*/ 39664 h 333027"/>
                <a:gd name="connsiteX20" fmla="*/ 276191 w 283576"/>
                <a:gd name="connsiteY20" fmla="*/ 40363 h 333027"/>
                <a:gd name="connsiteX21" fmla="*/ 249201 w 283576"/>
                <a:gd name="connsiteY21" fmla="*/ 107808 h 333027"/>
                <a:gd name="connsiteX22" fmla="*/ 247621 w 283576"/>
                <a:gd name="connsiteY22" fmla="*/ 106714 h 333027"/>
                <a:gd name="connsiteX23" fmla="*/ 149053 w 283576"/>
                <a:gd name="connsiteY23" fmla="*/ 72125 h 333027"/>
                <a:gd name="connsiteX24" fmla="*/ 114312 w 283576"/>
                <a:gd name="connsiteY24" fmla="*/ 79663 h 333027"/>
                <a:gd name="connsiteX25" fmla="*/ 102155 w 283576"/>
                <a:gd name="connsiteY25" fmla="*/ 100300 h 333027"/>
                <a:gd name="connsiteX26" fmla="*/ 109267 w 283576"/>
                <a:gd name="connsiteY26" fmla="*/ 115254 h 333027"/>
                <a:gd name="connsiteX27" fmla="*/ 135862 w 283576"/>
                <a:gd name="connsiteY27" fmla="*/ 125983 h 333027"/>
                <a:gd name="connsiteX28" fmla="*/ 189386 w 283576"/>
                <a:gd name="connsiteY28" fmla="*/ 138232 h 333027"/>
                <a:gd name="connsiteX29" fmla="*/ 260842 w 283576"/>
                <a:gd name="connsiteY29" fmla="*/ 171909 h 333027"/>
                <a:gd name="connsiteX30" fmla="*/ 283577 w 283576"/>
                <a:gd name="connsiteY30" fmla="*/ 233366 h 333027"/>
                <a:gd name="connsiteX31" fmla="*/ 246466 w 283576"/>
                <a:gd name="connsiteY31" fmla="*/ 306615 h 333027"/>
                <a:gd name="connsiteX32" fmla="*/ 145193 w 283576"/>
                <a:gd name="connsiteY32" fmla="*/ 333028 h 333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83576" h="333027">
                  <a:moveTo>
                    <a:pt x="145193" y="333028"/>
                  </a:moveTo>
                  <a:cubicBezTo>
                    <a:pt x="115953" y="333028"/>
                    <a:pt x="88751" y="329654"/>
                    <a:pt x="64405" y="322967"/>
                  </a:cubicBezTo>
                  <a:cubicBezTo>
                    <a:pt x="39999" y="316250"/>
                    <a:pt x="18662" y="306524"/>
                    <a:pt x="973" y="294002"/>
                  </a:cubicBezTo>
                  <a:lnTo>
                    <a:pt x="0" y="293333"/>
                  </a:lnTo>
                  <a:lnTo>
                    <a:pt x="26929" y="223305"/>
                  </a:lnTo>
                  <a:lnTo>
                    <a:pt x="28510" y="224369"/>
                  </a:lnTo>
                  <a:cubicBezTo>
                    <a:pt x="45530" y="235858"/>
                    <a:pt x="64527" y="244915"/>
                    <a:pt x="84951" y="251298"/>
                  </a:cubicBezTo>
                  <a:cubicBezTo>
                    <a:pt x="105376" y="257681"/>
                    <a:pt x="126318" y="260903"/>
                    <a:pt x="147138" y="260903"/>
                  </a:cubicBezTo>
                  <a:cubicBezTo>
                    <a:pt x="161879" y="260903"/>
                    <a:pt x="173459" y="258471"/>
                    <a:pt x="181574" y="253699"/>
                  </a:cubicBezTo>
                  <a:cubicBezTo>
                    <a:pt x="189538" y="249019"/>
                    <a:pt x="193428" y="242788"/>
                    <a:pt x="193428" y="234673"/>
                  </a:cubicBezTo>
                  <a:cubicBezTo>
                    <a:pt x="193428" y="227378"/>
                    <a:pt x="190784" y="221846"/>
                    <a:pt x="185313" y="217804"/>
                  </a:cubicBezTo>
                  <a:cubicBezTo>
                    <a:pt x="179690" y="213640"/>
                    <a:pt x="168900" y="209841"/>
                    <a:pt x="153277" y="206436"/>
                  </a:cubicBezTo>
                  <a:lnTo>
                    <a:pt x="101607" y="194796"/>
                  </a:lnTo>
                  <a:cubicBezTo>
                    <a:pt x="70879" y="187896"/>
                    <a:pt x="47931" y="176985"/>
                    <a:pt x="33373" y="162426"/>
                  </a:cubicBezTo>
                  <a:cubicBezTo>
                    <a:pt x="18723" y="147746"/>
                    <a:pt x="11276" y="127503"/>
                    <a:pt x="11276" y="102246"/>
                  </a:cubicBezTo>
                  <a:cubicBezTo>
                    <a:pt x="11276" y="82186"/>
                    <a:pt x="17142" y="64283"/>
                    <a:pt x="28722" y="49026"/>
                  </a:cubicBezTo>
                  <a:cubicBezTo>
                    <a:pt x="40242" y="33829"/>
                    <a:pt x="56746" y="21701"/>
                    <a:pt x="77779" y="13039"/>
                  </a:cubicBezTo>
                  <a:cubicBezTo>
                    <a:pt x="98750" y="4377"/>
                    <a:pt x="122944" y="0"/>
                    <a:pt x="149721" y="0"/>
                  </a:cubicBezTo>
                  <a:cubicBezTo>
                    <a:pt x="172547" y="0"/>
                    <a:pt x="195069" y="3495"/>
                    <a:pt x="216680" y="10395"/>
                  </a:cubicBezTo>
                  <a:cubicBezTo>
                    <a:pt x="238290" y="17325"/>
                    <a:pt x="257985" y="27172"/>
                    <a:pt x="275219" y="39664"/>
                  </a:cubicBezTo>
                  <a:lnTo>
                    <a:pt x="276191" y="40363"/>
                  </a:lnTo>
                  <a:lnTo>
                    <a:pt x="249201" y="107808"/>
                  </a:lnTo>
                  <a:lnTo>
                    <a:pt x="247621" y="106714"/>
                  </a:lnTo>
                  <a:cubicBezTo>
                    <a:pt x="214461" y="83766"/>
                    <a:pt x="181301" y="72125"/>
                    <a:pt x="149053" y="72125"/>
                  </a:cubicBezTo>
                  <a:cubicBezTo>
                    <a:pt x="134312" y="72125"/>
                    <a:pt x="122640" y="74648"/>
                    <a:pt x="114312" y="79663"/>
                  </a:cubicBezTo>
                  <a:cubicBezTo>
                    <a:pt x="106136" y="84587"/>
                    <a:pt x="102155" y="91334"/>
                    <a:pt x="102155" y="100300"/>
                  </a:cubicBezTo>
                  <a:cubicBezTo>
                    <a:pt x="102155" y="106744"/>
                    <a:pt x="104495" y="111637"/>
                    <a:pt x="109267" y="115254"/>
                  </a:cubicBezTo>
                  <a:cubicBezTo>
                    <a:pt x="114251" y="118993"/>
                    <a:pt x="123218" y="122610"/>
                    <a:pt x="135862" y="125983"/>
                  </a:cubicBezTo>
                  <a:lnTo>
                    <a:pt x="189386" y="138232"/>
                  </a:lnTo>
                  <a:cubicBezTo>
                    <a:pt x="221816" y="145588"/>
                    <a:pt x="245858" y="156894"/>
                    <a:pt x="260842" y="171909"/>
                  </a:cubicBezTo>
                  <a:cubicBezTo>
                    <a:pt x="275918" y="186984"/>
                    <a:pt x="283577" y="207652"/>
                    <a:pt x="283577" y="233366"/>
                  </a:cubicBezTo>
                  <a:cubicBezTo>
                    <a:pt x="283577" y="264307"/>
                    <a:pt x="271085" y="288926"/>
                    <a:pt x="246466" y="306615"/>
                  </a:cubicBezTo>
                  <a:cubicBezTo>
                    <a:pt x="222029" y="324122"/>
                    <a:pt x="187927" y="333028"/>
                    <a:pt x="145193" y="333028"/>
                  </a:cubicBezTo>
                  <a:close/>
                </a:path>
              </a:pathLst>
            </a:custGeom>
            <a:solidFill>
              <a:schemeClr val="tx1"/>
            </a:solidFill>
            <a:ln w="3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37A377BC-5F25-12B0-F2F0-C553EBFF2535}"/>
                </a:ext>
              </a:extLst>
            </p:cNvPr>
            <p:cNvSpPr/>
            <p:nvPr/>
          </p:nvSpPr>
          <p:spPr>
            <a:xfrm>
              <a:off x="11520133" y="6148802"/>
              <a:ext cx="283637" cy="332997"/>
            </a:xfrm>
            <a:custGeom>
              <a:avLst/>
              <a:gdLst>
                <a:gd name="connsiteX0" fmla="*/ 145223 w 283637"/>
                <a:gd name="connsiteY0" fmla="*/ 332997 h 332997"/>
                <a:gd name="connsiteX1" fmla="*/ 64435 w 283637"/>
                <a:gd name="connsiteY1" fmla="*/ 322937 h 332997"/>
                <a:gd name="connsiteX2" fmla="*/ 972 w 283637"/>
                <a:gd name="connsiteY2" fmla="*/ 293971 h 332997"/>
                <a:gd name="connsiteX3" fmla="*/ 0 w 283637"/>
                <a:gd name="connsiteY3" fmla="*/ 293303 h 332997"/>
                <a:gd name="connsiteX4" fmla="*/ 26960 w 283637"/>
                <a:gd name="connsiteY4" fmla="*/ 223275 h 332997"/>
                <a:gd name="connsiteX5" fmla="*/ 28540 w 283637"/>
                <a:gd name="connsiteY5" fmla="*/ 224339 h 332997"/>
                <a:gd name="connsiteX6" fmla="*/ 84982 w 283637"/>
                <a:gd name="connsiteY6" fmla="*/ 251268 h 332997"/>
                <a:gd name="connsiteX7" fmla="*/ 147168 w 283637"/>
                <a:gd name="connsiteY7" fmla="*/ 260872 h 332997"/>
                <a:gd name="connsiteX8" fmla="*/ 181605 w 283637"/>
                <a:gd name="connsiteY8" fmla="*/ 253669 h 332997"/>
                <a:gd name="connsiteX9" fmla="*/ 193458 w 283637"/>
                <a:gd name="connsiteY9" fmla="*/ 234642 h 332997"/>
                <a:gd name="connsiteX10" fmla="*/ 185343 w 283637"/>
                <a:gd name="connsiteY10" fmla="*/ 217804 h 332997"/>
                <a:gd name="connsiteX11" fmla="*/ 153308 w 283637"/>
                <a:gd name="connsiteY11" fmla="*/ 206436 h 332997"/>
                <a:gd name="connsiteX12" fmla="*/ 101638 w 283637"/>
                <a:gd name="connsiteY12" fmla="*/ 194796 h 332997"/>
                <a:gd name="connsiteX13" fmla="*/ 33434 w 283637"/>
                <a:gd name="connsiteY13" fmla="*/ 162426 h 332997"/>
                <a:gd name="connsiteX14" fmla="*/ 11367 w 283637"/>
                <a:gd name="connsiteY14" fmla="*/ 102246 h 332997"/>
                <a:gd name="connsiteX15" fmla="*/ 28783 w 283637"/>
                <a:gd name="connsiteY15" fmla="*/ 49026 h 332997"/>
                <a:gd name="connsiteX16" fmla="*/ 77839 w 283637"/>
                <a:gd name="connsiteY16" fmla="*/ 13039 h 332997"/>
                <a:gd name="connsiteX17" fmla="*/ 149782 w 283637"/>
                <a:gd name="connsiteY17" fmla="*/ 0 h 332997"/>
                <a:gd name="connsiteX18" fmla="*/ 216740 w 283637"/>
                <a:gd name="connsiteY18" fmla="*/ 10395 h 332997"/>
                <a:gd name="connsiteX19" fmla="*/ 275279 w 283637"/>
                <a:gd name="connsiteY19" fmla="*/ 39664 h 332997"/>
                <a:gd name="connsiteX20" fmla="*/ 276221 w 283637"/>
                <a:gd name="connsiteY20" fmla="*/ 40363 h 332997"/>
                <a:gd name="connsiteX21" fmla="*/ 249262 w 283637"/>
                <a:gd name="connsiteY21" fmla="*/ 107808 h 332997"/>
                <a:gd name="connsiteX22" fmla="*/ 247682 w 283637"/>
                <a:gd name="connsiteY22" fmla="*/ 106714 h 332997"/>
                <a:gd name="connsiteX23" fmla="*/ 149113 w 283637"/>
                <a:gd name="connsiteY23" fmla="*/ 72125 h 332997"/>
                <a:gd name="connsiteX24" fmla="*/ 114373 w 283637"/>
                <a:gd name="connsiteY24" fmla="*/ 79663 h 332997"/>
                <a:gd name="connsiteX25" fmla="*/ 102185 w 283637"/>
                <a:gd name="connsiteY25" fmla="*/ 100300 h 332997"/>
                <a:gd name="connsiteX26" fmla="*/ 109328 w 283637"/>
                <a:gd name="connsiteY26" fmla="*/ 115224 h 332997"/>
                <a:gd name="connsiteX27" fmla="*/ 135922 w 283637"/>
                <a:gd name="connsiteY27" fmla="*/ 125953 h 332997"/>
                <a:gd name="connsiteX28" fmla="*/ 189477 w 283637"/>
                <a:gd name="connsiteY28" fmla="*/ 138202 h 332997"/>
                <a:gd name="connsiteX29" fmla="*/ 260933 w 283637"/>
                <a:gd name="connsiteY29" fmla="*/ 171878 h 332997"/>
                <a:gd name="connsiteX30" fmla="*/ 283638 w 283637"/>
                <a:gd name="connsiteY30" fmla="*/ 233335 h 332997"/>
                <a:gd name="connsiteX31" fmla="*/ 246527 w 283637"/>
                <a:gd name="connsiteY31" fmla="*/ 306585 h 332997"/>
                <a:gd name="connsiteX32" fmla="*/ 145223 w 283637"/>
                <a:gd name="connsiteY32" fmla="*/ 332997 h 332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83637" h="332997">
                  <a:moveTo>
                    <a:pt x="145223" y="332997"/>
                  </a:moveTo>
                  <a:cubicBezTo>
                    <a:pt x="115953" y="332997"/>
                    <a:pt x="88781" y="329624"/>
                    <a:pt x="64435" y="322937"/>
                  </a:cubicBezTo>
                  <a:cubicBezTo>
                    <a:pt x="40059" y="316250"/>
                    <a:pt x="18692" y="306494"/>
                    <a:pt x="972" y="293971"/>
                  </a:cubicBezTo>
                  <a:lnTo>
                    <a:pt x="0" y="293303"/>
                  </a:lnTo>
                  <a:lnTo>
                    <a:pt x="26960" y="223275"/>
                  </a:lnTo>
                  <a:lnTo>
                    <a:pt x="28540" y="224339"/>
                  </a:lnTo>
                  <a:cubicBezTo>
                    <a:pt x="45530" y="235828"/>
                    <a:pt x="64527" y="244885"/>
                    <a:pt x="84982" y="251268"/>
                  </a:cubicBezTo>
                  <a:cubicBezTo>
                    <a:pt x="105407" y="257650"/>
                    <a:pt x="126348" y="260872"/>
                    <a:pt x="147168" y="260872"/>
                  </a:cubicBezTo>
                  <a:cubicBezTo>
                    <a:pt x="161909" y="260872"/>
                    <a:pt x="173489" y="258441"/>
                    <a:pt x="181605" y="253669"/>
                  </a:cubicBezTo>
                  <a:cubicBezTo>
                    <a:pt x="189568" y="248988"/>
                    <a:pt x="193458" y="242757"/>
                    <a:pt x="193458" y="234642"/>
                  </a:cubicBezTo>
                  <a:cubicBezTo>
                    <a:pt x="193458" y="227317"/>
                    <a:pt x="190814" y="221816"/>
                    <a:pt x="185343" y="217804"/>
                  </a:cubicBezTo>
                  <a:cubicBezTo>
                    <a:pt x="179720" y="213640"/>
                    <a:pt x="168961" y="209841"/>
                    <a:pt x="153308" y="206436"/>
                  </a:cubicBezTo>
                  <a:lnTo>
                    <a:pt x="101638" y="194796"/>
                  </a:lnTo>
                  <a:cubicBezTo>
                    <a:pt x="70940" y="187896"/>
                    <a:pt x="47992" y="176985"/>
                    <a:pt x="33434" y="162426"/>
                  </a:cubicBezTo>
                  <a:cubicBezTo>
                    <a:pt x="18784" y="147776"/>
                    <a:pt x="11367" y="127533"/>
                    <a:pt x="11367" y="102246"/>
                  </a:cubicBezTo>
                  <a:cubicBezTo>
                    <a:pt x="11367" y="82216"/>
                    <a:pt x="17233" y="64283"/>
                    <a:pt x="28783" y="49026"/>
                  </a:cubicBezTo>
                  <a:cubicBezTo>
                    <a:pt x="40302" y="33829"/>
                    <a:pt x="56806" y="21701"/>
                    <a:pt x="77839" y="13039"/>
                  </a:cubicBezTo>
                  <a:cubicBezTo>
                    <a:pt x="98811" y="4377"/>
                    <a:pt x="123005" y="0"/>
                    <a:pt x="149782" y="0"/>
                  </a:cubicBezTo>
                  <a:cubicBezTo>
                    <a:pt x="172638" y="0"/>
                    <a:pt x="195160" y="3495"/>
                    <a:pt x="216740" y="10395"/>
                  </a:cubicBezTo>
                  <a:cubicBezTo>
                    <a:pt x="238351" y="17325"/>
                    <a:pt x="258076" y="27172"/>
                    <a:pt x="275279" y="39664"/>
                  </a:cubicBezTo>
                  <a:lnTo>
                    <a:pt x="276221" y="40363"/>
                  </a:lnTo>
                  <a:lnTo>
                    <a:pt x="249262" y="107808"/>
                  </a:lnTo>
                  <a:lnTo>
                    <a:pt x="247682" y="106714"/>
                  </a:lnTo>
                  <a:cubicBezTo>
                    <a:pt x="214521" y="83766"/>
                    <a:pt x="181331" y="72125"/>
                    <a:pt x="149113" y="72125"/>
                  </a:cubicBezTo>
                  <a:cubicBezTo>
                    <a:pt x="134403" y="72125"/>
                    <a:pt x="122701" y="74648"/>
                    <a:pt x="114373" y="79663"/>
                  </a:cubicBezTo>
                  <a:cubicBezTo>
                    <a:pt x="106167" y="84587"/>
                    <a:pt x="102185" y="91334"/>
                    <a:pt x="102185" y="100300"/>
                  </a:cubicBezTo>
                  <a:cubicBezTo>
                    <a:pt x="102185" y="106744"/>
                    <a:pt x="104525" y="111637"/>
                    <a:pt x="109328" y="115224"/>
                  </a:cubicBezTo>
                  <a:cubicBezTo>
                    <a:pt x="114312" y="118962"/>
                    <a:pt x="123248" y="122579"/>
                    <a:pt x="135922" y="125953"/>
                  </a:cubicBezTo>
                  <a:lnTo>
                    <a:pt x="189477" y="138202"/>
                  </a:lnTo>
                  <a:cubicBezTo>
                    <a:pt x="221907" y="145557"/>
                    <a:pt x="245949" y="156894"/>
                    <a:pt x="260933" y="171878"/>
                  </a:cubicBezTo>
                  <a:cubicBezTo>
                    <a:pt x="276009" y="186954"/>
                    <a:pt x="283638" y="207652"/>
                    <a:pt x="283638" y="233335"/>
                  </a:cubicBezTo>
                  <a:cubicBezTo>
                    <a:pt x="283638" y="264276"/>
                    <a:pt x="271146" y="288926"/>
                    <a:pt x="246527" y="306585"/>
                  </a:cubicBezTo>
                  <a:cubicBezTo>
                    <a:pt x="222029" y="324092"/>
                    <a:pt x="187957" y="332997"/>
                    <a:pt x="145223" y="332997"/>
                  </a:cubicBezTo>
                  <a:close/>
                </a:path>
              </a:pathLst>
            </a:custGeom>
            <a:solidFill>
              <a:schemeClr val="tx1"/>
            </a:solidFill>
            <a:ln w="3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81BEDA3B-9A35-00C4-5EBF-8F4B17CB9557}"/>
                </a:ext>
              </a:extLst>
            </p:cNvPr>
            <p:cNvSpPr/>
            <p:nvPr/>
          </p:nvSpPr>
          <p:spPr>
            <a:xfrm>
              <a:off x="11175008" y="6158437"/>
              <a:ext cx="340869" cy="432902"/>
            </a:xfrm>
            <a:custGeom>
              <a:avLst/>
              <a:gdLst>
                <a:gd name="connsiteX0" fmla="*/ 246679 w 340869"/>
                <a:gd name="connsiteY0" fmla="*/ 0 h 432902"/>
                <a:gd name="connsiteX1" fmla="*/ 170450 w 340869"/>
                <a:gd name="connsiteY1" fmla="*/ 186042 h 432902"/>
                <a:gd name="connsiteX2" fmla="*/ 94191 w 340869"/>
                <a:gd name="connsiteY2" fmla="*/ 0 h 432902"/>
                <a:gd name="connsiteX3" fmla="*/ 0 w 340869"/>
                <a:gd name="connsiteY3" fmla="*/ 0 h 432902"/>
                <a:gd name="connsiteX4" fmla="*/ 123339 w 340869"/>
                <a:gd name="connsiteY4" fmla="*/ 301023 h 432902"/>
                <a:gd name="connsiteX5" fmla="*/ 69299 w 340869"/>
                <a:gd name="connsiteY5" fmla="*/ 432903 h 432902"/>
                <a:gd name="connsiteX6" fmla="*/ 163490 w 340869"/>
                <a:gd name="connsiteY6" fmla="*/ 432903 h 432902"/>
                <a:gd name="connsiteX7" fmla="*/ 340870 w 340869"/>
                <a:gd name="connsiteY7" fmla="*/ 0 h 43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0869" h="432902">
                  <a:moveTo>
                    <a:pt x="246679" y="0"/>
                  </a:moveTo>
                  <a:lnTo>
                    <a:pt x="170450" y="186042"/>
                  </a:lnTo>
                  <a:lnTo>
                    <a:pt x="94191" y="0"/>
                  </a:lnTo>
                  <a:lnTo>
                    <a:pt x="0" y="0"/>
                  </a:lnTo>
                  <a:lnTo>
                    <a:pt x="123339" y="301023"/>
                  </a:lnTo>
                  <a:lnTo>
                    <a:pt x="69299" y="432903"/>
                  </a:lnTo>
                  <a:lnTo>
                    <a:pt x="163490" y="432903"/>
                  </a:lnTo>
                  <a:lnTo>
                    <a:pt x="340870" y="0"/>
                  </a:lnTo>
                  <a:close/>
                </a:path>
              </a:pathLst>
            </a:custGeom>
            <a:solidFill>
              <a:schemeClr val="tx1"/>
            </a:solidFill>
            <a:ln w="3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800100" y="2286000"/>
            <a:ext cx="7543800" cy="1143001"/>
          </a:xfrm>
        </p:spPr>
        <p:txBody>
          <a:bodyPr anchor="t" anchorCtr="0"/>
          <a:lstStyle>
            <a:lvl1pPr algn="ctr"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2034996" y="3727848"/>
            <a:ext cx="5074540" cy="55840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BC55155B-809E-C143-822C-E7956EE070A4}" type="datetime5">
              <a:rPr lang="en-US" smtClean="0"/>
              <a:t>13-Nov-25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64FD8F-300F-2774-61A4-6A1CA239C933}"/>
              </a:ext>
            </a:extLst>
          </p:cNvPr>
          <p:cNvSpPr txBox="1"/>
          <p:nvPr userDrawn="1"/>
        </p:nvSpPr>
        <p:spPr>
          <a:xfrm>
            <a:off x="2513261" y="4886715"/>
            <a:ext cx="4114800" cy="14248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/>
            <a:r>
              <a:rPr lang="en-US" sz="750">
                <a:solidFill>
                  <a:srgbClr val="999999"/>
                </a:solidFill>
              </a:rPr>
              <a:t>©</a:t>
            </a:r>
            <a:fld id="{C9B44192-EA88-A449-9D23-2AE65D60B789}" type="datetimeyyyy">
              <a:rPr lang="en-US" sz="750" smtClean="0">
                <a:solidFill>
                  <a:srgbClr val="999999"/>
                </a:solidFill>
              </a:rPr>
              <a:t>2025</a:t>
            </a:fld>
            <a:r>
              <a:rPr lang="en-US" sz="750">
                <a:solidFill>
                  <a:srgbClr val="999999"/>
                </a:solidFill>
              </a:rPr>
              <a:t> ANSYS, Inc.</a:t>
            </a:r>
          </a:p>
        </p:txBody>
      </p:sp>
    </p:spTree>
    <p:extLst>
      <p:ext uri="{BB962C8B-B14F-4D97-AF65-F5344CB8AC3E}">
        <p14:creationId xmlns:p14="http://schemas.microsoft.com/office/powerpoint/2010/main" val="4116707038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 algn="l">
              <a:defRPr sz="2400"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71550" y="1143000"/>
            <a:ext cx="7200900" cy="2914650"/>
          </a:xfrm>
        </p:spPr>
        <p:txBody>
          <a:bodyPr anchor="ctr"/>
          <a:lstStyle>
            <a:lvl1pPr marL="0" indent="0">
              <a:buNone/>
              <a:tabLst/>
              <a:defRPr sz="3600" b="1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D4567-BF14-1F43-9BEF-21FFE7684913}" type="datetime5">
              <a:rPr lang="en-US" smtClean="0"/>
              <a:t>13-Nov-25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737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lication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3338" y="1139764"/>
            <a:ext cx="4118660" cy="917636"/>
          </a:xfrm>
        </p:spPr>
        <p:txBody>
          <a:bodyPr/>
          <a:lstStyle>
            <a:lvl1pPr marL="88106" indent="-88106">
              <a:spcBef>
                <a:spcPts val="225"/>
              </a:spcBef>
              <a:tabLst/>
              <a:defRPr sz="900"/>
            </a:lvl1pPr>
            <a:lvl2pPr marL="258366" indent="-86916">
              <a:spcBef>
                <a:spcPts val="225"/>
              </a:spcBef>
              <a:tabLst/>
              <a:defRPr sz="900"/>
            </a:lvl2pPr>
            <a:lvl3pPr marL="431006" indent="-88106">
              <a:spcBef>
                <a:spcPts val="225"/>
              </a:spcBef>
              <a:tabLst/>
              <a:defRPr sz="825"/>
            </a:lvl3pPr>
            <a:lvl4pPr marL="602456" indent="-88106">
              <a:spcBef>
                <a:spcPts val="225"/>
              </a:spcBef>
              <a:tabLst/>
              <a:defRPr sz="750"/>
            </a:lvl4pPr>
            <a:lvl5pPr marL="773906" indent="-88106">
              <a:spcBef>
                <a:spcPts val="225"/>
              </a:spcBef>
              <a:tabLst/>
              <a:defRPr sz="7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338" y="2400300"/>
            <a:ext cx="4118660" cy="917636"/>
          </a:xfrm>
        </p:spPr>
        <p:txBody>
          <a:bodyPr/>
          <a:lstStyle>
            <a:lvl1pPr marL="90488" indent="-90488">
              <a:spcBef>
                <a:spcPts val="225"/>
              </a:spcBef>
              <a:tabLst/>
              <a:defRPr sz="900"/>
            </a:lvl1pPr>
            <a:lvl2pPr marL="259556" indent="-88106">
              <a:spcBef>
                <a:spcPts val="225"/>
              </a:spcBef>
              <a:tabLst/>
              <a:defRPr sz="900"/>
            </a:lvl2pPr>
            <a:lvl3pPr marL="431006" indent="-88106">
              <a:spcBef>
                <a:spcPts val="225"/>
              </a:spcBef>
              <a:tabLst/>
              <a:defRPr sz="825"/>
            </a:lvl3pPr>
            <a:lvl4pPr marL="602456" indent="-88106">
              <a:spcBef>
                <a:spcPts val="225"/>
              </a:spcBef>
              <a:tabLst/>
              <a:defRPr sz="750"/>
            </a:lvl4pPr>
            <a:lvl5pPr marL="773906" indent="-88106">
              <a:spcBef>
                <a:spcPts val="225"/>
              </a:spcBef>
              <a:tabLst/>
              <a:defRPr sz="7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Content Placeholder 3"/>
          <p:cNvSpPr>
            <a:spLocks noGrp="1"/>
          </p:cNvSpPr>
          <p:nvPr>
            <p:ph sz="half" idx="12"/>
          </p:nvPr>
        </p:nvSpPr>
        <p:spPr>
          <a:xfrm>
            <a:off x="452027" y="3657601"/>
            <a:ext cx="4129085" cy="916106"/>
          </a:xfrm>
        </p:spPr>
        <p:txBody>
          <a:bodyPr/>
          <a:lstStyle>
            <a:lvl1pPr marL="90488" indent="-90488">
              <a:spcBef>
                <a:spcPts val="225"/>
              </a:spcBef>
              <a:tabLst/>
              <a:defRPr sz="900"/>
            </a:lvl1pPr>
            <a:lvl2pPr marL="259556" indent="-88106">
              <a:spcBef>
                <a:spcPts val="225"/>
              </a:spcBef>
              <a:tabLst/>
              <a:defRPr sz="900"/>
            </a:lvl2pPr>
            <a:lvl3pPr marL="431006" indent="-88106">
              <a:spcBef>
                <a:spcPts val="225"/>
              </a:spcBef>
              <a:tabLst/>
              <a:defRPr sz="825"/>
            </a:lvl3pPr>
            <a:lvl4pPr marL="602456" indent="-88106">
              <a:spcBef>
                <a:spcPts val="225"/>
              </a:spcBef>
              <a:tabLst/>
              <a:defRPr sz="750"/>
            </a:lvl4pPr>
            <a:lvl5pPr marL="773906" indent="-88106">
              <a:spcBef>
                <a:spcPts val="225"/>
              </a:spcBef>
              <a:tabLst/>
              <a:defRPr sz="7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2A84C39-98A3-BA4D-B476-F2F3057EAE5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E44BBCB2-CF6A-0645-828D-E7B1FDEFB2AA}" type="datetime5">
              <a:rPr lang="en-US" smtClean="0"/>
              <a:t>13-Nov-25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C65663B-DED1-3949-9E9B-A8879866517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D8D7C41-1E82-6B4B-93ED-8F66C7DF34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FADBCF-BBA3-6947-BB61-97EDE275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E234A9D-DFE7-8978-D2E0-9389A422208B}"/>
              </a:ext>
            </a:extLst>
          </p:cNvPr>
          <p:cNvCxnSpPr>
            <a:cxnSpLocks/>
          </p:cNvCxnSpPr>
          <p:nvPr userDrawn="1"/>
        </p:nvCxnSpPr>
        <p:spPr>
          <a:xfrm>
            <a:off x="0" y="857250"/>
            <a:ext cx="4571999" cy="0"/>
          </a:xfrm>
          <a:prstGeom prst="line">
            <a:avLst/>
          </a:prstGeom>
          <a:ln w="12700">
            <a:gradFill>
              <a:gsLst>
                <a:gs pos="95000">
                  <a:schemeClr val="accent1">
                    <a:lumMod val="20000"/>
                    <a:lumOff val="80000"/>
                  </a:schemeClr>
                </a:gs>
                <a:gs pos="0">
                  <a:schemeClr val="accent1"/>
                </a:gs>
                <a:gs pos="100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3BB4E30-5FC5-73BF-191A-3553B75A81F0}"/>
              </a:ext>
            </a:extLst>
          </p:cNvPr>
          <p:cNvCxnSpPr>
            <a:cxnSpLocks/>
          </p:cNvCxnSpPr>
          <p:nvPr userDrawn="1"/>
        </p:nvCxnSpPr>
        <p:spPr>
          <a:xfrm>
            <a:off x="0" y="2114550"/>
            <a:ext cx="4571999" cy="0"/>
          </a:xfrm>
          <a:prstGeom prst="line">
            <a:avLst/>
          </a:prstGeom>
          <a:ln w="12700">
            <a:gradFill>
              <a:gsLst>
                <a:gs pos="95000">
                  <a:schemeClr val="accent1">
                    <a:lumMod val="20000"/>
                    <a:lumOff val="80000"/>
                  </a:schemeClr>
                </a:gs>
                <a:gs pos="0">
                  <a:schemeClr val="accent1"/>
                </a:gs>
                <a:gs pos="100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85A4D6-798D-09F3-E582-7C2BE07BDDF5}"/>
              </a:ext>
            </a:extLst>
          </p:cNvPr>
          <p:cNvCxnSpPr>
            <a:cxnSpLocks/>
          </p:cNvCxnSpPr>
          <p:nvPr userDrawn="1"/>
        </p:nvCxnSpPr>
        <p:spPr>
          <a:xfrm>
            <a:off x="0" y="3371850"/>
            <a:ext cx="4571999" cy="0"/>
          </a:xfrm>
          <a:prstGeom prst="line">
            <a:avLst/>
          </a:prstGeom>
          <a:ln w="12700">
            <a:gradFill>
              <a:gsLst>
                <a:gs pos="95000">
                  <a:schemeClr val="accent1">
                    <a:lumMod val="20000"/>
                    <a:lumOff val="80000"/>
                  </a:schemeClr>
                </a:gs>
                <a:gs pos="0">
                  <a:schemeClr val="accent1"/>
                </a:gs>
                <a:gs pos="100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299F86D-3A47-2AC1-B092-0065E93DEE72}"/>
              </a:ext>
            </a:extLst>
          </p:cNvPr>
          <p:cNvCxnSpPr>
            <a:cxnSpLocks/>
          </p:cNvCxnSpPr>
          <p:nvPr userDrawn="1"/>
        </p:nvCxnSpPr>
        <p:spPr>
          <a:xfrm>
            <a:off x="0" y="4629150"/>
            <a:ext cx="4571999" cy="0"/>
          </a:xfrm>
          <a:prstGeom prst="line">
            <a:avLst/>
          </a:prstGeom>
          <a:ln w="12700">
            <a:gradFill>
              <a:gsLst>
                <a:gs pos="95000">
                  <a:schemeClr val="accent1">
                    <a:lumMod val="20000"/>
                    <a:lumOff val="80000"/>
                  </a:schemeClr>
                </a:gs>
                <a:gs pos="0">
                  <a:schemeClr val="accent1"/>
                </a:gs>
                <a:gs pos="100000">
                  <a:schemeClr val="bg1">
                    <a:lumMod val="0"/>
                    <a:lumOff val="100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58A8FE4-ED7F-099E-6DF4-CC076961A6A8}"/>
              </a:ext>
            </a:extLst>
          </p:cNvPr>
          <p:cNvSpPr txBox="1"/>
          <p:nvPr userDrawn="1"/>
        </p:nvSpPr>
        <p:spPr>
          <a:xfrm>
            <a:off x="400050" y="845708"/>
            <a:ext cx="417194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i="1"/>
              <a:t>Challenge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F26B7F-AA95-34FC-9867-CA7EB4A2AFDF}"/>
              </a:ext>
            </a:extLst>
          </p:cNvPr>
          <p:cNvSpPr txBox="1"/>
          <p:nvPr userDrawn="1"/>
        </p:nvSpPr>
        <p:spPr>
          <a:xfrm>
            <a:off x="400051" y="2103008"/>
            <a:ext cx="417194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i="1"/>
              <a:t>Solution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D7BB8E-C4F3-C6F2-9387-2A93BC5DCD9D}"/>
              </a:ext>
            </a:extLst>
          </p:cNvPr>
          <p:cNvSpPr txBox="1"/>
          <p:nvPr userDrawn="1"/>
        </p:nvSpPr>
        <p:spPr>
          <a:xfrm>
            <a:off x="400051" y="3360308"/>
            <a:ext cx="417194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i="1"/>
              <a:t>Benefits</a:t>
            </a:r>
          </a:p>
        </p:txBody>
      </p:sp>
    </p:spTree>
    <p:extLst>
      <p:ext uri="{BB962C8B-B14F-4D97-AF65-F5344CB8AC3E}">
        <p14:creationId xmlns:p14="http://schemas.microsoft.com/office/powerpoint/2010/main" val="1021540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8E331-AD49-4CE4-9792-FF3561236FFC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71A4D-175C-42D9-BDB8-93FD0B3DB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00562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DC90D8-385B-4184-57A4-C85B3C38B3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171701" y="971550"/>
            <a:ext cx="6518961" cy="36004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EC14EC-E7F2-D488-86BA-BF9BE6FDFE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3338" y="971550"/>
            <a:ext cx="1375463" cy="360045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9F69E0-E8D6-6145-7A55-9108B99BA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0B271-05B2-F144-841B-FCB7A32B93DF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6C121D-E7B9-737E-5EF4-96CE4E3C0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CBA5F-33B4-4BCB-BB2E-0DCAB36E0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9362-B8C3-8544-9A5E-EF04377BAC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FF68B04-A5A3-A0FC-AE5B-158554B64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127705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971550"/>
            <a:ext cx="3868340" cy="400050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485900"/>
            <a:ext cx="3868340" cy="2800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9409" y="971550"/>
            <a:ext cx="3887391" cy="400050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9409" y="1485900"/>
            <a:ext cx="3887391" cy="2800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FEE4-0413-3A4E-AD64-5842177E1AD4}" type="datetime5">
              <a:rPr lang="en-US" smtClean="0"/>
              <a:t>13-Nov-25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FE8AA480-6885-DF78-3ADE-707A33014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5168848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4D17-B5BF-6849-A82F-EAB971E719A4}" type="datetime5">
              <a:rPr lang="en-US" smtClean="0"/>
              <a:t>13-Nov-25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096530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85750"/>
            <a:ext cx="1971675" cy="4286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85750"/>
            <a:ext cx="5800725" cy="4286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194D-9DAD-C94D-AF80-DBCFB0B1EC62}" type="datetime5">
              <a:rPr lang="en-US" smtClean="0"/>
              <a:t>13-Nov-25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515657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6C6F6A-DDCE-6397-4829-ECCC7F685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51A-A98F-144B-B9E9-E9B8924B6800}" type="datetime5">
              <a:rPr lang="en-US" smtClean="0"/>
              <a:t>13-Nov-25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C107E1-8F0C-8241-39ED-D3CF37999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C7D4DF-4321-4D50-0650-48AB548BA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0AF87B4-91F4-C64A-38D5-11A0108B0258}"/>
              </a:ext>
            </a:extLst>
          </p:cNvPr>
          <p:cNvGrpSpPr/>
          <p:nvPr userDrawn="1"/>
        </p:nvGrpSpPr>
        <p:grpSpPr>
          <a:xfrm>
            <a:off x="1016032" y="572357"/>
            <a:ext cx="8127968" cy="4571142"/>
            <a:chOff x="1354708" y="763143"/>
            <a:chExt cx="10837291" cy="609485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223BCF4-9CB1-58AC-7A2D-F3BF82158FBD}"/>
                </a:ext>
              </a:extLst>
            </p:cNvPr>
            <p:cNvGrpSpPr/>
            <p:nvPr/>
          </p:nvGrpSpPr>
          <p:grpSpPr>
            <a:xfrm>
              <a:off x="1354708" y="2790825"/>
              <a:ext cx="3445298" cy="1070736"/>
              <a:chOff x="1354708" y="2790825"/>
              <a:chExt cx="3445298" cy="1070736"/>
            </a:xfrm>
          </p:grpSpPr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50EC8D27-5284-8E39-0709-A8B545EFBDBA}"/>
                  </a:ext>
                </a:extLst>
              </p:cNvPr>
              <p:cNvSpPr/>
              <p:nvPr/>
            </p:nvSpPr>
            <p:spPr>
              <a:xfrm>
                <a:off x="1354708" y="2790825"/>
                <a:ext cx="582167" cy="854964"/>
              </a:xfrm>
              <a:custGeom>
                <a:avLst/>
                <a:gdLst>
                  <a:gd name="connsiteX0" fmla="*/ 582168 w 582167"/>
                  <a:gd name="connsiteY0" fmla="*/ 0 h 854964"/>
                  <a:gd name="connsiteX1" fmla="*/ 350139 w 582167"/>
                  <a:gd name="connsiteY1" fmla="*/ 0 h 854964"/>
                  <a:gd name="connsiteX2" fmla="*/ 0 w 582167"/>
                  <a:gd name="connsiteY2" fmla="*/ 854964 h 854964"/>
                  <a:gd name="connsiteX3" fmla="*/ 232029 w 582167"/>
                  <a:gd name="connsiteY3" fmla="*/ 854964 h 854964"/>
                  <a:gd name="connsiteX4" fmla="*/ 582168 w 582167"/>
                  <a:gd name="connsiteY4" fmla="*/ 0 h 854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167" h="854964">
                    <a:moveTo>
                      <a:pt x="582168" y="0"/>
                    </a:moveTo>
                    <a:lnTo>
                      <a:pt x="350139" y="0"/>
                    </a:lnTo>
                    <a:lnTo>
                      <a:pt x="0" y="854964"/>
                    </a:lnTo>
                    <a:lnTo>
                      <a:pt x="232029" y="854964"/>
                    </a:lnTo>
                    <a:lnTo>
                      <a:pt x="582168" y="0"/>
                    </a:lnTo>
                    <a:close/>
                  </a:path>
                </a:pathLst>
              </a:custGeom>
              <a:solidFill>
                <a:srgbClr val="FFB71B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88B94A7A-BC24-0DFB-E997-82F4307BDAE7}"/>
                  </a:ext>
                </a:extLst>
              </p:cNvPr>
              <p:cNvSpPr/>
              <p:nvPr/>
            </p:nvSpPr>
            <p:spPr>
              <a:xfrm>
                <a:off x="1871726" y="2819273"/>
                <a:ext cx="472313" cy="826516"/>
              </a:xfrm>
              <a:custGeom>
                <a:avLst/>
                <a:gdLst>
                  <a:gd name="connsiteX0" fmla="*/ 118110 w 472313"/>
                  <a:gd name="connsiteY0" fmla="*/ 0 h 826516"/>
                  <a:gd name="connsiteX1" fmla="*/ 0 w 472313"/>
                  <a:gd name="connsiteY1" fmla="*/ 284988 h 826516"/>
                  <a:gd name="connsiteX2" fmla="*/ 223901 w 472313"/>
                  <a:gd name="connsiteY2" fmla="*/ 826516 h 826516"/>
                  <a:gd name="connsiteX3" fmla="*/ 472313 w 472313"/>
                  <a:gd name="connsiteY3" fmla="*/ 826516 h 826516"/>
                  <a:gd name="connsiteX4" fmla="*/ 118110 w 472313"/>
                  <a:gd name="connsiteY4" fmla="*/ 0 h 82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2313" h="826516">
                    <a:moveTo>
                      <a:pt x="118110" y="0"/>
                    </a:moveTo>
                    <a:lnTo>
                      <a:pt x="0" y="284988"/>
                    </a:lnTo>
                    <a:lnTo>
                      <a:pt x="223901" y="826516"/>
                    </a:lnTo>
                    <a:lnTo>
                      <a:pt x="472313" y="826516"/>
                    </a:lnTo>
                    <a:lnTo>
                      <a:pt x="118110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6B576BC5-3F88-938D-90E0-0C08C3341FBE}"/>
                  </a:ext>
                </a:extLst>
              </p:cNvPr>
              <p:cNvSpPr/>
              <p:nvPr/>
            </p:nvSpPr>
            <p:spPr>
              <a:xfrm>
                <a:off x="2388742" y="3039080"/>
                <a:ext cx="578104" cy="606709"/>
              </a:xfrm>
              <a:custGeom>
                <a:avLst/>
                <a:gdLst>
                  <a:gd name="connsiteX0" fmla="*/ 374650 w 578104"/>
                  <a:gd name="connsiteY0" fmla="*/ 30 h 606709"/>
                  <a:gd name="connsiteX1" fmla="*/ 260350 w 578104"/>
                  <a:gd name="connsiteY1" fmla="*/ 24541 h 606709"/>
                  <a:gd name="connsiteX2" fmla="*/ 179197 w 578104"/>
                  <a:gd name="connsiteY2" fmla="*/ 97820 h 606709"/>
                  <a:gd name="connsiteX3" fmla="*/ 179197 w 578104"/>
                  <a:gd name="connsiteY3" fmla="*/ 12349 h 606709"/>
                  <a:gd name="connsiteX4" fmla="*/ 0 w 578104"/>
                  <a:gd name="connsiteY4" fmla="*/ 12349 h 606709"/>
                  <a:gd name="connsiteX5" fmla="*/ 0 w 578104"/>
                  <a:gd name="connsiteY5" fmla="*/ 606709 h 606709"/>
                  <a:gd name="connsiteX6" fmla="*/ 183261 w 578104"/>
                  <a:gd name="connsiteY6" fmla="*/ 606709 h 606709"/>
                  <a:gd name="connsiteX7" fmla="*/ 183261 w 578104"/>
                  <a:gd name="connsiteY7" fmla="*/ 272826 h 606709"/>
                  <a:gd name="connsiteX8" fmla="*/ 215773 w 578104"/>
                  <a:gd name="connsiteY8" fmla="*/ 175163 h 606709"/>
                  <a:gd name="connsiteX9" fmla="*/ 305435 w 578104"/>
                  <a:gd name="connsiteY9" fmla="*/ 138460 h 606709"/>
                  <a:gd name="connsiteX10" fmla="*/ 374650 w 578104"/>
                  <a:gd name="connsiteY10" fmla="*/ 167035 h 606709"/>
                  <a:gd name="connsiteX11" fmla="*/ 394970 w 578104"/>
                  <a:gd name="connsiteY11" fmla="*/ 256570 h 606709"/>
                  <a:gd name="connsiteX12" fmla="*/ 394970 w 578104"/>
                  <a:gd name="connsiteY12" fmla="*/ 606709 h 606709"/>
                  <a:gd name="connsiteX13" fmla="*/ 578104 w 578104"/>
                  <a:gd name="connsiteY13" fmla="*/ 606709 h 606709"/>
                  <a:gd name="connsiteX14" fmla="*/ 578104 w 578104"/>
                  <a:gd name="connsiteY14" fmla="*/ 248442 h 606709"/>
                  <a:gd name="connsiteX15" fmla="*/ 525272 w 578104"/>
                  <a:gd name="connsiteY15" fmla="*/ 61117 h 606709"/>
                  <a:gd name="connsiteX16" fmla="*/ 374650 w 578104"/>
                  <a:gd name="connsiteY16" fmla="*/ 30 h 606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104" h="606709">
                    <a:moveTo>
                      <a:pt x="374650" y="30"/>
                    </a:moveTo>
                    <a:cubicBezTo>
                      <a:pt x="335185" y="-569"/>
                      <a:pt x="296099" y="7812"/>
                      <a:pt x="260350" y="24541"/>
                    </a:cubicBezTo>
                    <a:cubicBezTo>
                      <a:pt x="227030" y="40973"/>
                      <a:pt x="198933" y="66344"/>
                      <a:pt x="179197" y="97820"/>
                    </a:cubicBezTo>
                    <a:lnTo>
                      <a:pt x="179197" y="12349"/>
                    </a:lnTo>
                    <a:lnTo>
                      <a:pt x="0" y="12349"/>
                    </a:lnTo>
                    <a:lnTo>
                      <a:pt x="0" y="606709"/>
                    </a:lnTo>
                    <a:lnTo>
                      <a:pt x="183261" y="606709"/>
                    </a:lnTo>
                    <a:lnTo>
                      <a:pt x="183261" y="272826"/>
                    </a:lnTo>
                    <a:cubicBezTo>
                      <a:pt x="182117" y="237438"/>
                      <a:pt x="193646" y="202804"/>
                      <a:pt x="215773" y="175163"/>
                    </a:cubicBezTo>
                    <a:cubicBezTo>
                      <a:pt x="239184" y="150886"/>
                      <a:pt x="271721" y="137567"/>
                      <a:pt x="305435" y="138460"/>
                    </a:cubicBezTo>
                    <a:cubicBezTo>
                      <a:pt x="337947" y="138460"/>
                      <a:pt x="358267" y="146715"/>
                      <a:pt x="374650" y="167035"/>
                    </a:cubicBezTo>
                    <a:cubicBezTo>
                      <a:pt x="391033" y="187355"/>
                      <a:pt x="394970" y="215803"/>
                      <a:pt x="394970" y="256570"/>
                    </a:cubicBezTo>
                    <a:lnTo>
                      <a:pt x="394970" y="606709"/>
                    </a:lnTo>
                    <a:lnTo>
                      <a:pt x="578104" y="606709"/>
                    </a:lnTo>
                    <a:lnTo>
                      <a:pt x="578104" y="248442"/>
                    </a:lnTo>
                    <a:cubicBezTo>
                      <a:pt x="578104" y="162971"/>
                      <a:pt x="561848" y="101884"/>
                      <a:pt x="525272" y="61117"/>
                    </a:cubicBezTo>
                    <a:cubicBezTo>
                      <a:pt x="500761" y="20477"/>
                      <a:pt x="447929" y="30"/>
                      <a:pt x="374650" y="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7898E50A-0883-8522-78B4-B7AE365EC8B1}"/>
                  </a:ext>
                </a:extLst>
              </p:cNvPr>
              <p:cNvSpPr/>
              <p:nvPr/>
            </p:nvSpPr>
            <p:spPr>
              <a:xfrm>
                <a:off x="3060700" y="3035018"/>
                <a:ext cx="525044" cy="614834"/>
              </a:xfrm>
              <a:custGeom>
                <a:avLst/>
                <a:gdLst>
                  <a:gd name="connsiteX0" fmla="*/ 354076 w 525044"/>
                  <a:gd name="connsiteY0" fmla="*/ 260631 h 614834"/>
                  <a:gd name="connsiteX1" fmla="*/ 252476 w 525044"/>
                  <a:gd name="connsiteY1" fmla="*/ 236247 h 614834"/>
                  <a:gd name="connsiteX2" fmla="*/ 203708 w 525044"/>
                  <a:gd name="connsiteY2" fmla="*/ 215800 h 614834"/>
                  <a:gd name="connsiteX3" fmla="*/ 187325 w 525044"/>
                  <a:gd name="connsiteY3" fmla="*/ 187352 h 614834"/>
                  <a:gd name="connsiteX4" fmla="*/ 211836 w 525044"/>
                  <a:gd name="connsiteY4" fmla="*/ 146585 h 614834"/>
                  <a:gd name="connsiteX5" fmla="*/ 276987 w 525044"/>
                  <a:gd name="connsiteY5" fmla="*/ 130329 h 614834"/>
                  <a:gd name="connsiteX6" fmla="*/ 464185 w 525044"/>
                  <a:gd name="connsiteY6" fmla="*/ 195480 h 614834"/>
                  <a:gd name="connsiteX7" fmla="*/ 513080 w 525044"/>
                  <a:gd name="connsiteY7" fmla="*/ 73306 h 614834"/>
                  <a:gd name="connsiteX8" fmla="*/ 403098 w 525044"/>
                  <a:gd name="connsiteY8" fmla="*/ 20474 h 614834"/>
                  <a:gd name="connsiteX9" fmla="*/ 276987 w 525044"/>
                  <a:gd name="connsiteY9" fmla="*/ 27 h 614834"/>
                  <a:gd name="connsiteX10" fmla="*/ 142621 w 525044"/>
                  <a:gd name="connsiteY10" fmla="*/ 24538 h 614834"/>
                  <a:gd name="connsiteX11" fmla="*/ 53086 w 525044"/>
                  <a:gd name="connsiteY11" fmla="*/ 89689 h 614834"/>
                  <a:gd name="connsiteX12" fmla="*/ 20447 w 525044"/>
                  <a:gd name="connsiteY12" fmla="*/ 187352 h 614834"/>
                  <a:gd name="connsiteX13" fmla="*/ 61214 w 525044"/>
                  <a:gd name="connsiteY13" fmla="*/ 297335 h 614834"/>
                  <a:gd name="connsiteX14" fmla="*/ 187325 w 525044"/>
                  <a:gd name="connsiteY14" fmla="*/ 358294 h 614834"/>
                  <a:gd name="connsiteX15" fmla="*/ 285115 w 525044"/>
                  <a:gd name="connsiteY15" fmla="*/ 378741 h 614834"/>
                  <a:gd name="connsiteX16" fmla="*/ 346202 w 525044"/>
                  <a:gd name="connsiteY16" fmla="*/ 399061 h 614834"/>
                  <a:gd name="connsiteX17" fmla="*/ 362458 w 525044"/>
                  <a:gd name="connsiteY17" fmla="*/ 431573 h 614834"/>
                  <a:gd name="connsiteX18" fmla="*/ 338074 w 525044"/>
                  <a:gd name="connsiteY18" fmla="*/ 468277 h 614834"/>
                  <a:gd name="connsiteX19" fmla="*/ 272923 w 525044"/>
                  <a:gd name="connsiteY19" fmla="*/ 480977 h 614834"/>
                  <a:gd name="connsiteX20" fmla="*/ 154813 w 525044"/>
                  <a:gd name="connsiteY20" fmla="*/ 464721 h 614834"/>
                  <a:gd name="connsiteX21" fmla="*/ 48895 w 525044"/>
                  <a:gd name="connsiteY21" fmla="*/ 415825 h 614834"/>
                  <a:gd name="connsiteX22" fmla="*/ 0 w 525044"/>
                  <a:gd name="connsiteY22" fmla="*/ 541555 h 614834"/>
                  <a:gd name="connsiteX23" fmla="*/ 117983 w 525044"/>
                  <a:gd name="connsiteY23" fmla="*/ 594515 h 614834"/>
                  <a:gd name="connsiteX24" fmla="*/ 268732 w 525044"/>
                  <a:gd name="connsiteY24" fmla="*/ 614835 h 614834"/>
                  <a:gd name="connsiteX25" fmla="*/ 455930 w 525044"/>
                  <a:gd name="connsiteY25" fmla="*/ 565940 h 614834"/>
                  <a:gd name="connsiteX26" fmla="*/ 525018 w 525044"/>
                  <a:gd name="connsiteY26" fmla="*/ 432081 h 614834"/>
                  <a:gd name="connsiteX27" fmla="*/ 484378 w 525044"/>
                  <a:gd name="connsiteY27" fmla="*/ 317781 h 614834"/>
                  <a:gd name="connsiteX28" fmla="*/ 354076 w 525044"/>
                  <a:gd name="connsiteY28" fmla="*/ 260631 h 61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25044" h="614834">
                    <a:moveTo>
                      <a:pt x="354076" y="260631"/>
                    </a:moveTo>
                    <a:lnTo>
                      <a:pt x="252476" y="236247"/>
                    </a:lnTo>
                    <a:cubicBezTo>
                      <a:pt x="228092" y="228119"/>
                      <a:pt x="211836" y="223547"/>
                      <a:pt x="203708" y="215800"/>
                    </a:cubicBezTo>
                    <a:cubicBezTo>
                      <a:pt x="194549" y="208991"/>
                      <a:pt x="188618" y="198692"/>
                      <a:pt x="187325" y="187352"/>
                    </a:cubicBezTo>
                    <a:cubicBezTo>
                      <a:pt x="187079" y="170208"/>
                      <a:pt x="196579" y="154408"/>
                      <a:pt x="211836" y="146585"/>
                    </a:cubicBezTo>
                    <a:cubicBezTo>
                      <a:pt x="231894" y="135912"/>
                      <a:pt x="254267" y="130329"/>
                      <a:pt x="276987" y="130329"/>
                    </a:cubicBezTo>
                    <a:cubicBezTo>
                      <a:pt x="338074" y="130329"/>
                      <a:pt x="399034" y="150649"/>
                      <a:pt x="464185" y="195480"/>
                    </a:cubicBezTo>
                    <a:lnTo>
                      <a:pt x="513080" y="73306"/>
                    </a:lnTo>
                    <a:cubicBezTo>
                      <a:pt x="479872" y="49263"/>
                      <a:pt x="442622" y="31369"/>
                      <a:pt x="403098" y="20474"/>
                    </a:cubicBezTo>
                    <a:cubicBezTo>
                      <a:pt x="362324" y="7374"/>
                      <a:pt x="319811" y="482"/>
                      <a:pt x="276987" y="27"/>
                    </a:cubicBezTo>
                    <a:cubicBezTo>
                      <a:pt x="231037" y="-542"/>
                      <a:pt x="185410" y="7781"/>
                      <a:pt x="142621" y="24538"/>
                    </a:cubicBezTo>
                    <a:cubicBezTo>
                      <a:pt x="106947" y="36842"/>
                      <a:pt x="75767" y="59531"/>
                      <a:pt x="53086" y="89689"/>
                    </a:cubicBezTo>
                    <a:cubicBezTo>
                      <a:pt x="32073" y="117932"/>
                      <a:pt x="20637" y="152151"/>
                      <a:pt x="20447" y="187352"/>
                    </a:cubicBezTo>
                    <a:cubicBezTo>
                      <a:pt x="20447" y="232184"/>
                      <a:pt x="33147" y="272823"/>
                      <a:pt x="61214" y="297335"/>
                    </a:cubicBezTo>
                    <a:cubicBezTo>
                      <a:pt x="97436" y="327968"/>
                      <a:pt x="140819" y="348938"/>
                      <a:pt x="187325" y="358294"/>
                    </a:cubicBezTo>
                    <a:lnTo>
                      <a:pt x="285115" y="378741"/>
                    </a:lnTo>
                    <a:cubicBezTo>
                      <a:pt x="313563" y="386869"/>
                      <a:pt x="334010" y="391441"/>
                      <a:pt x="346202" y="399061"/>
                    </a:cubicBezTo>
                    <a:cubicBezTo>
                      <a:pt x="356944" y="406301"/>
                      <a:pt x="363112" y="418636"/>
                      <a:pt x="362458" y="431573"/>
                    </a:cubicBezTo>
                    <a:cubicBezTo>
                      <a:pt x="362650" y="447658"/>
                      <a:pt x="352975" y="462220"/>
                      <a:pt x="338074" y="468277"/>
                    </a:cubicBezTo>
                    <a:cubicBezTo>
                      <a:pt x="317649" y="477548"/>
                      <a:pt x="295334" y="481897"/>
                      <a:pt x="272923" y="480977"/>
                    </a:cubicBezTo>
                    <a:cubicBezTo>
                      <a:pt x="232957" y="481573"/>
                      <a:pt x="193132" y="476092"/>
                      <a:pt x="154813" y="464721"/>
                    </a:cubicBezTo>
                    <a:cubicBezTo>
                      <a:pt x="117704" y="452652"/>
                      <a:pt x="82151" y="436239"/>
                      <a:pt x="48895" y="415825"/>
                    </a:cubicBezTo>
                    <a:lnTo>
                      <a:pt x="0" y="541555"/>
                    </a:lnTo>
                    <a:cubicBezTo>
                      <a:pt x="35679" y="566415"/>
                      <a:pt x="75696" y="584377"/>
                      <a:pt x="117983" y="594515"/>
                    </a:cubicBezTo>
                    <a:cubicBezTo>
                      <a:pt x="167140" y="607790"/>
                      <a:pt x="217814" y="614621"/>
                      <a:pt x="268732" y="614835"/>
                    </a:cubicBezTo>
                    <a:cubicBezTo>
                      <a:pt x="350139" y="614835"/>
                      <a:pt x="411226" y="598578"/>
                      <a:pt x="455930" y="565940"/>
                    </a:cubicBezTo>
                    <a:cubicBezTo>
                      <a:pt x="500028" y="535798"/>
                      <a:pt x="525995" y="485487"/>
                      <a:pt x="525018" y="432081"/>
                    </a:cubicBezTo>
                    <a:cubicBezTo>
                      <a:pt x="525018" y="383313"/>
                      <a:pt x="512318" y="346610"/>
                      <a:pt x="484378" y="317781"/>
                    </a:cubicBezTo>
                    <a:cubicBezTo>
                      <a:pt x="444321" y="291809"/>
                      <a:pt x="400316" y="272508"/>
                      <a:pt x="354076" y="260631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5645A887-9B10-22DF-CB13-617BF6C048C4}"/>
                  </a:ext>
                </a:extLst>
              </p:cNvPr>
              <p:cNvSpPr/>
              <p:nvPr/>
            </p:nvSpPr>
            <p:spPr>
              <a:xfrm>
                <a:off x="4274311" y="3035019"/>
                <a:ext cx="525695" cy="615341"/>
              </a:xfrm>
              <a:custGeom>
                <a:avLst/>
                <a:gdLst>
                  <a:gd name="connsiteX0" fmla="*/ 488188 w 525695"/>
                  <a:gd name="connsiteY0" fmla="*/ 321717 h 615341"/>
                  <a:gd name="connsiteX1" fmla="*/ 353822 w 525695"/>
                  <a:gd name="connsiteY1" fmla="*/ 260630 h 615341"/>
                  <a:gd name="connsiteX2" fmla="*/ 252222 w 525695"/>
                  <a:gd name="connsiteY2" fmla="*/ 236246 h 615341"/>
                  <a:gd name="connsiteX3" fmla="*/ 203327 w 525695"/>
                  <a:gd name="connsiteY3" fmla="*/ 215799 h 615341"/>
                  <a:gd name="connsiteX4" fmla="*/ 187071 w 525695"/>
                  <a:gd name="connsiteY4" fmla="*/ 187351 h 615341"/>
                  <a:gd name="connsiteX5" fmla="*/ 211455 w 525695"/>
                  <a:gd name="connsiteY5" fmla="*/ 146584 h 615341"/>
                  <a:gd name="connsiteX6" fmla="*/ 276606 w 525695"/>
                  <a:gd name="connsiteY6" fmla="*/ 130328 h 615341"/>
                  <a:gd name="connsiteX7" fmla="*/ 463804 w 525695"/>
                  <a:gd name="connsiteY7" fmla="*/ 195479 h 615341"/>
                  <a:gd name="connsiteX8" fmla="*/ 512699 w 525695"/>
                  <a:gd name="connsiteY8" fmla="*/ 73305 h 615341"/>
                  <a:gd name="connsiteX9" fmla="*/ 402844 w 525695"/>
                  <a:gd name="connsiteY9" fmla="*/ 20473 h 615341"/>
                  <a:gd name="connsiteX10" fmla="*/ 276606 w 525695"/>
                  <a:gd name="connsiteY10" fmla="*/ 26 h 615341"/>
                  <a:gd name="connsiteX11" fmla="*/ 142240 w 525695"/>
                  <a:gd name="connsiteY11" fmla="*/ 24537 h 615341"/>
                  <a:gd name="connsiteX12" fmla="*/ 52705 w 525695"/>
                  <a:gd name="connsiteY12" fmla="*/ 89688 h 615341"/>
                  <a:gd name="connsiteX13" fmla="*/ 20066 w 525695"/>
                  <a:gd name="connsiteY13" fmla="*/ 187351 h 615341"/>
                  <a:gd name="connsiteX14" fmla="*/ 60833 w 525695"/>
                  <a:gd name="connsiteY14" fmla="*/ 297333 h 615341"/>
                  <a:gd name="connsiteX15" fmla="*/ 187071 w 525695"/>
                  <a:gd name="connsiteY15" fmla="*/ 358293 h 615341"/>
                  <a:gd name="connsiteX16" fmla="*/ 284988 w 525695"/>
                  <a:gd name="connsiteY16" fmla="*/ 378740 h 615341"/>
                  <a:gd name="connsiteX17" fmla="*/ 346075 w 525695"/>
                  <a:gd name="connsiteY17" fmla="*/ 399060 h 615341"/>
                  <a:gd name="connsiteX18" fmla="*/ 362331 w 525695"/>
                  <a:gd name="connsiteY18" fmla="*/ 431572 h 615341"/>
                  <a:gd name="connsiteX19" fmla="*/ 337947 w 525695"/>
                  <a:gd name="connsiteY19" fmla="*/ 468275 h 615341"/>
                  <a:gd name="connsiteX20" fmla="*/ 272796 w 525695"/>
                  <a:gd name="connsiteY20" fmla="*/ 480975 h 615341"/>
                  <a:gd name="connsiteX21" fmla="*/ 154686 w 525695"/>
                  <a:gd name="connsiteY21" fmla="*/ 464719 h 615341"/>
                  <a:gd name="connsiteX22" fmla="*/ 48895 w 525695"/>
                  <a:gd name="connsiteY22" fmla="*/ 415824 h 615341"/>
                  <a:gd name="connsiteX23" fmla="*/ 0 w 525695"/>
                  <a:gd name="connsiteY23" fmla="*/ 542062 h 615341"/>
                  <a:gd name="connsiteX24" fmla="*/ 118110 w 525695"/>
                  <a:gd name="connsiteY24" fmla="*/ 595021 h 615341"/>
                  <a:gd name="connsiteX25" fmla="*/ 268732 w 525695"/>
                  <a:gd name="connsiteY25" fmla="*/ 615342 h 615341"/>
                  <a:gd name="connsiteX26" fmla="*/ 455930 w 525695"/>
                  <a:gd name="connsiteY26" fmla="*/ 566446 h 615341"/>
                  <a:gd name="connsiteX27" fmla="*/ 524637 w 525695"/>
                  <a:gd name="connsiteY27" fmla="*/ 432080 h 615341"/>
                  <a:gd name="connsiteX28" fmla="*/ 488188 w 525695"/>
                  <a:gd name="connsiteY28" fmla="*/ 321717 h 615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25695" h="615341">
                    <a:moveTo>
                      <a:pt x="488188" y="321717"/>
                    </a:moveTo>
                    <a:cubicBezTo>
                      <a:pt x="459655" y="293269"/>
                      <a:pt x="414867" y="272907"/>
                      <a:pt x="353822" y="260630"/>
                    </a:cubicBezTo>
                    <a:lnTo>
                      <a:pt x="252222" y="236246"/>
                    </a:lnTo>
                    <a:cubicBezTo>
                      <a:pt x="227711" y="228118"/>
                      <a:pt x="211455" y="223546"/>
                      <a:pt x="203327" y="215799"/>
                    </a:cubicBezTo>
                    <a:cubicBezTo>
                      <a:pt x="194204" y="208976"/>
                      <a:pt x="188318" y="198676"/>
                      <a:pt x="187071" y="187351"/>
                    </a:cubicBezTo>
                    <a:cubicBezTo>
                      <a:pt x="186770" y="170227"/>
                      <a:pt x="196226" y="154419"/>
                      <a:pt x="211455" y="146584"/>
                    </a:cubicBezTo>
                    <a:cubicBezTo>
                      <a:pt x="231513" y="135910"/>
                      <a:pt x="253886" y="130328"/>
                      <a:pt x="276606" y="130328"/>
                    </a:cubicBezTo>
                    <a:cubicBezTo>
                      <a:pt x="337693" y="130328"/>
                      <a:pt x="398780" y="150648"/>
                      <a:pt x="463804" y="195479"/>
                    </a:cubicBezTo>
                    <a:lnTo>
                      <a:pt x="512699" y="73305"/>
                    </a:lnTo>
                    <a:cubicBezTo>
                      <a:pt x="479517" y="49296"/>
                      <a:pt x="442315" y="31405"/>
                      <a:pt x="402844" y="20473"/>
                    </a:cubicBezTo>
                    <a:cubicBezTo>
                      <a:pt x="362024" y="7383"/>
                      <a:pt x="319471" y="491"/>
                      <a:pt x="276606" y="26"/>
                    </a:cubicBezTo>
                    <a:cubicBezTo>
                      <a:pt x="230657" y="-531"/>
                      <a:pt x="185033" y="7792"/>
                      <a:pt x="142240" y="24537"/>
                    </a:cubicBezTo>
                    <a:cubicBezTo>
                      <a:pt x="106567" y="36841"/>
                      <a:pt x="75386" y="59530"/>
                      <a:pt x="52705" y="89688"/>
                    </a:cubicBezTo>
                    <a:cubicBezTo>
                      <a:pt x="31692" y="117930"/>
                      <a:pt x="20256" y="152150"/>
                      <a:pt x="20066" y="187351"/>
                    </a:cubicBezTo>
                    <a:cubicBezTo>
                      <a:pt x="20066" y="232182"/>
                      <a:pt x="32766" y="272822"/>
                      <a:pt x="60833" y="297333"/>
                    </a:cubicBezTo>
                    <a:cubicBezTo>
                      <a:pt x="89281" y="325781"/>
                      <a:pt x="130048" y="346101"/>
                      <a:pt x="187071" y="358293"/>
                    </a:cubicBezTo>
                    <a:lnTo>
                      <a:pt x="284988" y="378740"/>
                    </a:lnTo>
                    <a:cubicBezTo>
                      <a:pt x="313436" y="386868"/>
                      <a:pt x="333883" y="391440"/>
                      <a:pt x="346075" y="399060"/>
                    </a:cubicBezTo>
                    <a:cubicBezTo>
                      <a:pt x="356817" y="406300"/>
                      <a:pt x="362985" y="418635"/>
                      <a:pt x="362331" y="431572"/>
                    </a:cubicBezTo>
                    <a:cubicBezTo>
                      <a:pt x="362523" y="447656"/>
                      <a:pt x="352848" y="462218"/>
                      <a:pt x="337947" y="468275"/>
                    </a:cubicBezTo>
                    <a:cubicBezTo>
                      <a:pt x="317522" y="477546"/>
                      <a:pt x="295207" y="481896"/>
                      <a:pt x="272796" y="480975"/>
                    </a:cubicBezTo>
                    <a:cubicBezTo>
                      <a:pt x="232830" y="481572"/>
                      <a:pt x="193005" y="476091"/>
                      <a:pt x="154686" y="464719"/>
                    </a:cubicBezTo>
                    <a:cubicBezTo>
                      <a:pt x="117308" y="453453"/>
                      <a:pt x="81697" y="436994"/>
                      <a:pt x="48895" y="415824"/>
                    </a:cubicBezTo>
                    <a:lnTo>
                      <a:pt x="0" y="542062"/>
                    </a:lnTo>
                    <a:cubicBezTo>
                      <a:pt x="35713" y="566944"/>
                      <a:pt x="75775" y="584908"/>
                      <a:pt x="118110" y="595021"/>
                    </a:cubicBezTo>
                    <a:cubicBezTo>
                      <a:pt x="167222" y="608306"/>
                      <a:pt x="217855" y="615137"/>
                      <a:pt x="268732" y="615342"/>
                    </a:cubicBezTo>
                    <a:cubicBezTo>
                      <a:pt x="350139" y="615341"/>
                      <a:pt x="411226" y="599085"/>
                      <a:pt x="455930" y="566446"/>
                    </a:cubicBezTo>
                    <a:cubicBezTo>
                      <a:pt x="500036" y="536119"/>
                      <a:pt x="525872" y="485593"/>
                      <a:pt x="524637" y="432080"/>
                    </a:cubicBezTo>
                    <a:cubicBezTo>
                      <a:pt x="529718" y="391682"/>
                      <a:pt x="516330" y="351143"/>
                      <a:pt x="488188" y="32171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4BC15F1F-BC28-F1C7-2C9C-9FBD2607AFC1}"/>
                  </a:ext>
                </a:extLst>
              </p:cNvPr>
              <p:cNvSpPr/>
              <p:nvPr/>
            </p:nvSpPr>
            <p:spPr>
              <a:xfrm>
                <a:off x="3630548" y="3051429"/>
                <a:ext cx="635127" cy="810132"/>
              </a:xfrm>
              <a:custGeom>
                <a:avLst/>
                <a:gdLst>
                  <a:gd name="connsiteX0" fmla="*/ 459994 w 635127"/>
                  <a:gd name="connsiteY0" fmla="*/ 0 h 810132"/>
                  <a:gd name="connsiteX1" fmla="*/ 317500 w 635127"/>
                  <a:gd name="connsiteY1" fmla="*/ 350139 h 810132"/>
                  <a:gd name="connsiteX2" fmla="*/ 175006 w 635127"/>
                  <a:gd name="connsiteY2" fmla="*/ 0 h 810132"/>
                  <a:gd name="connsiteX3" fmla="*/ 0 w 635127"/>
                  <a:gd name="connsiteY3" fmla="*/ 0 h 810132"/>
                  <a:gd name="connsiteX4" fmla="*/ 227965 w 635127"/>
                  <a:gd name="connsiteY4" fmla="*/ 565912 h 810132"/>
                  <a:gd name="connsiteX5" fmla="*/ 126238 w 635127"/>
                  <a:gd name="connsiteY5" fmla="*/ 810133 h 810132"/>
                  <a:gd name="connsiteX6" fmla="*/ 305308 w 635127"/>
                  <a:gd name="connsiteY6" fmla="*/ 810133 h 810132"/>
                  <a:gd name="connsiteX7" fmla="*/ 635127 w 635127"/>
                  <a:gd name="connsiteY7" fmla="*/ 0 h 810132"/>
                  <a:gd name="connsiteX8" fmla="*/ 459994 w 635127"/>
                  <a:gd name="connsiteY8" fmla="*/ 0 h 81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127" h="810132">
                    <a:moveTo>
                      <a:pt x="459994" y="0"/>
                    </a:moveTo>
                    <a:lnTo>
                      <a:pt x="317500" y="350139"/>
                    </a:lnTo>
                    <a:lnTo>
                      <a:pt x="175006" y="0"/>
                    </a:lnTo>
                    <a:lnTo>
                      <a:pt x="0" y="0"/>
                    </a:lnTo>
                    <a:lnTo>
                      <a:pt x="227965" y="565912"/>
                    </a:lnTo>
                    <a:lnTo>
                      <a:pt x="126238" y="810133"/>
                    </a:lnTo>
                    <a:lnTo>
                      <a:pt x="305308" y="810133"/>
                    </a:lnTo>
                    <a:lnTo>
                      <a:pt x="635127" y="0"/>
                    </a:lnTo>
                    <a:lnTo>
                      <a:pt x="459994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C3CC27D-3882-35AE-6B84-C774D5D3A04E}"/>
                </a:ext>
              </a:extLst>
            </p:cNvPr>
            <p:cNvGrpSpPr/>
            <p:nvPr/>
          </p:nvGrpSpPr>
          <p:grpSpPr>
            <a:xfrm>
              <a:off x="5640832" y="763143"/>
              <a:ext cx="6551167" cy="6094856"/>
              <a:chOff x="5640832" y="763143"/>
              <a:chExt cx="6551167" cy="6094856"/>
            </a:xfrm>
          </p:grpSpPr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94412A21-1F53-BBA2-EEAF-30FAD716C55C}"/>
                  </a:ext>
                </a:extLst>
              </p:cNvPr>
              <p:cNvSpPr/>
              <p:nvPr/>
            </p:nvSpPr>
            <p:spPr>
              <a:xfrm>
                <a:off x="5640832" y="763143"/>
                <a:ext cx="4170934" cy="6094856"/>
              </a:xfrm>
              <a:custGeom>
                <a:avLst/>
                <a:gdLst>
                  <a:gd name="connsiteX0" fmla="*/ 2495931 w 4170934"/>
                  <a:gd name="connsiteY0" fmla="*/ 0 h 6094856"/>
                  <a:gd name="connsiteX1" fmla="*/ 0 w 4170934"/>
                  <a:gd name="connsiteY1" fmla="*/ 6094857 h 6094856"/>
                  <a:gd name="connsiteX2" fmla="*/ 1675003 w 4170934"/>
                  <a:gd name="connsiteY2" fmla="*/ 6094857 h 6094856"/>
                  <a:gd name="connsiteX3" fmla="*/ 4170934 w 4170934"/>
                  <a:gd name="connsiteY3" fmla="*/ 0 h 6094856"/>
                  <a:gd name="connsiteX4" fmla="*/ 2495931 w 4170934"/>
                  <a:gd name="connsiteY4" fmla="*/ 0 h 6094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70934" h="6094856">
                    <a:moveTo>
                      <a:pt x="2495931" y="0"/>
                    </a:moveTo>
                    <a:lnTo>
                      <a:pt x="0" y="6094857"/>
                    </a:lnTo>
                    <a:lnTo>
                      <a:pt x="1675003" y="6094857"/>
                    </a:lnTo>
                    <a:lnTo>
                      <a:pt x="4170934" y="0"/>
                    </a:lnTo>
                    <a:lnTo>
                      <a:pt x="2495931" y="0"/>
                    </a:lnTo>
                    <a:close/>
                  </a:path>
                </a:pathLst>
              </a:custGeom>
              <a:solidFill>
                <a:srgbClr val="FFB71B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5A83B060-65A5-111D-B515-D7E081B17016}"/>
                  </a:ext>
                </a:extLst>
              </p:cNvPr>
              <p:cNvSpPr/>
              <p:nvPr/>
            </p:nvSpPr>
            <p:spPr>
              <a:xfrm>
                <a:off x="9341611" y="968883"/>
                <a:ext cx="2850388" cy="5889116"/>
              </a:xfrm>
              <a:custGeom>
                <a:avLst/>
                <a:gdLst>
                  <a:gd name="connsiteX0" fmla="*/ 0 w 2850388"/>
                  <a:gd name="connsiteY0" fmla="*/ 2057019 h 5889116"/>
                  <a:gd name="connsiteX1" fmla="*/ 1584706 w 2850388"/>
                  <a:gd name="connsiteY1" fmla="*/ 5889117 h 5889116"/>
                  <a:gd name="connsiteX2" fmla="*/ 2850388 w 2850388"/>
                  <a:gd name="connsiteY2" fmla="*/ 5889117 h 5889116"/>
                  <a:gd name="connsiteX3" fmla="*/ 2850388 w 2850388"/>
                  <a:gd name="connsiteY3" fmla="*/ 4662424 h 5889116"/>
                  <a:gd name="connsiteX4" fmla="*/ 852170 w 2850388"/>
                  <a:gd name="connsiteY4" fmla="*/ 0 h 5889116"/>
                  <a:gd name="connsiteX5" fmla="*/ 0 w 2850388"/>
                  <a:gd name="connsiteY5" fmla="*/ 2057019 h 5889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0388" h="5889116">
                    <a:moveTo>
                      <a:pt x="0" y="2057019"/>
                    </a:moveTo>
                    <a:lnTo>
                      <a:pt x="1584706" y="5889117"/>
                    </a:lnTo>
                    <a:lnTo>
                      <a:pt x="2850388" y="5889117"/>
                    </a:lnTo>
                    <a:lnTo>
                      <a:pt x="2850388" y="4662424"/>
                    </a:lnTo>
                    <a:lnTo>
                      <a:pt x="852170" y="0"/>
                    </a:lnTo>
                    <a:lnTo>
                      <a:pt x="0" y="205701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197954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ark 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7CA11DA-2EFD-CDEA-E175-B302E5F1A3E1}"/>
              </a:ext>
            </a:extLst>
          </p:cNvPr>
          <p:cNvGrpSpPr/>
          <p:nvPr userDrawn="1"/>
        </p:nvGrpSpPr>
        <p:grpSpPr>
          <a:xfrm>
            <a:off x="1921" y="-2656"/>
            <a:ext cx="9140155" cy="5143823"/>
            <a:chOff x="2561" y="-3541"/>
            <a:chExt cx="12186873" cy="685843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93F5E27-4DB3-2E62-2805-29E31958385B}"/>
                </a:ext>
              </a:extLst>
            </p:cNvPr>
            <p:cNvGrpSpPr/>
            <p:nvPr userDrawn="1"/>
          </p:nvGrpSpPr>
          <p:grpSpPr>
            <a:xfrm>
              <a:off x="2561" y="-3541"/>
              <a:ext cx="12186873" cy="6858430"/>
              <a:chOff x="2561" y="-3541"/>
              <a:chExt cx="12186873" cy="6858430"/>
            </a:xfrm>
          </p:grpSpPr>
          <p:sp>
            <p:nvSpPr>
              <p:cNvPr id="824" name="Freeform 823">
                <a:extLst>
                  <a:ext uri="{FF2B5EF4-FFF2-40B4-BE49-F238E27FC236}">
                    <a16:creationId xmlns:a16="http://schemas.microsoft.com/office/drawing/2014/main" id="{0BFB3268-6371-BC9B-FC1E-05036FB51D9A}"/>
                  </a:ext>
                </a:extLst>
              </p:cNvPr>
              <p:cNvSpPr/>
              <p:nvPr userDrawn="1"/>
            </p:nvSpPr>
            <p:spPr>
              <a:xfrm>
                <a:off x="2561" y="-3541"/>
                <a:ext cx="2708271" cy="6537951"/>
              </a:xfrm>
              <a:custGeom>
                <a:avLst/>
                <a:gdLst>
                  <a:gd name="connsiteX0" fmla="*/ 0 w 2708271"/>
                  <a:gd name="connsiteY0" fmla="*/ 0 h 6537951"/>
                  <a:gd name="connsiteX1" fmla="*/ 0 w 2708271"/>
                  <a:gd name="connsiteY1" fmla="*/ 6537952 h 6537951"/>
                  <a:gd name="connsiteX2" fmla="*/ 2708272 w 2708271"/>
                  <a:gd name="connsiteY2" fmla="*/ 0 h 653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8271" h="6537951">
                    <a:moveTo>
                      <a:pt x="0" y="0"/>
                    </a:moveTo>
                    <a:lnTo>
                      <a:pt x="0" y="6537952"/>
                    </a:lnTo>
                    <a:lnTo>
                      <a:pt x="2708272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242424"/>
                  </a:gs>
                  <a:gs pos="0">
                    <a:schemeClr val="bg1"/>
                  </a:gs>
                </a:gsLst>
                <a:lin ang="5400000" scaled="1"/>
              </a:gradFill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5" name="Freeform 824">
                <a:extLst>
                  <a:ext uri="{FF2B5EF4-FFF2-40B4-BE49-F238E27FC236}">
                    <a16:creationId xmlns:a16="http://schemas.microsoft.com/office/drawing/2014/main" id="{FA9121E2-8648-278E-69D0-EF9CAD7D31B7}"/>
                  </a:ext>
                </a:extLst>
              </p:cNvPr>
              <p:cNvSpPr/>
              <p:nvPr userDrawn="1"/>
            </p:nvSpPr>
            <p:spPr>
              <a:xfrm>
                <a:off x="9481163" y="316938"/>
                <a:ext cx="2708271" cy="6537951"/>
              </a:xfrm>
              <a:custGeom>
                <a:avLst/>
                <a:gdLst>
                  <a:gd name="connsiteX0" fmla="*/ 2708272 w 2708271"/>
                  <a:gd name="connsiteY0" fmla="*/ 6537952 h 6537951"/>
                  <a:gd name="connsiteX1" fmla="*/ 2708272 w 2708271"/>
                  <a:gd name="connsiteY1" fmla="*/ 0 h 6537951"/>
                  <a:gd name="connsiteX2" fmla="*/ 0 w 2708271"/>
                  <a:gd name="connsiteY2" fmla="*/ 6537952 h 653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8271" h="6537951">
                    <a:moveTo>
                      <a:pt x="2708272" y="6537952"/>
                    </a:moveTo>
                    <a:lnTo>
                      <a:pt x="2708272" y="0"/>
                    </a:lnTo>
                    <a:lnTo>
                      <a:pt x="0" y="6537952"/>
                    </a:lnTo>
                    <a:close/>
                  </a:path>
                </a:pathLst>
              </a:custGeom>
              <a:gradFill>
                <a:gsLst>
                  <a:gs pos="100000">
                    <a:srgbClr val="242424"/>
                  </a:gs>
                  <a:gs pos="0">
                    <a:schemeClr val="bg1"/>
                  </a:gs>
                </a:gsLst>
                <a:lin ang="16200000" scaled="1"/>
              </a:gradFill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688F299-7434-6AB7-A1F9-79C49951E5D5}"/>
                </a:ext>
              </a:extLst>
            </p:cNvPr>
            <p:cNvGrpSpPr/>
            <p:nvPr userDrawn="1"/>
          </p:nvGrpSpPr>
          <p:grpSpPr>
            <a:xfrm>
              <a:off x="4019535" y="1219200"/>
              <a:ext cx="4253439" cy="1320288"/>
              <a:chOff x="9959791" y="6018959"/>
              <a:chExt cx="1843979" cy="572380"/>
            </a:xfrm>
          </p:grpSpPr>
          <p:sp>
            <p:nvSpPr>
              <p:cNvPr id="818" name="Freeform 817">
                <a:extLst>
                  <a:ext uri="{FF2B5EF4-FFF2-40B4-BE49-F238E27FC236}">
                    <a16:creationId xmlns:a16="http://schemas.microsoft.com/office/drawing/2014/main" id="{F13C1963-54AC-7E38-D3BD-4E05836120EA}"/>
                  </a:ext>
                </a:extLst>
              </p:cNvPr>
              <p:cNvSpPr/>
              <p:nvPr/>
            </p:nvSpPr>
            <p:spPr>
              <a:xfrm>
                <a:off x="9959791" y="6018959"/>
                <a:ext cx="311752" cy="455789"/>
              </a:xfrm>
              <a:custGeom>
                <a:avLst/>
                <a:gdLst>
                  <a:gd name="connsiteX0" fmla="*/ 311752 w 311752"/>
                  <a:gd name="connsiteY0" fmla="*/ 0 h 455789"/>
                  <a:gd name="connsiteX1" fmla="*/ 186741 w 311752"/>
                  <a:gd name="connsiteY1" fmla="*/ 0 h 455789"/>
                  <a:gd name="connsiteX2" fmla="*/ 0 w 311752"/>
                  <a:gd name="connsiteY2" fmla="*/ 455789 h 455789"/>
                  <a:gd name="connsiteX3" fmla="*/ 125011 w 311752"/>
                  <a:gd name="connsiteY3" fmla="*/ 455789 h 455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752" h="455789">
                    <a:moveTo>
                      <a:pt x="311752" y="0"/>
                    </a:moveTo>
                    <a:lnTo>
                      <a:pt x="186741" y="0"/>
                    </a:lnTo>
                    <a:lnTo>
                      <a:pt x="0" y="455789"/>
                    </a:lnTo>
                    <a:lnTo>
                      <a:pt x="125011" y="455789"/>
                    </a:lnTo>
                    <a:close/>
                  </a:path>
                </a:pathLst>
              </a:custGeom>
              <a:solidFill>
                <a:srgbClr val="FFB71B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9" name="Freeform 818">
                <a:extLst>
                  <a:ext uri="{FF2B5EF4-FFF2-40B4-BE49-F238E27FC236}">
                    <a16:creationId xmlns:a16="http://schemas.microsoft.com/office/drawing/2014/main" id="{44439E93-8FBF-4DA6-320D-662C7E134C89}"/>
                  </a:ext>
                </a:extLst>
              </p:cNvPr>
              <p:cNvSpPr/>
              <p:nvPr/>
            </p:nvSpPr>
            <p:spPr>
              <a:xfrm>
                <a:off x="10237380" y="6033335"/>
                <a:ext cx="250599" cy="441412"/>
              </a:xfrm>
              <a:custGeom>
                <a:avLst/>
                <a:gdLst>
                  <a:gd name="connsiteX0" fmla="*/ 62764 w 250599"/>
                  <a:gd name="connsiteY0" fmla="*/ 0 h 441412"/>
                  <a:gd name="connsiteX1" fmla="*/ 0 w 250599"/>
                  <a:gd name="connsiteY1" fmla="*/ 153186 h 441412"/>
                  <a:gd name="connsiteX2" fmla="*/ 118081 w 250599"/>
                  <a:gd name="connsiteY2" fmla="*/ 441413 h 441412"/>
                  <a:gd name="connsiteX3" fmla="*/ 250599 w 250599"/>
                  <a:gd name="connsiteY3" fmla="*/ 441413 h 44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99" h="441412">
                    <a:moveTo>
                      <a:pt x="62764" y="0"/>
                    </a:moveTo>
                    <a:lnTo>
                      <a:pt x="0" y="153186"/>
                    </a:lnTo>
                    <a:lnTo>
                      <a:pt x="118081" y="441413"/>
                    </a:lnTo>
                    <a:lnTo>
                      <a:pt x="250599" y="441413"/>
                    </a:ln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0" name="Freeform 819">
                <a:extLst>
                  <a:ext uri="{FF2B5EF4-FFF2-40B4-BE49-F238E27FC236}">
                    <a16:creationId xmlns:a16="http://schemas.microsoft.com/office/drawing/2014/main" id="{C40B19CE-BBF1-DDC9-1763-7C56B20BF60C}"/>
                  </a:ext>
                </a:extLst>
              </p:cNvPr>
              <p:cNvSpPr/>
              <p:nvPr/>
            </p:nvSpPr>
            <p:spPr>
              <a:xfrm>
                <a:off x="10513480" y="6148772"/>
                <a:ext cx="314305" cy="327860"/>
              </a:xfrm>
              <a:custGeom>
                <a:avLst/>
                <a:gdLst>
                  <a:gd name="connsiteX0" fmla="*/ 213762 w 314305"/>
                  <a:gd name="connsiteY0" fmla="*/ 327861 h 327860"/>
                  <a:gd name="connsiteX1" fmla="*/ 213762 w 314305"/>
                  <a:gd name="connsiteY1" fmla="*/ 139722 h 327860"/>
                  <a:gd name="connsiteX2" fmla="*/ 202151 w 314305"/>
                  <a:gd name="connsiteY2" fmla="*/ 93523 h 327860"/>
                  <a:gd name="connsiteX3" fmla="*/ 166195 w 314305"/>
                  <a:gd name="connsiteY3" fmla="*/ 79237 h 327860"/>
                  <a:gd name="connsiteX4" fmla="*/ 118537 w 314305"/>
                  <a:gd name="connsiteY4" fmla="*/ 98142 h 327860"/>
                  <a:gd name="connsiteX5" fmla="*/ 100544 w 314305"/>
                  <a:gd name="connsiteY5" fmla="*/ 148749 h 327860"/>
                  <a:gd name="connsiteX6" fmla="*/ 100544 w 314305"/>
                  <a:gd name="connsiteY6" fmla="*/ 327861 h 327860"/>
                  <a:gd name="connsiteX7" fmla="*/ 0 w 314305"/>
                  <a:gd name="connsiteY7" fmla="*/ 327861 h 327860"/>
                  <a:gd name="connsiteX8" fmla="*/ 0 w 314305"/>
                  <a:gd name="connsiteY8" fmla="*/ 7750 h 327860"/>
                  <a:gd name="connsiteX9" fmla="*/ 97960 w 314305"/>
                  <a:gd name="connsiteY9" fmla="*/ 7750 h 327860"/>
                  <a:gd name="connsiteX10" fmla="*/ 97960 w 314305"/>
                  <a:gd name="connsiteY10" fmla="*/ 49542 h 327860"/>
                  <a:gd name="connsiteX11" fmla="*/ 139357 w 314305"/>
                  <a:gd name="connsiteY11" fmla="*/ 13738 h 327860"/>
                  <a:gd name="connsiteX12" fmla="*/ 200419 w 314305"/>
                  <a:gd name="connsiteY12" fmla="*/ 0 h 327860"/>
                  <a:gd name="connsiteX13" fmla="*/ 286191 w 314305"/>
                  <a:gd name="connsiteY13" fmla="*/ 33798 h 327860"/>
                  <a:gd name="connsiteX14" fmla="*/ 314305 w 314305"/>
                  <a:gd name="connsiteY14" fmla="*/ 135193 h 327860"/>
                  <a:gd name="connsiteX15" fmla="*/ 314305 w 314305"/>
                  <a:gd name="connsiteY15" fmla="*/ 327861 h 327860"/>
                  <a:gd name="connsiteX16" fmla="*/ 213762 w 314305"/>
                  <a:gd name="connsiteY16" fmla="*/ 327861 h 327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4305" h="327860">
                    <a:moveTo>
                      <a:pt x="213762" y="327861"/>
                    </a:moveTo>
                    <a:lnTo>
                      <a:pt x="213762" y="139722"/>
                    </a:lnTo>
                    <a:cubicBezTo>
                      <a:pt x="213762" y="118658"/>
                      <a:pt x="209871" y="103127"/>
                      <a:pt x="202151" y="93523"/>
                    </a:cubicBezTo>
                    <a:cubicBezTo>
                      <a:pt x="194522" y="84040"/>
                      <a:pt x="182425" y="79237"/>
                      <a:pt x="166195" y="79237"/>
                    </a:cubicBezTo>
                    <a:cubicBezTo>
                      <a:pt x="146500" y="79237"/>
                      <a:pt x="130452" y="85590"/>
                      <a:pt x="118537" y="98142"/>
                    </a:cubicBezTo>
                    <a:cubicBezTo>
                      <a:pt x="106592" y="110695"/>
                      <a:pt x="100544" y="127716"/>
                      <a:pt x="100544" y="148749"/>
                    </a:cubicBezTo>
                    <a:lnTo>
                      <a:pt x="100544" y="327861"/>
                    </a:lnTo>
                    <a:lnTo>
                      <a:pt x="0" y="327861"/>
                    </a:lnTo>
                    <a:lnTo>
                      <a:pt x="0" y="7750"/>
                    </a:lnTo>
                    <a:lnTo>
                      <a:pt x="97960" y="7750"/>
                    </a:lnTo>
                    <a:lnTo>
                      <a:pt x="97960" y="49542"/>
                    </a:lnTo>
                    <a:cubicBezTo>
                      <a:pt x="108872" y="34133"/>
                      <a:pt x="122792" y="22096"/>
                      <a:pt x="139357" y="13738"/>
                    </a:cubicBezTo>
                    <a:cubicBezTo>
                      <a:pt x="157350" y="4620"/>
                      <a:pt x="177897" y="0"/>
                      <a:pt x="200419" y="0"/>
                    </a:cubicBezTo>
                    <a:cubicBezTo>
                      <a:pt x="238594" y="0"/>
                      <a:pt x="267438" y="11367"/>
                      <a:pt x="286191" y="33798"/>
                    </a:cubicBezTo>
                    <a:cubicBezTo>
                      <a:pt x="304853" y="56168"/>
                      <a:pt x="314305" y="90270"/>
                      <a:pt x="314305" y="135193"/>
                    </a:cubicBezTo>
                    <a:lnTo>
                      <a:pt x="314305" y="327861"/>
                    </a:lnTo>
                    <a:lnTo>
                      <a:pt x="213762" y="327861"/>
                    </a:ln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1" name="Freeform 820">
                <a:extLst>
                  <a:ext uri="{FF2B5EF4-FFF2-40B4-BE49-F238E27FC236}">
                    <a16:creationId xmlns:a16="http://schemas.microsoft.com/office/drawing/2014/main" id="{413C5F09-2CA7-21F1-7A08-5D150E27D365}"/>
                  </a:ext>
                </a:extLst>
              </p:cNvPr>
              <p:cNvSpPr/>
              <p:nvPr/>
            </p:nvSpPr>
            <p:spPr>
              <a:xfrm>
                <a:off x="10870672" y="6148772"/>
                <a:ext cx="283576" cy="333027"/>
              </a:xfrm>
              <a:custGeom>
                <a:avLst/>
                <a:gdLst>
                  <a:gd name="connsiteX0" fmla="*/ 145193 w 283576"/>
                  <a:gd name="connsiteY0" fmla="*/ 333028 h 333027"/>
                  <a:gd name="connsiteX1" fmla="*/ 64405 w 283576"/>
                  <a:gd name="connsiteY1" fmla="*/ 322967 h 333027"/>
                  <a:gd name="connsiteX2" fmla="*/ 973 w 283576"/>
                  <a:gd name="connsiteY2" fmla="*/ 294002 h 333027"/>
                  <a:gd name="connsiteX3" fmla="*/ 0 w 283576"/>
                  <a:gd name="connsiteY3" fmla="*/ 293333 h 333027"/>
                  <a:gd name="connsiteX4" fmla="*/ 26929 w 283576"/>
                  <a:gd name="connsiteY4" fmla="*/ 223305 h 333027"/>
                  <a:gd name="connsiteX5" fmla="*/ 28510 w 283576"/>
                  <a:gd name="connsiteY5" fmla="*/ 224369 h 333027"/>
                  <a:gd name="connsiteX6" fmla="*/ 84951 w 283576"/>
                  <a:gd name="connsiteY6" fmla="*/ 251298 h 333027"/>
                  <a:gd name="connsiteX7" fmla="*/ 147138 w 283576"/>
                  <a:gd name="connsiteY7" fmla="*/ 260903 h 333027"/>
                  <a:gd name="connsiteX8" fmla="*/ 181574 w 283576"/>
                  <a:gd name="connsiteY8" fmla="*/ 253699 h 333027"/>
                  <a:gd name="connsiteX9" fmla="*/ 193428 w 283576"/>
                  <a:gd name="connsiteY9" fmla="*/ 234673 h 333027"/>
                  <a:gd name="connsiteX10" fmla="*/ 185313 w 283576"/>
                  <a:gd name="connsiteY10" fmla="*/ 217804 h 333027"/>
                  <a:gd name="connsiteX11" fmla="*/ 153277 w 283576"/>
                  <a:gd name="connsiteY11" fmla="*/ 206436 h 333027"/>
                  <a:gd name="connsiteX12" fmla="*/ 101607 w 283576"/>
                  <a:gd name="connsiteY12" fmla="*/ 194796 h 333027"/>
                  <a:gd name="connsiteX13" fmla="*/ 33373 w 283576"/>
                  <a:gd name="connsiteY13" fmla="*/ 162426 h 333027"/>
                  <a:gd name="connsiteX14" fmla="*/ 11276 w 283576"/>
                  <a:gd name="connsiteY14" fmla="*/ 102246 h 333027"/>
                  <a:gd name="connsiteX15" fmla="*/ 28722 w 283576"/>
                  <a:gd name="connsiteY15" fmla="*/ 49026 h 333027"/>
                  <a:gd name="connsiteX16" fmla="*/ 77779 w 283576"/>
                  <a:gd name="connsiteY16" fmla="*/ 13039 h 333027"/>
                  <a:gd name="connsiteX17" fmla="*/ 149721 w 283576"/>
                  <a:gd name="connsiteY17" fmla="*/ 0 h 333027"/>
                  <a:gd name="connsiteX18" fmla="*/ 216680 w 283576"/>
                  <a:gd name="connsiteY18" fmla="*/ 10395 h 333027"/>
                  <a:gd name="connsiteX19" fmla="*/ 275219 w 283576"/>
                  <a:gd name="connsiteY19" fmla="*/ 39664 h 333027"/>
                  <a:gd name="connsiteX20" fmla="*/ 276191 w 283576"/>
                  <a:gd name="connsiteY20" fmla="*/ 40363 h 333027"/>
                  <a:gd name="connsiteX21" fmla="*/ 249201 w 283576"/>
                  <a:gd name="connsiteY21" fmla="*/ 107808 h 333027"/>
                  <a:gd name="connsiteX22" fmla="*/ 247621 w 283576"/>
                  <a:gd name="connsiteY22" fmla="*/ 106714 h 333027"/>
                  <a:gd name="connsiteX23" fmla="*/ 149053 w 283576"/>
                  <a:gd name="connsiteY23" fmla="*/ 72125 h 333027"/>
                  <a:gd name="connsiteX24" fmla="*/ 114312 w 283576"/>
                  <a:gd name="connsiteY24" fmla="*/ 79663 h 333027"/>
                  <a:gd name="connsiteX25" fmla="*/ 102155 w 283576"/>
                  <a:gd name="connsiteY25" fmla="*/ 100300 h 333027"/>
                  <a:gd name="connsiteX26" fmla="*/ 109267 w 283576"/>
                  <a:gd name="connsiteY26" fmla="*/ 115254 h 333027"/>
                  <a:gd name="connsiteX27" fmla="*/ 135862 w 283576"/>
                  <a:gd name="connsiteY27" fmla="*/ 125983 h 333027"/>
                  <a:gd name="connsiteX28" fmla="*/ 189386 w 283576"/>
                  <a:gd name="connsiteY28" fmla="*/ 138232 h 333027"/>
                  <a:gd name="connsiteX29" fmla="*/ 260842 w 283576"/>
                  <a:gd name="connsiteY29" fmla="*/ 171909 h 333027"/>
                  <a:gd name="connsiteX30" fmla="*/ 283577 w 283576"/>
                  <a:gd name="connsiteY30" fmla="*/ 233366 h 333027"/>
                  <a:gd name="connsiteX31" fmla="*/ 246466 w 283576"/>
                  <a:gd name="connsiteY31" fmla="*/ 306615 h 333027"/>
                  <a:gd name="connsiteX32" fmla="*/ 145193 w 283576"/>
                  <a:gd name="connsiteY32" fmla="*/ 333028 h 333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83576" h="333027">
                    <a:moveTo>
                      <a:pt x="145193" y="333028"/>
                    </a:moveTo>
                    <a:cubicBezTo>
                      <a:pt x="115953" y="333028"/>
                      <a:pt x="88751" y="329654"/>
                      <a:pt x="64405" y="322967"/>
                    </a:cubicBezTo>
                    <a:cubicBezTo>
                      <a:pt x="39999" y="316250"/>
                      <a:pt x="18662" y="306524"/>
                      <a:pt x="973" y="294002"/>
                    </a:cubicBezTo>
                    <a:lnTo>
                      <a:pt x="0" y="293333"/>
                    </a:lnTo>
                    <a:lnTo>
                      <a:pt x="26929" y="223305"/>
                    </a:lnTo>
                    <a:lnTo>
                      <a:pt x="28510" y="224369"/>
                    </a:lnTo>
                    <a:cubicBezTo>
                      <a:pt x="45530" y="235858"/>
                      <a:pt x="64527" y="244915"/>
                      <a:pt x="84951" y="251298"/>
                    </a:cubicBezTo>
                    <a:cubicBezTo>
                      <a:pt x="105376" y="257681"/>
                      <a:pt x="126318" y="260903"/>
                      <a:pt x="147138" y="260903"/>
                    </a:cubicBezTo>
                    <a:cubicBezTo>
                      <a:pt x="161879" y="260903"/>
                      <a:pt x="173459" y="258471"/>
                      <a:pt x="181574" y="253699"/>
                    </a:cubicBezTo>
                    <a:cubicBezTo>
                      <a:pt x="189538" y="249019"/>
                      <a:pt x="193428" y="242788"/>
                      <a:pt x="193428" y="234673"/>
                    </a:cubicBezTo>
                    <a:cubicBezTo>
                      <a:pt x="193428" y="227378"/>
                      <a:pt x="190784" y="221846"/>
                      <a:pt x="185313" y="217804"/>
                    </a:cubicBezTo>
                    <a:cubicBezTo>
                      <a:pt x="179690" y="213640"/>
                      <a:pt x="168900" y="209841"/>
                      <a:pt x="153277" y="206436"/>
                    </a:cubicBezTo>
                    <a:lnTo>
                      <a:pt x="101607" y="194796"/>
                    </a:lnTo>
                    <a:cubicBezTo>
                      <a:pt x="70879" y="187896"/>
                      <a:pt x="47931" y="176985"/>
                      <a:pt x="33373" y="162426"/>
                    </a:cubicBezTo>
                    <a:cubicBezTo>
                      <a:pt x="18723" y="147746"/>
                      <a:pt x="11276" y="127503"/>
                      <a:pt x="11276" y="102246"/>
                    </a:cubicBezTo>
                    <a:cubicBezTo>
                      <a:pt x="11276" y="82186"/>
                      <a:pt x="17142" y="64283"/>
                      <a:pt x="28722" y="49026"/>
                    </a:cubicBezTo>
                    <a:cubicBezTo>
                      <a:pt x="40242" y="33829"/>
                      <a:pt x="56746" y="21701"/>
                      <a:pt x="77779" y="13039"/>
                    </a:cubicBezTo>
                    <a:cubicBezTo>
                      <a:pt x="98750" y="4377"/>
                      <a:pt x="122944" y="0"/>
                      <a:pt x="149721" y="0"/>
                    </a:cubicBezTo>
                    <a:cubicBezTo>
                      <a:pt x="172547" y="0"/>
                      <a:pt x="195069" y="3495"/>
                      <a:pt x="216680" y="10395"/>
                    </a:cubicBezTo>
                    <a:cubicBezTo>
                      <a:pt x="238290" y="17325"/>
                      <a:pt x="257985" y="27172"/>
                      <a:pt x="275219" y="39664"/>
                    </a:cubicBezTo>
                    <a:lnTo>
                      <a:pt x="276191" y="40363"/>
                    </a:lnTo>
                    <a:lnTo>
                      <a:pt x="249201" y="107808"/>
                    </a:lnTo>
                    <a:lnTo>
                      <a:pt x="247621" y="106714"/>
                    </a:lnTo>
                    <a:cubicBezTo>
                      <a:pt x="214461" y="83766"/>
                      <a:pt x="181301" y="72125"/>
                      <a:pt x="149053" y="72125"/>
                    </a:cubicBezTo>
                    <a:cubicBezTo>
                      <a:pt x="134312" y="72125"/>
                      <a:pt x="122640" y="74648"/>
                      <a:pt x="114312" y="79663"/>
                    </a:cubicBezTo>
                    <a:cubicBezTo>
                      <a:pt x="106136" y="84587"/>
                      <a:pt x="102155" y="91334"/>
                      <a:pt x="102155" y="100300"/>
                    </a:cubicBezTo>
                    <a:cubicBezTo>
                      <a:pt x="102155" y="106744"/>
                      <a:pt x="104495" y="111637"/>
                      <a:pt x="109267" y="115254"/>
                    </a:cubicBezTo>
                    <a:cubicBezTo>
                      <a:pt x="114251" y="118993"/>
                      <a:pt x="123218" y="122610"/>
                      <a:pt x="135862" y="125983"/>
                    </a:cubicBezTo>
                    <a:lnTo>
                      <a:pt x="189386" y="138232"/>
                    </a:lnTo>
                    <a:cubicBezTo>
                      <a:pt x="221816" y="145588"/>
                      <a:pt x="245858" y="156894"/>
                      <a:pt x="260842" y="171909"/>
                    </a:cubicBezTo>
                    <a:cubicBezTo>
                      <a:pt x="275918" y="186984"/>
                      <a:pt x="283577" y="207652"/>
                      <a:pt x="283577" y="233366"/>
                    </a:cubicBezTo>
                    <a:cubicBezTo>
                      <a:pt x="283577" y="264307"/>
                      <a:pt x="271085" y="288926"/>
                      <a:pt x="246466" y="306615"/>
                    </a:cubicBezTo>
                    <a:cubicBezTo>
                      <a:pt x="222029" y="324122"/>
                      <a:pt x="187927" y="333028"/>
                      <a:pt x="145193" y="333028"/>
                    </a:cubicBez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2" name="Freeform 821">
                <a:extLst>
                  <a:ext uri="{FF2B5EF4-FFF2-40B4-BE49-F238E27FC236}">
                    <a16:creationId xmlns:a16="http://schemas.microsoft.com/office/drawing/2014/main" id="{949AE4D9-8A43-3A2B-12C8-4CB65D158DF9}"/>
                  </a:ext>
                </a:extLst>
              </p:cNvPr>
              <p:cNvSpPr/>
              <p:nvPr/>
            </p:nvSpPr>
            <p:spPr>
              <a:xfrm>
                <a:off x="11520133" y="6148802"/>
                <a:ext cx="283637" cy="332997"/>
              </a:xfrm>
              <a:custGeom>
                <a:avLst/>
                <a:gdLst>
                  <a:gd name="connsiteX0" fmla="*/ 145223 w 283637"/>
                  <a:gd name="connsiteY0" fmla="*/ 332997 h 332997"/>
                  <a:gd name="connsiteX1" fmla="*/ 64435 w 283637"/>
                  <a:gd name="connsiteY1" fmla="*/ 322937 h 332997"/>
                  <a:gd name="connsiteX2" fmla="*/ 972 w 283637"/>
                  <a:gd name="connsiteY2" fmla="*/ 293971 h 332997"/>
                  <a:gd name="connsiteX3" fmla="*/ 0 w 283637"/>
                  <a:gd name="connsiteY3" fmla="*/ 293303 h 332997"/>
                  <a:gd name="connsiteX4" fmla="*/ 26960 w 283637"/>
                  <a:gd name="connsiteY4" fmla="*/ 223275 h 332997"/>
                  <a:gd name="connsiteX5" fmla="*/ 28540 w 283637"/>
                  <a:gd name="connsiteY5" fmla="*/ 224339 h 332997"/>
                  <a:gd name="connsiteX6" fmla="*/ 84982 w 283637"/>
                  <a:gd name="connsiteY6" fmla="*/ 251268 h 332997"/>
                  <a:gd name="connsiteX7" fmla="*/ 147168 w 283637"/>
                  <a:gd name="connsiteY7" fmla="*/ 260872 h 332997"/>
                  <a:gd name="connsiteX8" fmla="*/ 181605 w 283637"/>
                  <a:gd name="connsiteY8" fmla="*/ 253669 h 332997"/>
                  <a:gd name="connsiteX9" fmla="*/ 193458 w 283637"/>
                  <a:gd name="connsiteY9" fmla="*/ 234642 h 332997"/>
                  <a:gd name="connsiteX10" fmla="*/ 185343 w 283637"/>
                  <a:gd name="connsiteY10" fmla="*/ 217804 h 332997"/>
                  <a:gd name="connsiteX11" fmla="*/ 153308 w 283637"/>
                  <a:gd name="connsiteY11" fmla="*/ 206436 h 332997"/>
                  <a:gd name="connsiteX12" fmla="*/ 101638 w 283637"/>
                  <a:gd name="connsiteY12" fmla="*/ 194796 h 332997"/>
                  <a:gd name="connsiteX13" fmla="*/ 33434 w 283637"/>
                  <a:gd name="connsiteY13" fmla="*/ 162426 h 332997"/>
                  <a:gd name="connsiteX14" fmla="*/ 11367 w 283637"/>
                  <a:gd name="connsiteY14" fmla="*/ 102246 h 332997"/>
                  <a:gd name="connsiteX15" fmla="*/ 28783 w 283637"/>
                  <a:gd name="connsiteY15" fmla="*/ 49026 h 332997"/>
                  <a:gd name="connsiteX16" fmla="*/ 77839 w 283637"/>
                  <a:gd name="connsiteY16" fmla="*/ 13039 h 332997"/>
                  <a:gd name="connsiteX17" fmla="*/ 149782 w 283637"/>
                  <a:gd name="connsiteY17" fmla="*/ 0 h 332997"/>
                  <a:gd name="connsiteX18" fmla="*/ 216740 w 283637"/>
                  <a:gd name="connsiteY18" fmla="*/ 10395 h 332997"/>
                  <a:gd name="connsiteX19" fmla="*/ 275279 w 283637"/>
                  <a:gd name="connsiteY19" fmla="*/ 39664 h 332997"/>
                  <a:gd name="connsiteX20" fmla="*/ 276221 w 283637"/>
                  <a:gd name="connsiteY20" fmla="*/ 40363 h 332997"/>
                  <a:gd name="connsiteX21" fmla="*/ 249262 w 283637"/>
                  <a:gd name="connsiteY21" fmla="*/ 107808 h 332997"/>
                  <a:gd name="connsiteX22" fmla="*/ 247682 w 283637"/>
                  <a:gd name="connsiteY22" fmla="*/ 106714 h 332997"/>
                  <a:gd name="connsiteX23" fmla="*/ 149113 w 283637"/>
                  <a:gd name="connsiteY23" fmla="*/ 72125 h 332997"/>
                  <a:gd name="connsiteX24" fmla="*/ 114373 w 283637"/>
                  <a:gd name="connsiteY24" fmla="*/ 79663 h 332997"/>
                  <a:gd name="connsiteX25" fmla="*/ 102185 w 283637"/>
                  <a:gd name="connsiteY25" fmla="*/ 100300 h 332997"/>
                  <a:gd name="connsiteX26" fmla="*/ 109328 w 283637"/>
                  <a:gd name="connsiteY26" fmla="*/ 115224 h 332997"/>
                  <a:gd name="connsiteX27" fmla="*/ 135922 w 283637"/>
                  <a:gd name="connsiteY27" fmla="*/ 125953 h 332997"/>
                  <a:gd name="connsiteX28" fmla="*/ 189477 w 283637"/>
                  <a:gd name="connsiteY28" fmla="*/ 138202 h 332997"/>
                  <a:gd name="connsiteX29" fmla="*/ 260933 w 283637"/>
                  <a:gd name="connsiteY29" fmla="*/ 171878 h 332997"/>
                  <a:gd name="connsiteX30" fmla="*/ 283638 w 283637"/>
                  <a:gd name="connsiteY30" fmla="*/ 233335 h 332997"/>
                  <a:gd name="connsiteX31" fmla="*/ 246527 w 283637"/>
                  <a:gd name="connsiteY31" fmla="*/ 306585 h 332997"/>
                  <a:gd name="connsiteX32" fmla="*/ 145223 w 283637"/>
                  <a:gd name="connsiteY32" fmla="*/ 332997 h 332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83637" h="332997">
                    <a:moveTo>
                      <a:pt x="145223" y="332997"/>
                    </a:moveTo>
                    <a:cubicBezTo>
                      <a:pt x="115953" y="332997"/>
                      <a:pt x="88781" y="329624"/>
                      <a:pt x="64435" y="322937"/>
                    </a:cubicBezTo>
                    <a:cubicBezTo>
                      <a:pt x="40059" y="316250"/>
                      <a:pt x="18692" y="306494"/>
                      <a:pt x="972" y="293971"/>
                    </a:cubicBezTo>
                    <a:lnTo>
                      <a:pt x="0" y="293303"/>
                    </a:lnTo>
                    <a:lnTo>
                      <a:pt x="26960" y="223275"/>
                    </a:lnTo>
                    <a:lnTo>
                      <a:pt x="28540" y="224339"/>
                    </a:lnTo>
                    <a:cubicBezTo>
                      <a:pt x="45530" y="235828"/>
                      <a:pt x="64527" y="244885"/>
                      <a:pt x="84982" y="251268"/>
                    </a:cubicBezTo>
                    <a:cubicBezTo>
                      <a:pt x="105407" y="257650"/>
                      <a:pt x="126348" y="260872"/>
                      <a:pt x="147168" y="260872"/>
                    </a:cubicBezTo>
                    <a:cubicBezTo>
                      <a:pt x="161909" y="260872"/>
                      <a:pt x="173489" y="258441"/>
                      <a:pt x="181605" y="253669"/>
                    </a:cubicBezTo>
                    <a:cubicBezTo>
                      <a:pt x="189568" y="248988"/>
                      <a:pt x="193458" y="242757"/>
                      <a:pt x="193458" y="234642"/>
                    </a:cubicBezTo>
                    <a:cubicBezTo>
                      <a:pt x="193458" y="227317"/>
                      <a:pt x="190814" y="221816"/>
                      <a:pt x="185343" y="217804"/>
                    </a:cubicBezTo>
                    <a:cubicBezTo>
                      <a:pt x="179720" y="213640"/>
                      <a:pt x="168961" y="209841"/>
                      <a:pt x="153308" y="206436"/>
                    </a:cubicBezTo>
                    <a:lnTo>
                      <a:pt x="101638" y="194796"/>
                    </a:lnTo>
                    <a:cubicBezTo>
                      <a:pt x="70940" y="187896"/>
                      <a:pt x="47992" y="176985"/>
                      <a:pt x="33434" y="162426"/>
                    </a:cubicBezTo>
                    <a:cubicBezTo>
                      <a:pt x="18784" y="147776"/>
                      <a:pt x="11367" y="127533"/>
                      <a:pt x="11367" y="102246"/>
                    </a:cubicBezTo>
                    <a:cubicBezTo>
                      <a:pt x="11367" y="82216"/>
                      <a:pt x="17233" y="64283"/>
                      <a:pt x="28783" y="49026"/>
                    </a:cubicBezTo>
                    <a:cubicBezTo>
                      <a:pt x="40302" y="33829"/>
                      <a:pt x="56806" y="21701"/>
                      <a:pt x="77839" y="13039"/>
                    </a:cubicBezTo>
                    <a:cubicBezTo>
                      <a:pt x="98811" y="4377"/>
                      <a:pt x="123005" y="0"/>
                      <a:pt x="149782" y="0"/>
                    </a:cubicBezTo>
                    <a:cubicBezTo>
                      <a:pt x="172638" y="0"/>
                      <a:pt x="195160" y="3495"/>
                      <a:pt x="216740" y="10395"/>
                    </a:cubicBezTo>
                    <a:cubicBezTo>
                      <a:pt x="238351" y="17325"/>
                      <a:pt x="258076" y="27172"/>
                      <a:pt x="275279" y="39664"/>
                    </a:cubicBezTo>
                    <a:lnTo>
                      <a:pt x="276221" y="40363"/>
                    </a:lnTo>
                    <a:lnTo>
                      <a:pt x="249262" y="107808"/>
                    </a:lnTo>
                    <a:lnTo>
                      <a:pt x="247682" y="106714"/>
                    </a:lnTo>
                    <a:cubicBezTo>
                      <a:pt x="214521" y="83766"/>
                      <a:pt x="181331" y="72125"/>
                      <a:pt x="149113" y="72125"/>
                    </a:cubicBezTo>
                    <a:cubicBezTo>
                      <a:pt x="134403" y="72125"/>
                      <a:pt x="122701" y="74648"/>
                      <a:pt x="114373" y="79663"/>
                    </a:cubicBezTo>
                    <a:cubicBezTo>
                      <a:pt x="106167" y="84587"/>
                      <a:pt x="102185" y="91334"/>
                      <a:pt x="102185" y="100300"/>
                    </a:cubicBezTo>
                    <a:cubicBezTo>
                      <a:pt x="102185" y="106744"/>
                      <a:pt x="104525" y="111637"/>
                      <a:pt x="109328" y="115224"/>
                    </a:cubicBezTo>
                    <a:cubicBezTo>
                      <a:pt x="114312" y="118962"/>
                      <a:pt x="123248" y="122579"/>
                      <a:pt x="135922" y="125953"/>
                    </a:cubicBezTo>
                    <a:lnTo>
                      <a:pt x="189477" y="138202"/>
                    </a:lnTo>
                    <a:cubicBezTo>
                      <a:pt x="221907" y="145557"/>
                      <a:pt x="245949" y="156894"/>
                      <a:pt x="260933" y="171878"/>
                    </a:cubicBezTo>
                    <a:cubicBezTo>
                      <a:pt x="276009" y="186954"/>
                      <a:pt x="283638" y="207652"/>
                      <a:pt x="283638" y="233335"/>
                    </a:cubicBezTo>
                    <a:cubicBezTo>
                      <a:pt x="283638" y="264276"/>
                      <a:pt x="271146" y="288926"/>
                      <a:pt x="246527" y="306585"/>
                    </a:cubicBezTo>
                    <a:cubicBezTo>
                      <a:pt x="222029" y="324092"/>
                      <a:pt x="187957" y="332997"/>
                      <a:pt x="145223" y="332997"/>
                    </a:cubicBez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3" name="Freeform 822">
                <a:extLst>
                  <a:ext uri="{FF2B5EF4-FFF2-40B4-BE49-F238E27FC236}">
                    <a16:creationId xmlns:a16="http://schemas.microsoft.com/office/drawing/2014/main" id="{56C85293-4AE1-0DF1-1D15-48BF4EAEBD8C}"/>
                  </a:ext>
                </a:extLst>
              </p:cNvPr>
              <p:cNvSpPr/>
              <p:nvPr/>
            </p:nvSpPr>
            <p:spPr>
              <a:xfrm>
                <a:off x="11175008" y="6158437"/>
                <a:ext cx="340869" cy="432902"/>
              </a:xfrm>
              <a:custGeom>
                <a:avLst/>
                <a:gdLst>
                  <a:gd name="connsiteX0" fmla="*/ 246679 w 340869"/>
                  <a:gd name="connsiteY0" fmla="*/ 0 h 432902"/>
                  <a:gd name="connsiteX1" fmla="*/ 170450 w 340869"/>
                  <a:gd name="connsiteY1" fmla="*/ 186042 h 432902"/>
                  <a:gd name="connsiteX2" fmla="*/ 94191 w 340869"/>
                  <a:gd name="connsiteY2" fmla="*/ 0 h 432902"/>
                  <a:gd name="connsiteX3" fmla="*/ 0 w 340869"/>
                  <a:gd name="connsiteY3" fmla="*/ 0 h 432902"/>
                  <a:gd name="connsiteX4" fmla="*/ 123339 w 340869"/>
                  <a:gd name="connsiteY4" fmla="*/ 301023 h 432902"/>
                  <a:gd name="connsiteX5" fmla="*/ 69299 w 340869"/>
                  <a:gd name="connsiteY5" fmla="*/ 432903 h 432902"/>
                  <a:gd name="connsiteX6" fmla="*/ 163490 w 340869"/>
                  <a:gd name="connsiteY6" fmla="*/ 432903 h 432902"/>
                  <a:gd name="connsiteX7" fmla="*/ 340870 w 340869"/>
                  <a:gd name="connsiteY7" fmla="*/ 0 h 4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0869" h="432902">
                    <a:moveTo>
                      <a:pt x="246679" y="0"/>
                    </a:moveTo>
                    <a:lnTo>
                      <a:pt x="170450" y="186042"/>
                    </a:lnTo>
                    <a:lnTo>
                      <a:pt x="94191" y="0"/>
                    </a:lnTo>
                    <a:lnTo>
                      <a:pt x="0" y="0"/>
                    </a:lnTo>
                    <a:lnTo>
                      <a:pt x="123339" y="301023"/>
                    </a:lnTo>
                    <a:lnTo>
                      <a:pt x="69299" y="432903"/>
                    </a:lnTo>
                    <a:lnTo>
                      <a:pt x="163490" y="432903"/>
                    </a:lnTo>
                    <a:lnTo>
                      <a:pt x="340870" y="0"/>
                    </a:ln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aphic 43">
              <a:extLst>
                <a:ext uri="{FF2B5EF4-FFF2-40B4-BE49-F238E27FC236}">
                  <a16:creationId xmlns:a16="http://schemas.microsoft.com/office/drawing/2014/main" id="{1174F4A5-35FE-B4D2-22E7-72007CFB54DD}"/>
                </a:ext>
              </a:extLst>
            </p:cNvPr>
            <p:cNvGrpSpPr/>
            <p:nvPr/>
          </p:nvGrpSpPr>
          <p:grpSpPr>
            <a:xfrm>
              <a:off x="1783068" y="2895600"/>
              <a:ext cx="8529943" cy="292099"/>
              <a:chOff x="1783068" y="2984570"/>
              <a:chExt cx="8529943" cy="292099"/>
            </a:xfrm>
            <a:solidFill>
              <a:srgbClr val="BFBFBF"/>
            </a:solidFill>
          </p:grpSpPr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BE9138F-A35C-1F63-8043-7E5125568216}"/>
                  </a:ext>
                </a:extLst>
              </p:cNvPr>
              <p:cNvSpPr/>
              <p:nvPr/>
            </p:nvSpPr>
            <p:spPr>
              <a:xfrm>
                <a:off x="1783068" y="3001715"/>
                <a:ext cx="172084" cy="213359"/>
              </a:xfrm>
              <a:custGeom>
                <a:avLst/>
                <a:gdLst>
                  <a:gd name="connsiteX0" fmla="*/ 172085 w 172084"/>
                  <a:gd name="connsiteY0" fmla="*/ 74295 h 213359"/>
                  <a:gd name="connsiteX1" fmla="*/ 83185 w 172084"/>
                  <a:gd name="connsiteY1" fmla="*/ 148590 h 213359"/>
                  <a:gd name="connsiteX2" fmla="*/ 30480 w 172084"/>
                  <a:gd name="connsiteY2" fmla="*/ 148590 h 213359"/>
                  <a:gd name="connsiteX3" fmla="*/ 30480 w 172084"/>
                  <a:gd name="connsiteY3" fmla="*/ 213360 h 213359"/>
                  <a:gd name="connsiteX4" fmla="*/ 0 w 172084"/>
                  <a:gd name="connsiteY4" fmla="*/ 213360 h 213359"/>
                  <a:gd name="connsiteX5" fmla="*/ 0 w 172084"/>
                  <a:gd name="connsiteY5" fmla="*/ 0 h 213359"/>
                  <a:gd name="connsiteX6" fmla="*/ 83185 w 172084"/>
                  <a:gd name="connsiteY6" fmla="*/ 0 h 213359"/>
                  <a:gd name="connsiteX7" fmla="*/ 172085 w 172084"/>
                  <a:gd name="connsiteY7" fmla="*/ 74295 h 213359"/>
                  <a:gd name="connsiteX8" fmla="*/ 141605 w 172084"/>
                  <a:gd name="connsiteY8" fmla="*/ 74295 h 213359"/>
                  <a:gd name="connsiteX9" fmla="*/ 81915 w 172084"/>
                  <a:gd name="connsiteY9" fmla="*/ 26670 h 213359"/>
                  <a:gd name="connsiteX10" fmla="*/ 29845 w 172084"/>
                  <a:gd name="connsiteY10" fmla="*/ 26670 h 213359"/>
                  <a:gd name="connsiteX11" fmla="*/ 29845 w 172084"/>
                  <a:gd name="connsiteY11" fmla="*/ 122555 h 213359"/>
                  <a:gd name="connsiteX12" fmla="*/ 81915 w 172084"/>
                  <a:gd name="connsiteY12" fmla="*/ 122555 h 213359"/>
                  <a:gd name="connsiteX13" fmla="*/ 141605 w 172084"/>
                  <a:gd name="connsiteY13" fmla="*/ 74295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2084" h="213359">
                    <a:moveTo>
                      <a:pt x="172085" y="74295"/>
                    </a:moveTo>
                    <a:cubicBezTo>
                      <a:pt x="172085" y="120650"/>
                      <a:pt x="138430" y="148590"/>
                      <a:pt x="83185" y="148590"/>
                    </a:cubicBezTo>
                    <a:lnTo>
                      <a:pt x="30480" y="148590"/>
                    </a:lnTo>
                    <a:lnTo>
                      <a:pt x="30480" y="213360"/>
                    </a:lnTo>
                    <a:lnTo>
                      <a:pt x="0" y="213360"/>
                    </a:lnTo>
                    <a:lnTo>
                      <a:pt x="0" y="0"/>
                    </a:lnTo>
                    <a:lnTo>
                      <a:pt x="83185" y="0"/>
                    </a:lnTo>
                    <a:cubicBezTo>
                      <a:pt x="138430" y="0"/>
                      <a:pt x="172085" y="27940"/>
                      <a:pt x="172085" y="74295"/>
                    </a:cubicBezTo>
                    <a:close/>
                    <a:moveTo>
                      <a:pt x="141605" y="74295"/>
                    </a:moveTo>
                    <a:cubicBezTo>
                      <a:pt x="141605" y="43815"/>
                      <a:pt x="121285" y="26670"/>
                      <a:pt x="81915" y="26670"/>
                    </a:cubicBezTo>
                    <a:lnTo>
                      <a:pt x="29845" y="26670"/>
                    </a:lnTo>
                    <a:lnTo>
                      <a:pt x="29845" y="122555"/>
                    </a:lnTo>
                    <a:lnTo>
                      <a:pt x="81915" y="122555"/>
                    </a:lnTo>
                    <a:cubicBezTo>
                      <a:pt x="121285" y="122555"/>
                      <a:pt x="141605" y="104775"/>
                      <a:pt x="141605" y="7429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27A5B01E-4E5C-17D1-C3DC-42E1E9726C33}"/>
                  </a:ext>
                </a:extLst>
              </p:cNvPr>
              <p:cNvSpPr/>
              <p:nvPr/>
            </p:nvSpPr>
            <p:spPr>
              <a:xfrm>
                <a:off x="1979918" y="3051880"/>
                <a:ext cx="167639" cy="165099"/>
              </a:xfrm>
              <a:custGeom>
                <a:avLst/>
                <a:gdLst>
                  <a:gd name="connsiteX0" fmla="*/ 0 w 167639"/>
                  <a:gd name="connsiteY0" fmla="*/ 82550 h 165099"/>
                  <a:gd name="connsiteX1" fmla="*/ 83820 w 167639"/>
                  <a:gd name="connsiteY1" fmla="*/ 0 h 165099"/>
                  <a:gd name="connsiteX2" fmla="*/ 167640 w 167639"/>
                  <a:gd name="connsiteY2" fmla="*/ 82550 h 165099"/>
                  <a:gd name="connsiteX3" fmla="*/ 83820 w 167639"/>
                  <a:gd name="connsiteY3" fmla="*/ 165100 h 165099"/>
                  <a:gd name="connsiteX4" fmla="*/ 0 w 167639"/>
                  <a:gd name="connsiteY4" fmla="*/ 82550 h 165099"/>
                  <a:gd name="connsiteX5" fmla="*/ 138430 w 167639"/>
                  <a:gd name="connsiteY5" fmla="*/ 82550 h 165099"/>
                  <a:gd name="connsiteX6" fmla="*/ 84455 w 167639"/>
                  <a:gd name="connsiteY6" fmla="*/ 26035 h 165099"/>
                  <a:gd name="connsiteX7" fmla="*/ 29845 w 167639"/>
                  <a:gd name="connsiteY7" fmla="*/ 82550 h 165099"/>
                  <a:gd name="connsiteX8" fmla="*/ 84455 w 167639"/>
                  <a:gd name="connsiteY8" fmla="*/ 139700 h 165099"/>
                  <a:gd name="connsiteX9" fmla="*/ 138430 w 167639"/>
                  <a:gd name="connsiteY9" fmla="*/ 8255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7639" h="165099">
                    <a:moveTo>
                      <a:pt x="0" y="82550"/>
                    </a:moveTo>
                    <a:cubicBezTo>
                      <a:pt x="0" y="34290"/>
                      <a:pt x="35560" y="0"/>
                      <a:pt x="83820" y="0"/>
                    </a:cubicBezTo>
                    <a:cubicBezTo>
                      <a:pt x="132080" y="0"/>
                      <a:pt x="167640" y="34290"/>
                      <a:pt x="167640" y="82550"/>
                    </a:cubicBezTo>
                    <a:cubicBezTo>
                      <a:pt x="167640" y="130810"/>
                      <a:pt x="132080" y="165100"/>
                      <a:pt x="83820" y="165100"/>
                    </a:cubicBezTo>
                    <a:cubicBezTo>
                      <a:pt x="35560" y="165100"/>
                      <a:pt x="0" y="130810"/>
                      <a:pt x="0" y="82550"/>
                    </a:cubicBezTo>
                    <a:close/>
                    <a:moveTo>
                      <a:pt x="138430" y="82550"/>
                    </a:moveTo>
                    <a:cubicBezTo>
                      <a:pt x="138430" y="48260"/>
                      <a:pt x="115570" y="26035"/>
                      <a:pt x="84455" y="26035"/>
                    </a:cubicBezTo>
                    <a:cubicBezTo>
                      <a:pt x="53340" y="26035"/>
                      <a:pt x="29845" y="48260"/>
                      <a:pt x="29845" y="82550"/>
                    </a:cubicBezTo>
                    <a:cubicBezTo>
                      <a:pt x="29845" y="116840"/>
                      <a:pt x="53340" y="139700"/>
                      <a:pt x="84455" y="139700"/>
                    </a:cubicBezTo>
                    <a:cubicBezTo>
                      <a:pt x="115570" y="139700"/>
                      <a:pt x="138430" y="116840"/>
                      <a:pt x="138430" y="825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9311E44E-4001-9317-620D-FD900005AF04}"/>
                  </a:ext>
                </a:extLst>
              </p:cNvPr>
              <p:cNvSpPr/>
              <p:nvPr/>
            </p:nvSpPr>
            <p:spPr>
              <a:xfrm>
                <a:off x="2158353" y="3053784"/>
                <a:ext cx="269874" cy="161289"/>
              </a:xfrm>
              <a:custGeom>
                <a:avLst/>
                <a:gdLst>
                  <a:gd name="connsiteX0" fmla="*/ 269875 w 269874"/>
                  <a:gd name="connsiteY0" fmla="*/ 0 h 161289"/>
                  <a:gd name="connsiteX1" fmla="*/ 209550 w 269874"/>
                  <a:gd name="connsiteY1" fmla="*/ 161290 h 161289"/>
                  <a:gd name="connsiteX2" fmla="*/ 181610 w 269874"/>
                  <a:gd name="connsiteY2" fmla="*/ 161290 h 161289"/>
                  <a:gd name="connsiteX3" fmla="*/ 135255 w 269874"/>
                  <a:gd name="connsiteY3" fmla="*/ 38735 h 161289"/>
                  <a:gd name="connsiteX4" fmla="*/ 88265 w 269874"/>
                  <a:gd name="connsiteY4" fmla="*/ 161290 h 161289"/>
                  <a:gd name="connsiteX5" fmla="*/ 60325 w 269874"/>
                  <a:gd name="connsiteY5" fmla="*/ 161290 h 161289"/>
                  <a:gd name="connsiteX6" fmla="*/ 0 w 269874"/>
                  <a:gd name="connsiteY6" fmla="*/ 0 h 161289"/>
                  <a:gd name="connsiteX7" fmla="*/ 27940 w 269874"/>
                  <a:gd name="connsiteY7" fmla="*/ 0 h 161289"/>
                  <a:gd name="connsiteX8" fmla="*/ 74930 w 269874"/>
                  <a:gd name="connsiteY8" fmla="*/ 128905 h 161289"/>
                  <a:gd name="connsiteX9" fmla="*/ 123825 w 269874"/>
                  <a:gd name="connsiteY9" fmla="*/ 0 h 161289"/>
                  <a:gd name="connsiteX10" fmla="*/ 148590 w 269874"/>
                  <a:gd name="connsiteY10" fmla="*/ 0 h 161289"/>
                  <a:gd name="connsiteX11" fmla="*/ 196215 w 269874"/>
                  <a:gd name="connsiteY11" fmla="*/ 129540 h 161289"/>
                  <a:gd name="connsiteX12" fmla="*/ 244475 w 269874"/>
                  <a:gd name="connsiteY12" fmla="*/ 0 h 161289"/>
                  <a:gd name="connsiteX13" fmla="*/ 269875 w 269874"/>
                  <a:gd name="connsiteY13" fmla="*/ 0 h 161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874" h="161289">
                    <a:moveTo>
                      <a:pt x="269875" y="0"/>
                    </a:moveTo>
                    <a:lnTo>
                      <a:pt x="209550" y="161290"/>
                    </a:lnTo>
                    <a:lnTo>
                      <a:pt x="181610" y="161290"/>
                    </a:lnTo>
                    <a:lnTo>
                      <a:pt x="135255" y="38735"/>
                    </a:lnTo>
                    <a:lnTo>
                      <a:pt x="88265" y="161290"/>
                    </a:lnTo>
                    <a:lnTo>
                      <a:pt x="60325" y="161290"/>
                    </a:lnTo>
                    <a:lnTo>
                      <a:pt x="0" y="0"/>
                    </a:lnTo>
                    <a:lnTo>
                      <a:pt x="27940" y="0"/>
                    </a:lnTo>
                    <a:lnTo>
                      <a:pt x="74930" y="128905"/>
                    </a:lnTo>
                    <a:lnTo>
                      <a:pt x="123825" y="0"/>
                    </a:lnTo>
                    <a:lnTo>
                      <a:pt x="148590" y="0"/>
                    </a:lnTo>
                    <a:lnTo>
                      <a:pt x="196215" y="129540"/>
                    </a:lnTo>
                    <a:lnTo>
                      <a:pt x="244475" y="0"/>
                    </a:lnTo>
                    <a:lnTo>
                      <a:pt x="269875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C9054AF5-020F-390F-BCFC-A4AC73F9FB09}"/>
                  </a:ext>
                </a:extLst>
              </p:cNvPr>
              <p:cNvSpPr/>
              <p:nvPr/>
            </p:nvSpPr>
            <p:spPr>
              <a:xfrm>
                <a:off x="2437752" y="3051244"/>
                <a:ext cx="161289" cy="165099"/>
              </a:xfrm>
              <a:custGeom>
                <a:avLst/>
                <a:gdLst>
                  <a:gd name="connsiteX0" fmla="*/ 160655 w 161289"/>
                  <a:gd name="connsiteY0" fmla="*/ 92710 h 165099"/>
                  <a:gd name="connsiteX1" fmla="*/ 29845 w 161289"/>
                  <a:gd name="connsiteY1" fmla="*/ 92710 h 165099"/>
                  <a:gd name="connsiteX2" fmla="*/ 88265 w 161289"/>
                  <a:gd name="connsiteY2" fmla="*/ 139700 h 165099"/>
                  <a:gd name="connsiteX3" fmla="*/ 134620 w 161289"/>
                  <a:gd name="connsiteY3" fmla="*/ 120015 h 165099"/>
                  <a:gd name="connsiteX4" fmla="*/ 150495 w 161289"/>
                  <a:gd name="connsiteY4" fmla="*/ 139065 h 165099"/>
                  <a:gd name="connsiteX5" fmla="*/ 86995 w 161289"/>
                  <a:gd name="connsiteY5" fmla="*/ 165100 h 165099"/>
                  <a:gd name="connsiteX6" fmla="*/ 0 w 161289"/>
                  <a:gd name="connsiteY6" fmla="*/ 82550 h 165099"/>
                  <a:gd name="connsiteX7" fmla="*/ 81280 w 161289"/>
                  <a:gd name="connsiteY7" fmla="*/ 0 h 165099"/>
                  <a:gd name="connsiteX8" fmla="*/ 161290 w 161289"/>
                  <a:gd name="connsiteY8" fmla="*/ 83185 h 165099"/>
                  <a:gd name="connsiteX9" fmla="*/ 160655 w 161289"/>
                  <a:gd name="connsiteY9" fmla="*/ 92710 h 165099"/>
                  <a:gd name="connsiteX10" fmla="*/ 29845 w 161289"/>
                  <a:gd name="connsiteY10" fmla="*/ 71755 h 165099"/>
                  <a:gd name="connsiteX11" fmla="*/ 133350 w 161289"/>
                  <a:gd name="connsiteY11" fmla="*/ 71755 h 165099"/>
                  <a:gd name="connsiteX12" fmla="*/ 81280 w 161289"/>
                  <a:gd name="connsiteY12" fmla="*/ 25400 h 165099"/>
                  <a:gd name="connsiteX13" fmla="*/ 29845 w 161289"/>
                  <a:gd name="connsiteY13" fmla="*/ 71755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1289" h="165099">
                    <a:moveTo>
                      <a:pt x="160655" y="92710"/>
                    </a:moveTo>
                    <a:lnTo>
                      <a:pt x="29845" y="92710"/>
                    </a:lnTo>
                    <a:cubicBezTo>
                      <a:pt x="33655" y="121285"/>
                      <a:pt x="56515" y="139700"/>
                      <a:pt x="88265" y="139700"/>
                    </a:cubicBezTo>
                    <a:cubicBezTo>
                      <a:pt x="107315" y="139700"/>
                      <a:pt x="123190" y="133350"/>
                      <a:pt x="134620" y="120015"/>
                    </a:cubicBezTo>
                    <a:lnTo>
                      <a:pt x="150495" y="139065"/>
                    </a:lnTo>
                    <a:cubicBezTo>
                      <a:pt x="135890" y="156210"/>
                      <a:pt x="113665" y="165100"/>
                      <a:pt x="86995" y="165100"/>
                    </a:cubicBezTo>
                    <a:cubicBezTo>
                      <a:pt x="34925" y="165100"/>
                      <a:pt x="0" y="130810"/>
                      <a:pt x="0" y="82550"/>
                    </a:cubicBezTo>
                    <a:cubicBezTo>
                      <a:pt x="0" y="34925"/>
                      <a:pt x="34290" y="0"/>
                      <a:pt x="81280" y="0"/>
                    </a:cubicBezTo>
                    <a:cubicBezTo>
                      <a:pt x="128270" y="0"/>
                      <a:pt x="161290" y="33655"/>
                      <a:pt x="161290" y="83185"/>
                    </a:cubicBezTo>
                    <a:cubicBezTo>
                      <a:pt x="161290" y="86360"/>
                      <a:pt x="161290" y="90170"/>
                      <a:pt x="160655" y="92710"/>
                    </a:cubicBezTo>
                    <a:close/>
                    <a:moveTo>
                      <a:pt x="29845" y="71755"/>
                    </a:moveTo>
                    <a:lnTo>
                      <a:pt x="133350" y="71755"/>
                    </a:lnTo>
                    <a:cubicBezTo>
                      <a:pt x="130175" y="44450"/>
                      <a:pt x="109855" y="25400"/>
                      <a:pt x="81280" y="25400"/>
                    </a:cubicBezTo>
                    <a:cubicBezTo>
                      <a:pt x="53340" y="25400"/>
                      <a:pt x="33020" y="44450"/>
                      <a:pt x="29845" y="7175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7F63D573-94FB-7EC2-04BF-615B45E2384B}"/>
                  </a:ext>
                </a:extLst>
              </p:cNvPr>
              <p:cNvSpPr/>
              <p:nvPr/>
            </p:nvSpPr>
            <p:spPr>
              <a:xfrm>
                <a:off x="2639682" y="3051880"/>
                <a:ext cx="86994" cy="163829"/>
              </a:xfrm>
              <a:custGeom>
                <a:avLst/>
                <a:gdLst>
                  <a:gd name="connsiteX0" fmla="*/ 86995 w 86994"/>
                  <a:gd name="connsiteY0" fmla="*/ 0 h 163829"/>
                  <a:gd name="connsiteX1" fmla="*/ 86995 w 86994"/>
                  <a:gd name="connsiteY1" fmla="*/ 28575 h 163829"/>
                  <a:gd name="connsiteX2" fmla="*/ 80010 w 86994"/>
                  <a:gd name="connsiteY2" fmla="*/ 28575 h 163829"/>
                  <a:gd name="connsiteX3" fmla="*/ 29210 w 86994"/>
                  <a:gd name="connsiteY3" fmla="*/ 83185 h 163829"/>
                  <a:gd name="connsiteX4" fmla="*/ 29210 w 86994"/>
                  <a:gd name="connsiteY4" fmla="*/ 163830 h 163829"/>
                  <a:gd name="connsiteX5" fmla="*/ 0 w 86994"/>
                  <a:gd name="connsiteY5" fmla="*/ 163830 h 163829"/>
                  <a:gd name="connsiteX6" fmla="*/ 0 w 86994"/>
                  <a:gd name="connsiteY6" fmla="*/ 2540 h 163829"/>
                  <a:gd name="connsiteX7" fmla="*/ 27940 w 86994"/>
                  <a:gd name="connsiteY7" fmla="*/ 2540 h 163829"/>
                  <a:gd name="connsiteX8" fmla="*/ 27940 w 86994"/>
                  <a:gd name="connsiteY8" fmla="*/ 29845 h 163829"/>
                  <a:gd name="connsiteX9" fmla="*/ 86995 w 86994"/>
                  <a:gd name="connsiteY9" fmla="*/ 0 h 163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94" h="163829">
                    <a:moveTo>
                      <a:pt x="86995" y="0"/>
                    </a:moveTo>
                    <a:lnTo>
                      <a:pt x="86995" y="28575"/>
                    </a:lnTo>
                    <a:cubicBezTo>
                      <a:pt x="84455" y="28575"/>
                      <a:pt x="82550" y="28575"/>
                      <a:pt x="80010" y="28575"/>
                    </a:cubicBezTo>
                    <a:cubicBezTo>
                      <a:pt x="48895" y="28575"/>
                      <a:pt x="29210" y="47625"/>
                      <a:pt x="29210" y="83185"/>
                    </a:cubicBezTo>
                    <a:lnTo>
                      <a:pt x="29210" y="163830"/>
                    </a:lnTo>
                    <a:lnTo>
                      <a:pt x="0" y="163830"/>
                    </a:lnTo>
                    <a:lnTo>
                      <a:pt x="0" y="2540"/>
                    </a:lnTo>
                    <a:lnTo>
                      <a:pt x="27940" y="2540"/>
                    </a:lnTo>
                    <a:lnTo>
                      <a:pt x="27940" y="29845"/>
                    </a:lnTo>
                    <a:cubicBezTo>
                      <a:pt x="38735" y="10160"/>
                      <a:pt x="58420" y="0"/>
                      <a:pt x="86995" y="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334BCFFF-2FCA-965E-8C6F-13C5053042FD}"/>
                  </a:ext>
                </a:extLst>
              </p:cNvPr>
              <p:cNvSpPr/>
              <p:nvPr/>
            </p:nvSpPr>
            <p:spPr>
              <a:xfrm>
                <a:off x="2757792" y="2984570"/>
                <a:ext cx="39370" cy="230504"/>
              </a:xfrm>
              <a:custGeom>
                <a:avLst/>
                <a:gdLst>
                  <a:gd name="connsiteX0" fmla="*/ 0 w 39370"/>
                  <a:gd name="connsiteY0" fmla="*/ 19050 h 230504"/>
                  <a:gd name="connsiteX1" fmla="*/ 19685 w 39370"/>
                  <a:gd name="connsiteY1" fmla="*/ 0 h 230504"/>
                  <a:gd name="connsiteX2" fmla="*/ 39370 w 39370"/>
                  <a:gd name="connsiteY2" fmla="*/ 18415 h 230504"/>
                  <a:gd name="connsiteX3" fmla="*/ 19685 w 39370"/>
                  <a:gd name="connsiteY3" fmla="*/ 38100 h 230504"/>
                  <a:gd name="connsiteX4" fmla="*/ 0 w 39370"/>
                  <a:gd name="connsiteY4" fmla="*/ 19050 h 230504"/>
                  <a:gd name="connsiteX5" fmla="*/ 5080 w 39370"/>
                  <a:gd name="connsiteY5" fmla="*/ 69215 h 230504"/>
                  <a:gd name="connsiteX6" fmla="*/ 34290 w 39370"/>
                  <a:gd name="connsiteY6" fmla="*/ 69215 h 230504"/>
                  <a:gd name="connsiteX7" fmla="*/ 34290 w 39370"/>
                  <a:gd name="connsiteY7" fmla="*/ 230505 h 230504"/>
                  <a:gd name="connsiteX8" fmla="*/ 5080 w 39370"/>
                  <a:gd name="connsiteY8" fmla="*/ 230505 h 230504"/>
                  <a:gd name="connsiteX9" fmla="*/ 5080 w 39370"/>
                  <a:gd name="connsiteY9" fmla="*/ 69215 h 23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" h="230504">
                    <a:moveTo>
                      <a:pt x="0" y="19050"/>
                    </a:moveTo>
                    <a:cubicBezTo>
                      <a:pt x="0" y="8255"/>
                      <a:pt x="8255" y="0"/>
                      <a:pt x="19685" y="0"/>
                    </a:cubicBezTo>
                    <a:cubicBezTo>
                      <a:pt x="31115" y="0"/>
                      <a:pt x="39370" y="8255"/>
                      <a:pt x="39370" y="18415"/>
                    </a:cubicBezTo>
                    <a:cubicBezTo>
                      <a:pt x="39370" y="29210"/>
                      <a:pt x="31115" y="38100"/>
                      <a:pt x="19685" y="38100"/>
                    </a:cubicBezTo>
                    <a:cubicBezTo>
                      <a:pt x="8255" y="38100"/>
                      <a:pt x="0" y="29845"/>
                      <a:pt x="0" y="19050"/>
                    </a:cubicBezTo>
                    <a:close/>
                    <a:moveTo>
                      <a:pt x="5080" y="69215"/>
                    </a:moveTo>
                    <a:lnTo>
                      <a:pt x="34290" y="69215"/>
                    </a:lnTo>
                    <a:lnTo>
                      <a:pt x="34290" y="230505"/>
                    </a:lnTo>
                    <a:lnTo>
                      <a:pt x="5080" y="230505"/>
                    </a:lnTo>
                    <a:lnTo>
                      <a:pt x="5080" y="69215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0BBF779A-9EFF-89A4-4E57-93B9C555B8BD}"/>
                  </a:ext>
                </a:extLst>
              </p:cNvPr>
              <p:cNvSpPr/>
              <p:nvPr/>
            </p:nvSpPr>
            <p:spPr>
              <a:xfrm>
                <a:off x="2847327" y="3051880"/>
                <a:ext cx="153669" cy="163194"/>
              </a:xfrm>
              <a:custGeom>
                <a:avLst/>
                <a:gdLst>
                  <a:gd name="connsiteX0" fmla="*/ 153670 w 153669"/>
                  <a:gd name="connsiteY0" fmla="*/ 70485 h 163194"/>
                  <a:gd name="connsiteX1" fmla="*/ 153670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70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70" y="70485"/>
                    </a:moveTo>
                    <a:lnTo>
                      <a:pt x="153670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5730" y="0"/>
                      <a:pt x="153670" y="22860"/>
                      <a:pt x="153670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5CF377B-35B2-EB45-D8BF-6DEA895F5E47}"/>
                  </a:ext>
                </a:extLst>
              </p:cNvPr>
              <p:cNvSpPr/>
              <p:nvPr/>
            </p:nvSpPr>
            <p:spPr>
              <a:xfrm>
                <a:off x="3041001" y="3052515"/>
                <a:ext cx="169544" cy="224154"/>
              </a:xfrm>
              <a:custGeom>
                <a:avLst/>
                <a:gdLst>
                  <a:gd name="connsiteX0" fmla="*/ 169545 w 169544"/>
                  <a:gd name="connsiteY0" fmla="*/ 1270 h 224154"/>
                  <a:gd name="connsiteX1" fmla="*/ 169545 w 169544"/>
                  <a:gd name="connsiteY1" fmla="*/ 140970 h 224154"/>
                  <a:gd name="connsiteX2" fmla="*/ 85725 w 169544"/>
                  <a:gd name="connsiteY2" fmla="*/ 224155 h 224154"/>
                  <a:gd name="connsiteX3" fmla="*/ 8890 w 169544"/>
                  <a:gd name="connsiteY3" fmla="*/ 200025 h 224154"/>
                  <a:gd name="connsiteX4" fmla="*/ 22860 w 169544"/>
                  <a:gd name="connsiteY4" fmla="*/ 177165 h 224154"/>
                  <a:gd name="connsiteX5" fmla="*/ 85090 w 169544"/>
                  <a:gd name="connsiteY5" fmla="*/ 198120 h 224154"/>
                  <a:gd name="connsiteX6" fmla="*/ 140335 w 169544"/>
                  <a:gd name="connsiteY6" fmla="*/ 144145 h 224154"/>
                  <a:gd name="connsiteX7" fmla="*/ 140335 w 169544"/>
                  <a:gd name="connsiteY7" fmla="*/ 131445 h 224154"/>
                  <a:gd name="connsiteX8" fmla="*/ 81915 w 169544"/>
                  <a:gd name="connsiteY8" fmla="*/ 156210 h 224154"/>
                  <a:gd name="connsiteX9" fmla="*/ 0 w 169544"/>
                  <a:gd name="connsiteY9" fmla="*/ 78105 h 224154"/>
                  <a:gd name="connsiteX10" fmla="*/ 81915 w 169544"/>
                  <a:gd name="connsiteY10" fmla="*/ 0 h 224154"/>
                  <a:gd name="connsiteX11" fmla="*/ 141605 w 169544"/>
                  <a:gd name="connsiteY11" fmla="*/ 26670 h 224154"/>
                  <a:gd name="connsiteX12" fmla="*/ 141605 w 169544"/>
                  <a:gd name="connsiteY12" fmla="*/ 1905 h 224154"/>
                  <a:gd name="connsiteX13" fmla="*/ 169545 w 169544"/>
                  <a:gd name="connsiteY13" fmla="*/ 1905 h 224154"/>
                  <a:gd name="connsiteX14" fmla="*/ 140970 w 169544"/>
                  <a:gd name="connsiteY14" fmla="*/ 77470 h 224154"/>
                  <a:gd name="connsiteX15" fmla="*/ 85725 w 169544"/>
                  <a:gd name="connsiteY15" fmla="*/ 24765 h 224154"/>
                  <a:gd name="connsiteX16" fmla="*/ 29845 w 169544"/>
                  <a:gd name="connsiteY16" fmla="*/ 77470 h 224154"/>
                  <a:gd name="connsiteX17" fmla="*/ 85725 w 169544"/>
                  <a:gd name="connsiteY17" fmla="*/ 130175 h 224154"/>
                  <a:gd name="connsiteX18" fmla="*/ 140970 w 169544"/>
                  <a:gd name="connsiteY18" fmla="*/ 77470 h 224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544" h="224154">
                    <a:moveTo>
                      <a:pt x="169545" y="1270"/>
                    </a:moveTo>
                    <a:lnTo>
                      <a:pt x="169545" y="140970"/>
                    </a:lnTo>
                    <a:cubicBezTo>
                      <a:pt x="169545" y="198120"/>
                      <a:pt x="140335" y="224155"/>
                      <a:pt x="85725" y="224155"/>
                    </a:cubicBezTo>
                    <a:cubicBezTo>
                      <a:pt x="55880" y="224155"/>
                      <a:pt x="26035" y="215900"/>
                      <a:pt x="8890" y="200025"/>
                    </a:cubicBezTo>
                    <a:lnTo>
                      <a:pt x="22860" y="177165"/>
                    </a:lnTo>
                    <a:cubicBezTo>
                      <a:pt x="38100" y="189865"/>
                      <a:pt x="60960" y="198120"/>
                      <a:pt x="85090" y="198120"/>
                    </a:cubicBezTo>
                    <a:cubicBezTo>
                      <a:pt x="123190" y="198120"/>
                      <a:pt x="140335" y="180340"/>
                      <a:pt x="140335" y="144145"/>
                    </a:cubicBezTo>
                    <a:lnTo>
                      <a:pt x="140335" y="131445"/>
                    </a:lnTo>
                    <a:cubicBezTo>
                      <a:pt x="126365" y="147955"/>
                      <a:pt x="105410" y="156210"/>
                      <a:pt x="81915" y="156210"/>
                    </a:cubicBezTo>
                    <a:cubicBezTo>
                      <a:pt x="35560" y="156210"/>
                      <a:pt x="0" y="124460"/>
                      <a:pt x="0" y="78105"/>
                    </a:cubicBezTo>
                    <a:cubicBezTo>
                      <a:pt x="0" y="31750"/>
                      <a:pt x="35560" y="0"/>
                      <a:pt x="81915" y="0"/>
                    </a:cubicBezTo>
                    <a:cubicBezTo>
                      <a:pt x="106045" y="0"/>
                      <a:pt x="127635" y="8890"/>
                      <a:pt x="141605" y="26670"/>
                    </a:cubicBezTo>
                    <a:lnTo>
                      <a:pt x="141605" y="1905"/>
                    </a:lnTo>
                    <a:lnTo>
                      <a:pt x="169545" y="1905"/>
                    </a:lnTo>
                    <a:close/>
                    <a:moveTo>
                      <a:pt x="140970" y="77470"/>
                    </a:moveTo>
                    <a:cubicBezTo>
                      <a:pt x="140970" y="46355"/>
                      <a:pt x="118110" y="24765"/>
                      <a:pt x="85725" y="24765"/>
                    </a:cubicBezTo>
                    <a:cubicBezTo>
                      <a:pt x="53340" y="24765"/>
                      <a:pt x="29845" y="45720"/>
                      <a:pt x="29845" y="77470"/>
                    </a:cubicBezTo>
                    <a:cubicBezTo>
                      <a:pt x="29845" y="108585"/>
                      <a:pt x="52705" y="130175"/>
                      <a:pt x="85725" y="130175"/>
                    </a:cubicBezTo>
                    <a:cubicBezTo>
                      <a:pt x="118110" y="130175"/>
                      <a:pt x="140970" y="108585"/>
                      <a:pt x="140970" y="7747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7F6A86F6-4AC2-2273-AD73-1C9912F5168A}"/>
                  </a:ext>
                </a:extLst>
              </p:cNvPr>
              <p:cNvSpPr/>
              <p:nvPr/>
            </p:nvSpPr>
            <p:spPr>
              <a:xfrm>
                <a:off x="3352786" y="3001715"/>
                <a:ext cx="30479" cy="213359"/>
              </a:xfrm>
              <a:custGeom>
                <a:avLst/>
                <a:gdLst>
                  <a:gd name="connsiteX0" fmla="*/ 0 w 30479"/>
                  <a:gd name="connsiteY0" fmla="*/ 0 h 213359"/>
                  <a:gd name="connsiteX1" fmla="*/ 30480 w 30479"/>
                  <a:gd name="connsiteY1" fmla="*/ 0 h 213359"/>
                  <a:gd name="connsiteX2" fmla="*/ 30480 w 30479"/>
                  <a:gd name="connsiteY2" fmla="*/ 213360 h 213359"/>
                  <a:gd name="connsiteX3" fmla="*/ 0 w 30479"/>
                  <a:gd name="connsiteY3" fmla="*/ 213360 h 213359"/>
                  <a:gd name="connsiteX4" fmla="*/ 0 w 30479"/>
                  <a:gd name="connsiteY4" fmla="*/ 0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79" h="213359">
                    <a:moveTo>
                      <a:pt x="0" y="0"/>
                    </a:moveTo>
                    <a:lnTo>
                      <a:pt x="30480" y="0"/>
                    </a:lnTo>
                    <a:lnTo>
                      <a:pt x="30480" y="213360"/>
                    </a:lnTo>
                    <a:lnTo>
                      <a:pt x="0" y="21336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3148FD1F-0ADF-102E-259F-3871AD1B6F92}"/>
                  </a:ext>
                </a:extLst>
              </p:cNvPr>
              <p:cNvSpPr/>
              <p:nvPr/>
            </p:nvSpPr>
            <p:spPr>
              <a:xfrm>
                <a:off x="3442321" y="3051880"/>
                <a:ext cx="153669" cy="163194"/>
              </a:xfrm>
              <a:custGeom>
                <a:avLst/>
                <a:gdLst>
                  <a:gd name="connsiteX0" fmla="*/ 153670 w 153669"/>
                  <a:gd name="connsiteY0" fmla="*/ 70485 h 163194"/>
                  <a:gd name="connsiteX1" fmla="*/ 153670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70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70" y="70485"/>
                    </a:moveTo>
                    <a:lnTo>
                      <a:pt x="153670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6365" y="0"/>
                      <a:pt x="153670" y="22860"/>
                      <a:pt x="153670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83619A21-F4E4-3F65-F814-9FBBA3983275}"/>
                  </a:ext>
                </a:extLst>
              </p:cNvPr>
              <p:cNvSpPr/>
              <p:nvPr/>
            </p:nvSpPr>
            <p:spPr>
              <a:xfrm>
                <a:off x="3649966" y="3051880"/>
                <a:ext cx="153669" cy="163194"/>
              </a:xfrm>
              <a:custGeom>
                <a:avLst/>
                <a:gdLst>
                  <a:gd name="connsiteX0" fmla="*/ 153670 w 153669"/>
                  <a:gd name="connsiteY0" fmla="*/ 70485 h 163194"/>
                  <a:gd name="connsiteX1" fmla="*/ 153670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70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70" y="70485"/>
                    </a:moveTo>
                    <a:lnTo>
                      <a:pt x="153670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6365" y="0"/>
                      <a:pt x="153670" y="22860"/>
                      <a:pt x="153670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0028983-43BF-34F4-B690-C35AB38E6F63}"/>
                  </a:ext>
                </a:extLst>
              </p:cNvPr>
              <p:cNvSpPr/>
              <p:nvPr/>
            </p:nvSpPr>
            <p:spPr>
              <a:xfrm>
                <a:off x="3844276" y="3051880"/>
                <a:ext cx="167639" cy="165099"/>
              </a:xfrm>
              <a:custGeom>
                <a:avLst/>
                <a:gdLst>
                  <a:gd name="connsiteX0" fmla="*/ 0 w 167639"/>
                  <a:gd name="connsiteY0" fmla="*/ 82550 h 165099"/>
                  <a:gd name="connsiteX1" fmla="*/ 83820 w 167639"/>
                  <a:gd name="connsiteY1" fmla="*/ 0 h 165099"/>
                  <a:gd name="connsiteX2" fmla="*/ 167640 w 167639"/>
                  <a:gd name="connsiteY2" fmla="*/ 82550 h 165099"/>
                  <a:gd name="connsiteX3" fmla="*/ 83820 w 167639"/>
                  <a:gd name="connsiteY3" fmla="*/ 165100 h 165099"/>
                  <a:gd name="connsiteX4" fmla="*/ 0 w 167639"/>
                  <a:gd name="connsiteY4" fmla="*/ 82550 h 165099"/>
                  <a:gd name="connsiteX5" fmla="*/ 138430 w 167639"/>
                  <a:gd name="connsiteY5" fmla="*/ 82550 h 165099"/>
                  <a:gd name="connsiteX6" fmla="*/ 84455 w 167639"/>
                  <a:gd name="connsiteY6" fmla="*/ 26035 h 165099"/>
                  <a:gd name="connsiteX7" fmla="*/ 29845 w 167639"/>
                  <a:gd name="connsiteY7" fmla="*/ 82550 h 165099"/>
                  <a:gd name="connsiteX8" fmla="*/ 84455 w 167639"/>
                  <a:gd name="connsiteY8" fmla="*/ 139700 h 165099"/>
                  <a:gd name="connsiteX9" fmla="*/ 138430 w 167639"/>
                  <a:gd name="connsiteY9" fmla="*/ 8255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7639" h="165099">
                    <a:moveTo>
                      <a:pt x="0" y="82550"/>
                    </a:moveTo>
                    <a:cubicBezTo>
                      <a:pt x="0" y="34290"/>
                      <a:pt x="35560" y="0"/>
                      <a:pt x="83820" y="0"/>
                    </a:cubicBezTo>
                    <a:cubicBezTo>
                      <a:pt x="132080" y="0"/>
                      <a:pt x="167640" y="34290"/>
                      <a:pt x="167640" y="82550"/>
                    </a:cubicBezTo>
                    <a:cubicBezTo>
                      <a:pt x="167640" y="130810"/>
                      <a:pt x="132080" y="165100"/>
                      <a:pt x="83820" y="165100"/>
                    </a:cubicBezTo>
                    <a:cubicBezTo>
                      <a:pt x="35560" y="165100"/>
                      <a:pt x="0" y="130810"/>
                      <a:pt x="0" y="82550"/>
                    </a:cubicBezTo>
                    <a:close/>
                    <a:moveTo>
                      <a:pt x="138430" y="82550"/>
                    </a:moveTo>
                    <a:cubicBezTo>
                      <a:pt x="138430" y="48260"/>
                      <a:pt x="115570" y="26035"/>
                      <a:pt x="84455" y="26035"/>
                    </a:cubicBezTo>
                    <a:cubicBezTo>
                      <a:pt x="53340" y="26035"/>
                      <a:pt x="29845" y="48260"/>
                      <a:pt x="29845" y="82550"/>
                    </a:cubicBezTo>
                    <a:cubicBezTo>
                      <a:pt x="29845" y="116840"/>
                      <a:pt x="53340" y="139700"/>
                      <a:pt x="84455" y="139700"/>
                    </a:cubicBezTo>
                    <a:cubicBezTo>
                      <a:pt x="115570" y="139700"/>
                      <a:pt x="138430" y="116840"/>
                      <a:pt x="138430" y="825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004F590C-8221-1BBB-C441-5E4D3ED48050}"/>
                  </a:ext>
                </a:extLst>
              </p:cNvPr>
              <p:cNvSpPr/>
              <p:nvPr/>
            </p:nvSpPr>
            <p:spPr>
              <a:xfrm>
                <a:off x="4019535" y="3053784"/>
                <a:ext cx="171449" cy="161289"/>
              </a:xfrm>
              <a:custGeom>
                <a:avLst/>
                <a:gdLst>
                  <a:gd name="connsiteX0" fmla="*/ 171450 w 171449"/>
                  <a:gd name="connsiteY0" fmla="*/ 0 h 161289"/>
                  <a:gd name="connsiteX1" fmla="*/ 100965 w 171449"/>
                  <a:gd name="connsiteY1" fmla="*/ 161290 h 161289"/>
                  <a:gd name="connsiteX2" fmla="*/ 71120 w 171449"/>
                  <a:gd name="connsiteY2" fmla="*/ 161290 h 161289"/>
                  <a:gd name="connsiteX3" fmla="*/ 0 w 171449"/>
                  <a:gd name="connsiteY3" fmla="*/ 0 h 161289"/>
                  <a:gd name="connsiteX4" fmla="*/ 30480 w 171449"/>
                  <a:gd name="connsiteY4" fmla="*/ 0 h 161289"/>
                  <a:gd name="connsiteX5" fmla="*/ 85725 w 171449"/>
                  <a:gd name="connsiteY5" fmla="*/ 129540 h 161289"/>
                  <a:gd name="connsiteX6" fmla="*/ 142240 w 171449"/>
                  <a:gd name="connsiteY6" fmla="*/ 0 h 161289"/>
                  <a:gd name="connsiteX7" fmla="*/ 171450 w 171449"/>
                  <a:gd name="connsiteY7" fmla="*/ 0 h 161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49" h="161289">
                    <a:moveTo>
                      <a:pt x="171450" y="0"/>
                    </a:moveTo>
                    <a:lnTo>
                      <a:pt x="100965" y="161290"/>
                    </a:lnTo>
                    <a:lnTo>
                      <a:pt x="71120" y="161290"/>
                    </a:lnTo>
                    <a:lnTo>
                      <a:pt x="0" y="0"/>
                    </a:lnTo>
                    <a:lnTo>
                      <a:pt x="30480" y="0"/>
                    </a:lnTo>
                    <a:lnTo>
                      <a:pt x="85725" y="129540"/>
                    </a:lnTo>
                    <a:lnTo>
                      <a:pt x="142240" y="0"/>
                    </a:lnTo>
                    <a:lnTo>
                      <a:pt x="171450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2E29D38C-77E0-A0DD-5364-02F424B2B9ED}"/>
                  </a:ext>
                </a:extLst>
              </p:cNvPr>
              <p:cNvSpPr/>
              <p:nvPr/>
            </p:nvSpPr>
            <p:spPr>
              <a:xfrm>
                <a:off x="4200510" y="3051880"/>
                <a:ext cx="140969" cy="165099"/>
              </a:xfrm>
              <a:custGeom>
                <a:avLst/>
                <a:gdLst>
                  <a:gd name="connsiteX0" fmla="*/ 140970 w 140969"/>
                  <a:gd name="connsiteY0" fmla="*/ 66040 h 165099"/>
                  <a:gd name="connsiteX1" fmla="*/ 140970 w 140969"/>
                  <a:gd name="connsiteY1" fmla="*/ 163830 h 165099"/>
                  <a:gd name="connsiteX2" fmla="*/ 113030 w 140969"/>
                  <a:gd name="connsiteY2" fmla="*/ 163830 h 165099"/>
                  <a:gd name="connsiteX3" fmla="*/ 113030 w 140969"/>
                  <a:gd name="connsiteY3" fmla="*/ 142240 h 165099"/>
                  <a:gd name="connsiteX4" fmla="*/ 59690 w 140969"/>
                  <a:gd name="connsiteY4" fmla="*/ 165100 h 165099"/>
                  <a:gd name="connsiteX5" fmla="*/ 0 w 140969"/>
                  <a:gd name="connsiteY5" fmla="*/ 117475 h 165099"/>
                  <a:gd name="connsiteX6" fmla="*/ 64770 w 140969"/>
                  <a:gd name="connsiteY6" fmla="*/ 70485 h 165099"/>
                  <a:gd name="connsiteX7" fmla="*/ 111125 w 140969"/>
                  <a:gd name="connsiteY7" fmla="*/ 70485 h 165099"/>
                  <a:gd name="connsiteX8" fmla="*/ 111125 w 140969"/>
                  <a:gd name="connsiteY8" fmla="*/ 64770 h 165099"/>
                  <a:gd name="connsiteX9" fmla="*/ 67945 w 140969"/>
                  <a:gd name="connsiteY9" fmla="*/ 26035 h 165099"/>
                  <a:gd name="connsiteX10" fmla="*/ 16510 w 140969"/>
                  <a:gd name="connsiteY10" fmla="*/ 43180 h 165099"/>
                  <a:gd name="connsiteX11" fmla="*/ 4445 w 140969"/>
                  <a:gd name="connsiteY11" fmla="*/ 20955 h 165099"/>
                  <a:gd name="connsiteX12" fmla="*/ 71120 w 140969"/>
                  <a:gd name="connsiteY12" fmla="*/ 0 h 165099"/>
                  <a:gd name="connsiteX13" fmla="*/ 140970 w 140969"/>
                  <a:gd name="connsiteY13" fmla="*/ 66040 h 165099"/>
                  <a:gd name="connsiteX14" fmla="*/ 111760 w 140969"/>
                  <a:gd name="connsiteY14" fmla="*/ 114300 h 165099"/>
                  <a:gd name="connsiteX15" fmla="*/ 111760 w 140969"/>
                  <a:gd name="connsiteY15" fmla="*/ 91440 h 165099"/>
                  <a:gd name="connsiteX16" fmla="*/ 66675 w 140969"/>
                  <a:gd name="connsiteY16" fmla="*/ 91440 h 165099"/>
                  <a:gd name="connsiteX17" fmla="*/ 29210 w 140969"/>
                  <a:gd name="connsiteY17" fmla="*/ 116205 h 165099"/>
                  <a:gd name="connsiteX18" fmla="*/ 64770 w 140969"/>
                  <a:gd name="connsiteY18" fmla="*/ 142240 h 165099"/>
                  <a:gd name="connsiteX19" fmla="*/ 111760 w 140969"/>
                  <a:gd name="connsiteY19" fmla="*/ 11430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69" h="165099">
                    <a:moveTo>
                      <a:pt x="140970" y="66040"/>
                    </a:moveTo>
                    <a:lnTo>
                      <a:pt x="140970" y="163830"/>
                    </a:lnTo>
                    <a:lnTo>
                      <a:pt x="113030" y="163830"/>
                    </a:lnTo>
                    <a:lnTo>
                      <a:pt x="113030" y="142240"/>
                    </a:lnTo>
                    <a:cubicBezTo>
                      <a:pt x="103505" y="156845"/>
                      <a:pt x="85090" y="165100"/>
                      <a:pt x="59690" y="165100"/>
                    </a:cubicBezTo>
                    <a:cubicBezTo>
                      <a:pt x="22860" y="165100"/>
                      <a:pt x="0" y="145415"/>
                      <a:pt x="0" y="117475"/>
                    </a:cubicBezTo>
                    <a:cubicBezTo>
                      <a:pt x="0" y="91440"/>
                      <a:pt x="16510" y="70485"/>
                      <a:pt x="64770" y="70485"/>
                    </a:cubicBezTo>
                    <a:lnTo>
                      <a:pt x="111125" y="70485"/>
                    </a:lnTo>
                    <a:lnTo>
                      <a:pt x="111125" y="64770"/>
                    </a:lnTo>
                    <a:cubicBezTo>
                      <a:pt x="111125" y="40005"/>
                      <a:pt x="96520" y="26035"/>
                      <a:pt x="67945" y="26035"/>
                    </a:cubicBezTo>
                    <a:cubicBezTo>
                      <a:pt x="48895" y="26035"/>
                      <a:pt x="29210" y="33020"/>
                      <a:pt x="16510" y="43180"/>
                    </a:cubicBezTo>
                    <a:lnTo>
                      <a:pt x="4445" y="20955"/>
                    </a:lnTo>
                    <a:cubicBezTo>
                      <a:pt x="20955" y="7620"/>
                      <a:pt x="45085" y="0"/>
                      <a:pt x="71120" y="0"/>
                    </a:cubicBezTo>
                    <a:cubicBezTo>
                      <a:pt x="115570" y="0"/>
                      <a:pt x="140970" y="21590"/>
                      <a:pt x="140970" y="66040"/>
                    </a:cubicBezTo>
                    <a:close/>
                    <a:moveTo>
                      <a:pt x="111760" y="114300"/>
                    </a:moveTo>
                    <a:lnTo>
                      <a:pt x="111760" y="91440"/>
                    </a:lnTo>
                    <a:lnTo>
                      <a:pt x="66675" y="91440"/>
                    </a:lnTo>
                    <a:cubicBezTo>
                      <a:pt x="37465" y="91440"/>
                      <a:pt x="29210" y="102870"/>
                      <a:pt x="29210" y="116205"/>
                    </a:cubicBezTo>
                    <a:cubicBezTo>
                      <a:pt x="29210" y="132080"/>
                      <a:pt x="42545" y="142240"/>
                      <a:pt x="64770" y="142240"/>
                    </a:cubicBezTo>
                    <a:cubicBezTo>
                      <a:pt x="86995" y="142875"/>
                      <a:pt x="104140" y="132715"/>
                      <a:pt x="111760" y="11430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740ABAB3-AF1C-A703-F9AA-1B4F43231227}"/>
                  </a:ext>
                </a:extLst>
              </p:cNvPr>
              <p:cNvSpPr/>
              <p:nvPr/>
            </p:nvSpPr>
            <p:spPr>
              <a:xfrm>
                <a:off x="4371960" y="3017590"/>
                <a:ext cx="114299" cy="199389"/>
              </a:xfrm>
              <a:custGeom>
                <a:avLst/>
                <a:gdLst>
                  <a:gd name="connsiteX0" fmla="*/ 114300 w 114299"/>
                  <a:gd name="connsiteY0" fmla="*/ 187960 h 199389"/>
                  <a:gd name="connsiteX1" fmla="*/ 78740 w 114299"/>
                  <a:gd name="connsiteY1" fmla="*/ 199390 h 199389"/>
                  <a:gd name="connsiteX2" fmla="*/ 27305 w 114299"/>
                  <a:gd name="connsiteY2" fmla="*/ 148590 h 199389"/>
                  <a:gd name="connsiteX3" fmla="*/ 27305 w 114299"/>
                  <a:gd name="connsiteY3" fmla="*/ 59690 h 199389"/>
                  <a:gd name="connsiteX4" fmla="*/ 0 w 114299"/>
                  <a:gd name="connsiteY4" fmla="*/ 59690 h 199389"/>
                  <a:gd name="connsiteX5" fmla="*/ 0 w 114299"/>
                  <a:gd name="connsiteY5" fmla="*/ 35560 h 199389"/>
                  <a:gd name="connsiteX6" fmla="*/ 27305 w 114299"/>
                  <a:gd name="connsiteY6" fmla="*/ 35560 h 199389"/>
                  <a:gd name="connsiteX7" fmla="*/ 27305 w 114299"/>
                  <a:gd name="connsiteY7" fmla="*/ 0 h 199389"/>
                  <a:gd name="connsiteX8" fmla="*/ 56515 w 114299"/>
                  <a:gd name="connsiteY8" fmla="*/ 0 h 199389"/>
                  <a:gd name="connsiteX9" fmla="*/ 56515 w 114299"/>
                  <a:gd name="connsiteY9" fmla="*/ 35560 h 199389"/>
                  <a:gd name="connsiteX10" fmla="*/ 102870 w 114299"/>
                  <a:gd name="connsiteY10" fmla="*/ 35560 h 199389"/>
                  <a:gd name="connsiteX11" fmla="*/ 102870 w 114299"/>
                  <a:gd name="connsiteY11" fmla="*/ 59690 h 199389"/>
                  <a:gd name="connsiteX12" fmla="*/ 56515 w 114299"/>
                  <a:gd name="connsiteY12" fmla="*/ 59690 h 199389"/>
                  <a:gd name="connsiteX13" fmla="*/ 56515 w 114299"/>
                  <a:gd name="connsiteY13" fmla="*/ 147955 h 199389"/>
                  <a:gd name="connsiteX14" fmla="*/ 81915 w 114299"/>
                  <a:gd name="connsiteY14" fmla="*/ 175260 h 199389"/>
                  <a:gd name="connsiteX15" fmla="*/ 104775 w 114299"/>
                  <a:gd name="connsiteY15" fmla="*/ 167640 h 199389"/>
                  <a:gd name="connsiteX16" fmla="*/ 114300 w 114299"/>
                  <a:gd name="connsiteY16" fmla="*/ 187960 h 199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299" h="199389">
                    <a:moveTo>
                      <a:pt x="114300" y="187960"/>
                    </a:moveTo>
                    <a:cubicBezTo>
                      <a:pt x="105410" y="195580"/>
                      <a:pt x="92075" y="199390"/>
                      <a:pt x="78740" y="199390"/>
                    </a:cubicBezTo>
                    <a:cubicBezTo>
                      <a:pt x="46355" y="199390"/>
                      <a:pt x="27305" y="181610"/>
                      <a:pt x="27305" y="148590"/>
                    </a:cubicBezTo>
                    <a:lnTo>
                      <a:pt x="27305" y="59690"/>
                    </a:lnTo>
                    <a:lnTo>
                      <a:pt x="0" y="59690"/>
                    </a:lnTo>
                    <a:lnTo>
                      <a:pt x="0" y="35560"/>
                    </a:lnTo>
                    <a:lnTo>
                      <a:pt x="27305" y="35560"/>
                    </a:lnTo>
                    <a:lnTo>
                      <a:pt x="27305" y="0"/>
                    </a:lnTo>
                    <a:lnTo>
                      <a:pt x="56515" y="0"/>
                    </a:lnTo>
                    <a:lnTo>
                      <a:pt x="56515" y="35560"/>
                    </a:lnTo>
                    <a:lnTo>
                      <a:pt x="102870" y="35560"/>
                    </a:lnTo>
                    <a:lnTo>
                      <a:pt x="102870" y="59690"/>
                    </a:lnTo>
                    <a:lnTo>
                      <a:pt x="56515" y="59690"/>
                    </a:lnTo>
                    <a:lnTo>
                      <a:pt x="56515" y="147955"/>
                    </a:lnTo>
                    <a:cubicBezTo>
                      <a:pt x="56515" y="165100"/>
                      <a:pt x="65405" y="175260"/>
                      <a:pt x="81915" y="175260"/>
                    </a:cubicBezTo>
                    <a:cubicBezTo>
                      <a:pt x="90170" y="175260"/>
                      <a:pt x="98425" y="172720"/>
                      <a:pt x="104775" y="167640"/>
                    </a:cubicBezTo>
                    <a:lnTo>
                      <a:pt x="114300" y="18796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89A6B4B6-B1D9-E275-9D8C-4EC9C440EBF0}"/>
                  </a:ext>
                </a:extLst>
              </p:cNvPr>
              <p:cNvSpPr/>
              <p:nvPr/>
            </p:nvSpPr>
            <p:spPr>
              <a:xfrm>
                <a:off x="4516739" y="2984570"/>
                <a:ext cx="39370" cy="230504"/>
              </a:xfrm>
              <a:custGeom>
                <a:avLst/>
                <a:gdLst>
                  <a:gd name="connsiteX0" fmla="*/ 0 w 39370"/>
                  <a:gd name="connsiteY0" fmla="*/ 19050 h 230504"/>
                  <a:gd name="connsiteX1" fmla="*/ 19685 w 39370"/>
                  <a:gd name="connsiteY1" fmla="*/ 0 h 230504"/>
                  <a:gd name="connsiteX2" fmla="*/ 39370 w 39370"/>
                  <a:gd name="connsiteY2" fmla="*/ 18415 h 230504"/>
                  <a:gd name="connsiteX3" fmla="*/ 19685 w 39370"/>
                  <a:gd name="connsiteY3" fmla="*/ 38100 h 230504"/>
                  <a:gd name="connsiteX4" fmla="*/ 0 w 39370"/>
                  <a:gd name="connsiteY4" fmla="*/ 19050 h 230504"/>
                  <a:gd name="connsiteX5" fmla="*/ 5080 w 39370"/>
                  <a:gd name="connsiteY5" fmla="*/ 69215 h 230504"/>
                  <a:gd name="connsiteX6" fmla="*/ 34290 w 39370"/>
                  <a:gd name="connsiteY6" fmla="*/ 69215 h 230504"/>
                  <a:gd name="connsiteX7" fmla="*/ 34290 w 39370"/>
                  <a:gd name="connsiteY7" fmla="*/ 230505 h 230504"/>
                  <a:gd name="connsiteX8" fmla="*/ 5080 w 39370"/>
                  <a:gd name="connsiteY8" fmla="*/ 230505 h 230504"/>
                  <a:gd name="connsiteX9" fmla="*/ 5080 w 39370"/>
                  <a:gd name="connsiteY9" fmla="*/ 69215 h 23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" h="230504">
                    <a:moveTo>
                      <a:pt x="0" y="19050"/>
                    </a:moveTo>
                    <a:cubicBezTo>
                      <a:pt x="0" y="8255"/>
                      <a:pt x="8255" y="0"/>
                      <a:pt x="19685" y="0"/>
                    </a:cubicBezTo>
                    <a:cubicBezTo>
                      <a:pt x="31115" y="0"/>
                      <a:pt x="39370" y="8255"/>
                      <a:pt x="39370" y="18415"/>
                    </a:cubicBezTo>
                    <a:cubicBezTo>
                      <a:pt x="39370" y="29210"/>
                      <a:pt x="31115" y="38100"/>
                      <a:pt x="19685" y="38100"/>
                    </a:cubicBezTo>
                    <a:cubicBezTo>
                      <a:pt x="8255" y="38100"/>
                      <a:pt x="0" y="29845"/>
                      <a:pt x="0" y="19050"/>
                    </a:cubicBezTo>
                    <a:close/>
                    <a:moveTo>
                      <a:pt x="5080" y="69215"/>
                    </a:moveTo>
                    <a:lnTo>
                      <a:pt x="34290" y="69215"/>
                    </a:lnTo>
                    <a:lnTo>
                      <a:pt x="34290" y="230505"/>
                    </a:lnTo>
                    <a:lnTo>
                      <a:pt x="5080" y="230505"/>
                    </a:lnTo>
                    <a:lnTo>
                      <a:pt x="5080" y="69215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F8B1008F-C36F-51AF-5F79-B3D8903A35C9}"/>
                  </a:ext>
                </a:extLst>
              </p:cNvPr>
              <p:cNvSpPr/>
              <p:nvPr/>
            </p:nvSpPr>
            <p:spPr>
              <a:xfrm>
                <a:off x="4591669" y="3051880"/>
                <a:ext cx="167639" cy="165099"/>
              </a:xfrm>
              <a:custGeom>
                <a:avLst/>
                <a:gdLst>
                  <a:gd name="connsiteX0" fmla="*/ 0 w 167639"/>
                  <a:gd name="connsiteY0" fmla="*/ 82550 h 165099"/>
                  <a:gd name="connsiteX1" fmla="*/ 83820 w 167639"/>
                  <a:gd name="connsiteY1" fmla="*/ 0 h 165099"/>
                  <a:gd name="connsiteX2" fmla="*/ 167640 w 167639"/>
                  <a:gd name="connsiteY2" fmla="*/ 82550 h 165099"/>
                  <a:gd name="connsiteX3" fmla="*/ 83820 w 167639"/>
                  <a:gd name="connsiteY3" fmla="*/ 165100 h 165099"/>
                  <a:gd name="connsiteX4" fmla="*/ 0 w 167639"/>
                  <a:gd name="connsiteY4" fmla="*/ 82550 h 165099"/>
                  <a:gd name="connsiteX5" fmla="*/ 138430 w 167639"/>
                  <a:gd name="connsiteY5" fmla="*/ 82550 h 165099"/>
                  <a:gd name="connsiteX6" fmla="*/ 84455 w 167639"/>
                  <a:gd name="connsiteY6" fmla="*/ 26035 h 165099"/>
                  <a:gd name="connsiteX7" fmla="*/ 29845 w 167639"/>
                  <a:gd name="connsiteY7" fmla="*/ 82550 h 165099"/>
                  <a:gd name="connsiteX8" fmla="*/ 84455 w 167639"/>
                  <a:gd name="connsiteY8" fmla="*/ 139700 h 165099"/>
                  <a:gd name="connsiteX9" fmla="*/ 138430 w 167639"/>
                  <a:gd name="connsiteY9" fmla="*/ 8255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7639" h="165099">
                    <a:moveTo>
                      <a:pt x="0" y="82550"/>
                    </a:moveTo>
                    <a:cubicBezTo>
                      <a:pt x="0" y="34290"/>
                      <a:pt x="35560" y="0"/>
                      <a:pt x="83820" y="0"/>
                    </a:cubicBezTo>
                    <a:cubicBezTo>
                      <a:pt x="132080" y="0"/>
                      <a:pt x="167640" y="34290"/>
                      <a:pt x="167640" y="82550"/>
                    </a:cubicBezTo>
                    <a:cubicBezTo>
                      <a:pt x="167640" y="130810"/>
                      <a:pt x="132080" y="165100"/>
                      <a:pt x="83820" y="165100"/>
                    </a:cubicBezTo>
                    <a:cubicBezTo>
                      <a:pt x="35560" y="165100"/>
                      <a:pt x="0" y="130810"/>
                      <a:pt x="0" y="82550"/>
                    </a:cubicBezTo>
                    <a:close/>
                    <a:moveTo>
                      <a:pt x="138430" y="82550"/>
                    </a:moveTo>
                    <a:cubicBezTo>
                      <a:pt x="138430" y="48260"/>
                      <a:pt x="115570" y="26035"/>
                      <a:pt x="84455" y="26035"/>
                    </a:cubicBezTo>
                    <a:cubicBezTo>
                      <a:pt x="53340" y="26035"/>
                      <a:pt x="29845" y="48260"/>
                      <a:pt x="29845" y="82550"/>
                    </a:cubicBezTo>
                    <a:cubicBezTo>
                      <a:pt x="29845" y="116840"/>
                      <a:pt x="53340" y="139700"/>
                      <a:pt x="84455" y="139700"/>
                    </a:cubicBezTo>
                    <a:cubicBezTo>
                      <a:pt x="115570" y="139700"/>
                      <a:pt x="138430" y="116840"/>
                      <a:pt x="138430" y="825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122FBB56-AF8F-E3B5-21A7-78671B6540B8}"/>
                  </a:ext>
                </a:extLst>
              </p:cNvPr>
              <p:cNvSpPr/>
              <p:nvPr/>
            </p:nvSpPr>
            <p:spPr>
              <a:xfrm>
                <a:off x="4799949" y="3051880"/>
                <a:ext cx="153669" cy="163194"/>
              </a:xfrm>
              <a:custGeom>
                <a:avLst/>
                <a:gdLst>
                  <a:gd name="connsiteX0" fmla="*/ 153669 w 153669"/>
                  <a:gd name="connsiteY0" fmla="*/ 70485 h 163194"/>
                  <a:gd name="connsiteX1" fmla="*/ 153669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69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69" y="70485"/>
                    </a:moveTo>
                    <a:lnTo>
                      <a:pt x="153669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5730" y="0"/>
                      <a:pt x="153669" y="22860"/>
                      <a:pt x="153669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55A11E76-55BB-2B31-44F9-8766C2021CBE}"/>
                  </a:ext>
                </a:extLst>
              </p:cNvPr>
              <p:cNvSpPr/>
              <p:nvPr/>
            </p:nvSpPr>
            <p:spPr>
              <a:xfrm>
                <a:off x="5063474" y="3001715"/>
                <a:ext cx="176529" cy="213359"/>
              </a:xfrm>
              <a:custGeom>
                <a:avLst/>
                <a:gdLst>
                  <a:gd name="connsiteX0" fmla="*/ 73025 w 176529"/>
                  <a:gd name="connsiteY0" fmla="*/ 26670 h 213359"/>
                  <a:gd name="connsiteX1" fmla="*/ 0 w 176529"/>
                  <a:gd name="connsiteY1" fmla="*/ 26670 h 213359"/>
                  <a:gd name="connsiteX2" fmla="*/ 0 w 176529"/>
                  <a:gd name="connsiteY2" fmla="*/ 0 h 213359"/>
                  <a:gd name="connsiteX3" fmla="*/ 176530 w 176529"/>
                  <a:gd name="connsiteY3" fmla="*/ 0 h 213359"/>
                  <a:gd name="connsiteX4" fmla="*/ 176530 w 176529"/>
                  <a:gd name="connsiteY4" fmla="*/ 26670 h 213359"/>
                  <a:gd name="connsiteX5" fmla="*/ 103505 w 176529"/>
                  <a:gd name="connsiteY5" fmla="*/ 26670 h 213359"/>
                  <a:gd name="connsiteX6" fmla="*/ 103505 w 176529"/>
                  <a:gd name="connsiteY6" fmla="*/ 213360 h 213359"/>
                  <a:gd name="connsiteX7" fmla="*/ 73025 w 176529"/>
                  <a:gd name="connsiteY7" fmla="*/ 213360 h 213359"/>
                  <a:gd name="connsiteX8" fmla="*/ 73025 w 176529"/>
                  <a:gd name="connsiteY8" fmla="*/ 26670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529" h="213359">
                    <a:moveTo>
                      <a:pt x="73025" y="26670"/>
                    </a:moveTo>
                    <a:lnTo>
                      <a:pt x="0" y="26670"/>
                    </a:lnTo>
                    <a:lnTo>
                      <a:pt x="0" y="0"/>
                    </a:lnTo>
                    <a:lnTo>
                      <a:pt x="176530" y="0"/>
                    </a:lnTo>
                    <a:lnTo>
                      <a:pt x="176530" y="26670"/>
                    </a:lnTo>
                    <a:lnTo>
                      <a:pt x="103505" y="26670"/>
                    </a:lnTo>
                    <a:lnTo>
                      <a:pt x="103505" y="213360"/>
                    </a:lnTo>
                    <a:lnTo>
                      <a:pt x="73025" y="213360"/>
                    </a:lnTo>
                    <a:lnTo>
                      <a:pt x="73025" y="2667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2D78958D-D591-6A12-5C36-E5DD223CC3BD}"/>
                  </a:ext>
                </a:extLst>
              </p:cNvPr>
              <p:cNvSpPr/>
              <p:nvPr/>
            </p:nvSpPr>
            <p:spPr>
              <a:xfrm>
                <a:off x="5268579" y="2989015"/>
                <a:ext cx="153669" cy="226059"/>
              </a:xfrm>
              <a:custGeom>
                <a:avLst/>
                <a:gdLst>
                  <a:gd name="connsiteX0" fmla="*/ 153670 w 153669"/>
                  <a:gd name="connsiteY0" fmla="*/ 133350 h 226059"/>
                  <a:gd name="connsiteX1" fmla="*/ 153670 w 153669"/>
                  <a:gd name="connsiteY1" fmla="*/ 226060 h 226059"/>
                  <a:gd name="connsiteX2" fmla="*/ 124460 w 153669"/>
                  <a:gd name="connsiteY2" fmla="*/ 226060 h 226059"/>
                  <a:gd name="connsiteX3" fmla="*/ 124460 w 153669"/>
                  <a:gd name="connsiteY3" fmla="*/ 136525 h 226059"/>
                  <a:gd name="connsiteX4" fmla="*/ 80645 w 153669"/>
                  <a:gd name="connsiteY4" fmla="*/ 89535 h 226059"/>
                  <a:gd name="connsiteX5" fmla="*/ 29210 w 153669"/>
                  <a:gd name="connsiteY5" fmla="*/ 142875 h 226059"/>
                  <a:gd name="connsiteX6" fmla="*/ 29210 w 153669"/>
                  <a:gd name="connsiteY6" fmla="*/ 226060 h 226059"/>
                  <a:gd name="connsiteX7" fmla="*/ 0 w 153669"/>
                  <a:gd name="connsiteY7" fmla="*/ 226060 h 226059"/>
                  <a:gd name="connsiteX8" fmla="*/ 0 w 153669"/>
                  <a:gd name="connsiteY8" fmla="*/ 0 h 226059"/>
                  <a:gd name="connsiteX9" fmla="*/ 29210 w 153669"/>
                  <a:gd name="connsiteY9" fmla="*/ 0 h 226059"/>
                  <a:gd name="connsiteX10" fmla="*/ 29210 w 153669"/>
                  <a:gd name="connsiteY10" fmla="*/ 87630 h 226059"/>
                  <a:gd name="connsiteX11" fmla="*/ 86360 w 153669"/>
                  <a:gd name="connsiteY11" fmla="*/ 63500 h 226059"/>
                  <a:gd name="connsiteX12" fmla="*/ 153670 w 153669"/>
                  <a:gd name="connsiteY12" fmla="*/ 133350 h 22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226059">
                    <a:moveTo>
                      <a:pt x="153670" y="133350"/>
                    </a:moveTo>
                    <a:lnTo>
                      <a:pt x="153670" y="226060"/>
                    </a:lnTo>
                    <a:lnTo>
                      <a:pt x="124460" y="226060"/>
                    </a:lnTo>
                    <a:lnTo>
                      <a:pt x="124460" y="136525"/>
                    </a:lnTo>
                    <a:cubicBezTo>
                      <a:pt x="124460" y="104775"/>
                      <a:pt x="108585" y="89535"/>
                      <a:pt x="80645" y="89535"/>
                    </a:cubicBezTo>
                    <a:cubicBezTo>
                      <a:pt x="49530" y="89535"/>
                      <a:pt x="29210" y="107950"/>
                      <a:pt x="29210" y="142875"/>
                    </a:cubicBezTo>
                    <a:lnTo>
                      <a:pt x="29210" y="226060"/>
                    </a:lnTo>
                    <a:lnTo>
                      <a:pt x="0" y="226060"/>
                    </a:lnTo>
                    <a:lnTo>
                      <a:pt x="0" y="0"/>
                    </a:lnTo>
                    <a:lnTo>
                      <a:pt x="29210" y="0"/>
                    </a:lnTo>
                    <a:lnTo>
                      <a:pt x="29210" y="87630"/>
                    </a:lnTo>
                    <a:cubicBezTo>
                      <a:pt x="41275" y="72390"/>
                      <a:pt x="61595" y="63500"/>
                      <a:pt x="86360" y="63500"/>
                    </a:cubicBezTo>
                    <a:cubicBezTo>
                      <a:pt x="125730" y="62865"/>
                      <a:pt x="153670" y="85725"/>
                      <a:pt x="153670" y="1333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D9293182-AD5B-2838-498F-3417D5374F83}"/>
                  </a:ext>
                </a:extLst>
              </p:cNvPr>
              <p:cNvSpPr/>
              <p:nvPr/>
            </p:nvSpPr>
            <p:spPr>
              <a:xfrm>
                <a:off x="5463523" y="3051880"/>
                <a:ext cx="140969" cy="165099"/>
              </a:xfrm>
              <a:custGeom>
                <a:avLst/>
                <a:gdLst>
                  <a:gd name="connsiteX0" fmla="*/ 140970 w 140969"/>
                  <a:gd name="connsiteY0" fmla="*/ 66040 h 165099"/>
                  <a:gd name="connsiteX1" fmla="*/ 140970 w 140969"/>
                  <a:gd name="connsiteY1" fmla="*/ 163830 h 165099"/>
                  <a:gd name="connsiteX2" fmla="*/ 113030 w 140969"/>
                  <a:gd name="connsiteY2" fmla="*/ 163830 h 165099"/>
                  <a:gd name="connsiteX3" fmla="*/ 113030 w 140969"/>
                  <a:gd name="connsiteY3" fmla="*/ 142240 h 165099"/>
                  <a:gd name="connsiteX4" fmla="*/ 59690 w 140969"/>
                  <a:gd name="connsiteY4" fmla="*/ 165100 h 165099"/>
                  <a:gd name="connsiteX5" fmla="*/ 0 w 140969"/>
                  <a:gd name="connsiteY5" fmla="*/ 117475 h 165099"/>
                  <a:gd name="connsiteX6" fmla="*/ 64770 w 140969"/>
                  <a:gd name="connsiteY6" fmla="*/ 70485 h 165099"/>
                  <a:gd name="connsiteX7" fmla="*/ 111125 w 140969"/>
                  <a:gd name="connsiteY7" fmla="*/ 70485 h 165099"/>
                  <a:gd name="connsiteX8" fmla="*/ 111125 w 140969"/>
                  <a:gd name="connsiteY8" fmla="*/ 64770 h 165099"/>
                  <a:gd name="connsiteX9" fmla="*/ 67945 w 140969"/>
                  <a:gd name="connsiteY9" fmla="*/ 26035 h 165099"/>
                  <a:gd name="connsiteX10" fmla="*/ 16510 w 140969"/>
                  <a:gd name="connsiteY10" fmla="*/ 43180 h 165099"/>
                  <a:gd name="connsiteX11" fmla="*/ 4445 w 140969"/>
                  <a:gd name="connsiteY11" fmla="*/ 20955 h 165099"/>
                  <a:gd name="connsiteX12" fmla="*/ 71120 w 140969"/>
                  <a:gd name="connsiteY12" fmla="*/ 0 h 165099"/>
                  <a:gd name="connsiteX13" fmla="*/ 140970 w 140969"/>
                  <a:gd name="connsiteY13" fmla="*/ 66040 h 165099"/>
                  <a:gd name="connsiteX14" fmla="*/ 111760 w 140969"/>
                  <a:gd name="connsiteY14" fmla="*/ 114300 h 165099"/>
                  <a:gd name="connsiteX15" fmla="*/ 111760 w 140969"/>
                  <a:gd name="connsiteY15" fmla="*/ 91440 h 165099"/>
                  <a:gd name="connsiteX16" fmla="*/ 66675 w 140969"/>
                  <a:gd name="connsiteY16" fmla="*/ 91440 h 165099"/>
                  <a:gd name="connsiteX17" fmla="*/ 29210 w 140969"/>
                  <a:gd name="connsiteY17" fmla="*/ 116205 h 165099"/>
                  <a:gd name="connsiteX18" fmla="*/ 64770 w 140969"/>
                  <a:gd name="connsiteY18" fmla="*/ 142240 h 165099"/>
                  <a:gd name="connsiteX19" fmla="*/ 111760 w 140969"/>
                  <a:gd name="connsiteY19" fmla="*/ 11430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69" h="165099">
                    <a:moveTo>
                      <a:pt x="140970" y="66040"/>
                    </a:moveTo>
                    <a:lnTo>
                      <a:pt x="140970" y="163830"/>
                    </a:lnTo>
                    <a:lnTo>
                      <a:pt x="113030" y="163830"/>
                    </a:lnTo>
                    <a:lnTo>
                      <a:pt x="113030" y="142240"/>
                    </a:lnTo>
                    <a:cubicBezTo>
                      <a:pt x="103505" y="156845"/>
                      <a:pt x="85090" y="165100"/>
                      <a:pt x="59690" y="165100"/>
                    </a:cubicBezTo>
                    <a:cubicBezTo>
                      <a:pt x="22860" y="165100"/>
                      <a:pt x="0" y="145415"/>
                      <a:pt x="0" y="117475"/>
                    </a:cubicBezTo>
                    <a:cubicBezTo>
                      <a:pt x="0" y="91440"/>
                      <a:pt x="16510" y="70485"/>
                      <a:pt x="64770" y="70485"/>
                    </a:cubicBezTo>
                    <a:lnTo>
                      <a:pt x="111125" y="70485"/>
                    </a:lnTo>
                    <a:lnTo>
                      <a:pt x="111125" y="64770"/>
                    </a:lnTo>
                    <a:cubicBezTo>
                      <a:pt x="111125" y="40005"/>
                      <a:pt x="96520" y="26035"/>
                      <a:pt x="67945" y="26035"/>
                    </a:cubicBezTo>
                    <a:cubicBezTo>
                      <a:pt x="48895" y="26035"/>
                      <a:pt x="29210" y="33020"/>
                      <a:pt x="16510" y="43180"/>
                    </a:cubicBezTo>
                    <a:lnTo>
                      <a:pt x="4445" y="20955"/>
                    </a:lnTo>
                    <a:cubicBezTo>
                      <a:pt x="20955" y="7620"/>
                      <a:pt x="45085" y="0"/>
                      <a:pt x="71120" y="0"/>
                    </a:cubicBezTo>
                    <a:cubicBezTo>
                      <a:pt x="115570" y="0"/>
                      <a:pt x="140970" y="21590"/>
                      <a:pt x="140970" y="66040"/>
                    </a:cubicBezTo>
                    <a:close/>
                    <a:moveTo>
                      <a:pt x="111760" y="114300"/>
                    </a:moveTo>
                    <a:lnTo>
                      <a:pt x="111760" y="91440"/>
                    </a:lnTo>
                    <a:lnTo>
                      <a:pt x="66675" y="91440"/>
                    </a:lnTo>
                    <a:cubicBezTo>
                      <a:pt x="37465" y="91440"/>
                      <a:pt x="29210" y="102870"/>
                      <a:pt x="29210" y="116205"/>
                    </a:cubicBezTo>
                    <a:cubicBezTo>
                      <a:pt x="29210" y="132080"/>
                      <a:pt x="42545" y="142240"/>
                      <a:pt x="64770" y="142240"/>
                    </a:cubicBezTo>
                    <a:cubicBezTo>
                      <a:pt x="86995" y="142875"/>
                      <a:pt x="104140" y="132715"/>
                      <a:pt x="111760" y="11430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5EEFA0F9-DE76-1ADE-2F67-2A834E1E4DE5}"/>
                  </a:ext>
                </a:extLst>
              </p:cNvPr>
              <p:cNvSpPr/>
              <p:nvPr/>
            </p:nvSpPr>
            <p:spPr>
              <a:xfrm>
                <a:off x="5634973" y="3017590"/>
                <a:ext cx="114299" cy="199389"/>
              </a:xfrm>
              <a:custGeom>
                <a:avLst/>
                <a:gdLst>
                  <a:gd name="connsiteX0" fmla="*/ 114300 w 114299"/>
                  <a:gd name="connsiteY0" fmla="*/ 187960 h 199389"/>
                  <a:gd name="connsiteX1" fmla="*/ 78740 w 114299"/>
                  <a:gd name="connsiteY1" fmla="*/ 199390 h 199389"/>
                  <a:gd name="connsiteX2" fmla="*/ 27305 w 114299"/>
                  <a:gd name="connsiteY2" fmla="*/ 148590 h 199389"/>
                  <a:gd name="connsiteX3" fmla="*/ 27305 w 114299"/>
                  <a:gd name="connsiteY3" fmla="*/ 59690 h 199389"/>
                  <a:gd name="connsiteX4" fmla="*/ 0 w 114299"/>
                  <a:gd name="connsiteY4" fmla="*/ 59690 h 199389"/>
                  <a:gd name="connsiteX5" fmla="*/ 0 w 114299"/>
                  <a:gd name="connsiteY5" fmla="*/ 35560 h 199389"/>
                  <a:gd name="connsiteX6" fmla="*/ 27305 w 114299"/>
                  <a:gd name="connsiteY6" fmla="*/ 35560 h 199389"/>
                  <a:gd name="connsiteX7" fmla="*/ 27305 w 114299"/>
                  <a:gd name="connsiteY7" fmla="*/ 0 h 199389"/>
                  <a:gd name="connsiteX8" fmla="*/ 56515 w 114299"/>
                  <a:gd name="connsiteY8" fmla="*/ 0 h 199389"/>
                  <a:gd name="connsiteX9" fmla="*/ 56515 w 114299"/>
                  <a:gd name="connsiteY9" fmla="*/ 35560 h 199389"/>
                  <a:gd name="connsiteX10" fmla="*/ 102870 w 114299"/>
                  <a:gd name="connsiteY10" fmla="*/ 35560 h 199389"/>
                  <a:gd name="connsiteX11" fmla="*/ 102870 w 114299"/>
                  <a:gd name="connsiteY11" fmla="*/ 59690 h 199389"/>
                  <a:gd name="connsiteX12" fmla="*/ 56515 w 114299"/>
                  <a:gd name="connsiteY12" fmla="*/ 59690 h 199389"/>
                  <a:gd name="connsiteX13" fmla="*/ 56515 w 114299"/>
                  <a:gd name="connsiteY13" fmla="*/ 147955 h 199389"/>
                  <a:gd name="connsiteX14" fmla="*/ 81915 w 114299"/>
                  <a:gd name="connsiteY14" fmla="*/ 175260 h 199389"/>
                  <a:gd name="connsiteX15" fmla="*/ 104775 w 114299"/>
                  <a:gd name="connsiteY15" fmla="*/ 167640 h 199389"/>
                  <a:gd name="connsiteX16" fmla="*/ 114300 w 114299"/>
                  <a:gd name="connsiteY16" fmla="*/ 187960 h 199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299" h="199389">
                    <a:moveTo>
                      <a:pt x="114300" y="187960"/>
                    </a:moveTo>
                    <a:cubicBezTo>
                      <a:pt x="105410" y="195580"/>
                      <a:pt x="92075" y="199390"/>
                      <a:pt x="78740" y="199390"/>
                    </a:cubicBezTo>
                    <a:cubicBezTo>
                      <a:pt x="46355" y="199390"/>
                      <a:pt x="27305" y="181610"/>
                      <a:pt x="27305" y="148590"/>
                    </a:cubicBezTo>
                    <a:lnTo>
                      <a:pt x="27305" y="59690"/>
                    </a:lnTo>
                    <a:lnTo>
                      <a:pt x="0" y="59690"/>
                    </a:lnTo>
                    <a:lnTo>
                      <a:pt x="0" y="35560"/>
                    </a:lnTo>
                    <a:lnTo>
                      <a:pt x="27305" y="35560"/>
                    </a:lnTo>
                    <a:lnTo>
                      <a:pt x="27305" y="0"/>
                    </a:lnTo>
                    <a:lnTo>
                      <a:pt x="56515" y="0"/>
                    </a:lnTo>
                    <a:lnTo>
                      <a:pt x="56515" y="35560"/>
                    </a:lnTo>
                    <a:lnTo>
                      <a:pt x="102870" y="35560"/>
                    </a:lnTo>
                    <a:lnTo>
                      <a:pt x="102870" y="59690"/>
                    </a:lnTo>
                    <a:lnTo>
                      <a:pt x="56515" y="59690"/>
                    </a:lnTo>
                    <a:lnTo>
                      <a:pt x="56515" y="147955"/>
                    </a:lnTo>
                    <a:cubicBezTo>
                      <a:pt x="56515" y="165100"/>
                      <a:pt x="65405" y="175260"/>
                      <a:pt x="81915" y="175260"/>
                    </a:cubicBezTo>
                    <a:cubicBezTo>
                      <a:pt x="90170" y="175260"/>
                      <a:pt x="98425" y="172720"/>
                      <a:pt x="104775" y="167640"/>
                    </a:cubicBezTo>
                    <a:lnTo>
                      <a:pt x="114300" y="18796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5" name="Freeform 794">
                <a:extLst>
                  <a:ext uri="{FF2B5EF4-FFF2-40B4-BE49-F238E27FC236}">
                    <a16:creationId xmlns:a16="http://schemas.microsoft.com/office/drawing/2014/main" id="{18A39DE2-297A-1333-3C18-69F1612A313A}"/>
                  </a:ext>
                </a:extLst>
              </p:cNvPr>
              <p:cNvSpPr/>
              <p:nvPr/>
            </p:nvSpPr>
            <p:spPr>
              <a:xfrm>
                <a:off x="5871193" y="3001715"/>
                <a:ext cx="205105" cy="213359"/>
              </a:xfrm>
              <a:custGeom>
                <a:avLst/>
                <a:gdLst>
                  <a:gd name="connsiteX0" fmla="*/ 0 w 205105"/>
                  <a:gd name="connsiteY0" fmla="*/ 0 h 213359"/>
                  <a:gd name="connsiteX1" fmla="*/ 90170 w 205105"/>
                  <a:gd name="connsiteY1" fmla="*/ 0 h 213359"/>
                  <a:gd name="connsiteX2" fmla="*/ 205105 w 205105"/>
                  <a:gd name="connsiteY2" fmla="*/ 106680 h 213359"/>
                  <a:gd name="connsiteX3" fmla="*/ 90170 w 205105"/>
                  <a:gd name="connsiteY3" fmla="*/ 213360 h 213359"/>
                  <a:gd name="connsiteX4" fmla="*/ 0 w 205105"/>
                  <a:gd name="connsiteY4" fmla="*/ 213360 h 213359"/>
                  <a:gd name="connsiteX5" fmla="*/ 0 w 205105"/>
                  <a:gd name="connsiteY5" fmla="*/ 0 h 213359"/>
                  <a:gd name="connsiteX6" fmla="*/ 87630 w 205105"/>
                  <a:gd name="connsiteY6" fmla="*/ 187325 h 213359"/>
                  <a:gd name="connsiteX7" fmla="*/ 173990 w 205105"/>
                  <a:gd name="connsiteY7" fmla="*/ 107315 h 213359"/>
                  <a:gd name="connsiteX8" fmla="*/ 87630 w 205105"/>
                  <a:gd name="connsiteY8" fmla="*/ 27305 h 213359"/>
                  <a:gd name="connsiteX9" fmla="*/ 29845 w 205105"/>
                  <a:gd name="connsiteY9" fmla="*/ 27305 h 213359"/>
                  <a:gd name="connsiteX10" fmla="*/ 29845 w 205105"/>
                  <a:gd name="connsiteY10" fmla="*/ 187960 h 213359"/>
                  <a:gd name="connsiteX11" fmla="*/ 87630 w 205105"/>
                  <a:gd name="connsiteY11" fmla="*/ 187960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5105" h="213359">
                    <a:moveTo>
                      <a:pt x="0" y="0"/>
                    </a:moveTo>
                    <a:lnTo>
                      <a:pt x="90170" y="0"/>
                    </a:lnTo>
                    <a:cubicBezTo>
                      <a:pt x="158750" y="0"/>
                      <a:pt x="205105" y="43180"/>
                      <a:pt x="205105" y="106680"/>
                    </a:cubicBezTo>
                    <a:cubicBezTo>
                      <a:pt x="205105" y="170180"/>
                      <a:pt x="158750" y="213360"/>
                      <a:pt x="90170" y="213360"/>
                    </a:cubicBezTo>
                    <a:lnTo>
                      <a:pt x="0" y="213360"/>
                    </a:lnTo>
                    <a:lnTo>
                      <a:pt x="0" y="0"/>
                    </a:lnTo>
                    <a:close/>
                    <a:moveTo>
                      <a:pt x="87630" y="187325"/>
                    </a:moveTo>
                    <a:cubicBezTo>
                      <a:pt x="140335" y="187325"/>
                      <a:pt x="173990" y="154940"/>
                      <a:pt x="173990" y="107315"/>
                    </a:cubicBezTo>
                    <a:cubicBezTo>
                      <a:pt x="173990" y="59690"/>
                      <a:pt x="140335" y="27305"/>
                      <a:pt x="87630" y="27305"/>
                    </a:cubicBezTo>
                    <a:lnTo>
                      <a:pt x="29845" y="27305"/>
                    </a:lnTo>
                    <a:lnTo>
                      <a:pt x="29845" y="187960"/>
                    </a:lnTo>
                    <a:lnTo>
                      <a:pt x="87630" y="18796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6" name="Freeform 795">
                <a:extLst>
                  <a:ext uri="{FF2B5EF4-FFF2-40B4-BE49-F238E27FC236}">
                    <a16:creationId xmlns:a16="http://schemas.microsoft.com/office/drawing/2014/main" id="{BC9D273B-2F3E-3829-4BA5-AD2ECE1CDA7D}"/>
                  </a:ext>
                </a:extLst>
              </p:cNvPr>
              <p:cNvSpPr/>
              <p:nvPr/>
            </p:nvSpPr>
            <p:spPr>
              <a:xfrm>
                <a:off x="6118207" y="3051880"/>
                <a:ext cx="86994" cy="163829"/>
              </a:xfrm>
              <a:custGeom>
                <a:avLst/>
                <a:gdLst>
                  <a:gd name="connsiteX0" fmla="*/ 86995 w 86994"/>
                  <a:gd name="connsiteY0" fmla="*/ 0 h 163829"/>
                  <a:gd name="connsiteX1" fmla="*/ 86995 w 86994"/>
                  <a:gd name="connsiteY1" fmla="*/ 28575 h 163829"/>
                  <a:gd name="connsiteX2" fmla="*/ 80010 w 86994"/>
                  <a:gd name="connsiteY2" fmla="*/ 28575 h 163829"/>
                  <a:gd name="connsiteX3" fmla="*/ 29210 w 86994"/>
                  <a:gd name="connsiteY3" fmla="*/ 83185 h 163829"/>
                  <a:gd name="connsiteX4" fmla="*/ 29210 w 86994"/>
                  <a:gd name="connsiteY4" fmla="*/ 163830 h 163829"/>
                  <a:gd name="connsiteX5" fmla="*/ 0 w 86994"/>
                  <a:gd name="connsiteY5" fmla="*/ 163830 h 163829"/>
                  <a:gd name="connsiteX6" fmla="*/ 0 w 86994"/>
                  <a:gd name="connsiteY6" fmla="*/ 2540 h 163829"/>
                  <a:gd name="connsiteX7" fmla="*/ 27940 w 86994"/>
                  <a:gd name="connsiteY7" fmla="*/ 2540 h 163829"/>
                  <a:gd name="connsiteX8" fmla="*/ 27940 w 86994"/>
                  <a:gd name="connsiteY8" fmla="*/ 29845 h 163829"/>
                  <a:gd name="connsiteX9" fmla="*/ 86995 w 86994"/>
                  <a:gd name="connsiteY9" fmla="*/ 0 h 163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94" h="163829">
                    <a:moveTo>
                      <a:pt x="86995" y="0"/>
                    </a:moveTo>
                    <a:lnTo>
                      <a:pt x="86995" y="28575"/>
                    </a:lnTo>
                    <a:cubicBezTo>
                      <a:pt x="84455" y="28575"/>
                      <a:pt x="82550" y="28575"/>
                      <a:pt x="80010" y="28575"/>
                    </a:cubicBezTo>
                    <a:cubicBezTo>
                      <a:pt x="48895" y="28575"/>
                      <a:pt x="29210" y="47625"/>
                      <a:pt x="29210" y="83185"/>
                    </a:cubicBezTo>
                    <a:lnTo>
                      <a:pt x="29210" y="163830"/>
                    </a:lnTo>
                    <a:lnTo>
                      <a:pt x="0" y="163830"/>
                    </a:lnTo>
                    <a:lnTo>
                      <a:pt x="0" y="2540"/>
                    </a:lnTo>
                    <a:lnTo>
                      <a:pt x="27940" y="2540"/>
                    </a:lnTo>
                    <a:lnTo>
                      <a:pt x="27940" y="29845"/>
                    </a:lnTo>
                    <a:cubicBezTo>
                      <a:pt x="38735" y="10160"/>
                      <a:pt x="59055" y="0"/>
                      <a:pt x="86995" y="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7" name="Freeform 796">
                <a:extLst>
                  <a:ext uri="{FF2B5EF4-FFF2-40B4-BE49-F238E27FC236}">
                    <a16:creationId xmlns:a16="http://schemas.microsoft.com/office/drawing/2014/main" id="{D1341B73-1664-43A6-1A51-FB4F354D9B27}"/>
                  </a:ext>
                </a:extLst>
              </p:cNvPr>
              <p:cNvSpPr/>
              <p:nvPr/>
            </p:nvSpPr>
            <p:spPr>
              <a:xfrm>
                <a:off x="6236317" y="2984570"/>
                <a:ext cx="39370" cy="230504"/>
              </a:xfrm>
              <a:custGeom>
                <a:avLst/>
                <a:gdLst>
                  <a:gd name="connsiteX0" fmla="*/ 0 w 39370"/>
                  <a:gd name="connsiteY0" fmla="*/ 19050 h 230504"/>
                  <a:gd name="connsiteX1" fmla="*/ 19685 w 39370"/>
                  <a:gd name="connsiteY1" fmla="*/ 0 h 230504"/>
                  <a:gd name="connsiteX2" fmla="*/ 39370 w 39370"/>
                  <a:gd name="connsiteY2" fmla="*/ 18415 h 230504"/>
                  <a:gd name="connsiteX3" fmla="*/ 19685 w 39370"/>
                  <a:gd name="connsiteY3" fmla="*/ 38100 h 230504"/>
                  <a:gd name="connsiteX4" fmla="*/ 0 w 39370"/>
                  <a:gd name="connsiteY4" fmla="*/ 19050 h 230504"/>
                  <a:gd name="connsiteX5" fmla="*/ 5080 w 39370"/>
                  <a:gd name="connsiteY5" fmla="*/ 69215 h 230504"/>
                  <a:gd name="connsiteX6" fmla="*/ 34290 w 39370"/>
                  <a:gd name="connsiteY6" fmla="*/ 69215 h 230504"/>
                  <a:gd name="connsiteX7" fmla="*/ 34290 w 39370"/>
                  <a:gd name="connsiteY7" fmla="*/ 230505 h 230504"/>
                  <a:gd name="connsiteX8" fmla="*/ 5080 w 39370"/>
                  <a:gd name="connsiteY8" fmla="*/ 230505 h 230504"/>
                  <a:gd name="connsiteX9" fmla="*/ 5080 w 39370"/>
                  <a:gd name="connsiteY9" fmla="*/ 69215 h 23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" h="230504">
                    <a:moveTo>
                      <a:pt x="0" y="19050"/>
                    </a:moveTo>
                    <a:cubicBezTo>
                      <a:pt x="0" y="8255"/>
                      <a:pt x="8255" y="0"/>
                      <a:pt x="19685" y="0"/>
                    </a:cubicBezTo>
                    <a:cubicBezTo>
                      <a:pt x="31115" y="0"/>
                      <a:pt x="39370" y="8255"/>
                      <a:pt x="39370" y="18415"/>
                    </a:cubicBezTo>
                    <a:cubicBezTo>
                      <a:pt x="39370" y="29210"/>
                      <a:pt x="31115" y="38100"/>
                      <a:pt x="19685" y="38100"/>
                    </a:cubicBezTo>
                    <a:cubicBezTo>
                      <a:pt x="8255" y="38100"/>
                      <a:pt x="0" y="29845"/>
                      <a:pt x="0" y="19050"/>
                    </a:cubicBezTo>
                    <a:close/>
                    <a:moveTo>
                      <a:pt x="5080" y="69215"/>
                    </a:moveTo>
                    <a:lnTo>
                      <a:pt x="34290" y="69215"/>
                    </a:lnTo>
                    <a:lnTo>
                      <a:pt x="34290" y="230505"/>
                    </a:lnTo>
                    <a:lnTo>
                      <a:pt x="5080" y="230505"/>
                    </a:lnTo>
                    <a:lnTo>
                      <a:pt x="5080" y="69215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8" name="Freeform 797">
                <a:extLst>
                  <a:ext uri="{FF2B5EF4-FFF2-40B4-BE49-F238E27FC236}">
                    <a16:creationId xmlns:a16="http://schemas.microsoft.com/office/drawing/2014/main" id="{44CDF904-F967-5A98-749F-F2DF989FE35E}"/>
                  </a:ext>
                </a:extLst>
              </p:cNvPr>
              <p:cNvSpPr/>
              <p:nvPr/>
            </p:nvSpPr>
            <p:spPr>
              <a:xfrm>
                <a:off x="6298547" y="3053784"/>
                <a:ext cx="170814" cy="161289"/>
              </a:xfrm>
              <a:custGeom>
                <a:avLst/>
                <a:gdLst>
                  <a:gd name="connsiteX0" fmla="*/ 170815 w 170814"/>
                  <a:gd name="connsiteY0" fmla="*/ 0 h 161289"/>
                  <a:gd name="connsiteX1" fmla="*/ 100330 w 170814"/>
                  <a:gd name="connsiteY1" fmla="*/ 161290 h 161289"/>
                  <a:gd name="connsiteX2" fmla="*/ 70485 w 170814"/>
                  <a:gd name="connsiteY2" fmla="*/ 161290 h 161289"/>
                  <a:gd name="connsiteX3" fmla="*/ 0 w 170814"/>
                  <a:gd name="connsiteY3" fmla="*/ 0 h 161289"/>
                  <a:gd name="connsiteX4" fmla="*/ 30480 w 170814"/>
                  <a:gd name="connsiteY4" fmla="*/ 0 h 161289"/>
                  <a:gd name="connsiteX5" fmla="*/ 85725 w 170814"/>
                  <a:gd name="connsiteY5" fmla="*/ 129540 h 161289"/>
                  <a:gd name="connsiteX6" fmla="*/ 142240 w 170814"/>
                  <a:gd name="connsiteY6" fmla="*/ 0 h 161289"/>
                  <a:gd name="connsiteX7" fmla="*/ 170815 w 170814"/>
                  <a:gd name="connsiteY7" fmla="*/ 0 h 161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0814" h="161289">
                    <a:moveTo>
                      <a:pt x="170815" y="0"/>
                    </a:moveTo>
                    <a:lnTo>
                      <a:pt x="100330" y="161290"/>
                    </a:lnTo>
                    <a:lnTo>
                      <a:pt x="70485" y="161290"/>
                    </a:lnTo>
                    <a:lnTo>
                      <a:pt x="0" y="0"/>
                    </a:lnTo>
                    <a:lnTo>
                      <a:pt x="30480" y="0"/>
                    </a:lnTo>
                    <a:lnTo>
                      <a:pt x="85725" y="129540"/>
                    </a:lnTo>
                    <a:lnTo>
                      <a:pt x="142240" y="0"/>
                    </a:lnTo>
                    <a:lnTo>
                      <a:pt x="170815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9" name="Freeform 798">
                <a:extLst>
                  <a:ext uri="{FF2B5EF4-FFF2-40B4-BE49-F238E27FC236}">
                    <a16:creationId xmlns:a16="http://schemas.microsoft.com/office/drawing/2014/main" id="{DA999BA0-22E8-8F65-DE54-B650E7206605}"/>
                  </a:ext>
                </a:extLst>
              </p:cNvPr>
              <p:cNvSpPr/>
              <p:nvPr/>
            </p:nvSpPr>
            <p:spPr>
              <a:xfrm>
                <a:off x="6476982" y="3051244"/>
                <a:ext cx="161289" cy="165099"/>
              </a:xfrm>
              <a:custGeom>
                <a:avLst/>
                <a:gdLst>
                  <a:gd name="connsiteX0" fmla="*/ 160655 w 161289"/>
                  <a:gd name="connsiteY0" fmla="*/ 92710 h 165099"/>
                  <a:gd name="connsiteX1" fmla="*/ 29845 w 161289"/>
                  <a:gd name="connsiteY1" fmla="*/ 92710 h 165099"/>
                  <a:gd name="connsiteX2" fmla="*/ 88265 w 161289"/>
                  <a:gd name="connsiteY2" fmla="*/ 139700 h 165099"/>
                  <a:gd name="connsiteX3" fmla="*/ 134620 w 161289"/>
                  <a:gd name="connsiteY3" fmla="*/ 120015 h 165099"/>
                  <a:gd name="connsiteX4" fmla="*/ 150495 w 161289"/>
                  <a:gd name="connsiteY4" fmla="*/ 139065 h 165099"/>
                  <a:gd name="connsiteX5" fmla="*/ 86995 w 161289"/>
                  <a:gd name="connsiteY5" fmla="*/ 165100 h 165099"/>
                  <a:gd name="connsiteX6" fmla="*/ 0 w 161289"/>
                  <a:gd name="connsiteY6" fmla="*/ 82550 h 165099"/>
                  <a:gd name="connsiteX7" fmla="*/ 81280 w 161289"/>
                  <a:gd name="connsiteY7" fmla="*/ 0 h 165099"/>
                  <a:gd name="connsiteX8" fmla="*/ 161290 w 161289"/>
                  <a:gd name="connsiteY8" fmla="*/ 83185 h 165099"/>
                  <a:gd name="connsiteX9" fmla="*/ 160655 w 161289"/>
                  <a:gd name="connsiteY9" fmla="*/ 92710 h 165099"/>
                  <a:gd name="connsiteX10" fmla="*/ 29210 w 161289"/>
                  <a:gd name="connsiteY10" fmla="*/ 71755 h 165099"/>
                  <a:gd name="connsiteX11" fmla="*/ 132715 w 161289"/>
                  <a:gd name="connsiteY11" fmla="*/ 71755 h 165099"/>
                  <a:gd name="connsiteX12" fmla="*/ 80645 w 161289"/>
                  <a:gd name="connsiteY12" fmla="*/ 25400 h 165099"/>
                  <a:gd name="connsiteX13" fmla="*/ 29210 w 161289"/>
                  <a:gd name="connsiteY13" fmla="*/ 71755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1289" h="165099">
                    <a:moveTo>
                      <a:pt x="160655" y="92710"/>
                    </a:moveTo>
                    <a:lnTo>
                      <a:pt x="29845" y="92710"/>
                    </a:lnTo>
                    <a:cubicBezTo>
                      <a:pt x="33655" y="121285"/>
                      <a:pt x="56515" y="139700"/>
                      <a:pt x="88265" y="139700"/>
                    </a:cubicBezTo>
                    <a:cubicBezTo>
                      <a:pt x="107315" y="139700"/>
                      <a:pt x="123190" y="133350"/>
                      <a:pt x="134620" y="120015"/>
                    </a:cubicBezTo>
                    <a:lnTo>
                      <a:pt x="150495" y="139065"/>
                    </a:lnTo>
                    <a:cubicBezTo>
                      <a:pt x="135890" y="156210"/>
                      <a:pt x="113665" y="165100"/>
                      <a:pt x="86995" y="165100"/>
                    </a:cubicBezTo>
                    <a:cubicBezTo>
                      <a:pt x="34925" y="165100"/>
                      <a:pt x="0" y="130810"/>
                      <a:pt x="0" y="82550"/>
                    </a:cubicBezTo>
                    <a:cubicBezTo>
                      <a:pt x="0" y="34925"/>
                      <a:pt x="34290" y="0"/>
                      <a:pt x="81280" y="0"/>
                    </a:cubicBezTo>
                    <a:cubicBezTo>
                      <a:pt x="128270" y="0"/>
                      <a:pt x="161290" y="33655"/>
                      <a:pt x="161290" y="83185"/>
                    </a:cubicBezTo>
                    <a:cubicBezTo>
                      <a:pt x="161290" y="86360"/>
                      <a:pt x="160655" y="90170"/>
                      <a:pt x="160655" y="92710"/>
                    </a:cubicBezTo>
                    <a:close/>
                    <a:moveTo>
                      <a:pt x="29210" y="71755"/>
                    </a:moveTo>
                    <a:lnTo>
                      <a:pt x="132715" y="71755"/>
                    </a:lnTo>
                    <a:cubicBezTo>
                      <a:pt x="129540" y="44450"/>
                      <a:pt x="109220" y="25400"/>
                      <a:pt x="80645" y="25400"/>
                    </a:cubicBezTo>
                    <a:cubicBezTo>
                      <a:pt x="53340" y="25400"/>
                      <a:pt x="32385" y="44450"/>
                      <a:pt x="29210" y="7175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0" name="Freeform 799">
                <a:extLst>
                  <a:ext uri="{FF2B5EF4-FFF2-40B4-BE49-F238E27FC236}">
                    <a16:creationId xmlns:a16="http://schemas.microsoft.com/office/drawing/2014/main" id="{0966E1F3-639F-7E56-E4A2-060F78A1E798}"/>
                  </a:ext>
                </a:extLst>
              </p:cNvPr>
              <p:cNvSpPr/>
              <p:nvPr/>
            </p:nvSpPr>
            <p:spPr>
              <a:xfrm>
                <a:off x="6657957" y="3051880"/>
                <a:ext cx="135889" cy="164499"/>
              </a:xfrm>
              <a:custGeom>
                <a:avLst/>
                <a:gdLst>
                  <a:gd name="connsiteX0" fmla="*/ 0 w 135889"/>
                  <a:gd name="connsiteY0" fmla="*/ 146050 h 164499"/>
                  <a:gd name="connsiteX1" fmla="*/ 12065 w 135889"/>
                  <a:gd name="connsiteY1" fmla="*/ 123190 h 164499"/>
                  <a:gd name="connsiteX2" fmla="*/ 68580 w 135889"/>
                  <a:gd name="connsiteY2" fmla="*/ 139700 h 164499"/>
                  <a:gd name="connsiteX3" fmla="*/ 106680 w 135889"/>
                  <a:gd name="connsiteY3" fmla="*/ 117475 h 164499"/>
                  <a:gd name="connsiteX4" fmla="*/ 4445 w 135889"/>
                  <a:gd name="connsiteY4" fmla="*/ 48260 h 164499"/>
                  <a:gd name="connsiteX5" fmla="*/ 71755 w 135889"/>
                  <a:gd name="connsiteY5" fmla="*/ 0 h 164499"/>
                  <a:gd name="connsiteX6" fmla="*/ 130810 w 135889"/>
                  <a:gd name="connsiteY6" fmla="*/ 14605 h 164499"/>
                  <a:gd name="connsiteX7" fmla="*/ 118110 w 135889"/>
                  <a:gd name="connsiteY7" fmla="*/ 37465 h 164499"/>
                  <a:gd name="connsiteX8" fmla="*/ 71755 w 135889"/>
                  <a:gd name="connsiteY8" fmla="*/ 24765 h 164499"/>
                  <a:gd name="connsiteX9" fmla="*/ 33655 w 135889"/>
                  <a:gd name="connsiteY9" fmla="*/ 46990 h 164499"/>
                  <a:gd name="connsiteX10" fmla="*/ 135890 w 135889"/>
                  <a:gd name="connsiteY10" fmla="*/ 116840 h 164499"/>
                  <a:gd name="connsiteX11" fmla="*/ 66040 w 135889"/>
                  <a:gd name="connsiteY11" fmla="*/ 164465 h 164499"/>
                  <a:gd name="connsiteX12" fmla="*/ 0 w 135889"/>
                  <a:gd name="connsiteY12" fmla="*/ 146050 h 16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5889" h="164499">
                    <a:moveTo>
                      <a:pt x="0" y="146050"/>
                    </a:moveTo>
                    <a:lnTo>
                      <a:pt x="12065" y="123190"/>
                    </a:lnTo>
                    <a:cubicBezTo>
                      <a:pt x="26035" y="132715"/>
                      <a:pt x="47625" y="139700"/>
                      <a:pt x="68580" y="139700"/>
                    </a:cubicBezTo>
                    <a:cubicBezTo>
                      <a:pt x="95885" y="139700"/>
                      <a:pt x="106680" y="131445"/>
                      <a:pt x="106680" y="117475"/>
                    </a:cubicBezTo>
                    <a:cubicBezTo>
                      <a:pt x="106680" y="81280"/>
                      <a:pt x="4445" y="112395"/>
                      <a:pt x="4445" y="48260"/>
                    </a:cubicBezTo>
                    <a:cubicBezTo>
                      <a:pt x="4445" y="19050"/>
                      <a:pt x="30480" y="0"/>
                      <a:pt x="71755" y="0"/>
                    </a:cubicBezTo>
                    <a:cubicBezTo>
                      <a:pt x="92710" y="0"/>
                      <a:pt x="116840" y="5715"/>
                      <a:pt x="130810" y="14605"/>
                    </a:cubicBezTo>
                    <a:lnTo>
                      <a:pt x="118110" y="37465"/>
                    </a:lnTo>
                    <a:cubicBezTo>
                      <a:pt x="103505" y="27940"/>
                      <a:pt x="87630" y="24765"/>
                      <a:pt x="71755" y="24765"/>
                    </a:cubicBezTo>
                    <a:cubicBezTo>
                      <a:pt x="46355" y="24765"/>
                      <a:pt x="33655" y="34290"/>
                      <a:pt x="33655" y="46990"/>
                    </a:cubicBezTo>
                    <a:cubicBezTo>
                      <a:pt x="33655" y="85090"/>
                      <a:pt x="135890" y="53975"/>
                      <a:pt x="135890" y="116840"/>
                    </a:cubicBezTo>
                    <a:cubicBezTo>
                      <a:pt x="135890" y="146050"/>
                      <a:pt x="109220" y="164465"/>
                      <a:pt x="66040" y="164465"/>
                    </a:cubicBezTo>
                    <a:cubicBezTo>
                      <a:pt x="40005" y="165100"/>
                      <a:pt x="13970" y="156845"/>
                      <a:pt x="0" y="1460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1" name="Freeform 800">
                <a:extLst>
                  <a:ext uri="{FF2B5EF4-FFF2-40B4-BE49-F238E27FC236}">
                    <a16:creationId xmlns:a16="http://schemas.microsoft.com/office/drawing/2014/main" id="{7C50B648-C59F-B760-1E83-0E6AF6A42AA3}"/>
                  </a:ext>
                </a:extLst>
              </p:cNvPr>
              <p:cNvSpPr/>
              <p:nvPr/>
            </p:nvSpPr>
            <p:spPr>
              <a:xfrm>
                <a:off x="6917672" y="3001715"/>
                <a:ext cx="183514" cy="213359"/>
              </a:xfrm>
              <a:custGeom>
                <a:avLst/>
                <a:gdLst>
                  <a:gd name="connsiteX0" fmla="*/ 183515 w 183514"/>
                  <a:gd name="connsiteY0" fmla="*/ 0 h 213359"/>
                  <a:gd name="connsiteX1" fmla="*/ 183515 w 183514"/>
                  <a:gd name="connsiteY1" fmla="*/ 213360 h 213359"/>
                  <a:gd name="connsiteX2" fmla="*/ 153035 w 183514"/>
                  <a:gd name="connsiteY2" fmla="*/ 213360 h 213359"/>
                  <a:gd name="connsiteX3" fmla="*/ 153035 w 183514"/>
                  <a:gd name="connsiteY3" fmla="*/ 118110 h 213359"/>
                  <a:gd name="connsiteX4" fmla="*/ 30479 w 183514"/>
                  <a:gd name="connsiteY4" fmla="*/ 118110 h 213359"/>
                  <a:gd name="connsiteX5" fmla="*/ 30479 w 183514"/>
                  <a:gd name="connsiteY5" fmla="*/ 213360 h 213359"/>
                  <a:gd name="connsiteX6" fmla="*/ 0 w 183514"/>
                  <a:gd name="connsiteY6" fmla="*/ 213360 h 213359"/>
                  <a:gd name="connsiteX7" fmla="*/ 0 w 183514"/>
                  <a:gd name="connsiteY7" fmla="*/ 0 h 213359"/>
                  <a:gd name="connsiteX8" fmla="*/ 30479 w 183514"/>
                  <a:gd name="connsiteY8" fmla="*/ 0 h 213359"/>
                  <a:gd name="connsiteX9" fmla="*/ 30479 w 183514"/>
                  <a:gd name="connsiteY9" fmla="*/ 91440 h 213359"/>
                  <a:gd name="connsiteX10" fmla="*/ 153035 w 183514"/>
                  <a:gd name="connsiteY10" fmla="*/ 91440 h 213359"/>
                  <a:gd name="connsiteX11" fmla="*/ 153035 w 183514"/>
                  <a:gd name="connsiteY11" fmla="*/ 0 h 213359"/>
                  <a:gd name="connsiteX12" fmla="*/ 183515 w 183514"/>
                  <a:gd name="connsiteY12" fmla="*/ 0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514" h="213359">
                    <a:moveTo>
                      <a:pt x="183515" y="0"/>
                    </a:moveTo>
                    <a:lnTo>
                      <a:pt x="183515" y="213360"/>
                    </a:lnTo>
                    <a:lnTo>
                      <a:pt x="153035" y="213360"/>
                    </a:lnTo>
                    <a:lnTo>
                      <a:pt x="153035" y="118110"/>
                    </a:lnTo>
                    <a:lnTo>
                      <a:pt x="30479" y="118110"/>
                    </a:lnTo>
                    <a:lnTo>
                      <a:pt x="30479" y="213360"/>
                    </a:lnTo>
                    <a:lnTo>
                      <a:pt x="0" y="213360"/>
                    </a:lnTo>
                    <a:lnTo>
                      <a:pt x="0" y="0"/>
                    </a:lnTo>
                    <a:lnTo>
                      <a:pt x="30479" y="0"/>
                    </a:lnTo>
                    <a:lnTo>
                      <a:pt x="30479" y="91440"/>
                    </a:lnTo>
                    <a:lnTo>
                      <a:pt x="153035" y="91440"/>
                    </a:lnTo>
                    <a:lnTo>
                      <a:pt x="153035" y="0"/>
                    </a:lnTo>
                    <a:lnTo>
                      <a:pt x="183515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3" name="Freeform 802">
                <a:extLst>
                  <a:ext uri="{FF2B5EF4-FFF2-40B4-BE49-F238E27FC236}">
                    <a16:creationId xmlns:a16="http://schemas.microsoft.com/office/drawing/2014/main" id="{D8306CB8-60E6-7D46-4E2A-5162C426C95A}"/>
                  </a:ext>
                </a:extLst>
              </p:cNvPr>
              <p:cNvSpPr/>
              <p:nvPr/>
            </p:nvSpPr>
            <p:spPr>
              <a:xfrm>
                <a:off x="7159606" y="3053784"/>
                <a:ext cx="151764" cy="163194"/>
              </a:xfrm>
              <a:custGeom>
                <a:avLst/>
                <a:gdLst>
                  <a:gd name="connsiteX0" fmla="*/ 151765 w 151764"/>
                  <a:gd name="connsiteY0" fmla="*/ 0 h 163194"/>
                  <a:gd name="connsiteX1" fmla="*/ 151765 w 151764"/>
                  <a:gd name="connsiteY1" fmla="*/ 161290 h 163194"/>
                  <a:gd name="connsiteX2" fmla="*/ 123825 w 151764"/>
                  <a:gd name="connsiteY2" fmla="*/ 161290 h 163194"/>
                  <a:gd name="connsiteX3" fmla="*/ 123825 w 151764"/>
                  <a:gd name="connsiteY3" fmla="*/ 137160 h 163194"/>
                  <a:gd name="connsiteX4" fmla="*/ 69215 w 151764"/>
                  <a:gd name="connsiteY4" fmla="*/ 163195 h 163194"/>
                  <a:gd name="connsiteX5" fmla="*/ 0 w 151764"/>
                  <a:gd name="connsiteY5" fmla="*/ 92710 h 163194"/>
                  <a:gd name="connsiteX6" fmla="*/ 0 w 151764"/>
                  <a:gd name="connsiteY6" fmla="*/ 0 h 163194"/>
                  <a:gd name="connsiteX7" fmla="*/ 29210 w 151764"/>
                  <a:gd name="connsiteY7" fmla="*/ 0 h 163194"/>
                  <a:gd name="connsiteX8" fmla="*/ 29210 w 151764"/>
                  <a:gd name="connsiteY8" fmla="*/ 89535 h 163194"/>
                  <a:gd name="connsiteX9" fmla="*/ 73025 w 151764"/>
                  <a:gd name="connsiteY9" fmla="*/ 137160 h 163194"/>
                  <a:gd name="connsiteX10" fmla="*/ 123190 w 151764"/>
                  <a:gd name="connsiteY10" fmla="*/ 83820 h 163194"/>
                  <a:gd name="connsiteX11" fmla="*/ 123190 w 151764"/>
                  <a:gd name="connsiteY11" fmla="*/ 0 h 163194"/>
                  <a:gd name="connsiteX12" fmla="*/ 151765 w 151764"/>
                  <a:gd name="connsiteY12" fmla="*/ 0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1764" h="163194">
                    <a:moveTo>
                      <a:pt x="151765" y="0"/>
                    </a:moveTo>
                    <a:lnTo>
                      <a:pt x="151765" y="161290"/>
                    </a:lnTo>
                    <a:lnTo>
                      <a:pt x="123825" y="161290"/>
                    </a:lnTo>
                    <a:lnTo>
                      <a:pt x="123825" y="137160"/>
                    </a:lnTo>
                    <a:cubicBezTo>
                      <a:pt x="111760" y="153670"/>
                      <a:pt x="92075" y="163195"/>
                      <a:pt x="69215" y="163195"/>
                    </a:cubicBezTo>
                    <a:cubicBezTo>
                      <a:pt x="27305" y="163195"/>
                      <a:pt x="0" y="140335"/>
                      <a:pt x="0" y="92710"/>
                    </a:cubicBezTo>
                    <a:lnTo>
                      <a:pt x="0" y="0"/>
                    </a:lnTo>
                    <a:lnTo>
                      <a:pt x="29210" y="0"/>
                    </a:lnTo>
                    <a:lnTo>
                      <a:pt x="29210" y="89535"/>
                    </a:lnTo>
                    <a:cubicBezTo>
                      <a:pt x="29210" y="121285"/>
                      <a:pt x="45085" y="137160"/>
                      <a:pt x="73025" y="137160"/>
                    </a:cubicBezTo>
                    <a:cubicBezTo>
                      <a:pt x="103505" y="137160"/>
                      <a:pt x="123190" y="118110"/>
                      <a:pt x="123190" y="83820"/>
                    </a:cubicBezTo>
                    <a:lnTo>
                      <a:pt x="123190" y="0"/>
                    </a:lnTo>
                    <a:lnTo>
                      <a:pt x="151765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4" name="Freeform 803">
                <a:extLst>
                  <a:ext uri="{FF2B5EF4-FFF2-40B4-BE49-F238E27FC236}">
                    <a16:creationId xmlns:a16="http://schemas.microsoft.com/office/drawing/2014/main" id="{3D9EE277-63F5-C4EE-330F-1C1C474378CD}"/>
                  </a:ext>
                </a:extLst>
              </p:cNvPr>
              <p:cNvSpPr/>
              <p:nvPr/>
            </p:nvSpPr>
            <p:spPr>
              <a:xfrm>
                <a:off x="7367251" y="3052502"/>
                <a:ext cx="267970" cy="162572"/>
              </a:xfrm>
              <a:custGeom>
                <a:avLst/>
                <a:gdLst>
                  <a:gd name="connsiteX0" fmla="*/ 267970 w 267970"/>
                  <a:gd name="connsiteY0" fmla="*/ 69863 h 162572"/>
                  <a:gd name="connsiteX1" fmla="*/ 267970 w 267970"/>
                  <a:gd name="connsiteY1" fmla="*/ 162573 h 162572"/>
                  <a:gd name="connsiteX2" fmla="*/ 238760 w 267970"/>
                  <a:gd name="connsiteY2" fmla="*/ 162573 h 162572"/>
                  <a:gd name="connsiteX3" fmla="*/ 238760 w 267970"/>
                  <a:gd name="connsiteY3" fmla="*/ 73038 h 162572"/>
                  <a:gd name="connsiteX4" fmla="*/ 196850 w 267970"/>
                  <a:gd name="connsiteY4" fmla="*/ 26048 h 162572"/>
                  <a:gd name="connsiteX5" fmla="*/ 148590 w 267970"/>
                  <a:gd name="connsiteY5" fmla="*/ 79388 h 162572"/>
                  <a:gd name="connsiteX6" fmla="*/ 148590 w 267970"/>
                  <a:gd name="connsiteY6" fmla="*/ 162573 h 162572"/>
                  <a:gd name="connsiteX7" fmla="*/ 119380 w 267970"/>
                  <a:gd name="connsiteY7" fmla="*/ 162573 h 162572"/>
                  <a:gd name="connsiteX8" fmla="*/ 119380 w 267970"/>
                  <a:gd name="connsiteY8" fmla="*/ 73038 h 162572"/>
                  <a:gd name="connsiteX9" fmla="*/ 77470 w 267970"/>
                  <a:gd name="connsiteY9" fmla="*/ 26048 h 162572"/>
                  <a:gd name="connsiteX10" fmla="*/ 29211 w 267970"/>
                  <a:gd name="connsiteY10" fmla="*/ 79388 h 162572"/>
                  <a:gd name="connsiteX11" fmla="*/ 29211 w 267970"/>
                  <a:gd name="connsiteY11" fmla="*/ 162573 h 162572"/>
                  <a:gd name="connsiteX12" fmla="*/ 0 w 267970"/>
                  <a:gd name="connsiteY12" fmla="*/ 162573 h 162572"/>
                  <a:gd name="connsiteX13" fmla="*/ 0 w 267970"/>
                  <a:gd name="connsiteY13" fmla="*/ 1283 h 162572"/>
                  <a:gd name="connsiteX14" fmla="*/ 27940 w 267970"/>
                  <a:gd name="connsiteY14" fmla="*/ 1283 h 162572"/>
                  <a:gd name="connsiteX15" fmla="*/ 27940 w 267970"/>
                  <a:gd name="connsiteY15" fmla="*/ 25413 h 162572"/>
                  <a:gd name="connsiteX16" fmla="*/ 83820 w 267970"/>
                  <a:gd name="connsiteY16" fmla="*/ 13 h 162572"/>
                  <a:gd name="connsiteX17" fmla="*/ 139700 w 267970"/>
                  <a:gd name="connsiteY17" fmla="*/ 29858 h 162572"/>
                  <a:gd name="connsiteX18" fmla="*/ 201930 w 267970"/>
                  <a:gd name="connsiteY18" fmla="*/ 13 h 162572"/>
                  <a:gd name="connsiteX19" fmla="*/ 267970 w 267970"/>
                  <a:gd name="connsiteY19" fmla="*/ 69863 h 16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67970" h="162572">
                    <a:moveTo>
                      <a:pt x="267970" y="69863"/>
                    </a:moveTo>
                    <a:lnTo>
                      <a:pt x="267970" y="162573"/>
                    </a:lnTo>
                    <a:lnTo>
                      <a:pt x="238760" y="162573"/>
                    </a:lnTo>
                    <a:lnTo>
                      <a:pt x="238760" y="73038"/>
                    </a:lnTo>
                    <a:cubicBezTo>
                      <a:pt x="238760" y="41288"/>
                      <a:pt x="223520" y="26048"/>
                      <a:pt x="196850" y="26048"/>
                    </a:cubicBezTo>
                    <a:cubicBezTo>
                      <a:pt x="167640" y="26048"/>
                      <a:pt x="148590" y="44463"/>
                      <a:pt x="148590" y="79388"/>
                    </a:cubicBezTo>
                    <a:lnTo>
                      <a:pt x="148590" y="162573"/>
                    </a:lnTo>
                    <a:lnTo>
                      <a:pt x="119380" y="162573"/>
                    </a:lnTo>
                    <a:lnTo>
                      <a:pt x="119380" y="73038"/>
                    </a:lnTo>
                    <a:cubicBezTo>
                      <a:pt x="119380" y="41288"/>
                      <a:pt x="104140" y="26048"/>
                      <a:pt x="77470" y="26048"/>
                    </a:cubicBezTo>
                    <a:cubicBezTo>
                      <a:pt x="48261" y="26048"/>
                      <a:pt x="29211" y="44463"/>
                      <a:pt x="29211" y="79388"/>
                    </a:cubicBezTo>
                    <a:lnTo>
                      <a:pt x="29211" y="162573"/>
                    </a:lnTo>
                    <a:lnTo>
                      <a:pt x="0" y="162573"/>
                    </a:lnTo>
                    <a:lnTo>
                      <a:pt x="0" y="1283"/>
                    </a:lnTo>
                    <a:lnTo>
                      <a:pt x="27940" y="1283"/>
                    </a:lnTo>
                    <a:lnTo>
                      <a:pt x="27940" y="25413"/>
                    </a:lnTo>
                    <a:cubicBezTo>
                      <a:pt x="39370" y="8903"/>
                      <a:pt x="59055" y="13"/>
                      <a:pt x="83820" y="13"/>
                    </a:cubicBezTo>
                    <a:cubicBezTo>
                      <a:pt x="108585" y="13"/>
                      <a:pt x="129540" y="9538"/>
                      <a:pt x="139700" y="29858"/>
                    </a:cubicBezTo>
                    <a:cubicBezTo>
                      <a:pt x="151765" y="11443"/>
                      <a:pt x="174625" y="13"/>
                      <a:pt x="201930" y="13"/>
                    </a:cubicBezTo>
                    <a:cubicBezTo>
                      <a:pt x="241300" y="-622"/>
                      <a:pt x="267970" y="22238"/>
                      <a:pt x="267970" y="69863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5" name="Freeform 804">
                <a:extLst>
                  <a:ext uri="{FF2B5EF4-FFF2-40B4-BE49-F238E27FC236}">
                    <a16:creationId xmlns:a16="http://schemas.microsoft.com/office/drawing/2014/main" id="{4E1DA75E-224C-2D1E-AD09-58654CDBE568}"/>
                  </a:ext>
                </a:extLst>
              </p:cNvPr>
              <p:cNvSpPr/>
              <p:nvPr/>
            </p:nvSpPr>
            <p:spPr>
              <a:xfrm>
                <a:off x="7676496" y="3051880"/>
                <a:ext cx="140969" cy="165099"/>
              </a:xfrm>
              <a:custGeom>
                <a:avLst/>
                <a:gdLst>
                  <a:gd name="connsiteX0" fmla="*/ 140970 w 140969"/>
                  <a:gd name="connsiteY0" fmla="*/ 66040 h 165099"/>
                  <a:gd name="connsiteX1" fmla="*/ 140970 w 140969"/>
                  <a:gd name="connsiteY1" fmla="*/ 163830 h 165099"/>
                  <a:gd name="connsiteX2" fmla="*/ 113029 w 140969"/>
                  <a:gd name="connsiteY2" fmla="*/ 163830 h 165099"/>
                  <a:gd name="connsiteX3" fmla="*/ 113029 w 140969"/>
                  <a:gd name="connsiteY3" fmla="*/ 142240 h 165099"/>
                  <a:gd name="connsiteX4" fmla="*/ 59690 w 140969"/>
                  <a:gd name="connsiteY4" fmla="*/ 165100 h 165099"/>
                  <a:gd name="connsiteX5" fmla="*/ 0 w 140969"/>
                  <a:gd name="connsiteY5" fmla="*/ 117475 h 165099"/>
                  <a:gd name="connsiteX6" fmla="*/ 64770 w 140969"/>
                  <a:gd name="connsiteY6" fmla="*/ 70485 h 165099"/>
                  <a:gd name="connsiteX7" fmla="*/ 111125 w 140969"/>
                  <a:gd name="connsiteY7" fmla="*/ 70485 h 165099"/>
                  <a:gd name="connsiteX8" fmla="*/ 111125 w 140969"/>
                  <a:gd name="connsiteY8" fmla="*/ 64770 h 165099"/>
                  <a:gd name="connsiteX9" fmla="*/ 67945 w 140969"/>
                  <a:gd name="connsiteY9" fmla="*/ 26035 h 165099"/>
                  <a:gd name="connsiteX10" fmla="*/ 16510 w 140969"/>
                  <a:gd name="connsiteY10" fmla="*/ 43180 h 165099"/>
                  <a:gd name="connsiteX11" fmla="*/ 4445 w 140969"/>
                  <a:gd name="connsiteY11" fmla="*/ 20955 h 165099"/>
                  <a:gd name="connsiteX12" fmla="*/ 71120 w 140969"/>
                  <a:gd name="connsiteY12" fmla="*/ 0 h 165099"/>
                  <a:gd name="connsiteX13" fmla="*/ 140970 w 140969"/>
                  <a:gd name="connsiteY13" fmla="*/ 66040 h 165099"/>
                  <a:gd name="connsiteX14" fmla="*/ 111760 w 140969"/>
                  <a:gd name="connsiteY14" fmla="*/ 114300 h 165099"/>
                  <a:gd name="connsiteX15" fmla="*/ 111760 w 140969"/>
                  <a:gd name="connsiteY15" fmla="*/ 91440 h 165099"/>
                  <a:gd name="connsiteX16" fmla="*/ 66675 w 140969"/>
                  <a:gd name="connsiteY16" fmla="*/ 91440 h 165099"/>
                  <a:gd name="connsiteX17" fmla="*/ 29210 w 140969"/>
                  <a:gd name="connsiteY17" fmla="*/ 116205 h 165099"/>
                  <a:gd name="connsiteX18" fmla="*/ 64770 w 140969"/>
                  <a:gd name="connsiteY18" fmla="*/ 142240 h 165099"/>
                  <a:gd name="connsiteX19" fmla="*/ 111760 w 140969"/>
                  <a:gd name="connsiteY19" fmla="*/ 11430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69" h="165099">
                    <a:moveTo>
                      <a:pt x="140970" y="66040"/>
                    </a:moveTo>
                    <a:lnTo>
                      <a:pt x="140970" y="163830"/>
                    </a:lnTo>
                    <a:lnTo>
                      <a:pt x="113029" y="163830"/>
                    </a:lnTo>
                    <a:lnTo>
                      <a:pt x="113029" y="142240"/>
                    </a:lnTo>
                    <a:cubicBezTo>
                      <a:pt x="103504" y="156845"/>
                      <a:pt x="85090" y="165100"/>
                      <a:pt x="59690" y="165100"/>
                    </a:cubicBezTo>
                    <a:cubicBezTo>
                      <a:pt x="22860" y="165100"/>
                      <a:pt x="0" y="145415"/>
                      <a:pt x="0" y="117475"/>
                    </a:cubicBezTo>
                    <a:cubicBezTo>
                      <a:pt x="0" y="91440"/>
                      <a:pt x="16510" y="70485"/>
                      <a:pt x="64770" y="70485"/>
                    </a:cubicBezTo>
                    <a:lnTo>
                      <a:pt x="111125" y="70485"/>
                    </a:lnTo>
                    <a:lnTo>
                      <a:pt x="111125" y="64770"/>
                    </a:lnTo>
                    <a:cubicBezTo>
                      <a:pt x="111125" y="40005"/>
                      <a:pt x="96520" y="26035"/>
                      <a:pt x="67945" y="26035"/>
                    </a:cubicBezTo>
                    <a:cubicBezTo>
                      <a:pt x="48895" y="26035"/>
                      <a:pt x="29210" y="33020"/>
                      <a:pt x="16510" y="43180"/>
                    </a:cubicBezTo>
                    <a:lnTo>
                      <a:pt x="4445" y="20955"/>
                    </a:lnTo>
                    <a:cubicBezTo>
                      <a:pt x="20955" y="7620"/>
                      <a:pt x="45085" y="0"/>
                      <a:pt x="71120" y="0"/>
                    </a:cubicBezTo>
                    <a:cubicBezTo>
                      <a:pt x="116204" y="0"/>
                      <a:pt x="140970" y="21590"/>
                      <a:pt x="140970" y="66040"/>
                    </a:cubicBezTo>
                    <a:close/>
                    <a:moveTo>
                      <a:pt x="111760" y="114300"/>
                    </a:moveTo>
                    <a:lnTo>
                      <a:pt x="111760" y="91440"/>
                    </a:lnTo>
                    <a:lnTo>
                      <a:pt x="66675" y="91440"/>
                    </a:lnTo>
                    <a:cubicBezTo>
                      <a:pt x="37465" y="91440"/>
                      <a:pt x="29210" y="102870"/>
                      <a:pt x="29210" y="116205"/>
                    </a:cubicBezTo>
                    <a:cubicBezTo>
                      <a:pt x="29210" y="132080"/>
                      <a:pt x="42545" y="142240"/>
                      <a:pt x="64770" y="142240"/>
                    </a:cubicBezTo>
                    <a:cubicBezTo>
                      <a:pt x="86995" y="142875"/>
                      <a:pt x="104140" y="132715"/>
                      <a:pt x="111760" y="11430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6" name="Freeform 805">
                <a:extLst>
                  <a:ext uri="{FF2B5EF4-FFF2-40B4-BE49-F238E27FC236}">
                    <a16:creationId xmlns:a16="http://schemas.microsoft.com/office/drawing/2014/main" id="{C5735C8A-8145-109F-63A3-4E6ED69EF565}"/>
                  </a:ext>
                </a:extLst>
              </p:cNvPr>
              <p:cNvSpPr/>
              <p:nvPr/>
            </p:nvSpPr>
            <p:spPr>
              <a:xfrm>
                <a:off x="7871440" y="3051880"/>
                <a:ext cx="153670" cy="163194"/>
              </a:xfrm>
              <a:custGeom>
                <a:avLst/>
                <a:gdLst>
                  <a:gd name="connsiteX0" fmla="*/ 153670 w 153670"/>
                  <a:gd name="connsiteY0" fmla="*/ 70485 h 163194"/>
                  <a:gd name="connsiteX1" fmla="*/ 153670 w 153670"/>
                  <a:gd name="connsiteY1" fmla="*/ 163195 h 163194"/>
                  <a:gd name="connsiteX2" fmla="*/ 124460 w 153670"/>
                  <a:gd name="connsiteY2" fmla="*/ 163195 h 163194"/>
                  <a:gd name="connsiteX3" fmla="*/ 124460 w 153670"/>
                  <a:gd name="connsiteY3" fmla="*/ 73660 h 163194"/>
                  <a:gd name="connsiteX4" fmla="*/ 80645 w 153670"/>
                  <a:gd name="connsiteY4" fmla="*/ 26670 h 163194"/>
                  <a:gd name="connsiteX5" fmla="*/ 29210 w 153670"/>
                  <a:gd name="connsiteY5" fmla="*/ 80010 h 163194"/>
                  <a:gd name="connsiteX6" fmla="*/ 29210 w 153670"/>
                  <a:gd name="connsiteY6" fmla="*/ 163195 h 163194"/>
                  <a:gd name="connsiteX7" fmla="*/ 0 w 153670"/>
                  <a:gd name="connsiteY7" fmla="*/ 163195 h 163194"/>
                  <a:gd name="connsiteX8" fmla="*/ 0 w 153670"/>
                  <a:gd name="connsiteY8" fmla="*/ 1905 h 163194"/>
                  <a:gd name="connsiteX9" fmla="*/ 27940 w 153670"/>
                  <a:gd name="connsiteY9" fmla="*/ 1905 h 163194"/>
                  <a:gd name="connsiteX10" fmla="*/ 27940 w 153670"/>
                  <a:gd name="connsiteY10" fmla="*/ 26035 h 163194"/>
                  <a:gd name="connsiteX11" fmla="*/ 86360 w 153670"/>
                  <a:gd name="connsiteY11" fmla="*/ 0 h 163194"/>
                  <a:gd name="connsiteX12" fmla="*/ 153670 w 153670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70" h="163194">
                    <a:moveTo>
                      <a:pt x="153670" y="70485"/>
                    </a:moveTo>
                    <a:lnTo>
                      <a:pt x="153670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5730" y="0"/>
                      <a:pt x="153670" y="22860"/>
                      <a:pt x="153670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7" name="Freeform 806">
                <a:extLst>
                  <a:ext uri="{FF2B5EF4-FFF2-40B4-BE49-F238E27FC236}">
                    <a16:creationId xmlns:a16="http://schemas.microsoft.com/office/drawing/2014/main" id="{E628D86F-CA2E-D8A3-1C73-2AF4D969A047}"/>
                  </a:ext>
                </a:extLst>
              </p:cNvPr>
              <p:cNvSpPr/>
              <p:nvPr/>
            </p:nvSpPr>
            <p:spPr>
              <a:xfrm>
                <a:off x="8133060" y="3001715"/>
                <a:ext cx="224154" cy="213359"/>
              </a:xfrm>
              <a:custGeom>
                <a:avLst/>
                <a:gdLst>
                  <a:gd name="connsiteX0" fmla="*/ 168275 w 224154"/>
                  <a:gd name="connsiteY0" fmla="*/ 160020 h 213359"/>
                  <a:gd name="connsiteX1" fmla="*/ 54610 w 224154"/>
                  <a:gd name="connsiteY1" fmla="*/ 160020 h 213359"/>
                  <a:gd name="connsiteX2" fmla="*/ 31114 w 224154"/>
                  <a:gd name="connsiteY2" fmla="*/ 213360 h 213359"/>
                  <a:gd name="connsiteX3" fmla="*/ 0 w 224154"/>
                  <a:gd name="connsiteY3" fmla="*/ 213360 h 213359"/>
                  <a:gd name="connsiteX4" fmla="*/ 96520 w 224154"/>
                  <a:gd name="connsiteY4" fmla="*/ 0 h 213359"/>
                  <a:gd name="connsiteX5" fmla="*/ 127000 w 224154"/>
                  <a:gd name="connsiteY5" fmla="*/ 0 h 213359"/>
                  <a:gd name="connsiteX6" fmla="*/ 224154 w 224154"/>
                  <a:gd name="connsiteY6" fmla="*/ 213360 h 213359"/>
                  <a:gd name="connsiteX7" fmla="*/ 192404 w 224154"/>
                  <a:gd name="connsiteY7" fmla="*/ 213360 h 213359"/>
                  <a:gd name="connsiteX8" fmla="*/ 168275 w 224154"/>
                  <a:gd name="connsiteY8" fmla="*/ 160020 h 213359"/>
                  <a:gd name="connsiteX9" fmla="*/ 157479 w 224154"/>
                  <a:gd name="connsiteY9" fmla="*/ 135890 h 213359"/>
                  <a:gd name="connsiteX10" fmla="*/ 111760 w 224154"/>
                  <a:gd name="connsiteY10" fmla="*/ 31115 h 213359"/>
                  <a:gd name="connsiteX11" fmla="*/ 66039 w 224154"/>
                  <a:gd name="connsiteY11" fmla="*/ 135890 h 213359"/>
                  <a:gd name="connsiteX12" fmla="*/ 157479 w 224154"/>
                  <a:gd name="connsiteY12" fmla="*/ 135890 h 21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4154" h="213359">
                    <a:moveTo>
                      <a:pt x="168275" y="160020"/>
                    </a:moveTo>
                    <a:lnTo>
                      <a:pt x="54610" y="160020"/>
                    </a:lnTo>
                    <a:lnTo>
                      <a:pt x="31114" y="213360"/>
                    </a:lnTo>
                    <a:lnTo>
                      <a:pt x="0" y="213360"/>
                    </a:lnTo>
                    <a:lnTo>
                      <a:pt x="96520" y="0"/>
                    </a:lnTo>
                    <a:lnTo>
                      <a:pt x="127000" y="0"/>
                    </a:lnTo>
                    <a:lnTo>
                      <a:pt x="224154" y="213360"/>
                    </a:lnTo>
                    <a:lnTo>
                      <a:pt x="192404" y="213360"/>
                    </a:lnTo>
                    <a:lnTo>
                      <a:pt x="168275" y="160020"/>
                    </a:lnTo>
                    <a:close/>
                    <a:moveTo>
                      <a:pt x="157479" y="135890"/>
                    </a:moveTo>
                    <a:lnTo>
                      <a:pt x="111760" y="31115"/>
                    </a:lnTo>
                    <a:lnTo>
                      <a:pt x="66039" y="135890"/>
                    </a:lnTo>
                    <a:lnTo>
                      <a:pt x="157479" y="13589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8" name="Freeform 807">
                <a:extLst>
                  <a:ext uri="{FF2B5EF4-FFF2-40B4-BE49-F238E27FC236}">
                    <a16:creationId xmlns:a16="http://schemas.microsoft.com/office/drawing/2014/main" id="{85A760E5-E4EA-D147-6137-36300F818640}"/>
                  </a:ext>
                </a:extLst>
              </p:cNvPr>
              <p:cNvSpPr/>
              <p:nvPr/>
            </p:nvSpPr>
            <p:spPr>
              <a:xfrm>
                <a:off x="8367374" y="2989015"/>
                <a:ext cx="167639" cy="227964"/>
              </a:xfrm>
              <a:custGeom>
                <a:avLst/>
                <a:gdLst>
                  <a:gd name="connsiteX0" fmla="*/ 167640 w 167639"/>
                  <a:gd name="connsiteY0" fmla="*/ 0 h 227964"/>
                  <a:gd name="connsiteX1" fmla="*/ 167640 w 167639"/>
                  <a:gd name="connsiteY1" fmla="*/ 226060 h 227964"/>
                  <a:gd name="connsiteX2" fmla="*/ 139700 w 167639"/>
                  <a:gd name="connsiteY2" fmla="*/ 226060 h 227964"/>
                  <a:gd name="connsiteX3" fmla="*/ 139700 w 167639"/>
                  <a:gd name="connsiteY3" fmla="*/ 200660 h 227964"/>
                  <a:gd name="connsiteX4" fmla="*/ 81915 w 167639"/>
                  <a:gd name="connsiteY4" fmla="*/ 227965 h 227964"/>
                  <a:gd name="connsiteX5" fmla="*/ 0 w 167639"/>
                  <a:gd name="connsiteY5" fmla="*/ 145415 h 227964"/>
                  <a:gd name="connsiteX6" fmla="*/ 81915 w 167639"/>
                  <a:gd name="connsiteY6" fmla="*/ 62865 h 227964"/>
                  <a:gd name="connsiteX7" fmla="*/ 138430 w 167639"/>
                  <a:gd name="connsiteY7" fmla="*/ 88900 h 227964"/>
                  <a:gd name="connsiteX8" fmla="*/ 138430 w 167639"/>
                  <a:gd name="connsiteY8" fmla="*/ 0 h 227964"/>
                  <a:gd name="connsiteX9" fmla="*/ 167640 w 167639"/>
                  <a:gd name="connsiteY9" fmla="*/ 0 h 227964"/>
                  <a:gd name="connsiteX10" fmla="*/ 139065 w 167639"/>
                  <a:gd name="connsiteY10" fmla="*/ 145415 h 227964"/>
                  <a:gd name="connsiteX11" fmla="*/ 85090 w 167639"/>
                  <a:gd name="connsiteY11" fmla="*/ 88900 h 227964"/>
                  <a:gd name="connsiteX12" fmla="*/ 30480 w 167639"/>
                  <a:gd name="connsiteY12" fmla="*/ 145415 h 227964"/>
                  <a:gd name="connsiteX13" fmla="*/ 85090 w 167639"/>
                  <a:gd name="connsiteY13" fmla="*/ 202565 h 227964"/>
                  <a:gd name="connsiteX14" fmla="*/ 139065 w 167639"/>
                  <a:gd name="connsiteY14" fmla="*/ 145415 h 227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7639" h="227964">
                    <a:moveTo>
                      <a:pt x="167640" y="0"/>
                    </a:moveTo>
                    <a:lnTo>
                      <a:pt x="167640" y="226060"/>
                    </a:lnTo>
                    <a:lnTo>
                      <a:pt x="139700" y="226060"/>
                    </a:lnTo>
                    <a:lnTo>
                      <a:pt x="139700" y="200660"/>
                    </a:lnTo>
                    <a:cubicBezTo>
                      <a:pt x="126365" y="219075"/>
                      <a:pt x="106045" y="227965"/>
                      <a:pt x="81915" y="227965"/>
                    </a:cubicBezTo>
                    <a:cubicBezTo>
                      <a:pt x="34925" y="227965"/>
                      <a:pt x="0" y="194945"/>
                      <a:pt x="0" y="145415"/>
                    </a:cubicBezTo>
                    <a:cubicBezTo>
                      <a:pt x="0" y="95885"/>
                      <a:pt x="34290" y="62865"/>
                      <a:pt x="81915" y="62865"/>
                    </a:cubicBezTo>
                    <a:cubicBezTo>
                      <a:pt x="104775" y="62865"/>
                      <a:pt x="125095" y="71120"/>
                      <a:pt x="138430" y="88900"/>
                    </a:cubicBezTo>
                    <a:lnTo>
                      <a:pt x="138430" y="0"/>
                    </a:lnTo>
                    <a:lnTo>
                      <a:pt x="167640" y="0"/>
                    </a:lnTo>
                    <a:close/>
                    <a:moveTo>
                      <a:pt x="139065" y="145415"/>
                    </a:moveTo>
                    <a:cubicBezTo>
                      <a:pt x="139065" y="111125"/>
                      <a:pt x="115570" y="88900"/>
                      <a:pt x="85090" y="88900"/>
                    </a:cubicBezTo>
                    <a:cubicBezTo>
                      <a:pt x="53975" y="88900"/>
                      <a:pt x="30480" y="111125"/>
                      <a:pt x="30480" y="145415"/>
                    </a:cubicBezTo>
                    <a:cubicBezTo>
                      <a:pt x="30480" y="179705"/>
                      <a:pt x="53975" y="202565"/>
                      <a:pt x="85090" y="202565"/>
                    </a:cubicBezTo>
                    <a:cubicBezTo>
                      <a:pt x="115570" y="202565"/>
                      <a:pt x="139065" y="179705"/>
                      <a:pt x="139065" y="14541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9" name="Freeform 808">
                <a:extLst>
                  <a:ext uri="{FF2B5EF4-FFF2-40B4-BE49-F238E27FC236}">
                    <a16:creationId xmlns:a16="http://schemas.microsoft.com/office/drawing/2014/main" id="{AA5C34CF-5B76-4DA5-8EC3-EDD474BF6668}"/>
                  </a:ext>
                </a:extLst>
              </p:cNvPr>
              <p:cNvSpPr/>
              <p:nvPr/>
            </p:nvSpPr>
            <p:spPr>
              <a:xfrm>
                <a:off x="8562954" y="3053784"/>
                <a:ext cx="170814" cy="161289"/>
              </a:xfrm>
              <a:custGeom>
                <a:avLst/>
                <a:gdLst>
                  <a:gd name="connsiteX0" fmla="*/ 170815 w 170814"/>
                  <a:gd name="connsiteY0" fmla="*/ 0 h 161289"/>
                  <a:gd name="connsiteX1" fmla="*/ 100330 w 170814"/>
                  <a:gd name="connsiteY1" fmla="*/ 161290 h 161289"/>
                  <a:gd name="connsiteX2" fmla="*/ 70485 w 170814"/>
                  <a:gd name="connsiteY2" fmla="*/ 161290 h 161289"/>
                  <a:gd name="connsiteX3" fmla="*/ 0 w 170814"/>
                  <a:gd name="connsiteY3" fmla="*/ 0 h 161289"/>
                  <a:gd name="connsiteX4" fmla="*/ 30480 w 170814"/>
                  <a:gd name="connsiteY4" fmla="*/ 0 h 161289"/>
                  <a:gd name="connsiteX5" fmla="*/ 85725 w 170814"/>
                  <a:gd name="connsiteY5" fmla="*/ 129540 h 161289"/>
                  <a:gd name="connsiteX6" fmla="*/ 142240 w 170814"/>
                  <a:gd name="connsiteY6" fmla="*/ 0 h 161289"/>
                  <a:gd name="connsiteX7" fmla="*/ 170815 w 170814"/>
                  <a:gd name="connsiteY7" fmla="*/ 0 h 161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0814" h="161289">
                    <a:moveTo>
                      <a:pt x="170815" y="0"/>
                    </a:moveTo>
                    <a:lnTo>
                      <a:pt x="100330" y="161290"/>
                    </a:lnTo>
                    <a:lnTo>
                      <a:pt x="70485" y="161290"/>
                    </a:lnTo>
                    <a:lnTo>
                      <a:pt x="0" y="0"/>
                    </a:lnTo>
                    <a:lnTo>
                      <a:pt x="30480" y="0"/>
                    </a:lnTo>
                    <a:lnTo>
                      <a:pt x="85725" y="129540"/>
                    </a:lnTo>
                    <a:lnTo>
                      <a:pt x="142240" y="0"/>
                    </a:lnTo>
                    <a:lnTo>
                      <a:pt x="170815" y="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0" name="Freeform 809">
                <a:extLst>
                  <a:ext uri="{FF2B5EF4-FFF2-40B4-BE49-F238E27FC236}">
                    <a16:creationId xmlns:a16="http://schemas.microsoft.com/office/drawing/2014/main" id="{3ECCF7FE-04E1-51FA-6FDA-7C2941C39391}"/>
                  </a:ext>
                </a:extLst>
              </p:cNvPr>
              <p:cNvSpPr/>
              <p:nvPr/>
            </p:nvSpPr>
            <p:spPr>
              <a:xfrm>
                <a:off x="8742659" y="3051880"/>
                <a:ext cx="140969" cy="165099"/>
              </a:xfrm>
              <a:custGeom>
                <a:avLst/>
                <a:gdLst>
                  <a:gd name="connsiteX0" fmla="*/ 140970 w 140969"/>
                  <a:gd name="connsiteY0" fmla="*/ 66040 h 165099"/>
                  <a:gd name="connsiteX1" fmla="*/ 140970 w 140969"/>
                  <a:gd name="connsiteY1" fmla="*/ 163830 h 165099"/>
                  <a:gd name="connsiteX2" fmla="*/ 113029 w 140969"/>
                  <a:gd name="connsiteY2" fmla="*/ 163830 h 165099"/>
                  <a:gd name="connsiteX3" fmla="*/ 113029 w 140969"/>
                  <a:gd name="connsiteY3" fmla="*/ 142240 h 165099"/>
                  <a:gd name="connsiteX4" fmla="*/ 59689 w 140969"/>
                  <a:gd name="connsiteY4" fmla="*/ 165100 h 165099"/>
                  <a:gd name="connsiteX5" fmla="*/ 0 w 140969"/>
                  <a:gd name="connsiteY5" fmla="*/ 117475 h 165099"/>
                  <a:gd name="connsiteX6" fmla="*/ 64770 w 140969"/>
                  <a:gd name="connsiteY6" fmla="*/ 70485 h 165099"/>
                  <a:gd name="connsiteX7" fmla="*/ 111125 w 140969"/>
                  <a:gd name="connsiteY7" fmla="*/ 70485 h 165099"/>
                  <a:gd name="connsiteX8" fmla="*/ 111125 w 140969"/>
                  <a:gd name="connsiteY8" fmla="*/ 64770 h 165099"/>
                  <a:gd name="connsiteX9" fmla="*/ 67945 w 140969"/>
                  <a:gd name="connsiteY9" fmla="*/ 26035 h 165099"/>
                  <a:gd name="connsiteX10" fmla="*/ 16510 w 140969"/>
                  <a:gd name="connsiteY10" fmla="*/ 43180 h 165099"/>
                  <a:gd name="connsiteX11" fmla="*/ 4445 w 140969"/>
                  <a:gd name="connsiteY11" fmla="*/ 20955 h 165099"/>
                  <a:gd name="connsiteX12" fmla="*/ 71120 w 140969"/>
                  <a:gd name="connsiteY12" fmla="*/ 0 h 165099"/>
                  <a:gd name="connsiteX13" fmla="*/ 140970 w 140969"/>
                  <a:gd name="connsiteY13" fmla="*/ 66040 h 165099"/>
                  <a:gd name="connsiteX14" fmla="*/ 111760 w 140969"/>
                  <a:gd name="connsiteY14" fmla="*/ 114300 h 165099"/>
                  <a:gd name="connsiteX15" fmla="*/ 111760 w 140969"/>
                  <a:gd name="connsiteY15" fmla="*/ 91440 h 165099"/>
                  <a:gd name="connsiteX16" fmla="*/ 66675 w 140969"/>
                  <a:gd name="connsiteY16" fmla="*/ 91440 h 165099"/>
                  <a:gd name="connsiteX17" fmla="*/ 29210 w 140969"/>
                  <a:gd name="connsiteY17" fmla="*/ 116205 h 165099"/>
                  <a:gd name="connsiteX18" fmla="*/ 64770 w 140969"/>
                  <a:gd name="connsiteY18" fmla="*/ 142240 h 165099"/>
                  <a:gd name="connsiteX19" fmla="*/ 111760 w 140969"/>
                  <a:gd name="connsiteY19" fmla="*/ 114300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0969" h="165099">
                    <a:moveTo>
                      <a:pt x="140970" y="66040"/>
                    </a:moveTo>
                    <a:lnTo>
                      <a:pt x="140970" y="163830"/>
                    </a:lnTo>
                    <a:lnTo>
                      <a:pt x="113029" y="163830"/>
                    </a:lnTo>
                    <a:lnTo>
                      <a:pt x="113029" y="142240"/>
                    </a:lnTo>
                    <a:cubicBezTo>
                      <a:pt x="103504" y="156845"/>
                      <a:pt x="85089" y="165100"/>
                      <a:pt x="59689" y="165100"/>
                    </a:cubicBezTo>
                    <a:cubicBezTo>
                      <a:pt x="22860" y="165100"/>
                      <a:pt x="0" y="145415"/>
                      <a:pt x="0" y="117475"/>
                    </a:cubicBezTo>
                    <a:cubicBezTo>
                      <a:pt x="0" y="91440"/>
                      <a:pt x="16510" y="70485"/>
                      <a:pt x="64770" y="70485"/>
                    </a:cubicBezTo>
                    <a:lnTo>
                      <a:pt x="111125" y="70485"/>
                    </a:lnTo>
                    <a:lnTo>
                      <a:pt x="111125" y="64770"/>
                    </a:lnTo>
                    <a:cubicBezTo>
                      <a:pt x="111125" y="40005"/>
                      <a:pt x="96520" y="26035"/>
                      <a:pt x="67945" y="26035"/>
                    </a:cubicBezTo>
                    <a:cubicBezTo>
                      <a:pt x="48895" y="26035"/>
                      <a:pt x="29210" y="33020"/>
                      <a:pt x="16510" y="43180"/>
                    </a:cubicBezTo>
                    <a:lnTo>
                      <a:pt x="4445" y="20955"/>
                    </a:lnTo>
                    <a:cubicBezTo>
                      <a:pt x="20955" y="7620"/>
                      <a:pt x="45085" y="0"/>
                      <a:pt x="71120" y="0"/>
                    </a:cubicBezTo>
                    <a:cubicBezTo>
                      <a:pt x="116204" y="0"/>
                      <a:pt x="140970" y="21590"/>
                      <a:pt x="140970" y="66040"/>
                    </a:cubicBezTo>
                    <a:close/>
                    <a:moveTo>
                      <a:pt x="111760" y="114300"/>
                    </a:moveTo>
                    <a:lnTo>
                      <a:pt x="111760" y="91440"/>
                    </a:lnTo>
                    <a:lnTo>
                      <a:pt x="66675" y="91440"/>
                    </a:lnTo>
                    <a:cubicBezTo>
                      <a:pt x="37464" y="91440"/>
                      <a:pt x="29210" y="102870"/>
                      <a:pt x="29210" y="116205"/>
                    </a:cubicBezTo>
                    <a:cubicBezTo>
                      <a:pt x="29210" y="132080"/>
                      <a:pt x="42545" y="142240"/>
                      <a:pt x="64770" y="142240"/>
                    </a:cubicBezTo>
                    <a:cubicBezTo>
                      <a:pt x="86995" y="142875"/>
                      <a:pt x="104775" y="132715"/>
                      <a:pt x="111760" y="11430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1" name="Freeform 810">
                <a:extLst>
                  <a:ext uri="{FF2B5EF4-FFF2-40B4-BE49-F238E27FC236}">
                    <a16:creationId xmlns:a16="http://schemas.microsoft.com/office/drawing/2014/main" id="{81274922-3211-9766-2E4C-59BDFB8042E5}"/>
                  </a:ext>
                </a:extLst>
              </p:cNvPr>
              <p:cNvSpPr/>
              <p:nvPr/>
            </p:nvSpPr>
            <p:spPr>
              <a:xfrm>
                <a:off x="8937604" y="3051880"/>
                <a:ext cx="153669" cy="163194"/>
              </a:xfrm>
              <a:custGeom>
                <a:avLst/>
                <a:gdLst>
                  <a:gd name="connsiteX0" fmla="*/ 153669 w 153669"/>
                  <a:gd name="connsiteY0" fmla="*/ 70485 h 163194"/>
                  <a:gd name="connsiteX1" fmla="*/ 153669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69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69" y="70485"/>
                    </a:moveTo>
                    <a:lnTo>
                      <a:pt x="153669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6365" y="0"/>
                      <a:pt x="153669" y="22860"/>
                      <a:pt x="153669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2" name="Freeform 811">
                <a:extLst>
                  <a:ext uri="{FF2B5EF4-FFF2-40B4-BE49-F238E27FC236}">
                    <a16:creationId xmlns:a16="http://schemas.microsoft.com/office/drawing/2014/main" id="{2790257B-1FCE-4FE6-82C7-FDD4065B7E14}"/>
                  </a:ext>
                </a:extLst>
              </p:cNvPr>
              <p:cNvSpPr/>
              <p:nvPr/>
            </p:nvSpPr>
            <p:spPr>
              <a:xfrm>
                <a:off x="9131913" y="3051880"/>
                <a:ext cx="151130" cy="165734"/>
              </a:xfrm>
              <a:custGeom>
                <a:avLst/>
                <a:gdLst>
                  <a:gd name="connsiteX0" fmla="*/ 0 w 151130"/>
                  <a:gd name="connsiteY0" fmla="*/ 82550 h 165734"/>
                  <a:gd name="connsiteX1" fmla="*/ 85090 w 151130"/>
                  <a:gd name="connsiteY1" fmla="*/ 0 h 165734"/>
                  <a:gd name="connsiteX2" fmla="*/ 151130 w 151130"/>
                  <a:gd name="connsiteY2" fmla="*/ 34290 h 165734"/>
                  <a:gd name="connsiteX3" fmla="*/ 128905 w 151130"/>
                  <a:gd name="connsiteY3" fmla="*/ 48895 h 165734"/>
                  <a:gd name="connsiteX4" fmla="*/ 85090 w 151130"/>
                  <a:gd name="connsiteY4" fmla="*/ 26035 h 165734"/>
                  <a:gd name="connsiteX5" fmla="*/ 29845 w 151130"/>
                  <a:gd name="connsiteY5" fmla="*/ 82550 h 165734"/>
                  <a:gd name="connsiteX6" fmla="*/ 85090 w 151130"/>
                  <a:gd name="connsiteY6" fmla="*/ 139700 h 165734"/>
                  <a:gd name="connsiteX7" fmla="*/ 128905 w 151130"/>
                  <a:gd name="connsiteY7" fmla="*/ 116840 h 165734"/>
                  <a:gd name="connsiteX8" fmla="*/ 151130 w 151130"/>
                  <a:gd name="connsiteY8" fmla="*/ 130810 h 165734"/>
                  <a:gd name="connsiteX9" fmla="*/ 85090 w 151130"/>
                  <a:gd name="connsiteY9" fmla="*/ 165735 h 165734"/>
                  <a:gd name="connsiteX10" fmla="*/ 0 w 151130"/>
                  <a:gd name="connsiteY10" fmla="*/ 82550 h 165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1130" h="165734">
                    <a:moveTo>
                      <a:pt x="0" y="82550"/>
                    </a:moveTo>
                    <a:cubicBezTo>
                      <a:pt x="0" y="34290"/>
                      <a:pt x="35560" y="0"/>
                      <a:pt x="85090" y="0"/>
                    </a:cubicBezTo>
                    <a:cubicBezTo>
                      <a:pt x="114300" y="0"/>
                      <a:pt x="138430" y="12065"/>
                      <a:pt x="151130" y="34290"/>
                    </a:cubicBezTo>
                    <a:lnTo>
                      <a:pt x="128905" y="48895"/>
                    </a:lnTo>
                    <a:cubicBezTo>
                      <a:pt x="118745" y="33020"/>
                      <a:pt x="102870" y="26035"/>
                      <a:pt x="85090" y="26035"/>
                    </a:cubicBezTo>
                    <a:cubicBezTo>
                      <a:pt x="53340" y="26035"/>
                      <a:pt x="29845" y="48260"/>
                      <a:pt x="29845" y="82550"/>
                    </a:cubicBezTo>
                    <a:cubicBezTo>
                      <a:pt x="29845" y="117475"/>
                      <a:pt x="53340" y="139700"/>
                      <a:pt x="85090" y="139700"/>
                    </a:cubicBezTo>
                    <a:cubicBezTo>
                      <a:pt x="102870" y="139700"/>
                      <a:pt x="118745" y="132080"/>
                      <a:pt x="128905" y="116840"/>
                    </a:cubicBezTo>
                    <a:lnTo>
                      <a:pt x="151130" y="130810"/>
                    </a:lnTo>
                    <a:cubicBezTo>
                      <a:pt x="138430" y="153670"/>
                      <a:pt x="114300" y="165735"/>
                      <a:pt x="85090" y="165735"/>
                    </a:cubicBezTo>
                    <a:cubicBezTo>
                      <a:pt x="35560" y="165100"/>
                      <a:pt x="0" y="130810"/>
                      <a:pt x="0" y="82550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3" name="Freeform 812">
                <a:extLst>
                  <a:ext uri="{FF2B5EF4-FFF2-40B4-BE49-F238E27FC236}">
                    <a16:creationId xmlns:a16="http://schemas.microsoft.com/office/drawing/2014/main" id="{B3EF5D8C-CEE7-0A4A-03F2-87323A9AAF26}"/>
                  </a:ext>
                </a:extLst>
              </p:cNvPr>
              <p:cNvSpPr/>
              <p:nvPr/>
            </p:nvSpPr>
            <p:spPr>
              <a:xfrm>
                <a:off x="9302728" y="3051244"/>
                <a:ext cx="161289" cy="165099"/>
              </a:xfrm>
              <a:custGeom>
                <a:avLst/>
                <a:gdLst>
                  <a:gd name="connsiteX0" fmla="*/ 160655 w 161289"/>
                  <a:gd name="connsiteY0" fmla="*/ 92710 h 165099"/>
                  <a:gd name="connsiteX1" fmla="*/ 29845 w 161289"/>
                  <a:gd name="connsiteY1" fmla="*/ 92710 h 165099"/>
                  <a:gd name="connsiteX2" fmla="*/ 88265 w 161289"/>
                  <a:gd name="connsiteY2" fmla="*/ 139700 h 165099"/>
                  <a:gd name="connsiteX3" fmla="*/ 134620 w 161289"/>
                  <a:gd name="connsiteY3" fmla="*/ 120015 h 165099"/>
                  <a:gd name="connsiteX4" fmla="*/ 150495 w 161289"/>
                  <a:gd name="connsiteY4" fmla="*/ 139065 h 165099"/>
                  <a:gd name="connsiteX5" fmla="*/ 86995 w 161289"/>
                  <a:gd name="connsiteY5" fmla="*/ 165100 h 165099"/>
                  <a:gd name="connsiteX6" fmla="*/ 0 w 161289"/>
                  <a:gd name="connsiteY6" fmla="*/ 82550 h 165099"/>
                  <a:gd name="connsiteX7" fmla="*/ 81280 w 161289"/>
                  <a:gd name="connsiteY7" fmla="*/ 0 h 165099"/>
                  <a:gd name="connsiteX8" fmla="*/ 161290 w 161289"/>
                  <a:gd name="connsiteY8" fmla="*/ 83185 h 165099"/>
                  <a:gd name="connsiteX9" fmla="*/ 160655 w 161289"/>
                  <a:gd name="connsiteY9" fmla="*/ 92710 h 165099"/>
                  <a:gd name="connsiteX10" fmla="*/ 29845 w 161289"/>
                  <a:gd name="connsiteY10" fmla="*/ 71755 h 165099"/>
                  <a:gd name="connsiteX11" fmla="*/ 133350 w 161289"/>
                  <a:gd name="connsiteY11" fmla="*/ 71755 h 165099"/>
                  <a:gd name="connsiteX12" fmla="*/ 81280 w 161289"/>
                  <a:gd name="connsiteY12" fmla="*/ 25400 h 165099"/>
                  <a:gd name="connsiteX13" fmla="*/ 29845 w 161289"/>
                  <a:gd name="connsiteY13" fmla="*/ 71755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1289" h="165099">
                    <a:moveTo>
                      <a:pt x="160655" y="92710"/>
                    </a:moveTo>
                    <a:lnTo>
                      <a:pt x="29845" y="92710"/>
                    </a:lnTo>
                    <a:cubicBezTo>
                      <a:pt x="33655" y="121285"/>
                      <a:pt x="56515" y="139700"/>
                      <a:pt x="88265" y="139700"/>
                    </a:cubicBezTo>
                    <a:cubicBezTo>
                      <a:pt x="107315" y="139700"/>
                      <a:pt x="123190" y="133350"/>
                      <a:pt x="134620" y="120015"/>
                    </a:cubicBezTo>
                    <a:lnTo>
                      <a:pt x="150495" y="139065"/>
                    </a:lnTo>
                    <a:cubicBezTo>
                      <a:pt x="135890" y="156210"/>
                      <a:pt x="113665" y="165100"/>
                      <a:pt x="86995" y="165100"/>
                    </a:cubicBezTo>
                    <a:cubicBezTo>
                      <a:pt x="34925" y="165100"/>
                      <a:pt x="0" y="130810"/>
                      <a:pt x="0" y="82550"/>
                    </a:cubicBezTo>
                    <a:cubicBezTo>
                      <a:pt x="0" y="34925"/>
                      <a:pt x="34290" y="0"/>
                      <a:pt x="81280" y="0"/>
                    </a:cubicBezTo>
                    <a:cubicBezTo>
                      <a:pt x="128270" y="0"/>
                      <a:pt x="161290" y="33655"/>
                      <a:pt x="161290" y="83185"/>
                    </a:cubicBezTo>
                    <a:cubicBezTo>
                      <a:pt x="161290" y="86360"/>
                      <a:pt x="161290" y="90170"/>
                      <a:pt x="160655" y="92710"/>
                    </a:cubicBezTo>
                    <a:close/>
                    <a:moveTo>
                      <a:pt x="29845" y="71755"/>
                    </a:moveTo>
                    <a:lnTo>
                      <a:pt x="133350" y="71755"/>
                    </a:lnTo>
                    <a:cubicBezTo>
                      <a:pt x="130175" y="44450"/>
                      <a:pt x="109855" y="25400"/>
                      <a:pt x="81280" y="25400"/>
                    </a:cubicBezTo>
                    <a:cubicBezTo>
                      <a:pt x="53340" y="25400"/>
                      <a:pt x="33020" y="44450"/>
                      <a:pt x="29845" y="7175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4" name="Freeform 813">
                <a:extLst>
                  <a:ext uri="{FF2B5EF4-FFF2-40B4-BE49-F238E27FC236}">
                    <a16:creationId xmlns:a16="http://schemas.microsoft.com/office/drawing/2014/main" id="{BD1911E6-73A1-7126-7B6C-0AFB23667CF6}"/>
                  </a:ext>
                </a:extLst>
              </p:cNvPr>
              <p:cNvSpPr/>
              <p:nvPr/>
            </p:nvSpPr>
            <p:spPr>
              <a:xfrm>
                <a:off x="9505293" y="3052502"/>
                <a:ext cx="267969" cy="162572"/>
              </a:xfrm>
              <a:custGeom>
                <a:avLst/>
                <a:gdLst>
                  <a:gd name="connsiteX0" fmla="*/ 267969 w 267969"/>
                  <a:gd name="connsiteY0" fmla="*/ 69863 h 162572"/>
                  <a:gd name="connsiteX1" fmla="*/ 267969 w 267969"/>
                  <a:gd name="connsiteY1" fmla="*/ 162573 h 162572"/>
                  <a:gd name="connsiteX2" fmla="*/ 238760 w 267969"/>
                  <a:gd name="connsiteY2" fmla="*/ 162573 h 162572"/>
                  <a:gd name="connsiteX3" fmla="*/ 238760 w 267969"/>
                  <a:gd name="connsiteY3" fmla="*/ 73038 h 162572"/>
                  <a:gd name="connsiteX4" fmla="*/ 196850 w 267969"/>
                  <a:gd name="connsiteY4" fmla="*/ 26048 h 162572"/>
                  <a:gd name="connsiteX5" fmla="*/ 148590 w 267969"/>
                  <a:gd name="connsiteY5" fmla="*/ 79388 h 162572"/>
                  <a:gd name="connsiteX6" fmla="*/ 148590 w 267969"/>
                  <a:gd name="connsiteY6" fmla="*/ 162573 h 162572"/>
                  <a:gd name="connsiteX7" fmla="*/ 119379 w 267969"/>
                  <a:gd name="connsiteY7" fmla="*/ 162573 h 162572"/>
                  <a:gd name="connsiteX8" fmla="*/ 119379 w 267969"/>
                  <a:gd name="connsiteY8" fmla="*/ 73038 h 162572"/>
                  <a:gd name="connsiteX9" fmla="*/ 77470 w 267969"/>
                  <a:gd name="connsiteY9" fmla="*/ 26048 h 162572"/>
                  <a:gd name="connsiteX10" fmla="*/ 29210 w 267969"/>
                  <a:gd name="connsiteY10" fmla="*/ 79388 h 162572"/>
                  <a:gd name="connsiteX11" fmla="*/ 29210 w 267969"/>
                  <a:gd name="connsiteY11" fmla="*/ 162573 h 162572"/>
                  <a:gd name="connsiteX12" fmla="*/ 0 w 267969"/>
                  <a:gd name="connsiteY12" fmla="*/ 162573 h 162572"/>
                  <a:gd name="connsiteX13" fmla="*/ 0 w 267969"/>
                  <a:gd name="connsiteY13" fmla="*/ 1283 h 162572"/>
                  <a:gd name="connsiteX14" fmla="*/ 27940 w 267969"/>
                  <a:gd name="connsiteY14" fmla="*/ 1283 h 162572"/>
                  <a:gd name="connsiteX15" fmla="*/ 27940 w 267969"/>
                  <a:gd name="connsiteY15" fmla="*/ 25413 h 162572"/>
                  <a:gd name="connsiteX16" fmla="*/ 83820 w 267969"/>
                  <a:gd name="connsiteY16" fmla="*/ 13 h 162572"/>
                  <a:gd name="connsiteX17" fmla="*/ 139700 w 267969"/>
                  <a:gd name="connsiteY17" fmla="*/ 29858 h 162572"/>
                  <a:gd name="connsiteX18" fmla="*/ 201929 w 267969"/>
                  <a:gd name="connsiteY18" fmla="*/ 13 h 162572"/>
                  <a:gd name="connsiteX19" fmla="*/ 267969 w 267969"/>
                  <a:gd name="connsiteY19" fmla="*/ 69863 h 16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67969" h="162572">
                    <a:moveTo>
                      <a:pt x="267969" y="69863"/>
                    </a:moveTo>
                    <a:lnTo>
                      <a:pt x="267969" y="162573"/>
                    </a:lnTo>
                    <a:lnTo>
                      <a:pt x="238760" y="162573"/>
                    </a:lnTo>
                    <a:lnTo>
                      <a:pt x="238760" y="73038"/>
                    </a:lnTo>
                    <a:cubicBezTo>
                      <a:pt x="238760" y="41288"/>
                      <a:pt x="223519" y="26048"/>
                      <a:pt x="196850" y="26048"/>
                    </a:cubicBezTo>
                    <a:cubicBezTo>
                      <a:pt x="167640" y="26048"/>
                      <a:pt x="148590" y="44463"/>
                      <a:pt x="148590" y="79388"/>
                    </a:cubicBezTo>
                    <a:lnTo>
                      <a:pt x="148590" y="162573"/>
                    </a:lnTo>
                    <a:lnTo>
                      <a:pt x="119379" y="162573"/>
                    </a:lnTo>
                    <a:lnTo>
                      <a:pt x="119379" y="73038"/>
                    </a:lnTo>
                    <a:cubicBezTo>
                      <a:pt x="119379" y="41288"/>
                      <a:pt x="104140" y="26048"/>
                      <a:pt x="77470" y="26048"/>
                    </a:cubicBezTo>
                    <a:cubicBezTo>
                      <a:pt x="48260" y="26048"/>
                      <a:pt x="29210" y="44463"/>
                      <a:pt x="29210" y="79388"/>
                    </a:cubicBezTo>
                    <a:lnTo>
                      <a:pt x="29210" y="162573"/>
                    </a:lnTo>
                    <a:lnTo>
                      <a:pt x="0" y="162573"/>
                    </a:lnTo>
                    <a:lnTo>
                      <a:pt x="0" y="1283"/>
                    </a:lnTo>
                    <a:lnTo>
                      <a:pt x="27940" y="1283"/>
                    </a:lnTo>
                    <a:lnTo>
                      <a:pt x="27940" y="25413"/>
                    </a:lnTo>
                    <a:cubicBezTo>
                      <a:pt x="39370" y="8903"/>
                      <a:pt x="59054" y="13"/>
                      <a:pt x="83820" y="13"/>
                    </a:cubicBezTo>
                    <a:cubicBezTo>
                      <a:pt x="108585" y="13"/>
                      <a:pt x="129540" y="9538"/>
                      <a:pt x="139700" y="29858"/>
                    </a:cubicBezTo>
                    <a:cubicBezTo>
                      <a:pt x="151765" y="11443"/>
                      <a:pt x="174625" y="13"/>
                      <a:pt x="201929" y="13"/>
                    </a:cubicBezTo>
                    <a:cubicBezTo>
                      <a:pt x="240665" y="-622"/>
                      <a:pt x="267969" y="22238"/>
                      <a:pt x="267969" y="69863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5" name="Freeform 814">
                <a:extLst>
                  <a:ext uri="{FF2B5EF4-FFF2-40B4-BE49-F238E27FC236}">
                    <a16:creationId xmlns:a16="http://schemas.microsoft.com/office/drawing/2014/main" id="{A1432AE3-E5F8-672D-3700-D4AB53E6BE57}"/>
                  </a:ext>
                </a:extLst>
              </p:cNvPr>
              <p:cNvSpPr/>
              <p:nvPr/>
            </p:nvSpPr>
            <p:spPr>
              <a:xfrm>
                <a:off x="9812633" y="3051244"/>
                <a:ext cx="161289" cy="165099"/>
              </a:xfrm>
              <a:custGeom>
                <a:avLst/>
                <a:gdLst>
                  <a:gd name="connsiteX0" fmla="*/ 160654 w 161289"/>
                  <a:gd name="connsiteY0" fmla="*/ 92710 h 165099"/>
                  <a:gd name="connsiteX1" fmla="*/ 29845 w 161289"/>
                  <a:gd name="connsiteY1" fmla="*/ 92710 h 165099"/>
                  <a:gd name="connsiteX2" fmla="*/ 88264 w 161289"/>
                  <a:gd name="connsiteY2" fmla="*/ 139700 h 165099"/>
                  <a:gd name="connsiteX3" fmla="*/ 134620 w 161289"/>
                  <a:gd name="connsiteY3" fmla="*/ 120015 h 165099"/>
                  <a:gd name="connsiteX4" fmla="*/ 150495 w 161289"/>
                  <a:gd name="connsiteY4" fmla="*/ 139065 h 165099"/>
                  <a:gd name="connsiteX5" fmla="*/ 86995 w 161289"/>
                  <a:gd name="connsiteY5" fmla="*/ 165100 h 165099"/>
                  <a:gd name="connsiteX6" fmla="*/ 0 w 161289"/>
                  <a:gd name="connsiteY6" fmla="*/ 82550 h 165099"/>
                  <a:gd name="connsiteX7" fmla="*/ 81279 w 161289"/>
                  <a:gd name="connsiteY7" fmla="*/ 0 h 165099"/>
                  <a:gd name="connsiteX8" fmla="*/ 161289 w 161289"/>
                  <a:gd name="connsiteY8" fmla="*/ 83185 h 165099"/>
                  <a:gd name="connsiteX9" fmla="*/ 160654 w 161289"/>
                  <a:gd name="connsiteY9" fmla="*/ 92710 h 165099"/>
                  <a:gd name="connsiteX10" fmla="*/ 29845 w 161289"/>
                  <a:gd name="connsiteY10" fmla="*/ 71755 h 165099"/>
                  <a:gd name="connsiteX11" fmla="*/ 133350 w 161289"/>
                  <a:gd name="connsiteY11" fmla="*/ 71755 h 165099"/>
                  <a:gd name="connsiteX12" fmla="*/ 81279 w 161289"/>
                  <a:gd name="connsiteY12" fmla="*/ 25400 h 165099"/>
                  <a:gd name="connsiteX13" fmla="*/ 29845 w 161289"/>
                  <a:gd name="connsiteY13" fmla="*/ 71755 h 16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1289" h="165099">
                    <a:moveTo>
                      <a:pt x="160654" y="92710"/>
                    </a:moveTo>
                    <a:lnTo>
                      <a:pt x="29845" y="92710"/>
                    </a:lnTo>
                    <a:cubicBezTo>
                      <a:pt x="33654" y="121285"/>
                      <a:pt x="56514" y="139700"/>
                      <a:pt x="88264" y="139700"/>
                    </a:cubicBezTo>
                    <a:cubicBezTo>
                      <a:pt x="107314" y="139700"/>
                      <a:pt x="123189" y="133350"/>
                      <a:pt x="134620" y="120015"/>
                    </a:cubicBezTo>
                    <a:lnTo>
                      <a:pt x="150495" y="139065"/>
                    </a:lnTo>
                    <a:cubicBezTo>
                      <a:pt x="135889" y="156210"/>
                      <a:pt x="113664" y="165100"/>
                      <a:pt x="86995" y="165100"/>
                    </a:cubicBezTo>
                    <a:cubicBezTo>
                      <a:pt x="34925" y="165100"/>
                      <a:pt x="0" y="130810"/>
                      <a:pt x="0" y="82550"/>
                    </a:cubicBezTo>
                    <a:cubicBezTo>
                      <a:pt x="0" y="34925"/>
                      <a:pt x="34289" y="0"/>
                      <a:pt x="81279" y="0"/>
                    </a:cubicBezTo>
                    <a:cubicBezTo>
                      <a:pt x="128270" y="0"/>
                      <a:pt x="161289" y="33655"/>
                      <a:pt x="161289" y="83185"/>
                    </a:cubicBezTo>
                    <a:cubicBezTo>
                      <a:pt x="161289" y="86360"/>
                      <a:pt x="160654" y="90170"/>
                      <a:pt x="160654" y="92710"/>
                    </a:cubicBezTo>
                    <a:close/>
                    <a:moveTo>
                      <a:pt x="29845" y="71755"/>
                    </a:moveTo>
                    <a:lnTo>
                      <a:pt x="133350" y="71755"/>
                    </a:lnTo>
                    <a:cubicBezTo>
                      <a:pt x="130175" y="44450"/>
                      <a:pt x="109854" y="25400"/>
                      <a:pt x="81279" y="25400"/>
                    </a:cubicBezTo>
                    <a:cubicBezTo>
                      <a:pt x="53339" y="25400"/>
                      <a:pt x="32385" y="44450"/>
                      <a:pt x="29845" y="7175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6" name="Freeform 815">
                <a:extLst>
                  <a:ext uri="{FF2B5EF4-FFF2-40B4-BE49-F238E27FC236}">
                    <a16:creationId xmlns:a16="http://schemas.microsoft.com/office/drawing/2014/main" id="{0AA8B26F-9F8E-E787-5DF3-070CF7BE7C96}"/>
                  </a:ext>
                </a:extLst>
              </p:cNvPr>
              <p:cNvSpPr/>
              <p:nvPr/>
            </p:nvSpPr>
            <p:spPr>
              <a:xfrm>
                <a:off x="10013927" y="3051880"/>
                <a:ext cx="153669" cy="163194"/>
              </a:xfrm>
              <a:custGeom>
                <a:avLst/>
                <a:gdLst>
                  <a:gd name="connsiteX0" fmla="*/ 153669 w 153669"/>
                  <a:gd name="connsiteY0" fmla="*/ 70485 h 163194"/>
                  <a:gd name="connsiteX1" fmla="*/ 153669 w 153669"/>
                  <a:gd name="connsiteY1" fmla="*/ 163195 h 163194"/>
                  <a:gd name="connsiteX2" fmla="*/ 124460 w 153669"/>
                  <a:gd name="connsiteY2" fmla="*/ 163195 h 163194"/>
                  <a:gd name="connsiteX3" fmla="*/ 124460 w 153669"/>
                  <a:gd name="connsiteY3" fmla="*/ 73660 h 163194"/>
                  <a:gd name="connsiteX4" fmla="*/ 80645 w 153669"/>
                  <a:gd name="connsiteY4" fmla="*/ 26670 h 163194"/>
                  <a:gd name="connsiteX5" fmla="*/ 29210 w 153669"/>
                  <a:gd name="connsiteY5" fmla="*/ 80010 h 163194"/>
                  <a:gd name="connsiteX6" fmla="*/ 29210 w 153669"/>
                  <a:gd name="connsiteY6" fmla="*/ 163195 h 163194"/>
                  <a:gd name="connsiteX7" fmla="*/ 0 w 153669"/>
                  <a:gd name="connsiteY7" fmla="*/ 163195 h 163194"/>
                  <a:gd name="connsiteX8" fmla="*/ 0 w 153669"/>
                  <a:gd name="connsiteY8" fmla="*/ 1905 h 163194"/>
                  <a:gd name="connsiteX9" fmla="*/ 27940 w 153669"/>
                  <a:gd name="connsiteY9" fmla="*/ 1905 h 163194"/>
                  <a:gd name="connsiteX10" fmla="*/ 27940 w 153669"/>
                  <a:gd name="connsiteY10" fmla="*/ 26035 h 163194"/>
                  <a:gd name="connsiteX11" fmla="*/ 86360 w 153669"/>
                  <a:gd name="connsiteY11" fmla="*/ 0 h 163194"/>
                  <a:gd name="connsiteX12" fmla="*/ 153669 w 153669"/>
                  <a:gd name="connsiteY12" fmla="*/ 70485 h 16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669" h="163194">
                    <a:moveTo>
                      <a:pt x="153669" y="70485"/>
                    </a:moveTo>
                    <a:lnTo>
                      <a:pt x="153669" y="163195"/>
                    </a:lnTo>
                    <a:lnTo>
                      <a:pt x="124460" y="163195"/>
                    </a:lnTo>
                    <a:lnTo>
                      <a:pt x="124460" y="73660"/>
                    </a:lnTo>
                    <a:cubicBezTo>
                      <a:pt x="124460" y="41910"/>
                      <a:pt x="108585" y="26670"/>
                      <a:pt x="80645" y="26670"/>
                    </a:cubicBezTo>
                    <a:cubicBezTo>
                      <a:pt x="49530" y="26670"/>
                      <a:pt x="29210" y="45085"/>
                      <a:pt x="29210" y="80010"/>
                    </a:cubicBezTo>
                    <a:lnTo>
                      <a:pt x="29210" y="163195"/>
                    </a:lnTo>
                    <a:lnTo>
                      <a:pt x="0" y="163195"/>
                    </a:lnTo>
                    <a:lnTo>
                      <a:pt x="0" y="1905"/>
                    </a:lnTo>
                    <a:lnTo>
                      <a:pt x="27940" y="1905"/>
                    </a:lnTo>
                    <a:lnTo>
                      <a:pt x="27940" y="26035"/>
                    </a:lnTo>
                    <a:cubicBezTo>
                      <a:pt x="40005" y="9525"/>
                      <a:pt x="60325" y="0"/>
                      <a:pt x="86360" y="0"/>
                    </a:cubicBezTo>
                    <a:cubicBezTo>
                      <a:pt x="126365" y="0"/>
                      <a:pt x="153669" y="22860"/>
                      <a:pt x="153669" y="70485"/>
                    </a:cubicBez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7" name="Freeform 816">
                <a:extLst>
                  <a:ext uri="{FF2B5EF4-FFF2-40B4-BE49-F238E27FC236}">
                    <a16:creationId xmlns:a16="http://schemas.microsoft.com/office/drawing/2014/main" id="{2C0B9F9C-3FB4-BA2B-C310-DC66781E0B88}"/>
                  </a:ext>
                </a:extLst>
              </p:cNvPr>
              <p:cNvSpPr/>
              <p:nvPr/>
            </p:nvSpPr>
            <p:spPr>
              <a:xfrm>
                <a:off x="10198712" y="3017590"/>
                <a:ext cx="114299" cy="199389"/>
              </a:xfrm>
              <a:custGeom>
                <a:avLst/>
                <a:gdLst>
                  <a:gd name="connsiteX0" fmla="*/ 114300 w 114299"/>
                  <a:gd name="connsiteY0" fmla="*/ 187960 h 199389"/>
                  <a:gd name="connsiteX1" fmla="*/ 78740 w 114299"/>
                  <a:gd name="connsiteY1" fmla="*/ 199390 h 199389"/>
                  <a:gd name="connsiteX2" fmla="*/ 27305 w 114299"/>
                  <a:gd name="connsiteY2" fmla="*/ 148590 h 199389"/>
                  <a:gd name="connsiteX3" fmla="*/ 27305 w 114299"/>
                  <a:gd name="connsiteY3" fmla="*/ 59690 h 199389"/>
                  <a:gd name="connsiteX4" fmla="*/ 0 w 114299"/>
                  <a:gd name="connsiteY4" fmla="*/ 59690 h 199389"/>
                  <a:gd name="connsiteX5" fmla="*/ 0 w 114299"/>
                  <a:gd name="connsiteY5" fmla="*/ 35560 h 199389"/>
                  <a:gd name="connsiteX6" fmla="*/ 27305 w 114299"/>
                  <a:gd name="connsiteY6" fmla="*/ 35560 h 199389"/>
                  <a:gd name="connsiteX7" fmla="*/ 27305 w 114299"/>
                  <a:gd name="connsiteY7" fmla="*/ 0 h 199389"/>
                  <a:gd name="connsiteX8" fmla="*/ 56515 w 114299"/>
                  <a:gd name="connsiteY8" fmla="*/ 0 h 199389"/>
                  <a:gd name="connsiteX9" fmla="*/ 56515 w 114299"/>
                  <a:gd name="connsiteY9" fmla="*/ 35560 h 199389"/>
                  <a:gd name="connsiteX10" fmla="*/ 102870 w 114299"/>
                  <a:gd name="connsiteY10" fmla="*/ 35560 h 199389"/>
                  <a:gd name="connsiteX11" fmla="*/ 102870 w 114299"/>
                  <a:gd name="connsiteY11" fmla="*/ 59690 h 199389"/>
                  <a:gd name="connsiteX12" fmla="*/ 56515 w 114299"/>
                  <a:gd name="connsiteY12" fmla="*/ 59690 h 199389"/>
                  <a:gd name="connsiteX13" fmla="*/ 56515 w 114299"/>
                  <a:gd name="connsiteY13" fmla="*/ 147955 h 199389"/>
                  <a:gd name="connsiteX14" fmla="*/ 81915 w 114299"/>
                  <a:gd name="connsiteY14" fmla="*/ 175260 h 199389"/>
                  <a:gd name="connsiteX15" fmla="*/ 104775 w 114299"/>
                  <a:gd name="connsiteY15" fmla="*/ 167640 h 199389"/>
                  <a:gd name="connsiteX16" fmla="*/ 114300 w 114299"/>
                  <a:gd name="connsiteY16" fmla="*/ 187960 h 199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299" h="199389">
                    <a:moveTo>
                      <a:pt x="114300" y="187960"/>
                    </a:moveTo>
                    <a:cubicBezTo>
                      <a:pt x="105410" y="195580"/>
                      <a:pt x="92075" y="199390"/>
                      <a:pt x="78740" y="199390"/>
                    </a:cubicBezTo>
                    <a:cubicBezTo>
                      <a:pt x="46355" y="199390"/>
                      <a:pt x="27305" y="181610"/>
                      <a:pt x="27305" y="148590"/>
                    </a:cubicBezTo>
                    <a:lnTo>
                      <a:pt x="27305" y="59690"/>
                    </a:lnTo>
                    <a:lnTo>
                      <a:pt x="0" y="59690"/>
                    </a:lnTo>
                    <a:lnTo>
                      <a:pt x="0" y="35560"/>
                    </a:lnTo>
                    <a:lnTo>
                      <a:pt x="27305" y="35560"/>
                    </a:lnTo>
                    <a:lnTo>
                      <a:pt x="27305" y="0"/>
                    </a:lnTo>
                    <a:lnTo>
                      <a:pt x="56515" y="0"/>
                    </a:lnTo>
                    <a:lnTo>
                      <a:pt x="56515" y="35560"/>
                    </a:lnTo>
                    <a:lnTo>
                      <a:pt x="102870" y="35560"/>
                    </a:lnTo>
                    <a:lnTo>
                      <a:pt x="102870" y="59690"/>
                    </a:lnTo>
                    <a:lnTo>
                      <a:pt x="56515" y="59690"/>
                    </a:lnTo>
                    <a:lnTo>
                      <a:pt x="56515" y="147955"/>
                    </a:lnTo>
                    <a:cubicBezTo>
                      <a:pt x="56515" y="165100"/>
                      <a:pt x="65405" y="175260"/>
                      <a:pt x="81915" y="175260"/>
                    </a:cubicBezTo>
                    <a:cubicBezTo>
                      <a:pt x="90170" y="175260"/>
                      <a:pt x="98425" y="172720"/>
                      <a:pt x="104775" y="167640"/>
                    </a:cubicBezTo>
                    <a:lnTo>
                      <a:pt x="114300" y="187960"/>
                    </a:lnTo>
                    <a:close/>
                  </a:path>
                </a:pathLst>
              </a:custGeom>
              <a:grpFill/>
              <a:ln w="63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801F4CEE-5E19-BF72-8193-EF1D4A347C50}"/>
                </a:ext>
              </a:extLst>
            </p:cNvPr>
            <p:cNvSpPr/>
            <p:nvPr/>
          </p:nvSpPr>
          <p:spPr>
            <a:xfrm>
              <a:off x="1774178" y="3394074"/>
              <a:ext cx="8604238" cy="6349"/>
            </a:xfrm>
            <a:custGeom>
              <a:avLst/>
              <a:gdLst>
                <a:gd name="connsiteX0" fmla="*/ 8604239 w 8604238"/>
                <a:gd name="connsiteY0" fmla="*/ 0 h 6349"/>
                <a:gd name="connsiteX1" fmla="*/ 0 w 8604238"/>
                <a:gd name="connsiteY1" fmla="*/ 0 h 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4238" h="6349">
                  <a:moveTo>
                    <a:pt x="8604239" y="0"/>
                  </a:moveTo>
                  <a:lnTo>
                    <a:pt x="0" y="0"/>
                  </a:lnTo>
                </a:path>
              </a:pathLst>
            </a:custGeom>
            <a:ln w="15673" cap="flat">
              <a:gradFill>
                <a:gsLst>
                  <a:gs pos="0">
                    <a:schemeClr val="bg1"/>
                  </a:gs>
                  <a:gs pos="100000">
                    <a:srgbClr val="FFB71B"/>
                  </a:gs>
                </a:gsLst>
                <a:lin ang="1080000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1034797" y="5302686"/>
            <a:ext cx="1022603" cy="171451"/>
          </a:xfrm>
        </p:spPr>
        <p:txBody>
          <a:bodyPr anchor="ctr"/>
          <a:lstStyle/>
          <a:p>
            <a:fld id="{0AB78C0B-3A02-4D46-A528-C519CB518F3E}" type="datetime5">
              <a:rPr lang="en-US" smtClean="0"/>
              <a:t>13-Nov-25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2351247" y="5302686"/>
            <a:ext cx="4114801" cy="165497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lang="en-US"/>
              <a:t>©2023 ANSYS /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520447" y="5296733"/>
            <a:ext cx="290512" cy="171451"/>
          </a:xfrm>
        </p:spPr>
        <p:txBody>
          <a:bodyPr anchor="ctr"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810959" y="2862482"/>
            <a:ext cx="7532941" cy="1080865"/>
          </a:xfrm>
        </p:spPr>
        <p:txBody>
          <a:bodyPr anchor="t"/>
          <a:lstStyle>
            <a:lvl1pPr algn="ctr">
              <a:defRPr sz="33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828532" y="4005482"/>
            <a:ext cx="5484260" cy="567929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713C9D-88EA-9C3E-5879-EA0BF660C988}"/>
              </a:ext>
            </a:extLst>
          </p:cNvPr>
          <p:cNvSpPr txBox="1"/>
          <p:nvPr userDrawn="1"/>
        </p:nvSpPr>
        <p:spPr>
          <a:xfrm>
            <a:off x="2513261" y="4886715"/>
            <a:ext cx="4114800" cy="14248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/>
            <a:r>
              <a:rPr lang="en-US" sz="750">
                <a:solidFill>
                  <a:srgbClr val="999999"/>
                </a:solidFill>
              </a:rPr>
              <a:t>©</a:t>
            </a:r>
            <a:fld id="{E33F2154-ADFC-8B43-9ABC-3A1EED0A7A79}" type="datetimeyyyy">
              <a:rPr lang="en-US" sz="750" smtClean="0">
                <a:solidFill>
                  <a:srgbClr val="999999"/>
                </a:solidFill>
              </a:rPr>
              <a:t>2025</a:t>
            </a:fld>
            <a:r>
              <a:rPr lang="en-US" sz="750">
                <a:solidFill>
                  <a:srgbClr val="999999"/>
                </a:solidFill>
              </a:rPr>
              <a:t> ANSYS, Inc.</a:t>
            </a:r>
          </a:p>
        </p:txBody>
      </p:sp>
    </p:spTree>
    <p:extLst>
      <p:ext uri="{BB962C8B-B14F-4D97-AF65-F5344CB8AC3E}">
        <p14:creationId xmlns:p14="http://schemas.microsoft.com/office/powerpoint/2010/main" val="23534017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ark 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339" y="971550"/>
            <a:ext cx="8233462" cy="3600451"/>
          </a:xfrm>
        </p:spPr>
        <p:txBody>
          <a:bodyPr/>
          <a:lstStyle>
            <a:lvl2pPr>
              <a:defRPr>
                <a:solidFill>
                  <a:schemeClr val="tx1">
                    <a:lumMod val="9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2BE725-F1B0-7243-BAC8-43B25DA2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BA83-940A-D344-8476-F6C53B5C9486}" type="datetime5">
              <a:rPr lang="en-US" smtClean="0"/>
              <a:t>13-Nov-25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A6356A-FB64-5C40-8589-6A136590A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3763EC-58C9-9643-8F7D-42A80860E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5062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ark 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71550"/>
            <a:ext cx="3943347" cy="3600450"/>
          </a:xfrm>
        </p:spPr>
        <p:txBody>
          <a:bodyPr/>
          <a:lstStyle>
            <a:lvl2pPr>
              <a:defRPr>
                <a:solidFill>
                  <a:schemeClr val="tx1">
                    <a:lumMod val="9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3450" y="971550"/>
            <a:ext cx="3938589" cy="3600450"/>
          </a:xfrm>
        </p:spPr>
        <p:txBody>
          <a:bodyPr/>
          <a:lstStyle>
            <a:lvl2pPr>
              <a:defRPr>
                <a:solidFill>
                  <a:schemeClr val="tx1">
                    <a:lumMod val="9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0E587-7CF6-0747-A550-7B374EB5355C}" type="datetime5">
              <a:rPr lang="en-US" smtClean="0"/>
              <a:t>13-Nov-25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062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ark 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A771A-8E39-E44C-A8DD-E28422034FF9}" type="datetime5">
              <a:rPr lang="en-US" smtClean="0"/>
              <a:t>13-Nov-25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222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ark Blank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BA577-6254-4649-8698-3C8B0CC7B2C3}" type="datetime5">
              <a:rPr lang="en-US" smtClean="0"/>
              <a:t>13-Nov-25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211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566935"/>
            <a:ext cx="778872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79" y="70222"/>
            <a:ext cx="7739743" cy="496713"/>
          </a:xfrm>
        </p:spPr>
        <p:txBody>
          <a:bodyPr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79" y="672737"/>
            <a:ext cx="6244047" cy="43107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81DE-63BA-4909-8563-F8DCE42369AE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D1F0B-1135-455E-9317-1807A9BAD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65219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Closi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6C6F6A-DDCE-6397-4829-ECCC7F685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51A-A98F-144B-B9E9-E9B8924B6800}" type="datetime5">
              <a:rPr lang="en-US" smtClean="0"/>
              <a:t>13-Nov-25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C107E1-8F0C-8241-39ED-D3CF37999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C7D4DF-4321-4D50-0650-48AB548BA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0AF87B4-91F4-C64A-38D5-11A0108B0258}"/>
              </a:ext>
            </a:extLst>
          </p:cNvPr>
          <p:cNvGrpSpPr/>
          <p:nvPr userDrawn="1"/>
        </p:nvGrpSpPr>
        <p:grpSpPr>
          <a:xfrm>
            <a:off x="1016032" y="572357"/>
            <a:ext cx="8127968" cy="4571142"/>
            <a:chOff x="1354708" y="763143"/>
            <a:chExt cx="10837291" cy="609485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223BCF4-9CB1-58AC-7A2D-F3BF82158FBD}"/>
                </a:ext>
              </a:extLst>
            </p:cNvPr>
            <p:cNvGrpSpPr/>
            <p:nvPr/>
          </p:nvGrpSpPr>
          <p:grpSpPr>
            <a:xfrm>
              <a:off x="1354708" y="2790825"/>
              <a:ext cx="3445298" cy="1070736"/>
              <a:chOff x="1354708" y="2790825"/>
              <a:chExt cx="3445298" cy="1070736"/>
            </a:xfrm>
          </p:grpSpPr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50EC8D27-5284-8E39-0709-A8B545EFBDBA}"/>
                  </a:ext>
                </a:extLst>
              </p:cNvPr>
              <p:cNvSpPr/>
              <p:nvPr/>
            </p:nvSpPr>
            <p:spPr>
              <a:xfrm>
                <a:off x="1354708" y="2790825"/>
                <a:ext cx="582167" cy="854964"/>
              </a:xfrm>
              <a:custGeom>
                <a:avLst/>
                <a:gdLst>
                  <a:gd name="connsiteX0" fmla="*/ 582168 w 582167"/>
                  <a:gd name="connsiteY0" fmla="*/ 0 h 854964"/>
                  <a:gd name="connsiteX1" fmla="*/ 350139 w 582167"/>
                  <a:gd name="connsiteY1" fmla="*/ 0 h 854964"/>
                  <a:gd name="connsiteX2" fmla="*/ 0 w 582167"/>
                  <a:gd name="connsiteY2" fmla="*/ 854964 h 854964"/>
                  <a:gd name="connsiteX3" fmla="*/ 232029 w 582167"/>
                  <a:gd name="connsiteY3" fmla="*/ 854964 h 854964"/>
                  <a:gd name="connsiteX4" fmla="*/ 582168 w 582167"/>
                  <a:gd name="connsiteY4" fmla="*/ 0 h 854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167" h="854964">
                    <a:moveTo>
                      <a:pt x="582168" y="0"/>
                    </a:moveTo>
                    <a:lnTo>
                      <a:pt x="350139" y="0"/>
                    </a:lnTo>
                    <a:lnTo>
                      <a:pt x="0" y="854964"/>
                    </a:lnTo>
                    <a:lnTo>
                      <a:pt x="232029" y="854964"/>
                    </a:lnTo>
                    <a:lnTo>
                      <a:pt x="582168" y="0"/>
                    </a:lnTo>
                    <a:close/>
                  </a:path>
                </a:pathLst>
              </a:custGeom>
              <a:solidFill>
                <a:srgbClr val="FFB71B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88B94A7A-BC24-0DFB-E997-82F4307BDAE7}"/>
                  </a:ext>
                </a:extLst>
              </p:cNvPr>
              <p:cNvSpPr/>
              <p:nvPr/>
            </p:nvSpPr>
            <p:spPr>
              <a:xfrm>
                <a:off x="1871726" y="2819273"/>
                <a:ext cx="472313" cy="826516"/>
              </a:xfrm>
              <a:custGeom>
                <a:avLst/>
                <a:gdLst>
                  <a:gd name="connsiteX0" fmla="*/ 118110 w 472313"/>
                  <a:gd name="connsiteY0" fmla="*/ 0 h 826516"/>
                  <a:gd name="connsiteX1" fmla="*/ 0 w 472313"/>
                  <a:gd name="connsiteY1" fmla="*/ 284988 h 826516"/>
                  <a:gd name="connsiteX2" fmla="*/ 223901 w 472313"/>
                  <a:gd name="connsiteY2" fmla="*/ 826516 h 826516"/>
                  <a:gd name="connsiteX3" fmla="*/ 472313 w 472313"/>
                  <a:gd name="connsiteY3" fmla="*/ 826516 h 826516"/>
                  <a:gd name="connsiteX4" fmla="*/ 118110 w 472313"/>
                  <a:gd name="connsiteY4" fmla="*/ 0 h 82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2313" h="826516">
                    <a:moveTo>
                      <a:pt x="118110" y="0"/>
                    </a:moveTo>
                    <a:lnTo>
                      <a:pt x="0" y="284988"/>
                    </a:lnTo>
                    <a:lnTo>
                      <a:pt x="223901" y="826516"/>
                    </a:lnTo>
                    <a:lnTo>
                      <a:pt x="472313" y="826516"/>
                    </a:lnTo>
                    <a:lnTo>
                      <a:pt x="118110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6B576BC5-3F88-938D-90E0-0C08C3341FBE}"/>
                  </a:ext>
                </a:extLst>
              </p:cNvPr>
              <p:cNvSpPr/>
              <p:nvPr/>
            </p:nvSpPr>
            <p:spPr>
              <a:xfrm>
                <a:off x="2388742" y="3039080"/>
                <a:ext cx="578104" cy="606709"/>
              </a:xfrm>
              <a:custGeom>
                <a:avLst/>
                <a:gdLst>
                  <a:gd name="connsiteX0" fmla="*/ 374650 w 578104"/>
                  <a:gd name="connsiteY0" fmla="*/ 30 h 606709"/>
                  <a:gd name="connsiteX1" fmla="*/ 260350 w 578104"/>
                  <a:gd name="connsiteY1" fmla="*/ 24541 h 606709"/>
                  <a:gd name="connsiteX2" fmla="*/ 179197 w 578104"/>
                  <a:gd name="connsiteY2" fmla="*/ 97820 h 606709"/>
                  <a:gd name="connsiteX3" fmla="*/ 179197 w 578104"/>
                  <a:gd name="connsiteY3" fmla="*/ 12349 h 606709"/>
                  <a:gd name="connsiteX4" fmla="*/ 0 w 578104"/>
                  <a:gd name="connsiteY4" fmla="*/ 12349 h 606709"/>
                  <a:gd name="connsiteX5" fmla="*/ 0 w 578104"/>
                  <a:gd name="connsiteY5" fmla="*/ 606709 h 606709"/>
                  <a:gd name="connsiteX6" fmla="*/ 183261 w 578104"/>
                  <a:gd name="connsiteY6" fmla="*/ 606709 h 606709"/>
                  <a:gd name="connsiteX7" fmla="*/ 183261 w 578104"/>
                  <a:gd name="connsiteY7" fmla="*/ 272826 h 606709"/>
                  <a:gd name="connsiteX8" fmla="*/ 215773 w 578104"/>
                  <a:gd name="connsiteY8" fmla="*/ 175163 h 606709"/>
                  <a:gd name="connsiteX9" fmla="*/ 305435 w 578104"/>
                  <a:gd name="connsiteY9" fmla="*/ 138460 h 606709"/>
                  <a:gd name="connsiteX10" fmla="*/ 374650 w 578104"/>
                  <a:gd name="connsiteY10" fmla="*/ 167035 h 606709"/>
                  <a:gd name="connsiteX11" fmla="*/ 394970 w 578104"/>
                  <a:gd name="connsiteY11" fmla="*/ 256570 h 606709"/>
                  <a:gd name="connsiteX12" fmla="*/ 394970 w 578104"/>
                  <a:gd name="connsiteY12" fmla="*/ 606709 h 606709"/>
                  <a:gd name="connsiteX13" fmla="*/ 578104 w 578104"/>
                  <a:gd name="connsiteY13" fmla="*/ 606709 h 606709"/>
                  <a:gd name="connsiteX14" fmla="*/ 578104 w 578104"/>
                  <a:gd name="connsiteY14" fmla="*/ 248442 h 606709"/>
                  <a:gd name="connsiteX15" fmla="*/ 525272 w 578104"/>
                  <a:gd name="connsiteY15" fmla="*/ 61117 h 606709"/>
                  <a:gd name="connsiteX16" fmla="*/ 374650 w 578104"/>
                  <a:gd name="connsiteY16" fmla="*/ 30 h 606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104" h="606709">
                    <a:moveTo>
                      <a:pt x="374650" y="30"/>
                    </a:moveTo>
                    <a:cubicBezTo>
                      <a:pt x="335185" y="-569"/>
                      <a:pt x="296099" y="7812"/>
                      <a:pt x="260350" y="24541"/>
                    </a:cubicBezTo>
                    <a:cubicBezTo>
                      <a:pt x="227030" y="40973"/>
                      <a:pt x="198933" y="66344"/>
                      <a:pt x="179197" y="97820"/>
                    </a:cubicBezTo>
                    <a:lnTo>
                      <a:pt x="179197" y="12349"/>
                    </a:lnTo>
                    <a:lnTo>
                      <a:pt x="0" y="12349"/>
                    </a:lnTo>
                    <a:lnTo>
                      <a:pt x="0" y="606709"/>
                    </a:lnTo>
                    <a:lnTo>
                      <a:pt x="183261" y="606709"/>
                    </a:lnTo>
                    <a:lnTo>
                      <a:pt x="183261" y="272826"/>
                    </a:lnTo>
                    <a:cubicBezTo>
                      <a:pt x="182117" y="237438"/>
                      <a:pt x="193646" y="202804"/>
                      <a:pt x="215773" y="175163"/>
                    </a:cubicBezTo>
                    <a:cubicBezTo>
                      <a:pt x="239184" y="150886"/>
                      <a:pt x="271721" y="137567"/>
                      <a:pt x="305435" y="138460"/>
                    </a:cubicBezTo>
                    <a:cubicBezTo>
                      <a:pt x="337947" y="138460"/>
                      <a:pt x="358267" y="146715"/>
                      <a:pt x="374650" y="167035"/>
                    </a:cubicBezTo>
                    <a:cubicBezTo>
                      <a:pt x="391033" y="187355"/>
                      <a:pt x="394970" y="215803"/>
                      <a:pt x="394970" y="256570"/>
                    </a:cubicBezTo>
                    <a:lnTo>
                      <a:pt x="394970" y="606709"/>
                    </a:lnTo>
                    <a:lnTo>
                      <a:pt x="578104" y="606709"/>
                    </a:lnTo>
                    <a:lnTo>
                      <a:pt x="578104" y="248442"/>
                    </a:lnTo>
                    <a:cubicBezTo>
                      <a:pt x="578104" y="162971"/>
                      <a:pt x="561848" y="101884"/>
                      <a:pt x="525272" y="61117"/>
                    </a:cubicBezTo>
                    <a:cubicBezTo>
                      <a:pt x="500761" y="20477"/>
                      <a:pt x="447929" y="30"/>
                      <a:pt x="374650" y="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7898E50A-0883-8522-78B4-B7AE365EC8B1}"/>
                  </a:ext>
                </a:extLst>
              </p:cNvPr>
              <p:cNvSpPr/>
              <p:nvPr/>
            </p:nvSpPr>
            <p:spPr>
              <a:xfrm>
                <a:off x="3060700" y="3035018"/>
                <a:ext cx="525044" cy="614834"/>
              </a:xfrm>
              <a:custGeom>
                <a:avLst/>
                <a:gdLst>
                  <a:gd name="connsiteX0" fmla="*/ 354076 w 525044"/>
                  <a:gd name="connsiteY0" fmla="*/ 260631 h 614834"/>
                  <a:gd name="connsiteX1" fmla="*/ 252476 w 525044"/>
                  <a:gd name="connsiteY1" fmla="*/ 236247 h 614834"/>
                  <a:gd name="connsiteX2" fmla="*/ 203708 w 525044"/>
                  <a:gd name="connsiteY2" fmla="*/ 215800 h 614834"/>
                  <a:gd name="connsiteX3" fmla="*/ 187325 w 525044"/>
                  <a:gd name="connsiteY3" fmla="*/ 187352 h 614834"/>
                  <a:gd name="connsiteX4" fmla="*/ 211836 w 525044"/>
                  <a:gd name="connsiteY4" fmla="*/ 146585 h 614834"/>
                  <a:gd name="connsiteX5" fmla="*/ 276987 w 525044"/>
                  <a:gd name="connsiteY5" fmla="*/ 130329 h 614834"/>
                  <a:gd name="connsiteX6" fmla="*/ 464185 w 525044"/>
                  <a:gd name="connsiteY6" fmla="*/ 195480 h 614834"/>
                  <a:gd name="connsiteX7" fmla="*/ 513080 w 525044"/>
                  <a:gd name="connsiteY7" fmla="*/ 73306 h 614834"/>
                  <a:gd name="connsiteX8" fmla="*/ 403098 w 525044"/>
                  <a:gd name="connsiteY8" fmla="*/ 20474 h 614834"/>
                  <a:gd name="connsiteX9" fmla="*/ 276987 w 525044"/>
                  <a:gd name="connsiteY9" fmla="*/ 27 h 614834"/>
                  <a:gd name="connsiteX10" fmla="*/ 142621 w 525044"/>
                  <a:gd name="connsiteY10" fmla="*/ 24538 h 614834"/>
                  <a:gd name="connsiteX11" fmla="*/ 53086 w 525044"/>
                  <a:gd name="connsiteY11" fmla="*/ 89689 h 614834"/>
                  <a:gd name="connsiteX12" fmla="*/ 20447 w 525044"/>
                  <a:gd name="connsiteY12" fmla="*/ 187352 h 614834"/>
                  <a:gd name="connsiteX13" fmla="*/ 61214 w 525044"/>
                  <a:gd name="connsiteY13" fmla="*/ 297335 h 614834"/>
                  <a:gd name="connsiteX14" fmla="*/ 187325 w 525044"/>
                  <a:gd name="connsiteY14" fmla="*/ 358294 h 614834"/>
                  <a:gd name="connsiteX15" fmla="*/ 285115 w 525044"/>
                  <a:gd name="connsiteY15" fmla="*/ 378741 h 614834"/>
                  <a:gd name="connsiteX16" fmla="*/ 346202 w 525044"/>
                  <a:gd name="connsiteY16" fmla="*/ 399061 h 614834"/>
                  <a:gd name="connsiteX17" fmla="*/ 362458 w 525044"/>
                  <a:gd name="connsiteY17" fmla="*/ 431573 h 614834"/>
                  <a:gd name="connsiteX18" fmla="*/ 338074 w 525044"/>
                  <a:gd name="connsiteY18" fmla="*/ 468277 h 614834"/>
                  <a:gd name="connsiteX19" fmla="*/ 272923 w 525044"/>
                  <a:gd name="connsiteY19" fmla="*/ 480977 h 614834"/>
                  <a:gd name="connsiteX20" fmla="*/ 154813 w 525044"/>
                  <a:gd name="connsiteY20" fmla="*/ 464721 h 614834"/>
                  <a:gd name="connsiteX21" fmla="*/ 48895 w 525044"/>
                  <a:gd name="connsiteY21" fmla="*/ 415825 h 614834"/>
                  <a:gd name="connsiteX22" fmla="*/ 0 w 525044"/>
                  <a:gd name="connsiteY22" fmla="*/ 541555 h 614834"/>
                  <a:gd name="connsiteX23" fmla="*/ 117983 w 525044"/>
                  <a:gd name="connsiteY23" fmla="*/ 594515 h 614834"/>
                  <a:gd name="connsiteX24" fmla="*/ 268732 w 525044"/>
                  <a:gd name="connsiteY24" fmla="*/ 614835 h 614834"/>
                  <a:gd name="connsiteX25" fmla="*/ 455930 w 525044"/>
                  <a:gd name="connsiteY25" fmla="*/ 565940 h 614834"/>
                  <a:gd name="connsiteX26" fmla="*/ 525018 w 525044"/>
                  <a:gd name="connsiteY26" fmla="*/ 432081 h 614834"/>
                  <a:gd name="connsiteX27" fmla="*/ 484378 w 525044"/>
                  <a:gd name="connsiteY27" fmla="*/ 317781 h 614834"/>
                  <a:gd name="connsiteX28" fmla="*/ 354076 w 525044"/>
                  <a:gd name="connsiteY28" fmla="*/ 260631 h 61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25044" h="614834">
                    <a:moveTo>
                      <a:pt x="354076" y="260631"/>
                    </a:moveTo>
                    <a:lnTo>
                      <a:pt x="252476" y="236247"/>
                    </a:lnTo>
                    <a:cubicBezTo>
                      <a:pt x="228092" y="228119"/>
                      <a:pt x="211836" y="223547"/>
                      <a:pt x="203708" y="215800"/>
                    </a:cubicBezTo>
                    <a:cubicBezTo>
                      <a:pt x="194549" y="208991"/>
                      <a:pt x="188618" y="198692"/>
                      <a:pt x="187325" y="187352"/>
                    </a:cubicBezTo>
                    <a:cubicBezTo>
                      <a:pt x="187079" y="170208"/>
                      <a:pt x="196579" y="154408"/>
                      <a:pt x="211836" y="146585"/>
                    </a:cubicBezTo>
                    <a:cubicBezTo>
                      <a:pt x="231894" y="135912"/>
                      <a:pt x="254267" y="130329"/>
                      <a:pt x="276987" y="130329"/>
                    </a:cubicBezTo>
                    <a:cubicBezTo>
                      <a:pt x="338074" y="130329"/>
                      <a:pt x="399034" y="150649"/>
                      <a:pt x="464185" y="195480"/>
                    </a:cubicBezTo>
                    <a:lnTo>
                      <a:pt x="513080" y="73306"/>
                    </a:lnTo>
                    <a:cubicBezTo>
                      <a:pt x="479872" y="49263"/>
                      <a:pt x="442622" y="31369"/>
                      <a:pt x="403098" y="20474"/>
                    </a:cubicBezTo>
                    <a:cubicBezTo>
                      <a:pt x="362324" y="7374"/>
                      <a:pt x="319811" y="482"/>
                      <a:pt x="276987" y="27"/>
                    </a:cubicBezTo>
                    <a:cubicBezTo>
                      <a:pt x="231037" y="-542"/>
                      <a:pt x="185410" y="7781"/>
                      <a:pt x="142621" y="24538"/>
                    </a:cubicBezTo>
                    <a:cubicBezTo>
                      <a:pt x="106947" y="36842"/>
                      <a:pt x="75767" y="59531"/>
                      <a:pt x="53086" y="89689"/>
                    </a:cubicBezTo>
                    <a:cubicBezTo>
                      <a:pt x="32073" y="117932"/>
                      <a:pt x="20637" y="152151"/>
                      <a:pt x="20447" y="187352"/>
                    </a:cubicBezTo>
                    <a:cubicBezTo>
                      <a:pt x="20447" y="232184"/>
                      <a:pt x="33147" y="272823"/>
                      <a:pt x="61214" y="297335"/>
                    </a:cubicBezTo>
                    <a:cubicBezTo>
                      <a:pt x="97436" y="327968"/>
                      <a:pt x="140819" y="348938"/>
                      <a:pt x="187325" y="358294"/>
                    </a:cubicBezTo>
                    <a:lnTo>
                      <a:pt x="285115" y="378741"/>
                    </a:lnTo>
                    <a:cubicBezTo>
                      <a:pt x="313563" y="386869"/>
                      <a:pt x="334010" y="391441"/>
                      <a:pt x="346202" y="399061"/>
                    </a:cubicBezTo>
                    <a:cubicBezTo>
                      <a:pt x="356944" y="406301"/>
                      <a:pt x="363112" y="418636"/>
                      <a:pt x="362458" y="431573"/>
                    </a:cubicBezTo>
                    <a:cubicBezTo>
                      <a:pt x="362650" y="447658"/>
                      <a:pt x="352975" y="462220"/>
                      <a:pt x="338074" y="468277"/>
                    </a:cubicBezTo>
                    <a:cubicBezTo>
                      <a:pt x="317649" y="477548"/>
                      <a:pt x="295334" y="481897"/>
                      <a:pt x="272923" y="480977"/>
                    </a:cubicBezTo>
                    <a:cubicBezTo>
                      <a:pt x="232957" y="481573"/>
                      <a:pt x="193132" y="476092"/>
                      <a:pt x="154813" y="464721"/>
                    </a:cubicBezTo>
                    <a:cubicBezTo>
                      <a:pt x="117704" y="452652"/>
                      <a:pt x="82151" y="436239"/>
                      <a:pt x="48895" y="415825"/>
                    </a:cubicBezTo>
                    <a:lnTo>
                      <a:pt x="0" y="541555"/>
                    </a:lnTo>
                    <a:cubicBezTo>
                      <a:pt x="35679" y="566415"/>
                      <a:pt x="75696" y="584377"/>
                      <a:pt x="117983" y="594515"/>
                    </a:cubicBezTo>
                    <a:cubicBezTo>
                      <a:pt x="167140" y="607790"/>
                      <a:pt x="217814" y="614621"/>
                      <a:pt x="268732" y="614835"/>
                    </a:cubicBezTo>
                    <a:cubicBezTo>
                      <a:pt x="350139" y="614835"/>
                      <a:pt x="411226" y="598578"/>
                      <a:pt x="455930" y="565940"/>
                    </a:cubicBezTo>
                    <a:cubicBezTo>
                      <a:pt x="500028" y="535798"/>
                      <a:pt x="525995" y="485487"/>
                      <a:pt x="525018" y="432081"/>
                    </a:cubicBezTo>
                    <a:cubicBezTo>
                      <a:pt x="525018" y="383313"/>
                      <a:pt x="512318" y="346610"/>
                      <a:pt x="484378" y="317781"/>
                    </a:cubicBezTo>
                    <a:cubicBezTo>
                      <a:pt x="444321" y="291809"/>
                      <a:pt x="400316" y="272508"/>
                      <a:pt x="354076" y="260631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5645A887-9B10-22DF-CB13-617BF6C048C4}"/>
                  </a:ext>
                </a:extLst>
              </p:cNvPr>
              <p:cNvSpPr/>
              <p:nvPr/>
            </p:nvSpPr>
            <p:spPr>
              <a:xfrm>
                <a:off x="4274311" y="3035019"/>
                <a:ext cx="525695" cy="615341"/>
              </a:xfrm>
              <a:custGeom>
                <a:avLst/>
                <a:gdLst>
                  <a:gd name="connsiteX0" fmla="*/ 488188 w 525695"/>
                  <a:gd name="connsiteY0" fmla="*/ 321717 h 615341"/>
                  <a:gd name="connsiteX1" fmla="*/ 353822 w 525695"/>
                  <a:gd name="connsiteY1" fmla="*/ 260630 h 615341"/>
                  <a:gd name="connsiteX2" fmla="*/ 252222 w 525695"/>
                  <a:gd name="connsiteY2" fmla="*/ 236246 h 615341"/>
                  <a:gd name="connsiteX3" fmla="*/ 203327 w 525695"/>
                  <a:gd name="connsiteY3" fmla="*/ 215799 h 615341"/>
                  <a:gd name="connsiteX4" fmla="*/ 187071 w 525695"/>
                  <a:gd name="connsiteY4" fmla="*/ 187351 h 615341"/>
                  <a:gd name="connsiteX5" fmla="*/ 211455 w 525695"/>
                  <a:gd name="connsiteY5" fmla="*/ 146584 h 615341"/>
                  <a:gd name="connsiteX6" fmla="*/ 276606 w 525695"/>
                  <a:gd name="connsiteY6" fmla="*/ 130328 h 615341"/>
                  <a:gd name="connsiteX7" fmla="*/ 463804 w 525695"/>
                  <a:gd name="connsiteY7" fmla="*/ 195479 h 615341"/>
                  <a:gd name="connsiteX8" fmla="*/ 512699 w 525695"/>
                  <a:gd name="connsiteY8" fmla="*/ 73305 h 615341"/>
                  <a:gd name="connsiteX9" fmla="*/ 402844 w 525695"/>
                  <a:gd name="connsiteY9" fmla="*/ 20473 h 615341"/>
                  <a:gd name="connsiteX10" fmla="*/ 276606 w 525695"/>
                  <a:gd name="connsiteY10" fmla="*/ 26 h 615341"/>
                  <a:gd name="connsiteX11" fmla="*/ 142240 w 525695"/>
                  <a:gd name="connsiteY11" fmla="*/ 24537 h 615341"/>
                  <a:gd name="connsiteX12" fmla="*/ 52705 w 525695"/>
                  <a:gd name="connsiteY12" fmla="*/ 89688 h 615341"/>
                  <a:gd name="connsiteX13" fmla="*/ 20066 w 525695"/>
                  <a:gd name="connsiteY13" fmla="*/ 187351 h 615341"/>
                  <a:gd name="connsiteX14" fmla="*/ 60833 w 525695"/>
                  <a:gd name="connsiteY14" fmla="*/ 297333 h 615341"/>
                  <a:gd name="connsiteX15" fmla="*/ 187071 w 525695"/>
                  <a:gd name="connsiteY15" fmla="*/ 358293 h 615341"/>
                  <a:gd name="connsiteX16" fmla="*/ 284988 w 525695"/>
                  <a:gd name="connsiteY16" fmla="*/ 378740 h 615341"/>
                  <a:gd name="connsiteX17" fmla="*/ 346075 w 525695"/>
                  <a:gd name="connsiteY17" fmla="*/ 399060 h 615341"/>
                  <a:gd name="connsiteX18" fmla="*/ 362331 w 525695"/>
                  <a:gd name="connsiteY18" fmla="*/ 431572 h 615341"/>
                  <a:gd name="connsiteX19" fmla="*/ 337947 w 525695"/>
                  <a:gd name="connsiteY19" fmla="*/ 468275 h 615341"/>
                  <a:gd name="connsiteX20" fmla="*/ 272796 w 525695"/>
                  <a:gd name="connsiteY20" fmla="*/ 480975 h 615341"/>
                  <a:gd name="connsiteX21" fmla="*/ 154686 w 525695"/>
                  <a:gd name="connsiteY21" fmla="*/ 464719 h 615341"/>
                  <a:gd name="connsiteX22" fmla="*/ 48895 w 525695"/>
                  <a:gd name="connsiteY22" fmla="*/ 415824 h 615341"/>
                  <a:gd name="connsiteX23" fmla="*/ 0 w 525695"/>
                  <a:gd name="connsiteY23" fmla="*/ 542062 h 615341"/>
                  <a:gd name="connsiteX24" fmla="*/ 118110 w 525695"/>
                  <a:gd name="connsiteY24" fmla="*/ 595021 h 615341"/>
                  <a:gd name="connsiteX25" fmla="*/ 268732 w 525695"/>
                  <a:gd name="connsiteY25" fmla="*/ 615342 h 615341"/>
                  <a:gd name="connsiteX26" fmla="*/ 455930 w 525695"/>
                  <a:gd name="connsiteY26" fmla="*/ 566446 h 615341"/>
                  <a:gd name="connsiteX27" fmla="*/ 524637 w 525695"/>
                  <a:gd name="connsiteY27" fmla="*/ 432080 h 615341"/>
                  <a:gd name="connsiteX28" fmla="*/ 488188 w 525695"/>
                  <a:gd name="connsiteY28" fmla="*/ 321717 h 615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25695" h="615341">
                    <a:moveTo>
                      <a:pt x="488188" y="321717"/>
                    </a:moveTo>
                    <a:cubicBezTo>
                      <a:pt x="459655" y="293269"/>
                      <a:pt x="414867" y="272907"/>
                      <a:pt x="353822" y="260630"/>
                    </a:cubicBezTo>
                    <a:lnTo>
                      <a:pt x="252222" y="236246"/>
                    </a:lnTo>
                    <a:cubicBezTo>
                      <a:pt x="227711" y="228118"/>
                      <a:pt x="211455" y="223546"/>
                      <a:pt x="203327" y="215799"/>
                    </a:cubicBezTo>
                    <a:cubicBezTo>
                      <a:pt x="194204" y="208976"/>
                      <a:pt x="188318" y="198676"/>
                      <a:pt x="187071" y="187351"/>
                    </a:cubicBezTo>
                    <a:cubicBezTo>
                      <a:pt x="186770" y="170227"/>
                      <a:pt x="196226" y="154419"/>
                      <a:pt x="211455" y="146584"/>
                    </a:cubicBezTo>
                    <a:cubicBezTo>
                      <a:pt x="231513" y="135910"/>
                      <a:pt x="253886" y="130328"/>
                      <a:pt x="276606" y="130328"/>
                    </a:cubicBezTo>
                    <a:cubicBezTo>
                      <a:pt x="337693" y="130328"/>
                      <a:pt x="398780" y="150648"/>
                      <a:pt x="463804" y="195479"/>
                    </a:cubicBezTo>
                    <a:lnTo>
                      <a:pt x="512699" y="73305"/>
                    </a:lnTo>
                    <a:cubicBezTo>
                      <a:pt x="479517" y="49296"/>
                      <a:pt x="442315" y="31405"/>
                      <a:pt x="402844" y="20473"/>
                    </a:cubicBezTo>
                    <a:cubicBezTo>
                      <a:pt x="362024" y="7383"/>
                      <a:pt x="319471" y="491"/>
                      <a:pt x="276606" y="26"/>
                    </a:cubicBezTo>
                    <a:cubicBezTo>
                      <a:pt x="230657" y="-531"/>
                      <a:pt x="185033" y="7792"/>
                      <a:pt x="142240" y="24537"/>
                    </a:cubicBezTo>
                    <a:cubicBezTo>
                      <a:pt x="106567" y="36841"/>
                      <a:pt x="75386" y="59530"/>
                      <a:pt x="52705" y="89688"/>
                    </a:cubicBezTo>
                    <a:cubicBezTo>
                      <a:pt x="31692" y="117930"/>
                      <a:pt x="20256" y="152150"/>
                      <a:pt x="20066" y="187351"/>
                    </a:cubicBezTo>
                    <a:cubicBezTo>
                      <a:pt x="20066" y="232182"/>
                      <a:pt x="32766" y="272822"/>
                      <a:pt x="60833" y="297333"/>
                    </a:cubicBezTo>
                    <a:cubicBezTo>
                      <a:pt x="89281" y="325781"/>
                      <a:pt x="130048" y="346101"/>
                      <a:pt x="187071" y="358293"/>
                    </a:cubicBezTo>
                    <a:lnTo>
                      <a:pt x="284988" y="378740"/>
                    </a:lnTo>
                    <a:cubicBezTo>
                      <a:pt x="313436" y="386868"/>
                      <a:pt x="333883" y="391440"/>
                      <a:pt x="346075" y="399060"/>
                    </a:cubicBezTo>
                    <a:cubicBezTo>
                      <a:pt x="356817" y="406300"/>
                      <a:pt x="362985" y="418635"/>
                      <a:pt x="362331" y="431572"/>
                    </a:cubicBezTo>
                    <a:cubicBezTo>
                      <a:pt x="362523" y="447656"/>
                      <a:pt x="352848" y="462218"/>
                      <a:pt x="337947" y="468275"/>
                    </a:cubicBezTo>
                    <a:cubicBezTo>
                      <a:pt x="317522" y="477546"/>
                      <a:pt x="295207" y="481896"/>
                      <a:pt x="272796" y="480975"/>
                    </a:cubicBezTo>
                    <a:cubicBezTo>
                      <a:pt x="232830" y="481572"/>
                      <a:pt x="193005" y="476091"/>
                      <a:pt x="154686" y="464719"/>
                    </a:cubicBezTo>
                    <a:cubicBezTo>
                      <a:pt x="117308" y="453453"/>
                      <a:pt x="81697" y="436994"/>
                      <a:pt x="48895" y="415824"/>
                    </a:cubicBezTo>
                    <a:lnTo>
                      <a:pt x="0" y="542062"/>
                    </a:lnTo>
                    <a:cubicBezTo>
                      <a:pt x="35713" y="566944"/>
                      <a:pt x="75775" y="584908"/>
                      <a:pt x="118110" y="595021"/>
                    </a:cubicBezTo>
                    <a:cubicBezTo>
                      <a:pt x="167222" y="608306"/>
                      <a:pt x="217855" y="615137"/>
                      <a:pt x="268732" y="615342"/>
                    </a:cubicBezTo>
                    <a:cubicBezTo>
                      <a:pt x="350139" y="615341"/>
                      <a:pt x="411226" y="599085"/>
                      <a:pt x="455930" y="566446"/>
                    </a:cubicBezTo>
                    <a:cubicBezTo>
                      <a:pt x="500036" y="536119"/>
                      <a:pt x="525872" y="485593"/>
                      <a:pt x="524637" y="432080"/>
                    </a:cubicBezTo>
                    <a:cubicBezTo>
                      <a:pt x="529718" y="391682"/>
                      <a:pt x="516330" y="351143"/>
                      <a:pt x="488188" y="32171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4BC15F1F-BC28-F1C7-2C9C-9FBD2607AFC1}"/>
                  </a:ext>
                </a:extLst>
              </p:cNvPr>
              <p:cNvSpPr/>
              <p:nvPr/>
            </p:nvSpPr>
            <p:spPr>
              <a:xfrm>
                <a:off x="3630548" y="3051429"/>
                <a:ext cx="635127" cy="810132"/>
              </a:xfrm>
              <a:custGeom>
                <a:avLst/>
                <a:gdLst>
                  <a:gd name="connsiteX0" fmla="*/ 459994 w 635127"/>
                  <a:gd name="connsiteY0" fmla="*/ 0 h 810132"/>
                  <a:gd name="connsiteX1" fmla="*/ 317500 w 635127"/>
                  <a:gd name="connsiteY1" fmla="*/ 350139 h 810132"/>
                  <a:gd name="connsiteX2" fmla="*/ 175006 w 635127"/>
                  <a:gd name="connsiteY2" fmla="*/ 0 h 810132"/>
                  <a:gd name="connsiteX3" fmla="*/ 0 w 635127"/>
                  <a:gd name="connsiteY3" fmla="*/ 0 h 810132"/>
                  <a:gd name="connsiteX4" fmla="*/ 227965 w 635127"/>
                  <a:gd name="connsiteY4" fmla="*/ 565912 h 810132"/>
                  <a:gd name="connsiteX5" fmla="*/ 126238 w 635127"/>
                  <a:gd name="connsiteY5" fmla="*/ 810133 h 810132"/>
                  <a:gd name="connsiteX6" fmla="*/ 305308 w 635127"/>
                  <a:gd name="connsiteY6" fmla="*/ 810133 h 810132"/>
                  <a:gd name="connsiteX7" fmla="*/ 635127 w 635127"/>
                  <a:gd name="connsiteY7" fmla="*/ 0 h 810132"/>
                  <a:gd name="connsiteX8" fmla="*/ 459994 w 635127"/>
                  <a:gd name="connsiteY8" fmla="*/ 0 h 81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127" h="810132">
                    <a:moveTo>
                      <a:pt x="459994" y="0"/>
                    </a:moveTo>
                    <a:lnTo>
                      <a:pt x="317500" y="350139"/>
                    </a:lnTo>
                    <a:lnTo>
                      <a:pt x="175006" y="0"/>
                    </a:lnTo>
                    <a:lnTo>
                      <a:pt x="0" y="0"/>
                    </a:lnTo>
                    <a:lnTo>
                      <a:pt x="227965" y="565912"/>
                    </a:lnTo>
                    <a:lnTo>
                      <a:pt x="126238" y="810133"/>
                    </a:lnTo>
                    <a:lnTo>
                      <a:pt x="305308" y="810133"/>
                    </a:lnTo>
                    <a:lnTo>
                      <a:pt x="635127" y="0"/>
                    </a:lnTo>
                    <a:lnTo>
                      <a:pt x="459994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C3CC27D-3882-35AE-6B84-C774D5D3A04E}"/>
                </a:ext>
              </a:extLst>
            </p:cNvPr>
            <p:cNvGrpSpPr/>
            <p:nvPr/>
          </p:nvGrpSpPr>
          <p:grpSpPr>
            <a:xfrm>
              <a:off x="5640832" y="763143"/>
              <a:ext cx="6551167" cy="6094856"/>
              <a:chOff x="5640832" y="763143"/>
              <a:chExt cx="6551167" cy="6094856"/>
            </a:xfrm>
          </p:grpSpPr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94412A21-1F53-BBA2-EEAF-30FAD716C55C}"/>
                  </a:ext>
                </a:extLst>
              </p:cNvPr>
              <p:cNvSpPr/>
              <p:nvPr/>
            </p:nvSpPr>
            <p:spPr>
              <a:xfrm>
                <a:off x="5640832" y="763143"/>
                <a:ext cx="4170934" cy="6094856"/>
              </a:xfrm>
              <a:custGeom>
                <a:avLst/>
                <a:gdLst>
                  <a:gd name="connsiteX0" fmla="*/ 2495931 w 4170934"/>
                  <a:gd name="connsiteY0" fmla="*/ 0 h 6094856"/>
                  <a:gd name="connsiteX1" fmla="*/ 0 w 4170934"/>
                  <a:gd name="connsiteY1" fmla="*/ 6094857 h 6094856"/>
                  <a:gd name="connsiteX2" fmla="*/ 1675003 w 4170934"/>
                  <a:gd name="connsiteY2" fmla="*/ 6094857 h 6094856"/>
                  <a:gd name="connsiteX3" fmla="*/ 4170934 w 4170934"/>
                  <a:gd name="connsiteY3" fmla="*/ 0 h 6094856"/>
                  <a:gd name="connsiteX4" fmla="*/ 2495931 w 4170934"/>
                  <a:gd name="connsiteY4" fmla="*/ 0 h 6094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70934" h="6094856">
                    <a:moveTo>
                      <a:pt x="2495931" y="0"/>
                    </a:moveTo>
                    <a:lnTo>
                      <a:pt x="0" y="6094857"/>
                    </a:lnTo>
                    <a:lnTo>
                      <a:pt x="1675003" y="6094857"/>
                    </a:lnTo>
                    <a:lnTo>
                      <a:pt x="4170934" y="0"/>
                    </a:lnTo>
                    <a:lnTo>
                      <a:pt x="2495931" y="0"/>
                    </a:lnTo>
                    <a:close/>
                  </a:path>
                </a:pathLst>
              </a:custGeom>
              <a:solidFill>
                <a:srgbClr val="FFB71B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5A83B060-65A5-111D-B515-D7E081B17016}"/>
                  </a:ext>
                </a:extLst>
              </p:cNvPr>
              <p:cNvSpPr/>
              <p:nvPr/>
            </p:nvSpPr>
            <p:spPr>
              <a:xfrm>
                <a:off x="9341611" y="968883"/>
                <a:ext cx="2850388" cy="5889116"/>
              </a:xfrm>
              <a:custGeom>
                <a:avLst/>
                <a:gdLst>
                  <a:gd name="connsiteX0" fmla="*/ 0 w 2850388"/>
                  <a:gd name="connsiteY0" fmla="*/ 2057019 h 5889116"/>
                  <a:gd name="connsiteX1" fmla="*/ 1584706 w 2850388"/>
                  <a:gd name="connsiteY1" fmla="*/ 5889117 h 5889116"/>
                  <a:gd name="connsiteX2" fmla="*/ 2850388 w 2850388"/>
                  <a:gd name="connsiteY2" fmla="*/ 5889117 h 5889116"/>
                  <a:gd name="connsiteX3" fmla="*/ 2850388 w 2850388"/>
                  <a:gd name="connsiteY3" fmla="*/ 4662424 h 5889116"/>
                  <a:gd name="connsiteX4" fmla="*/ 852170 w 2850388"/>
                  <a:gd name="connsiteY4" fmla="*/ 0 h 5889116"/>
                  <a:gd name="connsiteX5" fmla="*/ 0 w 2850388"/>
                  <a:gd name="connsiteY5" fmla="*/ 2057019 h 5889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0388" h="5889116">
                    <a:moveTo>
                      <a:pt x="0" y="2057019"/>
                    </a:moveTo>
                    <a:lnTo>
                      <a:pt x="1584706" y="5889117"/>
                    </a:lnTo>
                    <a:lnTo>
                      <a:pt x="2850388" y="5889117"/>
                    </a:lnTo>
                    <a:lnTo>
                      <a:pt x="2850388" y="4662424"/>
                    </a:lnTo>
                    <a:lnTo>
                      <a:pt x="852170" y="0"/>
                    </a:lnTo>
                    <a:lnTo>
                      <a:pt x="0" y="205701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26978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76C04-D572-9D4D-8F10-3E7CBF2FD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800100"/>
            <a:ext cx="8229599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814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AB35E0-AD47-4AD2-A594-DF7D8B2173E4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400050" y="394858"/>
            <a:ext cx="8343901" cy="459486"/>
          </a:xfrm>
        </p:spPr>
        <p:txBody>
          <a:bodyPr/>
          <a:lstStyle>
            <a:lvl1pPr>
              <a:defRPr/>
            </a:lvl1pPr>
          </a:lstStyle>
          <a:p>
            <a:r>
              <a:t>Click to Add a Slide Title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2" hasCustomPrompt="1"/>
            <p:custDataLst>
              <p:tags r:id="rId2"/>
            </p:custDataLst>
          </p:nvPr>
        </p:nvSpPr>
        <p:spPr>
          <a:xfrm>
            <a:off x="400050" y="857250"/>
            <a:ext cx="8346186" cy="23317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50" i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spcBef>
                <a:spcPts val="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0" indent="0">
              <a:spcBef>
                <a:spcPts val="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0" indent="0">
              <a:spcBef>
                <a:spcPts val="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0" indent="0">
              <a:spcBef>
                <a:spcPts val="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0" indent="0">
              <a:spcBef>
                <a:spcPts val="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0" indent="0">
              <a:spcBef>
                <a:spcPts val="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0" indent="0">
              <a:spcBef>
                <a:spcPts val="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pPr lvl="0"/>
            <a:r>
              <a:t>Click to add a subtitle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400050" y="1278420"/>
            <a:ext cx="8343900" cy="3577306"/>
          </a:xfrm>
        </p:spPr>
        <p:txBody>
          <a:bodyPr vert="horz" lIns="0" tIns="0" rIns="0" bIns="0" rtlCol="0">
            <a:noAutofit/>
          </a:bodyPr>
          <a:lstStyle>
            <a:lvl1pPr>
              <a:defRPr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</a:lstStyle>
          <a:p>
            <a:pPr lvl="0"/>
            <a:r>
              <a:t>Click to add text or choose an icon below to insert other content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421C19E-9C83-3658-C12F-E4780871E50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t>Synopsys 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6424856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object with holes&#10;&#10;Description automatically generated">
            <a:extLst>
              <a:ext uri="{FF2B5EF4-FFF2-40B4-BE49-F238E27FC236}">
                <a16:creationId xmlns:a16="http://schemas.microsoft.com/office/drawing/2014/main" id="{7320C6F4-6224-0C15-5E76-CA93F68059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3" t="3334" r="10729" b="19749"/>
          <a:stretch/>
        </p:blipFill>
        <p:spPr>
          <a:xfrm>
            <a:off x="5267906" y="1876252"/>
            <a:ext cx="3749642" cy="229163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6B2B3EC-A104-E154-095F-5BF46D0BD4DB}"/>
              </a:ext>
            </a:extLst>
          </p:cNvPr>
          <p:cNvSpPr/>
          <p:nvPr userDrawn="1"/>
        </p:nvSpPr>
        <p:spPr>
          <a:xfrm>
            <a:off x="3796747" y="0"/>
            <a:ext cx="5347253" cy="1626289"/>
          </a:xfrm>
          <a:prstGeom prst="rect">
            <a:avLst/>
          </a:prstGeom>
          <a:gradFill>
            <a:gsLst>
              <a:gs pos="86000">
                <a:schemeClr val="tx1"/>
              </a:gs>
              <a:gs pos="0">
                <a:schemeClr val="tx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72410E-5660-9B7E-A04B-7344BCC30BD4}"/>
              </a:ext>
            </a:extLst>
          </p:cNvPr>
          <p:cNvSpPr/>
          <p:nvPr userDrawn="1"/>
        </p:nvSpPr>
        <p:spPr>
          <a:xfrm rot="16200000">
            <a:off x="4179197" y="-530446"/>
            <a:ext cx="4582354" cy="5643233"/>
          </a:xfrm>
          <a:prstGeom prst="rect">
            <a:avLst/>
          </a:prstGeom>
          <a:gradFill>
            <a:gsLst>
              <a:gs pos="86000">
                <a:schemeClr val="bg1"/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8ADB2B8-4758-5572-0422-3F209C79D058}"/>
              </a:ext>
            </a:extLst>
          </p:cNvPr>
          <p:cNvCxnSpPr>
            <a:cxnSpLocks/>
          </p:cNvCxnSpPr>
          <p:nvPr userDrawn="1"/>
        </p:nvCxnSpPr>
        <p:spPr>
          <a:xfrm flipH="1">
            <a:off x="512545" y="1381705"/>
            <a:ext cx="3493970" cy="3953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alpha val="0"/>
                  </a:schemeClr>
                </a:gs>
                <a:gs pos="44000">
                  <a:schemeClr val="accent1"/>
                </a:gs>
                <a:gs pos="0">
                  <a:schemeClr val="accent1">
                    <a:alpha val="22449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BB0A613-A369-AD00-1BFD-4E5244E04636}"/>
              </a:ext>
            </a:extLst>
          </p:cNvPr>
          <p:cNvCxnSpPr>
            <a:cxnSpLocks/>
          </p:cNvCxnSpPr>
          <p:nvPr userDrawn="1"/>
        </p:nvCxnSpPr>
        <p:spPr>
          <a:xfrm flipH="1">
            <a:off x="512545" y="2009752"/>
            <a:ext cx="3493970" cy="3953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alpha val="0"/>
                  </a:schemeClr>
                </a:gs>
                <a:gs pos="44000">
                  <a:schemeClr val="accent1"/>
                </a:gs>
                <a:gs pos="0">
                  <a:schemeClr val="accent1">
                    <a:alpha val="22449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8C9E44-3197-BE90-3BE9-E6C7285AF3FE}"/>
              </a:ext>
            </a:extLst>
          </p:cNvPr>
          <p:cNvCxnSpPr>
            <a:cxnSpLocks/>
          </p:cNvCxnSpPr>
          <p:nvPr userDrawn="1"/>
        </p:nvCxnSpPr>
        <p:spPr>
          <a:xfrm flipH="1">
            <a:off x="512545" y="2632056"/>
            <a:ext cx="3493970" cy="3953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alpha val="0"/>
                  </a:schemeClr>
                </a:gs>
                <a:gs pos="44000">
                  <a:schemeClr val="accent1"/>
                </a:gs>
                <a:gs pos="0">
                  <a:schemeClr val="accent1">
                    <a:alpha val="22449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09E758E-09C2-0584-ACD2-1B6D3D559458}"/>
              </a:ext>
            </a:extLst>
          </p:cNvPr>
          <p:cNvCxnSpPr>
            <a:cxnSpLocks/>
          </p:cNvCxnSpPr>
          <p:nvPr userDrawn="1"/>
        </p:nvCxnSpPr>
        <p:spPr>
          <a:xfrm flipH="1">
            <a:off x="512545" y="3252364"/>
            <a:ext cx="3493970" cy="3953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alpha val="0"/>
                  </a:schemeClr>
                </a:gs>
                <a:gs pos="44000">
                  <a:schemeClr val="accent1"/>
                </a:gs>
                <a:gs pos="0">
                  <a:schemeClr val="accent1">
                    <a:alpha val="22449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3FBBA90-A829-EE61-6744-588F3497E8E4}"/>
              </a:ext>
            </a:extLst>
          </p:cNvPr>
          <p:cNvCxnSpPr>
            <a:cxnSpLocks/>
          </p:cNvCxnSpPr>
          <p:nvPr userDrawn="1"/>
        </p:nvCxnSpPr>
        <p:spPr>
          <a:xfrm flipH="1">
            <a:off x="512545" y="3874259"/>
            <a:ext cx="3493970" cy="3953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alpha val="0"/>
                  </a:schemeClr>
                </a:gs>
                <a:gs pos="44000">
                  <a:schemeClr val="accent1"/>
                </a:gs>
                <a:gs pos="0">
                  <a:schemeClr val="accent1">
                    <a:alpha val="22449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45D4795E-11B0-29CB-3FF1-507530A8C4C3}"/>
              </a:ext>
            </a:extLst>
          </p:cNvPr>
          <p:cNvSpPr/>
          <p:nvPr userDrawn="1"/>
        </p:nvSpPr>
        <p:spPr>
          <a:xfrm>
            <a:off x="4584532" y="-7"/>
            <a:ext cx="4582354" cy="1698628"/>
          </a:xfrm>
          <a:prstGeom prst="rect">
            <a:avLst/>
          </a:prstGeom>
          <a:gradFill flip="none" rotWithShape="1">
            <a:gsLst>
              <a:gs pos="48000">
                <a:srgbClr val="000000"/>
              </a:gs>
              <a:gs pos="86000">
                <a:schemeClr val="bg1"/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F500E3D-4732-4180-5A8A-A676EC6DC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129" cy="4000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48191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4F60E8A5-A6BB-6A54-0B69-B2A3536AF462}"/>
              </a:ext>
            </a:extLst>
          </p:cNvPr>
          <p:cNvSpPr/>
          <p:nvPr userDrawn="1"/>
        </p:nvSpPr>
        <p:spPr>
          <a:xfrm>
            <a:off x="190448" y="100013"/>
            <a:ext cx="262890" cy="384810"/>
          </a:xfrm>
          <a:custGeom>
            <a:avLst/>
            <a:gdLst>
              <a:gd name="connsiteX0" fmla="*/ 350520 w 350520"/>
              <a:gd name="connsiteY0" fmla="*/ 0 h 513080"/>
              <a:gd name="connsiteX1" fmla="*/ 209550 w 350520"/>
              <a:gd name="connsiteY1" fmla="*/ 0 h 513080"/>
              <a:gd name="connsiteX2" fmla="*/ 0 w 350520"/>
              <a:gd name="connsiteY2" fmla="*/ 513080 h 513080"/>
              <a:gd name="connsiteX3" fmla="*/ 140970 w 350520"/>
              <a:gd name="connsiteY3" fmla="*/ 513080 h 5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20" h="513080">
                <a:moveTo>
                  <a:pt x="350520" y="0"/>
                </a:moveTo>
                <a:lnTo>
                  <a:pt x="209550" y="0"/>
                </a:lnTo>
                <a:lnTo>
                  <a:pt x="0" y="513080"/>
                </a:lnTo>
                <a:lnTo>
                  <a:pt x="140970" y="513080"/>
                </a:lnTo>
                <a:close/>
              </a:path>
            </a:pathLst>
          </a:custGeom>
          <a:solidFill>
            <a:srgbClr val="FFB71B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971FC59A-A872-FE54-DC2F-5A8E0C7DBF5B}"/>
              </a:ext>
            </a:extLst>
          </p:cNvPr>
          <p:cNvSpPr/>
          <p:nvPr userDrawn="1"/>
        </p:nvSpPr>
        <p:spPr>
          <a:xfrm>
            <a:off x="0" y="4607617"/>
            <a:ext cx="7828504" cy="259230"/>
          </a:xfrm>
          <a:custGeom>
            <a:avLst/>
            <a:gdLst>
              <a:gd name="connsiteX0" fmla="*/ 5745787 w 5825920"/>
              <a:gd name="connsiteY0" fmla="*/ 192918 h 192917"/>
              <a:gd name="connsiteX1" fmla="*/ 0 w 5825920"/>
              <a:gd name="connsiteY1" fmla="*/ 192918 h 192917"/>
              <a:gd name="connsiteX2" fmla="*/ 0 w 5825920"/>
              <a:gd name="connsiteY2" fmla="*/ 0 h 192917"/>
              <a:gd name="connsiteX3" fmla="*/ 5825920 w 5825920"/>
              <a:gd name="connsiteY3" fmla="*/ 0 h 19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5920" h="192917">
                <a:moveTo>
                  <a:pt x="5745787" y="192918"/>
                </a:moveTo>
                <a:lnTo>
                  <a:pt x="0" y="192918"/>
                </a:lnTo>
                <a:lnTo>
                  <a:pt x="0" y="0"/>
                </a:lnTo>
                <a:lnTo>
                  <a:pt x="582592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44109"/>
            </a:schemeClr>
          </a:solidFill>
          <a:ln w="20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" name="Graphic 9">
            <a:extLst>
              <a:ext uri="{FF2B5EF4-FFF2-40B4-BE49-F238E27FC236}">
                <a16:creationId xmlns:a16="http://schemas.microsoft.com/office/drawing/2014/main" id="{7D3551A1-1DD0-E8E1-B1F0-4FEF5B4C427A}"/>
              </a:ext>
            </a:extLst>
          </p:cNvPr>
          <p:cNvGrpSpPr/>
          <p:nvPr userDrawn="1"/>
        </p:nvGrpSpPr>
        <p:grpSpPr>
          <a:xfrm>
            <a:off x="7818279" y="4606581"/>
            <a:ext cx="1039972" cy="322012"/>
            <a:chOff x="6374987" y="3150126"/>
            <a:chExt cx="773940" cy="239639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B6DFAB15-9F53-4100-C2AC-DA06A72011BF}"/>
                </a:ext>
              </a:extLst>
            </p:cNvPr>
            <p:cNvSpPr/>
            <p:nvPr/>
          </p:nvSpPr>
          <p:spPr>
            <a:xfrm>
              <a:off x="6374987" y="3150126"/>
              <a:ext cx="130956" cy="190819"/>
            </a:xfrm>
            <a:custGeom>
              <a:avLst/>
              <a:gdLst>
                <a:gd name="connsiteX0" fmla="*/ 130957 w 130956"/>
                <a:gd name="connsiteY0" fmla="*/ 0 h 190819"/>
                <a:gd name="connsiteX1" fmla="*/ 78453 w 130956"/>
                <a:gd name="connsiteY1" fmla="*/ 0 h 190819"/>
                <a:gd name="connsiteX2" fmla="*/ 0 w 130956"/>
                <a:gd name="connsiteY2" fmla="*/ 190820 h 190819"/>
                <a:gd name="connsiteX3" fmla="*/ 52524 w 130956"/>
                <a:gd name="connsiteY3" fmla="*/ 190820 h 19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956" h="190819">
                  <a:moveTo>
                    <a:pt x="130957" y="0"/>
                  </a:moveTo>
                  <a:lnTo>
                    <a:pt x="78453" y="0"/>
                  </a:lnTo>
                  <a:lnTo>
                    <a:pt x="0" y="190820"/>
                  </a:lnTo>
                  <a:lnTo>
                    <a:pt x="52524" y="190820"/>
                  </a:lnTo>
                  <a:close/>
                </a:path>
              </a:pathLst>
            </a:custGeom>
            <a:solidFill>
              <a:srgbClr val="FDB71A"/>
            </a:solidFill>
            <a:ln w="2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29305EB-E83E-BE09-795F-4F54E71D41E1}"/>
                </a:ext>
              </a:extLst>
            </p:cNvPr>
            <p:cNvSpPr/>
            <p:nvPr/>
          </p:nvSpPr>
          <p:spPr>
            <a:xfrm>
              <a:off x="6491593" y="3156157"/>
              <a:ext cx="105271" cy="184787"/>
            </a:xfrm>
            <a:custGeom>
              <a:avLst/>
              <a:gdLst>
                <a:gd name="connsiteX0" fmla="*/ 26353 w 105271"/>
                <a:gd name="connsiteY0" fmla="*/ 0 h 184787"/>
                <a:gd name="connsiteX1" fmla="*/ 0 w 105271"/>
                <a:gd name="connsiteY1" fmla="*/ 64131 h 184787"/>
                <a:gd name="connsiteX2" fmla="*/ 49610 w 105271"/>
                <a:gd name="connsiteY2" fmla="*/ 184788 h 184787"/>
                <a:gd name="connsiteX3" fmla="*/ 105272 w 105271"/>
                <a:gd name="connsiteY3" fmla="*/ 184788 h 18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271" h="184787">
                  <a:moveTo>
                    <a:pt x="26353" y="0"/>
                  </a:moveTo>
                  <a:lnTo>
                    <a:pt x="0" y="64131"/>
                  </a:lnTo>
                  <a:lnTo>
                    <a:pt x="49610" y="184788"/>
                  </a:lnTo>
                  <a:lnTo>
                    <a:pt x="105272" y="184788"/>
                  </a:lnTo>
                  <a:close/>
                </a:path>
              </a:pathLst>
            </a:custGeom>
            <a:solidFill>
              <a:schemeClr val="bg1"/>
            </a:solidFill>
            <a:ln w="2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88B53D4-9518-B5E6-9036-ACDA0DAE1427}"/>
                </a:ext>
              </a:extLst>
            </p:cNvPr>
            <p:cNvSpPr/>
            <p:nvPr/>
          </p:nvSpPr>
          <p:spPr>
            <a:xfrm>
              <a:off x="6608199" y="3205118"/>
              <a:ext cx="130754" cy="135988"/>
            </a:xfrm>
            <a:custGeom>
              <a:avLst/>
              <a:gdLst>
                <a:gd name="connsiteX0" fmla="*/ 83553 w 130754"/>
                <a:gd name="connsiteY0" fmla="*/ 0 h 135988"/>
                <a:gd name="connsiteX1" fmla="*/ 58192 w 130754"/>
                <a:gd name="connsiteY1" fmla="*/ 5689 h 135988"/>
                <a:gd name="connsiteX2" fmla="*/ 39874 w 130754"/>
                <a:gd name="connsiteY2" fmla="*/ 22171 h 135988"/>
                <a:gd name="connsiteX3" fmla="*/ 39874 w 130754"/>
                <a:gd name="connsiteY3" fmla="*/ 3248 h 135988"/>
                <a:gd name="connsiteX4" fmla="*/ 0 w 130754"/>
                <a:gd name="connsiteY4" fmla="*/ 3248 h 135988"/>
                <a:gd name="connsiteX5" fmla="*/ 0 w 130754"/>
                <a:gd name="connsiteY5" fmla="*/ 135989 h 135988"/>
                <a:gd name="connsiteX6" fmla="*/ 40947 w 130754"/>
                <a:gd name="connsiteY6" fmla="*/ 135989 h 135988"/>
                <a:gd name="connsiteX7" fmla="*/ 40947 w 130754"/>
                <a:gd name="connsiteY7" fmla="*/ 61650 h 135988"/>
                <a:gd name="connsiteX8" fmla="*/ 48679 w 130754"/>
                <a:gd name="connsiteY8" fmla="*/ 40024 h 135988"/>
                <a:gd name="connsiteX9" fmla="*/ 69162 w 130754"/>
                <a:gd name="connsiteY9" fmla="*/ 31914 h 135988"/>
                <a:gd name="connsiteX10" fmla="*/ 84768 w 130754"/>
                <a:gd name="connsiteY10" fmla="*/ 38128 h 135988"/>
                <a:gd name="connsiteX11" fmla="*/ 89787 w 130754"/>
                <a:gd name="connsiteY11" fmla="*/ 57857 h 135988"/>
                <a:gd name="connsiteX12" fmla="*/ 89787 w 130754"/>
                <a:gd name="connsiteY12" fmla="*/ 135989 h 135988"/>
                <a:gd name="connsiteX13" fmla="*/ 130754 w 130754"/>
                <a:gd name="connsiteY13" fmla="*/ 135989 h 135988"/>
                <a:gd name="connsiteX14" fmla="*/ 130754 w 130754"/>
                <a:gd name="connsiteY14" fmla="*/ 55961 h 135988"/>
                <a:gd name="connsiteX15" fmla="*/ 119096 w 130754"/>
                <a:gd name="connsiteY15" fmla="*/ 13920 h 135988"/>
                <a:gd name="connsiteX16" fmla="*/ 83553 w 130754"/>
                <a:gd name="connsiteY16" fmla="*/ 0 h 13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0754" h="135988">
                  <a:moveTo>
                    <a:pt x="83553" y="0"/>
                  </a:moveTo>
                  <a:cubicBezTo>
                    <a:pt x="74141" y="0"/>
                    <a:pt x="65701" y="1896"/>
                    <a:pt x="58192" y="5689"/>
                  </a:cubicBezTo>
                  <a:cubicBezTo>
                    <a:pt x="50683" y="9461"/>
                    <a:pt x="44590" y="14969"/>
                    <a:pt x="39874" y="22171"/>
                  </a:cubicBezTo>
                  <a:lnTo>
                    <a:pt x="39874" y="3248"/>
                  </a:lnTo>
                  <a:lnTo>
                    <a:pt x="0" y="3248"/>
                  </a:lnTo>
                  <a:lnTo>
                    <a:pt x="0" y="135989"/>
                  </a:lnTo>
                  <a:lnTo>
                    <a:pt x="40947" y="135989"/>
                  </a:lnTo>
                  <a:lnTo>
                    <a:pt x="40947" y="61650"/>
                  </a:lnTo>
                  <a:cubicBezTo>
                    <a:pt x="40947" y="52632"/>
                    <a:pt x="43517" y="45430"/>
                    <a:pt x="48679" y="40024"/>
                  </a:cubicBezTo>
                  <a:cubicBezTo>
                    <a:pt x="53820" y="34617"/>
                    <a:pt x="60661" y="31914"/>
                    <a:pt x="69162" y="31914"/>
                  </a:cubicBezTo>
                  <a:cubicBezTo>
                    <a:pt x="76226" y="31914"/>
                    <a:pt x="81408" y="33992"/>
                    <a:pt x="84768" y="38128"/>
                  </a:cubicBezTo>
                  <a:cubicBezTo>
                    <a:pt x="88108" y="42283"/>
                    <a:pt x="89787" y="48860"/>
                    <a:pt x="89787" y="57857"/>
                  </a:cubicBezTo>
                  <a:lnTo>
                    <a:pt x="89787" y="135989"/>
                  </a:lnTo>
                  <a:lnTo>
                    <a:pt x="130754" y="135989"/>
                  </a:lnTo>
                  <a:lnTo>
                    <a:pt x="130754" y="55961"/>
                  </a:lnTo>
                  <a:cubicBezTo>
                    <a:pt x="130754" y="37220"/>
                    <a:pt x="126868" y="23199"/>
                    <a:pt x="119096" y="13920"/>
                  </a:cubicBezTo>
                  <a:cubicBezTo>
                    <a:pt x="111303" y="4640"/>
                    <a:pt x="99462" y="0"/>
                    <a:pt x="83553" y="0"/>
                  </a:cubicBezTo>
                </a:path>
              </a:pathLst>
            </a:custGeom>
            <a:solidFill>
              <a:schemeClr val="bg1"/>
            </a:solidFill>
            <a:ln w="2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C6770D1B-6020-23F3-FB9C-98EB3CAA4EFD}"/>
                </a:ext>
              </a:extLst>
            </p:cNvPr>
            <p:cNvSpPr/>
            <p:nvPr/>
          </p:nvSpPr>
          <p:spPr>
            <a:xfrm>
              <a:off x="6758445" y="3205098"/>
              <a:ext cx="117719" cy="138106"/>
            </a:xfrm>
            <a:custGeom>
              <a:avLst/>
              <a:gdLst>
                <a:gd name="connsiteX0" fmla="*/ 78594 w 117719"/>
                <a:gd name="connsiteY0" fmla="*/ 57877 h 138106"/>
                <a:gd name="connsiteX1" fmla="*/ 56087 w 117719"/>
                <a:gd name="connsiteY1" fmla="*/ 52733 h 138106"/>
                <a:gd name="connsiteX2" fmla="*/ 44691 w 117719"/>
                <a:gd name="connsiteY2" fmla="*/ 48134 h 138106"/>
                <a:gd name="connsiteX3" fmla="*/ 41453 w 117719"/>
                <a:gd name="connsiteY3" fmla="*/ 41376 h 138106"/>
                <a:gd name="connsiteX4" fmla="*/ 46877 w 117719"/>
                <a:gd name="connsiteY4" fmla="*/ 32176 h 138106"/>
                <a:gd name="connsiteX5" fmla="*/ 61795 w 117719"/>
                <a:gd name="connsiteY5" fmla="*/ 28929 h 138106"/>
                <a:gd name="connsiteX6" fmla="*/ 103571 w 117719"/>
                <a:gd name="connsiteY6" fmla="*/ 43534 h 138106"/>
                <a:gd name="connsiteX7" fmla="*/ 114420 w 117719"/>
                <a:gd name="connsiteY7" fmla="*/ 16502 h 138106"/>
                <a:gd name="connsiteX8" fmla="*/ 90010 w 117719"/>
                <a:gd name="connsiteY8" fmla="*/ 4337 h 138106"/>
                <a:gd name="connsiteX9" fmla="*/ 62078 w 117719"/>
                <a:gd name="connsiteY9" fmla="*/ 0 h 138106"/>
                <a:gd name="connsiteX10" fmla="*/ 32101 w 117719"/>
                <a:gd name="connsiteY10" fmla="*/ 5406 h 138106"/>
                <a:gd name="connsiteX11" fmla="*/ 11760 w 117719"/>
                <a:gd name="connsiteY11" fmla="*/ 20274 h 138106"/>
                <a:gd name="connsiteX12" fmla="*/ 4574 w 117719"/>
                <a:gd name="connsiteY12" fmla="*/ 42162 h 138106"/>
                <a:gd name="connsiteX13" fmla="*/ 13662 w 117719"/>
                <a:gd name="connsiteY13" fmla="*/ 66895 h 138106"/>
                <a:gd name="connsiteX14" fmla="*/ 42020 w 117719"/>
                <a:gd name="connsiteY14" fmla="*/ 80270 h 138106"/>
                <a:gd name="connsiteX15" fmla="*/ 63717 w 117719"/>
                <a:gd name="connsiteY15" fmla="*/ 85132 h 138106"/>
                <a:gd name="connsiteX16" fmla="*/ 77420 w 117719"/>
                <a:gd name="connsiteY16" fmla="*/ 89993 h 138106"/>
                <a:gd name="connsiteX17" fmla="*/ 81084 w 117719"/>
                <a:gd name="connsiteY17" fmla="*/ 97558 h 138106"/>
                <a:gd name="connsiteX18" fmla="*/ 75801 w 117719"/>
                <a:gd name="connsiteY18" fmla="*/ 106072 h 138106"/>
                <a:gd name="connsiteX19" fmla="*/ 61025 w 117719"/>
                <a:gd name="connsiteY19" fmla="*/ 109178 h 138106"/>
                <a:gd name="connsiteX20" fmla="*/ 34712 w 117719"/>
                <a:gd name="connsiteY20" fmla="*/ 105123 h 138106"/>
                <a:gd name="connsiteX21" fmla="*/ 10849 w 117719"/>
                <a:gd name="connsiteY21" fmla="*/ 93766 h 138106"/>
                <a:gd name="connsiteX22" fmla="*/ 0 w 117719"/>
                <a:gd name="connsiteY22" fmla="*/ 121887 h 138106"/>
                <a:gd name="connsiteX23" fmla="*/ 26455 w 117719"/>
                <a:gd name="connsiteY23" fmla="*/ 133911 h 138106"/>
                <a:gd name="connsiteX24" fmla="*/ 60216 w 117719"/>
                <a:gd name="connsiteY24" fmla="*/ 138107 h 138106"/>
                <a:gd name="connsiteX25" fmla="*/ 102397 w 117719"/>
                <a:gd name="connsiteY25" fmla="*/ 127153 h 138106"/>
                <a:gd name="connsiteX26" fmla="*/ 117719 w 117719"/>
                <a:gd name="connsiteY26" fmla="*/ 97014 h 138106"/>
                <a:gd name="connsiteX27" fmla="*/ 108348 w 117719"/>
                <a:gd name="connsiteY27" fmla="*/ 71736 h 138106"/>
                <a:gd name="connsiteX28" fmla="*/ 78594 w 117719"/>
                <a:gd name="connsiteY28" fmla="*/ 57877 h 13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7719" h="138106">
                  <a:moveTo>
                    <a:pt x="78594" y="57877"/>
                  </a:moveTo>
                  <a:lnTo>
                    <a:pt x="56087" y="52733"/>
                  </a:lnTo>
                  <a:cubicBezTo>
                    <a:pt x="50662" y="51301"/>
                    <a:pt x="46857" y="49768"/>
                    <a:pt x="44691" y="48134"/>
                  </a:cubicBezTo>
                  <a:cubicBezTo>
                    <a:pt x="42526" y="46520"/>
                    <a:pt x="41453" y="44260"/>
                    <a:pt x="41453" y="41376"/>
                  </a:cubicBezTo>
                  <a:cubicBezTo>
                    <a:pt x="41453" y="37422"/>
                    <a:pt x="43254" y="34355"/>
                    <a:pt x="46877" y="32176"/>
                  </a:cubicBezTo>
                  <a:cubicBezTo>
                    <a:pt x="50500" y="30018"/>
                    <a:pt x="55459" y="28929"/>
                    <a:pt x="61795" y="28929"/>
                  </a:cubicBezTo>
                  <a:cubicBezTo>
                    <a:pt x="75538" y="28929"/>
                    <a:pt x="89463" y="33790"/>
                    <a:pt x="103571" y="43534"/>
                  </a:cubicBezTo>
                  <a:lnTo>
                    <a:pt x="114420" y="16502"/>
                  </a:lnTo>
                  <a:cubicBezTo>
                    <a:pt x="107174" y="11277"/>
                    <a:pt x="99037" y="7222"/>
                    <a:pt x="90010" y="4337"/>
                  </a:cubicBezTo>
                  <a:cubicBezTo>
                    <a:pt x="80963" y="1452"/>
                    <a:pt x="71652" y="0"/>
                    <a:pt x="62078" y="0"/>
                  </a:cubicBezTo>
                  <a:cubicBezTo>
                    <a:pt x="50864" y="0"/>
                    <a:pt x="40866" y="1795"/>
                    <a:pt x="32101" y="5406"/>
                  </a:cubicBezTo>
                  <a:cubicBezTo>
                    <a:pt x="23338" y="9017"/>
                    <a:pt x="16557" y="13960"/>
                    <a:pt x="11760" y="20274"/>
                  </a:cubicBezTo>
                  <a:cubicBezTo>
                    <a:pt x="6963" y="26588"/>
                    <a:pt x="4574" y="33891"/>
                    <a:pt x="4574" y="42162"/>
                  </a:cubicBezTo>
                  <a:cubicBezTo>
                    <a:pt x="4574" y="52612"/>
                    <a:pt x="7610" y="60863"/>
                    <a:pt x="13662" y="66895"/>
                  </a:cubicBezTo>
                  <a:cubicBezTo>
                    <a:pt x="19714" y="72927"/>
                    <a:pt x="29167" y="77385"/>
                    <a:pt x="42020" y="80270"/>
                  </a:cubicBezTo>
                  <a:lnTo>
                    <a:pt x="63717" y="85132"/>
                  </a:lnTo>
                  <a:cubicBezTo>
                    <a:pt x="70397" y="86584"/>
                    <a:pt x="74971" y="88198"/>
                    <a:pt x="77420" y="89993"/>
                  </a:cubicBezTo>
                  <a:cubicBezTo>
                    <a:pt x="79849" y="91789"/>
                    <a:pt x="81084" y="94331"/>
                    <a:pt x="81084" y="97558"/>
                  </a:cubicBezTo>
                  <a:cubicBezTo>
                    <a:pt x="81084" y="101169"/>
                    <a:pt x="79323" y="104014"/>
                    <a:pt x="75801" y="106072"/>
                  </a:cubicBezTo>
                  <a:cubicBezTo>
                    <a:pt x="72279" y="108149"/>
                    <a:pt x="67341" y="109178"/>
                    <a:pt x="61025" y="109178"/>
                  </a:cubicBezTo>
                  <a:cubicBezTo>
                    <a:pt x="52160" y="109178"/>
                    <a:pt x="43396" y="107827"/>
                    <a:pt x="34712" y="105123"/>
                  </a:cubicBezTo>
                  <a:cubicBezTo>
                    <a:pt x="26029" y="102420"/>
                    <a:pt x="18075" y="98628"/>
                    <a:pt x="10849" y="93766"/>
                  </a:cubicBezTo>
                  <a:lnTo>
                    <a:pt x="0" y="121887"/>
                  </a:lnTo>
                  <a:cubicBezTo>
                    <a:pt x="7408" y="127112"/>
                    <a:pt x="16233" y="131127"/>
                    <a:pt x="26455" y="133911"/>
                  </a:cubicBezTo>
                  <a:cubicBezTo>
                    <a:pt x="36676" y="136695"/>
                    <a:pt x="47930" y="138107"/>
                    <a:pt x="60216" y="138107"/>
                  </a:cubicBezTo>
                  <a:cubicBezTo>
                    <a:pt x="78108" y="138107"/>
                    <a:pt x="92176" y="134455"/>
                    <a:pt x="102397" y="127153"/>
                  </a:cubicBezTo>
                  <a:cubicBezTo>
                    <a:pt x="112598" y="119850"/>
                    <a:pt x="117719" y="109804"/>
                    <a:pt x="117719" y="97014"/>
                  </a:cubicBezTo>
                  <a:cubicBezTo>
                    <a:pt x="117719" y="86382"/>
                    <a:pt x="114602" y="77950"/>
                    <a:pt x="108348" y="71736"/>
                  </a:cubicBezTo>
                  <a:cubicBezTo>
                    <a:pt x="102053" y="65584"/>
                    <a:pt x="92156" y="60944"/>
                    <a:pt x="78594" y="57877"/>
                  </a:cubicBezTo>
                </a:path>
              </a:pathLst>
            </a:custGeom>
            <a:solidFill>
              <a:schemeClr val="bg1"/>
            </a:solidFill>
            <a:ln w="2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CBE80FE6-1FA7-3C5A-C9A2-110F64AE8973}"/>
                </a:ext>
              </a:extLst>
            </p:cNvPr>
            <p:cNvSpPr/>
            <p:nvPr/>
          </p:nvSpPr>
          <p:spPr>
            <a:xfrm>
              <a:off x="7031208" y="3205118"/>
              <a:ext cx="117719" cy="138106"/>
            </a:xfrm>
            <a:custGeom>
              <a:avLst/>
              <a:gdLst>
                <a:gd name="connsiteX0" fmla="*/ 108328 w 117719"/>
                <a:gd name="connsiteY0" fmla="*/ 71777 h 138106"/>
                <a:gd name="connsiteX1" fmla="*/ 78635 w 117719"/>
                <a:gd name="connsiteY1" fmla="*/ 57857 h 138106"/>
                <a:gd name="connsiteX2" fmla="*/ 56127 w 117719"/>
                <a:gd name="connsiteY2" fmla="*/ 52713 h 138106"/>
                <a:gd name="connsiteX3" fmla="*/ 44731 w 117719"/>
                <a:gd name="connsiteY3" fmla="*/ 48113 h 138106"/>
                <a:gd name="connsiteX4" fmla="*/ 41473 w 117719"/>
                <a:gd name="connsiteY4" fmla="*/ 41355 h 138106"/>
                <a:gd name="connsiteX5" fmla="*/ 46897 w 117719"/>
                <a:gd name="connsiteY5" fmla="*/ 32156 h 138106"/>
                <a:gd name="connsiteX6" fmla="*/ 61815 w 117719"/>
                <a:gd name="connsiteY6" fmla="*/ 28908 h 138106"/>
                <a:gd name="connsiteX7" fmla="*/ 103591 w 117719"/>
                <a:gd name="connsiteY7" fmla="*/ 43514 h 138106"/>
                <a:gd name="connsiteX8" fmla="*/ 114441 w 117719"/>
                <a:gd name="connsiteY8" fmla="*/ 16482 h 138106"/>
                <a:gd name="connsiteX9" fmla="*/ 90030 w 117719"/>
                <a:gd name="connsiteY9" fmla="*/ 4317 h 138106"/>
                <a:gd name="connsiteX10" fmla="*/ 62098 w 117719"/>
                <a:gd name="connsiteY10" fmla="*/ 0 h 138106"/>
                <a:gd name="connsiteX11" fmla="*/ 32122 w 117719"/>
                <a:gd name="connsiteY11" fmla="*/ 5406 h 138106"/>
                <a:gd name="connsiteX12" fmla="*/ 11780 w 117719"/>
                <a:gd name="connsiteY12" fmla="*/ 20274 h 138106"/>
                <a:gd name="connsiteX13" fmla="*/ 4595 w 117719"/>
                <a:gd name="connsiteY13" fmla="*/ 42162 h 138106"/>
                <a:gd name="connsiteX14" fmla="*/ 13683 w 117719"/>
                <a:gd name="connsiteY14" fmla="*/ 66895 h 138106"/>
                <a:gd name="connsiteX15" fmla="*/ 42020 w 117719"/>
                <a:gd name="connsiteY15" fmla="*/ 80270 h 138106"/>
                <a:gd name="connsiteX16" fmla="*/ 63717 w 117719"/>
                <a:gd name="connsiteY16" fmla="*/ 85132 h 138106"/>
                <a:gd name="connsiteX17" fmla="*/ 77420 w 117719"/>
                <a:gd name="connsiteY17" fmla="*/ 89993 h 138106"/>
                <a:gd name="connsiteX18" fmla="*/ 81084 w 117719"/>
                <a:gd name="connsiteY18" fmla="*/ 97558 h 138106"/>
                <a:gd name="connsiteX19" fmla="*/ 75801 w 117719"/>
                <a:gd name="connsiteY19" fmla="*/ 106071 h 138106"/>
                <a:gd name="connsiteX20" fmla="*/ 61025 w 117719"/>
                <a:gd name="connsiteY20" fmla="*/ 109178 h 138106"/>
                <a:gd name="connsiteX21" fmla="*/ 34712 w 117719"/>
                <a:gd name="connsiteY21" fmla="*/ 105123 h 138106"/>
                <a:gd name="connsiteX22" fmla="*/ 10849 w 117719"/>
                <a:gd name="connsiteY22" fmla="*/ 93766 h 138106"/>
                <a:gd name="connsiteX23" fmla="*/ 0 w 117719"/>
                <a:gd name="connsiteY23" fmla="*/ 121887 h 138106"/>
                <a:gd name="connsiteX24" fmla="*/ 26454 w 117719"/>
                <a:gd name="connsiteY24" fmla="*/ 133911 h 138106"/>
                <a:gd name="connsiteX25" fmla="*/ 60216 w 117719"/>
                <a:gd name="connsiteY25" fmla="*/ 138107 h 138106"/>
                <a:gd name="connsiteX26" fmla="*/ 102397 w 117719"/>
                <a:gd name="connsiteY26" fmla="*/ 127153 h 138106"/>
                <a:gd name="connsiteX27" fmla="*/ 117719 w 117719"/>
                <a:gd name="connsiteY27" fmla="*/ 97014 h 138106"/>
                <a:gd name="connsiteX28" fmla="*/ 108328 w 117719"/>
                <a:gd name="connsiteY28" fmla="*/ 71777 h 13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7719" h="138106">
                  <a:moveTo>
                    <a:pt x="108328" y="71777"/>
                  </a:moveTo>
                  <a:cubicBezTo>
                    <a:pt x="102094" y="65563"/>
                    <a:pt x="92176" y="60924"/>
                    <a:pt x="78635" y="57857"/>
                  </a:cubicBezTo>
                  <a:lnTo>
                    <a:pt x="56127" y="52713"/>
                  </a:lnTo>
                  <a:cubicBezTo>
                    <a:pt x="50703" y="51281"/>
                    <a:pt x="46918" y="49747"/>
                    <a:pt x="44731" y="48113"/>
                  </a:cubicBezTo>
                  <a:cubicBezTo>
                    <a:pt x="42566" y="46500"/>
                    <a:pt x="41473" y="44240"/>
                    <a:pt x="41473" y="41355"/>
                  </a:cubicBezTo>
                  <a:cubicBezTo>
                    <a:pt x="41473" y="37401"/>
                    <a:pt x="43274" y="34335"/>
                    <a:pt x="46897" y="32156"/>
                  </a:cubicBezTo>
                  <a:cubicBezTo>
                    <a:pt x="50521" y="29998"/>
                    <a:pt x="55479" y="28908"/>
                    <a:pt x="61815" y="28908"/>
                  </a:cubicBezTo>
                  <a:cubicBezTo>
                    <a:pt x="75558" y="28908"/>
                    <a:pt x="89484" y="33770"/>
                    <a:pt x="103591" y="43514"/>
                  </a:cubicBezTo>
                  <a:lnTo>
                    <a:pt x="114441" y="16482"/>
                  </a:lnTo>
                  <a:cubicBezTo>
                    <a:pt x="107215" y="11257"/>
                    <a:pt x="99078" y="7202"/>
                    <a:pt x="90030" y="4317"/>
                  </a:cubicBezTo>
                  <a:cubicBezTo>
                    <a:pt x="81003" y="1432"/>
                    <a:pt x="71672" y="0"/>
                    <a:pt x="62098" y="0"/>
                  </a:cubicBezTo>
                  <a:cubicBezTo>
                    <a:pt x="50885" y="0"/>
                    <a:pt x="40906" y="1795"/>
                    <a:pt x="32122" y="5406"/>
                  </a:cubicBezTo>
                  <a:cubicBezTo>
                    <a:pt x="23338" y="9018"/>
                    <a:pt x="16557" y="13960"/>
                    <a:pt x="11780" y="20274"/>
                  </a:cubicBezTo>
                  <a:cubicBezTo>
                    <a:pt x="6983" y="26588"/>
                    <a:pt x="4595" y="33891"/>
                    <a:pt x="4595" y="42162"/>
                  </a:cubicBezTo>
                  <a:cubicBezTo>
                    <a:pt x="4595" y="52612"/>
                    <a:pt x="7610" y="60863"/>
                    <a:pt x="13683" y="66895"/>
                  </a:cubicBezTo>
                  <a:cubicBezTo>
                    <a:pt x="19735" y="72927"/>
                    <a:pt x="29187" y="77405"/>
                    <a:pt x="42020" y="80270"/>
                  </a:cubicBezTo>
                  <a:lnTo>
                    <a:pt x="63717" y="85132"/>
                  </a:lnTo>
                  <a:cubicBezTo>
                    <a:pt x="70417" y="86584"/>
                    <a:pt x="74971" y="88198"/>
                    <a:pt x="77420" y="89993"/>
                  </a:cubicBezTo>
                  <a:cubicBezTo>
                    <a:pt x="79869" y="91789"/>
                    <a:pt x="81084" y="94331"/>
                    <a:pt x="81084" y="97558"/>
                  </a:cubicBezTo>
                  <a:cubicBezTo>
                    <a:pt x="81084" y="101169"/>
                    <a:pt x="79323" y="104014"/>
                    <a:pt x="75801" y="106071"/>
                  </a:cubicBezTo>
                  <a:cubicBezTo>
                    <a:pt x="72279" y="108149"/>
                    <a:pt x="67341" y="109178"/>
                    <a:pt x="61025" y="109178"/>
                  </a:cubicBezTo>
                  <a:cubicBezTo>
                    <a:pt x="52160" y="109178"/>
                    <a:pt x="43396" y="107827"/>
                    <a:pt x="34712" y="105123"/>
                  </a:cubicBezTo>
                  <a:cubicBezTo>
                    <a:pt x="26029" y="102420"/>
                    <a:pt x="18075" y="98628"/>
                    <a:pt x="10849" y="93766"/>
                  </a:cubicBezTo>
                  <a:lnTo>
                    <a:pt x="0" y="121887"/>
                  </a:lnTo>
                  <a:cubicBezTo>
                    <a:pt x="7408" y="127112"/>
                    <a:pt x="16233" y="131127"/>
                    <a:pt x="26454" y="133911"/>
                  </a:cubicBezTo>
                  <a:cubicBezTo>
                    <a:pt x="36655" y="136695"/>
                    <a:pt x="47930" y="138107"/>
                    <a:pt x="60216" y="138107"/>
                  </a:cubicBezTo>
                  <a:cubicBezTo>
                    <a:pt x="78108" y="138107"/>
                    <a:pt x="92176" y="134455"/>
                    <a:pt x="102397" y="127153"/>
                  </a:cubicBezTo>
                  <a:cubicBezTo>
                    <a:pt x="112619" y="119850"/>
                    <a:pt x="117719" y="109804"/>
                    <a:pt x="117719" y="97014"/>
                  </a:cubicBezTo>
                  <a:cubicBezTo>
                    <a:pt x="117679" y="86423"/>
                    <a:pt x="114562" y="77990"/>
                    <a:pt x="108328" y="71777"/>
                  </a:cubicBezTo>
                </a:path>
              </a:pathLst>
            </a:custGeom>
            <a:solidFill>
              <a:schemeClr val="bg1"/>
            </a:solidFill>
            <a:ln w="2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1DFE6C0-B350-6440-87AA-9451D503405F}"/>
                </a:ext>
              </a:extLst>
            </p:cNvPr>
            <p:cNvSpPr/>
            <p:nvPr/>
          </p:nvSpPr>
          <p:spPr>
            <a:xfrm>
              <a:off x="6885435" y="3208527"/>
              <a:ext cx="143182" cy="181237"/>
            </a:xfrm>
            <a:custGeom>
              <a:avLst/>
              <a:gdLst>
                <a:gd name="connsiteX0" fmla="*/ 103612 w 143182"/>
                <a:gd name="connsiteY0" fmla="*/ 0 h 181237"/>
                <a:gd name="connsiteX1" fmla="*/ 71591 w 143182"/>
                <a:gd name="connsiteY1" fmla="*/ 77889 h 181237"/>
                <a:gd name="connsiteX2" fmla="*/ 39571 w 143182"/>
                <a:gd name="connsiteY2" fmla="*/ 0 h 181237"/>
                <a:gd name="connsiteX3" fmla="*/ 0 w 143182"/>
                <a:gd name="connsiteY3" fmla="*/ 0 h 181237"/>
                <a:gd name="connsiteX4" fmla="*/ 51816 w 143182"/>
                <a:gd name="connsiteY4" fmla="*/ 126023 h 181237"/>
                <a:gd name="connsiteX5" fmla="*/ 29106 w 143182"/>
                <a:gd name="connsiteY5" fmla="*/ 181237 h 181237"/>
                <a:gd name="connsiteX6" fmla="*/ 68676 w 143182"/>
                <a:gd name="connsiteY6" fmla="*/ 181237 h 181237"/>
                <a:gd name="connsiteX7" fmla="*/ 143182 w 143182"/>
                <a:gd name="connsiteY7" fmla="*/ 0 h 18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182" h="181237">
                  <a:moveTo>
                    <a:pt x="103612" y="0"/>
                  </a:moveTo>
                  <a:lnTo>
                    <a:pt x="71591" y="77889"/>
                  </a:lnTo>
                  <a:lnTo>
                    <a:pt x="39571" y="0"/>
                  </a:lnTo>
                  <a:lnTo>
                    <a:pt x="0" y="0"/>
                  </a:lnTo>
                  <a:lnTo>
                    <a:pt x="51816" y="126023"/>
                  </a:lnTo>
                  <a:lnTo>
                    <a:pt x="29106" y="181237"/>
                  </a:lnTo>
                  <a:lnTo>
                    <a:pt x="68676" y="181237"/>
                  </a:lnTo>
                  <a:lnTo>
                    <a:pt x="143182" y="0"/>
                  </a:lnTo>
                  <a:close/>
                </a:path>
              </a:pathLst>
            </a:custGeom>
            <a:solidFill>
              <a:schemeClr val="bg1"/>
            </a:solidFill>
            <a:ln w="2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A221D8D-27AF-E46E-DF72-BB5DE92D86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639176"/>
            <a:ext cx="1828800" cy="2727480"/>
          </a:xfrm>
          <a:custGeom>
            <a:avLst/>
            <a:gdLst>
              <a:gd name="connsiteX0" fmla="*/ 3408 w 4059227"/>
              <a:gd name="connsiteY0" fmla="*/ 0 h 2350105"/>
              <a:gd name="connsiteX1" fmla="*/ 4059227 w 4059227"/>
              <a:gd name="connsiteY1" fmla="*/ 0 h 2350105"/>
              <a:gd name="connsiteX2" fmla="*/ 4059227 w 4059227"/>
              <a:gd name="connsiteY2" fmla="*/ 2350105 h 2350105"/>
              <a:gd name="connsiteX3" fmla="*/ 0 w 4059227"/>
              <a:gd name="connsiteY3" fmla="*/ 2350105 h 23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227" h="2350105">
                <a:moveTo>
                  <a:pt x="3408" y="0"/>
                </a:moveTo>
                <a:lnTo>
                  <a:pt x="4059227" y="0"/>
                </a:lnTo>
                <a:lnTo>
                  <a:pt x="4059227" y="2350105"/>
                </a:lnTo>
                <a:lnTo>
                  <a:pt x="0" y="2350105"/>
                </a:lnTo>
                <a:close/>
              </a:path>
            </a:pathLst>
          </a:custGeo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788">
                <a:latin typeface="Montserrat" pitchFamily="2" charset="77"/>
              </a:defRPr>
            </a:lvl1pPr>
          </a:lstStyle>
          <a:p>
            <a:r>
              <a:rPr lang="en-US"/>
              <a:t>Add Picture Here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F8B8438-B8DA-74F3-DE6E-CA12F2ABB32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828800" y="639176"/>
            <a:ext cx="1828800" cy="2727480"/>
          </a:xfrm>
          <a:custGeom>
            <a:avLst/>
            <a:gdLst>
              <a:gd name="connsiteX0" fmla="*/ 3408 w 4059227"/>
              <a:gd name="connsiteY0" fmla="*/ 0 h 2350105"/>
              <a:gd name="connsiteX1" fmla="*/ 4059227 w 4059227"/>
              <a:gd name="connsiteY1" fmla="*/ 0 h 2350105"/>
              <a:gd name="connsiteX2" fmla="*/ 4059227 w 4059227"/>
              <a:gd name="connsiteY2" fmla="*/ 2350105 h 2350105"/>
              <a:gd name="connsiteX3" fmla="*/ 0 w 4059227"/>
              <a:gd name="connsiteY3" fmla="*/ 2350105 h 23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227" h="2350105">
                <a:moveTo>
                  <a:pt x="3408" y="0"/>
                </a:moveTo>
                <a:lnTo>
                  <a:pt x="4059227" y="0"/>
                </a:lnTo>
                <a:lnTo>
                  <a:pt x="4059227" y="2350105"/>
                </a:lnTo>
                <a:lnTo>
                  <a:pt x="0" y="2350105"/>
                </a:lnTo>
                <a:close/>
              </a:path>
            </a:pathLst>
          </a:custGeo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788">
                <a:latin typeface="Montserrat" pitchFamily="2" charset="77"/>
              </a:defRPr>
            </a:lvl1pPr>
          </a:lstStyle>
          <a:p>
            <a:r>
              <a:rPr lang="en-US"/>
              <a:t>Add Picture Here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C54AAE26-A9CF-CBEB-6D65-8AFB84B6E6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57600" y="639176"/>
            <a:ext cx="1828800" cy="2727480"/>
          </a:xfrm>
          <a:custGeom>
            <a:avLst/>
            <a:gdLst>
              <a:gd name="connsiteX0" fmla="*/ 3408 w 4059227"/>
              <a:gd name="connsiteY0" fmla="*/ 0 h 2350105"/>
              <a:gd name="connsiteX1" fmla="*/ 4059227 w 4059227"/>
              <a:gd name="connsiteY1" fmla="*/ 0 h 2350105"/>
              <a:gd name="connsiteX2" fmla="*/ 4059227 w 4059227"/>
              <a:gd name="connsiteY2" fmla="*/ 2350105 h 2350105"/>
              <a:gd name="connsiteX3" fmla="*/ 0 w 4059227"/>
              <a:gd name="connsiteY3" fmla="*/ 2350105 h 23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227" h="2350105">
                <a:moveTo>
                  <a:pt x="3408" y="0"/>
                </a:moveTo>
                <a:lnTo>
                  <a:pt x="4059227" y="0"/>
                </a:lnTo>
                <a:lnTo>
                  <a:pt x="4059227" y="2350105"/>
                </a:lnTo>
                <a:lnTo>
                  <a:pt x="0" y="2350105"/>
                </a:lnTo>
                <a:close/>
              </a:path>
            </a:pathLst>
          </a:custGeo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788">
                <a:latin typeface="Montserrat" pitchFamily="2" charset="77"/>
              </a:defRPr>
            </a:lvl1pPr>
          </a:lstStyle>
          <a:p>
            <a:r>
              <a:rPr lang="en-US"/>
              <a:t>Add Picture Here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0916B709-8A7A-5078-2619-A3021C739B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486400" y="639176"/>
            <a:ext cx="1828800" cy="2727480"/>
          </a:xfrm>
          <a:custGeom>
            <a:avLst/>
            <a:gdLst>
              <a:gd name="connsiteX0" fmla="*/ 3408 w 4059227"/>
              <a:gd name="connsiteY0" fmla="*/ 0 h 2350105"/>
              <a:gd name="connsiteX1" fmla="*/ 4059227 w 4059227"/>
              <a:gd name="connsiteY1" fmla="*/ 0 h 2350105"/>
              <a:gd name="connsiteX2" fmla="*/ 4059227 w 4059227"/>
              <a:gd name="connsiteY2" fmla="*/ 2350105 h 2350105"/>
              <a:gd name="connsiteX3" fmla="*/ 0 w 4059227"/>
              <a:gd name="connsiteY3" fmla="*/ 2350105 h 23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227" h="2350105">
                <a:moveTo>
                  <a:pt x="3408" y="0"/>
                </a:moveTo>
                <a:lnTo>
                  <a:pt x="4059227" y="0"/>
                </a:lnTo>
                <a:lnTo>
                  <a:pt x="4059227" y="2350105"/>
                </a:lnTo>
                <a:lnTo>
                  <a:pt x="0" y="2350105"/>
                </a:lnTo>
                <a:close/>
              </a:path>
            </a:pathLst>
          </a:custGeo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788">
                <a:latin typeface="Montserrat" pitchFamily="2" charset="77"/>
              </a:defRPr>
            </a:lvl1pPr>
          </a:lstStyle>
          <a:p>
            <a:r>
              <a:rPr lang="en-US"/>
              <a:t>Add Picture Here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039E3904-CAE0-9D18-EBE7-638422342B1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315200" y="639176"/>
            <a:ext cx="1828800" cy="2727480"/>
          </a:xfrm>
          <a:custGeom>
            <a:avLst/>
            <a:gdLst>
              <a:gd name="connsiteX0" fmla="*/ 3408 w 4059227"/>
              <a:gd name="connsiteY0" fmla="*/ 0 h 2350105"/>
              <a:gd name="connsiteX1" fmla="*/ 4059227 w 4059227"/>
              <a:gd name="connsiteY1" fmla="*/ 0 h 2350105"/>
              <a:gd name="connsiteX2" fmla="*/ 4059227 w 4059227"/>
              <a:gd name="connsiteY2" fmla="*/ 2350105 h 2350105"/>
              <a:gd name="connsiteX3" fmla="*/ 0 w 4059227"/>
              <a:gd name="connsiteY3" fmla="*/ 2350105 h 23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227" h="2350105">
                <a:moveTo>
                  <a:pt x="3408" y="0"/>
                </a:moveTo>
                <a:lnTo>
                  <a:pt x="4059227" y="0"/>
                </a:lnTo>
                <a:lnTo>
                  <a:pt x="4059227" y="2350105"/>
                </a:lnTo>
                <a:lnTo>
                  <a:pt x="0" y="2350105"/>
                </a:lnTo>
                <a:close/>
              </a:path>
            </a:pathLst>
          </a:custGeo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788">
                <a:latin typeface="Montserrat" pitchFamily="2" charset="77"/>
              </a:defRPr>
            </a:lvl1pPr>
          </a:lstStyle>
          <a:p>
            <a:r>
              <a:rPr lang="en-US"/>
              <a:t>Add Picture Here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75D77AB-8906-EAEA-DADE-976A33F41D04}"/>
              </a:ext>
            </a:extLst>
          </p:cNvPr>
          <p:cNvCxnSpPr>
            <a:cxnSpLocks/>
          </p:cNvCxnSpPr>
          <p:nvPr userDrawn="1"/>
        </p:nvCxnSpPr>
        <p:spPr>
          <a:xfrm>
            <a:off x="1830335" y="639175"/>
            <a:ext cx="0" cy="3958802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alpha val="0"/>
                  </a:schemeClr>
                </a:gs>
                <a:gs pos="44000">
                  <a:schemeClr val="accent1"/>
                </a:gs>
                <a:gs pos="0">
                  <a:schemeClr val="accent1">
                    <a:alpha val="22449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17D11F2-809D-BDA9-08DA-8F71BBD85624}"/>
              </a:ext>
            </a:extLst>
          </p:cNvPr>
          <p:cNvCxnSpPr>
            <a:cxnSpLocks/>
          </p:cNvCxnSpPr>
          <p:nvPr userDrawn="1"/>
        </p:nvCxnSpPr>
        <p:spPr>
          <a:xfrm>
            <a:off x="3656537" y="639175"/>
            <a:ext cx="0" cy="3958802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alpha val="0"/>
                  </a:schemeClr>
                </a:gs>
                <a:gs pos="44000">
                  <a:schemeClr val="accent1"/>
                </a:gs>
                <a:gs pos="0">
                  <a:schemeClr val="accent1">
                    <a:alpha val="22449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249C32A-20C6-248F-01A2-57BB66DB78E0}"/>
              </a:ext>
            </a:extLst>
          </p:cNvPr>
          <p:cNvCxnSpPr>
            <a:cxnSpLocks/>
          </p:cNvCxnSpPr>
          <p:nvPr userDrawn="1"/>
        </p:nvCxnSpPr>
        <p:spPr>
          <a:xfrm>
            <a:off x="5487935" y="639175"/>
            <a:ext cx="0" cy="3958802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alpha val="0"/>
                  </a:schemeClr>
                </a:gs>
                <a:gs pos="44000">
                  <a:schemeClr val="accent1"/>
                </a:gs>
                <a:gs pos="0">
                  <a:schemeClr val="accent1">
                    <a:alpha val="22449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9AB4C41-6CC3-F4B4-2FE3-1B4EA78482BC}"/>
              </a:ext>
            </a:extLst>
          </p:cNvPr>
          <p:cNvCxnSpPr>
            <a:cxnSpLocks/>
          </p:cNvCxnSpPr>
          <p:nvPr userDrawn="1"/>
        </p:nvCxnSpPr>
        <p:spPr>
          <a:xfrm>
            <a:off x="7308941" y="732627"/>
            <a:ext cx="0" cy="3958802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alpha val="0"/>
                  </a:schemeClr>
                </a:gs>
                <a:gs pos="44000">
                  <a:schemeClr val="accent1"/>
                </a:gs>
                <a:gs pos="0">
                  <a:schemeClr val="accent1">
                    <a:alpha val="22449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80175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341DC2-F80D-BD4F-90EE-4B809029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858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3EFDF-0D31-4F5C-A891-38AAF4ACF2D0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802F1-D9DC-4DB2-8277-3BE3567A2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423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D0F0A-4EA0-41A4-88B8-AEA3A2767C4D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4E62-F4DC-4E81-ABA2-307484B80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5914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6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3852862" y="661601"/>
            <a:ext cx="5291138" cy="553998"/>
          </a:xfrm>
        </p:spPr>
        <p:txBody>
          <a:bodyPr wrap="square" anchor="b" anchorCtr="0">
            <a:spAutoFit/>
          </a:bodyPr>
          <a:lstStyle>
            <a:lvl1pPr>
              <a:defRPr sz="40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47124" y="3937489"/>
            <a:ext cx="4740275" cy="292388"/>
          </a:xfrm>
        </p:spPr>
        <p:txBody>
          <a:bodyPr>
            <a:spAutoFit/>
          </a:bodyPr>
          <a:lstStyle>
            <a:lvl1pPr marL="0" indent="0">
              <a:spcBef>
                <a:spcPct val="25000"/>
              </a:spcBef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424425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-4" r="86995" b="88000"/>
          <a:stretch/>
        </p:blipFill>
        <p:spPr bwMode="auto">
          <a:xfrm>
            <a:off x="0" y="357188"/>
            <a:ext cx="1188720" cy="285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540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66046417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241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540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586295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540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58850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5" t="9901" r="2736" b="1011"/>
          <a:stretch>
            <a:fillRect/>
          </a:stretch>
        </p:blipFill>
        <p:spPr bwMode="auto">
          <a:xfrm>
            <a:off x="0" y="0"/>
            <a:ext cx="9144000" cy="514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540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649871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 bwMode="auto">
          <a:xfrm>
            <a:off x="1109134" y="2057401"/>
            <a:ext cx="2529417" cy="1397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dirty="0">
                <a:solidFill>
                  <a:srgbClr val="939598">
                    <a:lumMod val="75000"/>
                  </a:srgbClr>
                </a:solidFill>
              </a:rPr>
              <a:t>Insert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</a:rPr>
              <a:t>image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</a:rPr>
              <a:t>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/>
            </a:lvl1pPr>
            <a:lvl2pPr>
              <a:defRPr lang="en-US" dirty="0" smtClean="0"/>
            </a:lvl2pPr>
          </a:lstStyle>
          <a:p>
            <a:pPr marL="457200" lvl="0" indent="-457200">
              <a:buFontTx/>
              <a:buNone/>
            </a:pPr>
            <a:r>
              <a:rPr lang="en-US" dirty="0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4723840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9218345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D32BA-5704-4E21-BCDF-37C9DB2C91E2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723C2-125F-434E-8F09-B94B221E4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457200" lvl="0" indent="-457200">
              <a:buFontTx/>
              <a:buNone/>
            </a:pPr>
            <a:r>
              <a:rPr lang="en-US" dirty="0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-1" y="2068117"/>
            <a:ext cx="3638551" cy="190063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638552" y="3200400"/>
            <a:ext cx="2438399" cy="136888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86971300"/>
      </p:ext>
    </p:extLst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39716525"/>
      </p:ext>
    </p:extLst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921934" y="3600450"/>
            <a:ext cx="7222711" cy="1073150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2" y="4416618"/>
            <a:ext cx="2971798" cy="72569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3500933"/>
      </p:ext>
    </p:extLst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6174464" y="3886156"/>
            <a:ext cx="2969536" cy="73111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126288" y="3886156"/>
            <a:ext cx="1058334" cy="73111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27400" y="1202531"/>
            <a:ext cx="5265738" cy="242966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8326308"/>
      </p:ext>
    </p:extLst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174464" y="3886156"/>
            <a:ext cx="2969536" cy="731111"/>
          </a:xfrm>
          <a:prstGeom prst="rect">
            <a:avLst/>
          </a:prstGeo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>
              <a:lnSpc>
                <a:spcPct val="95000"/>
              </a:lnSpc>
              <a:spcBef>
                <a:spcPts val="1200"/>
              </a:spcBef>
              <a:buClr>
                <a:srgbClr val="FFDD00"/>
              </a:buClr>
              <a:defRPr/>
            </a:pPr>
            <a:r>
              <a:rPr lang="en-US" kern="0" dirty="0">
                <a:solidFill>
                  <a:prstClr val="white"/>
                </a:solidFill>
                <a:latin typeface="Arial Narrow" pitchFamily="34" charset="0"/>
              </a:rPr>
              <a:t>Click to edit Master text styles</a:t>
            </a:r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57400" y="1314450"/>
            <a:ext cx="5486400" cy="2400300"/>
          </a:xfrm>
        </p:spPr>
        <p:txBody>
          <a:bodyPr/>
          <a:lstStyle>
            <a:lvl2pPr marL="630238" indent="-342900">
              <a:buClrTx/>
              <a:buFont typeface="Arial" pitchFamily="34" charset="0"/>
              <a:buChar char="•"/>
              <a:defRPr/>
            </a:lvl2pPr>
            <a:lvl3pPr marL="1028700" indent="-228600">
              <a:buFont typeface="Arial Narrow" pitchFamily="34" charset="0"/>
              <a:buChar char="–"/>
              <a:defRPr/>
            </a:lvl3pPr>
            <a:lvl4pPr marL="1428750" indent="-285750">
              <a:buClrTx/>
              <a:buFont typeface="Arial" pitchFamily="34" charset="0"/>
              <a:buChar char="•"/>
              <a:defRPr/>
            </a:lvl4pPr>
            <a:lvl5pPr marL="1771650" indent="-228600">
              <a:buClrTx/>
              <a:buFont typeface="Arial Narrow" pitchFamily="34" charset="0"/>
              <a:buChar char="–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222907"/>
      </p:ext>
    </p:extLst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174464" y="3886156"/>
            <a:ext cx="2969536" cy="731111"/>
          </a:xfrm>
          <a:prstGeom prst="rect">
            <a:avLst/>
          </a:prstGeo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>
              <a:lnSpc>
                <a:spcPct val="95000"/>
              </a:lnSpc>
              <a:spcBef>
                <a:spcPts val="1200"/>
              </a:spcBef>
              <a:buClr>
                <a:srgbClr val="FFDD00"/>
              </a:buClr>
              <a:defRPr/>
            </a:pPr>
            <a:r>
              <a:rPr lang="en-US" kern="0" dirty="0">
                <a:solidFill>
                  <a:prstClr val="white"/>
                </a:solidFill>
                <a:latin typeface="Arial Narrow" pitchFamily="34" charset="0"/>
              </a:rPr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4042501"/>
            <a:ext cx="7554915" cy="803819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1600" b="1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65901611"/>
      </p:ext>
    </p:extLst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idx="11"/>
          </p:nvPr>
        </p:nvSpPr>
        <p:spPr>
          <a:xfrm>
            <a:off x="590550" y="1189435"/>
            <a:ext cx="8002588" cy="479822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9600" y="1657350"/>
            <a:ext cx="8001000" cy="3028950"/>
          </a:xfrm>
        </p:spPr>
        <p:txBody>
          <a:bodyPr/>
          <a:lstStyle>
            <a:lvl2pPr marL="630238" indent="-342900">
              <a:buClrTx/>
              <a:buFont typeface="Arial" pitchFamily="34" charset="0"/>
              <a:buChar char="•"/>
              <a:defRPr/>
            </a:lvl2pPr>
            <a:lvl3pPr marL="1028700" indent="-228600">
              <a:buFont typeface="Arial Narrow" pitchFamily="34" charset="0"/>
              <a:buChar char="–"/>
              <a:defRPr/>
            </a:lvl3pPr>
            <a:lvl4pPr marL="1428750" indent="-285750">
              <a:buClrTx/>
              <a:buFont typeface="Arial" pitchFamily="34" charset="0"/>
              <a:buChar char="•"/>
              <a:defRPr/>
            </a:lvl4pPr>
            <a:lvl5pPr marL="1771650" indent="-228600">
              <a:buClrTx/>
              <a:buFont typeface="Arial Narrow" pitchFamily="34" charset="0"/>
              <a:buChar char="–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782705"/>
      </p:ext>
    </p:extLst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0" y="1202531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0090" y="1202531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367274"/>
      </p:ext>
    </p:extLst>
  </p:cSld>
  <p:clrMapOvr>
    <a:masterClrMapping/>
  </p:clrMapOvr>
  <p:transition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590550" y="1189435"/>
            <a:ext cx="3886200" cy="353615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590550" y="1666495"/>
            <a:ext cx="3886200" cy="296622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6938" y="1189435"/>
            <a:ext cx="3886200" cy="353615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4706938" y="1666495"/>
            <a:ext cx="3886200" cy="296622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14101503"/>
      </p:ext>
    </p:extLst>
  </p:cSld>
  <p:clrMapOvr>
    <a:masterClrMapping/>
  </p:clrMapOvr>
  <p:transition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6084818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CC13-D85E-403E-9E2E-A54F7E8D0DD8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ACD75-2B1B-4EA2-A7A8-C8E6CDB57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01853900"/>
      </p:ext>
    </p:extLst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921934" y="3600450"/>
            <a:ext cx="7222711" cy="1073150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2" y="4416618"/>
            <a:ext cx="2971798" cy="72569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2133601" y="3657600"/>
            <a:ext cx="6972299" cy="9144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1">
                <a:solidFill>
                  <a:sysClr val="windowText" lastClr="000000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48400" y="4457700"/>
            <a:ext cx="2905125" cy="628650"/>
          </a:xfrm>
          <a:noFill/>
        </p:spPr>
        <p:txBody>
          <a:bodyPr lIns="274320" t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title"/>
          </p:nvPr>
        </p:nvSpPr>
        <p:spPr>
          <a:xfrm>
            <a:off x="1341438" y="342900"/>
            <a:ext cx="6507163" cy="58459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latin typeface="+mj-lt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6506965"/>
      </p:ext>
    </p:extLst>
  </p:cSld>
  <p:clrMapOvr>
    <a:masterClrMapping/>
  </p:clrMapOvr>
  <p:transition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09800" y="228600"/>
            <a:ext cx="6934200" cy="536972"/>
          </a:xfrm>
        </p:spPr>
        <p:txBody>
          <a:bodyPr/>
          <a:lstStyle>
            <a:lvl1pPr marL="0" indent="0" algn="l">
              <a:buFont typeface="Arial" pitchFamily="34" charset="0"/>
              <a:buNone/>
              <a:defRPr b="1" baseline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892FF0C9-E3F0-43D5-B817-4C3A739EF4BB}" type="datetimeFigureOut">
              <a:rPr lang="en-US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11/13/2025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3A8AA2A-CCFF-4F3F-A23C-CE506DE38911}" type="slidenum">
              <a:rPr lang="en-US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 descr="Logo shadow PPT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1" y="114300"/>
            <a:ext cx="2394856" cy="85725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209800" y="742950"/>
            <a:ext cx="6934200" cy="514350"/>
          </a:xfrm>
        </p:spPr>
        <p:txBody>
          <a:bodyPr/>
          <a:lstStyle>
            <a:lvl1pPr marL="0" indent="0">
              <a:buNone/>
              <a:defRPr>
                <a:solidFill>
                  <a:srgbClr val="0070C0"/>
                </a:solidFill>
              </a:defRPr>
            </a:lvl1pPr>
          </a:lstStyle>
          <a:p>
            <a:pPr lvl="0"/>
            <a:r>
              <a:rPr lang="en-US" dirty="0"/>
              <a:t>Click to edit sub-title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593605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tle slide bk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55016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3657600" y="685800"/>
            <a:ext cx="5062538" cy="1107996"/>
          </a:xfrm>
        </p:spPr>
        <p:txBody>
          <a:bodyPr>
            <a:spAutoFit/>
          </a:bodyPr>
          <a:lstStyle>
            <a:lvl1pPr>
              <a:defRPr sz="40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641726" y="3937489"/>
            <a:ext cx="5349875" cy="438582"/>
          </a:xfrm>
        </p:spPr>
        <p:txBody>
          <a:bodyPr>
            <a:spAutoFit/>
          </a:bodyPr>
          <a:lstStyle>
            <a:lvl1pPr marL="0" indent="0">
              <a:spcBef>
                <a:spcPct val="25000"/>
              </a:spcBef>
              <a:buFontTx/>
              <a:buNone/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20695"/>
      </p:ext>
    </p:extLst>
  </p:cSld>
  <p:clrMapOvr>
    <a:masterClrMapping/>
  </p:clrMapOvr>
  <p:transition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1314450"/>
            <a:ext cx="6096000" cy="2800350"/>
          </a:xfrm>
        </p:spPr>
        <p:txBody>
          <a:bodyPr/>
          <a:lstStyle>
            <a:lvl1pPr>
              <a:defRPr sz="2000" b="1">
                <a:latin typeface="Calibri" pitchFamily="34" charset="0"/>
                <a:cs typeface="Calibri" pitchFamily="34" charset="0"/>
              </a:defRPr>
            </a:lvl1pPr>
            <a:lvl2pPr marL="228600" indent="-228600">
              <a:buClrTx/>
              <a:buFont typeface="Arial" pitchFamily="34" charset="0"/>
              <a:buChar char="•"/>
              <a:defRPr b="1">
                <a:latin typeface="Calibri" pitchFamily="34" charset="0"/>
                <a:cs typeface="Calibri" pitchFamily="34" charset="0"/>
              </a:defRPr>
            </a:lvl2pPr>
            <a:lvl3pPr marL="457200" indent="-228600">
              <a:buFont typeface="Arial Narrow" pitchFamily="34" charset="0"/>
              <a:buChar char="–"/>
              <a:tabLst/>
              <a:defRPr b="1">
                <a:latin typeface="Calibri" pitchFamily="34" charset="0"/>
                <a:cs typeface="Calibri" pitchFamily="34" charset="0"/>
              </a:defRPr>
            </a:lvl3pPr>
            <a:lvl4pPr marL="685800" indent="-228600">
              <a:buClrTx/>
              <a:buFont typeface="Arial" pitchFamily="34" charset="0"/>
              <a:buChar char="•"/>
              <a:defRPr b="1">
                <a:latin typeface="Calibri" pitchFamily="34" charset="0"/>
                <a:cs typeface="Calibri" pitchFamily="34" charset="0"/>
              </a:defRPr>
            </a:lvl4pPr>
            <a:lvl5pPr marL="914400" indent="-228600">
              <a:buClrTx/>
              <a:buFont typeface="Arial Narrow" pitchFamily="34" charset="0"/>
              <a:buChar char="–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244034"/>
      </p:ext>
    </p:extLst>
  </p:cSld>
  <p:clrMapOvr>
    <a:masterClrMapping/>
  </p:clrMapOvr>
  <p:transition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2000" smtClean="0">
                <a:latin typeface="Calibri" pitchFamily="34" charset="0"/>
                <a:cs typeface="Calibri" pitchFamily="34" charset="0"/>
              </a:defRPr>
            </a:lvl1pPr>
            <a:lvl2pPr marL="228600" indent="-228600">
              <a:buClrTx/>
              <a:buFont typeface="Arial" pitchFamily="34" charset="0"/>
              <a:buChar char="•"/>
              <a:defRPr lang="en-US" sz="1800" smtClean="0">
                <a:latin typeface="Calibri" pitchFamily="34" charset="0"/>
                <a:cs typeface="Calibri" pitchFamily="34" charset="0"/>
              </a:defRPr>
            </a:lvl2pPr>
            <a:lvl3pPr>
              <a:defRPr/>
            </a:lvl3pPr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082118"/>
      </p:ext>
    </p:extLst>
  </p:cSld>
  <p:clrMapOvr>
    <a:masterClrMapping/>
  </p:clrMapOvr>
  <p:transition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 bwMode="auto">
          <a:xfrm>
            <a:off x="1109664" y="2203449"/>
            <a:ext cx="2528887" cy="13966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2000" b="1" dirty="0" smtClean="0">
                <a:latin typeface="Calibri" pitchFamily="34" charset="0"/>
                <a:cs typeface="Calibri" pitchFamily="34" charset="0"/>
              </a:defRPr>
            </a:lvl1pPr>
            <a:lvl2pPr marL="228600" indent="-228600">
              <a:buClrTx/>
              <a:buFont typeface="Arial" pitchFamily="34" charset="0"/>
              <a:buChar char="•"/>
              <a:defRPr lang="en-US" sz="1800" b="1" dirty="0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0005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36109"/>
      </p:ext>
    </p:extLst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31231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74231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0" y="2241947"/>
            <a:ext cx="3638550" cy="1900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638550" y="3374232"/>
            <a:ext cx="2438400" cy="13692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231231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374231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19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2000" b="1" smtClean="0">
                <a:latin typeface="Calibri" pitchFamily="34" charset="0"/>
                <a:cs typeface="Calibri" pitchFamily="34" charset="0"/>
              </a:defRPr>
            </a:lvl1pPr>
            <a:lvl2pPr marL="228600" indent="-228600">
              <a:buClrTx/>
              <a:buFont typeface="Arial" pitchFamily="34" charset="0"/>
              <a:buChar char="•"/>
              <a:defRPr lang="en-US" sz="1800" b="1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395116304"/>
      </p:ext>
    </p:extLst>
  </p:cSld>
  <p:clrMapOvr>
    <a:masterClrMapping/>
  </p:clrMapOvr>
  <p:transition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1922464" y="3600450"/>
            <a:ext cx="7221537" cy="107275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0" y="4416029"/>
            <a:ext cx="2971800" cy="72628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273839"/>
      </p:ext>
    </p:extLst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 l="2" t="-5" r="86995" b="88000"/>
          <a:stretch>
            <a:fillRect/>
          </a:stretch>
        </p:blipFill>
        <p:spPr bwMode="auto">
          <a:xfrm>
            <a:off x="0" y="357188"/>
            <a:ext cx="11890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7350"/>
            <a:ext cx="9144000" cy="514350"/>
          </a:xfrm>
        </p:spPr>
        <p:txBody>
          <a:bodyPr/>
          <a:lstStyle>
            <a:lvl1pPr algn="ctr">
              <a:defRPr sz="3600" b="1" cap="none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79799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EC201-C52A-4D21-869C-2804F8B6B79D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D30F0-AF18-43A4-BE76-E9E24F8BD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4042501"/>
            <a:ext cx="7554915" cy="803819"/>
          </a:xfrm>
        </p:spPr>
        <p:txBody>
          <a:bodyPr/>
          <a:lstStyle>
            <a:lvl1pPr marL="457200" indent="-457200">
              <a:buFontTx/>
              <a:buBlip>
                <a:blip r:embed="rId3"/>
              </a:buBlip>
              <a:defRPr sz="1600" b="1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671547"/>
      </p:ext>
    </p:extLst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1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009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1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428279"/>
      </p:ext>
    </p:extLst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924721"/>
      </p:ext>
    </p:extLst>
  </p:cSld>
  <p:clrMapOvr>
    <a:masterClrMapping/>
  </p:clrMapOvr>
  <p:transition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tle slide bk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55016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3657600" y="685800"/>
            <a:ext cx="5062538" cy="1107996"/>
          </a:xfrm>
        </p:spPr>
        <p:txBody>
          <a:bodyPr>
            <a:spAutoFit/>
          </a:bodyPr>
          <a:lstStyle>
            <a:lvl1pPr>
              <a:defRPr sz="40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641726" y="3937489"/>
            <a:ext cx="5349875" cy="438582"/>
          </a:xfrm>
        </p:spPr>
        <p:txBody>
          <a:bodyPr>
            <a:spAutoFit/>
          </a:bodyPr>
          <a:lstStyle>
            <a:lvl1pPr marL="0" indent="0">
              <a:spcBef>
                <a:spcPct val="25000"/>
              </a:spcBef>
              <a:buFontTx/>
              <a:buNone/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43227"/>
      </p:ext>
    </p:extLst>
  </p:cSld>
  <p:clrMapOvr>
    <a:masterClrMapping/>
  </p:clrMapOvr>
  <p:transition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7800" y="1314450"/>
            <a:ext cx="6096000" cy="2800350"/>
          </a:xfrm>
        </p:spPr>
        <p:txBody>
          <a:bodyPr/>
          <a:lstStyle>
            <a:lvl1pPr eaLnBrk="1" latinLnBrk="0" hangingPunct="1">
              <a:defRPr sz="2000" b="1">
                <a:latin typeface="Calibri" pitchFamily="34" charset="0"/>
                <a:cs typeface="Calibri" pitchFamily="34" charset="0"/>
              </a:defRPr>
            </a:lvl1pPr>
            <a:lvl2pPr marL="228600" indent="-228600" eaLnBrk="1" latinLnBrk="0" hangingPunct="1">
              <a:buClrTx/>
              <a:buFont typeface="Arial" pitchFamily="34" charset="0"/>
              <a:buChar char="•"/>
              <a:defRPr b="0">
                <a:latin typeface="Calibri" pitchFamily="34" charset="0"/>
                <a:cs typeface="Calibri" pitchFamily="34" charset="0"/>
              </a:defRPr>
            </a:lvl2pPr>
            <a:lvl3pPr marL="457200" indent="-228600" eaLnBrk="1" latinLnBrk="0" hangingPunct="1">
              <a:buFont typeface="Arial Narrow" pitchFamily="34" charset="0"/>
              <a:buChar char="–"/>
              <a:tabLst/>
              <a:defRPr b="0">
                <a:latin typeface="Calibri" pitchFamily="34" charset="0"/>
                <a:cs typeface="Calibri" pitchFamily="34" charset="0"/>
              </a:defRPr>
            </a:lvl3pPr>
            <a:lvl4pPr marL="685800" indent="-228600" eaLnBrk="1" latinLnBrk="0" hangingPunct="1">
              <a:buClrTx/>
              <a:buFont typeface="Arial" pitchFamily="34" charset="0"/>
              <a:buChar char="•"/>
              <a:defRPr b="0">
                <a:latin typeface="Calibri" pitchFamily="34" charset="0"/>
                <a:cs typeface="Calibri" pitchFamily="34" charset="0"/>
              </a:defRPr>
            </a:lvl4pPr>
            <a:lvl5pPr marL="914400" indent="-228600" eaLnBrk="1" latinLnBrk="0" hangingPunct="1">
              <a:buClrTx/>
              <a:buFont typeface="Arial Narrow" pitchFamily="34" charset="0"/>
              <a:buChar char="–"/>
              <a:defRPr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930800"/>
      </p:ext>
    </p:extLst>
  </p:cSld>
  <p:clrMapOvr>
    <a:masterClrMapping/>
  </p:clrMapOvr>
  <p:transition>
    <p:wipe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2000" smtClean="0">
                <a:latin typeface="Calibri" pitchFamily="34" charset="0"/>
                <a:cs typeface="Calibri" pitchFamily="34" charset="0"/>
              </a:defRPr>
            </a:lvl1pPr>
            <a:lvl2pPr marL="228600" indent="-228600">
              <a:buClrTx/>
              <a:buFont typeface="Arial" pitchFamily="34" charset="0"/>
              <a:buChar char="•"/>
              <a:defRPr lang="en-US" sz="1800" smtClean="0">
                <a:latin typeface="Calibri" pitchFamily="34" charset="0"/>
                <a:cs typeface="Calibri" pitchFamily="34" charset="0"/>
              </a:defRPr>
            </a:lvl2pPr>
            <a:lvl3pPr>
              <a:defRPr/>
            </a:lvl3pPr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195219"/>
      </p:ext>
    </p:extLst>
  </p:cSld>
  <p:clrMapOvr>
    <a:masterClrMapping/>
  </p:clrMapOvr>
  <p:transition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03449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46449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 bwMode="auto">
          <a:xfrm>
            <a:off x="1109664" y="2203449"/>
            <a:ext cx="2528887" cy="13966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203449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2000" b="1" dirty="0" smtClean="0">
                <a:latin typeface="Calibri" pitchFamily="34" charset="0"/>
                <a:cs typeface="Calibri" pitchFamily="34" charset="0"/>
              </a:defRPr>
            </a:lvl1pPr>
            <a:lvl2pPr marL="228600" indent="-228600">
              <a:buClrTx/>
              <a:buFont typeface="Arial" pitchFamily="34" charset="0"/>
              <a:buChar char="•"/>
              <a:defRPr lang="en-US" sz="1800" b="1" dirty="0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346449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0005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883897"/>
      </p:ext>
    </p:extLst>
  </p:cSld>
  <p:clrMapOvr>
    <a:masterClrMapping/>
  </p:clrMapOvr>
  <p:transition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638550" y="2231231"/>
            <a:ext cx="5505450" cy="139660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76950" y="3374231"/>
            <a:ext cx="3067050" cy="7679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0" y="2241947"/>
            <a:ext cx="3638550" cy="1900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638550" y="3374232"/>
            <a:ext cx="2438400" cy="13692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3A8DF2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231231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374231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19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14450"/>
            <a:ext cx="7696200" cy="92868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z="2000" b="1" smtClean="0">
                <a:latin typeface="Calibri" pitchFamily="34" charset="0"/>
                <a:cs typeface="Calibri" pitchFamily="34" charset="0"/>
              </a:defRPr>
            </a:lvl1pPr>
            <a:lvl2pPr marL="228600" indent="-228600">
              <a:buClrTx/>
              <a:buFont typeface="Arial" pitchFamily="34" charset="0"/>
              <a:buChar char="•"/>
              <a:defRPr lang="en-US" sz="1800" b="1" smtClean="0">
                <a:latin typeface="Calibri" pitchFamily="34" charset="0"/>
                <a:cs typeface="Calibri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26712892"/>
      </p:ext>
    </p:extLst>
  </p:cSld>
  <p:clrMapOvr>
    <a:masterClrMapping/>
  </p:clrMapOvr>
  <p:transition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1922464" y="3600450"/>
            <a:ext cx="7221537" cy="1072754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0" y="4416029"/>
            <a:ext cx="2971800" cy="72628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147907"/>
      </p:ext>
    </p:extLst>
  </p:cSld>
  <p:clrMapOvr>
    <a:masterClrMapping/>
  </p:clrMapOvr>
  <p:transition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 l="2" t="-5" r="86995" b="88000"/>
          <a:stretch>
            <a:fillRect/>
          </a:stretch>
        </p:blipFill>
        <p:spPr bwMode="auto">
          <a:xfrm>
            <a:off x="0" y="357188"/>
            <a:ext cx="11890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7350"/>
            <a:ext cx="9144000" cy="514350"/>
          </a:xfrm>
        </p:spPr>
        <p:txBody>
          <a:bodyPr/>
          <a:lstStyle>
            <a:lvl1pPr algn="ctr">
              <a:defRPr sz="3600" b="1" cap="none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426404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5B590-1019-4E48-AC04-B8F75BB951F8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F9F8-2040-4D5C-965C-AED669DC0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4042501"/>
            <a:ext cx="7554915" cy="803819"/>
          </a:xfrm>
        </p:spPr>
        <p:txBody>
          <a:bodyPr/>
          <a:lstStyle>
            <a:lvl1pPr marL="457200" indent="-457200">
              <a:buFontTx/>
              <a:buBlip>
                <a:blip r:embed="rId3"/>
              </a:buBlip>
              <a:defRPr sz="1600" b="1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658752"/>
      </p:ext>
    </p:extLst>
  </p:cSld>
  <p:clrMapOvr>
    <a:masterClrMapping/>
  </p:clrMapOvr>
  <p:transition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0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0090" y="1313259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lang="en-US" smtClean="0"/>
            </a:lvl1pPr>
            <a:lvl2pPr>
              <a:buClrTx/>
              <a:defRPr lang="en-US" smtClean="0">
                <a:solidFill>
                  <a:schemeClr val="tx1"/>
                </a:solidFill>
              </a:defRPr>
            </a:lvl2pPr>
            <a:lvl3pPr>
              <a:buClrTx/>
              <a:defRPr lang="en-US" smtClean="0">
                <a:solidFill>
                  <a:schemeClr val="tx1"/>
                </a:solidFill>
              </a:defRPr>
            </a:lvl3pPr>
            <a:lvl4pPr>
              <a:buClrTx/>
              <a:defRPr lang="en-US" smtClean="0">
                <a:solidFill>
                  <a:schemeClr val="tx1"/>
                </a:solidFill>
              </a:defRPr>
            </a:lvl4pPr>
            <a:lvl5pPr>
              <a:buClrTx/>
              <a:defRPr lang="en-US" b="0" dirty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842942"/>
      </p:ext>
    </p:extLst>
  </p:cSld>
  <p:clrMapOvr>
    <a:masterClrMapping/>
  </p:clrMapOvr>
  <p:transition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184004"/>
      </p:ext>
    </p:extLst>
  </p:cSld>
  <p:clrMapOvr>
    <a:masterClrMapping/>
  </p:clrMapOvr>
  <p:transition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11/13/2025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81940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650" y="155972"/>
            <a:ext cx="6838950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763" y="1203722"/>
            <a:ext cx="4030662" cy="35516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68825" y="1203722"/>
            <a:ext cx="4032250" cy="17180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68825" y="3036094"/>
            <a:ext cx="4032250" cy="1719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3596267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6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3852862" y="661601"/>
            <a:ext cx="5291138" cy="553998"/>
          </a:xfrm>
        </p:spPr>
        <p:txBody>
          <a:bodyPr wrap="square" anchor="b" anchorCtr="0">
            <a:spAutoFit/>
          </a:bodyPr>
          <a:lstStyle>
            <a:lvl1pPr>
              <a:defRPr sz="40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47124" y="3937489"/>
            <a:ext cx="4740275" cy="292388"/>
          </a:xfrm>
        </p:spPr>
        <p:txBody>
          <a:bodyPr>
            <a:spAutoFit/>
          </a:bodyPr>
          <a:lstStyle>
            <a:lvl1pPr marL="0" indent="0">
              <a:spcBef>
                <a:spcPct val="25000"/>
              </a:spcBef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4338"/>
      </p:ext>
    </p:extLst>
  </p:cSld>
  <p:clrMapOvr>
    <a:masterClrMapping/>
  </p:clrMapOvr>
  <p:transition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-4" r="86995" b="88000"/>
          <a:stretch/>
        </p:blipFill>
        <p:spPr bwMode="auto">
          <a:xfrm>
            <a:off x="0" y="357188"/>
            <a:ext cx="1188720" cy="285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540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44419377"/>
      </p:ext>
    </p:extLst>
  </p:cSld>
  <p:clrMapOvr>
    <a:masterClrMapping/>
  </p:clrMapOvr>
  <p:transition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241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540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885505"/>
      </p:ext>
    </p:extLst>
  </p:cSld>
  <p:clrMapOvr>
    <a:masterClrMapping/>
  </p:clrMapOvr>
  <p:transition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540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881759"/>
      </p:ext>
    </p:extLst>
  </p:cSld>
  <p:clrMapOvr>
    <a:masterClrMapping/>
  </p:clrMapOvr>
  <p:transition>
    <p:wipe dir="r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5" t="9901" r="2736" b="1011"/>
          <a:stretch>
            <a:fillRect/>
          </a:stretch>
        </p:blipFill>
        <p:spPr bwMode="auto">
          <a:xfrm>
            <a:off x="0" y="0"/>
            <a:ext cx="9144000" cy="514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540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118303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E1919-068A-46BE-9441-4EA4F959D806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3CEDE-EBAE-417C-B93D-A3AD000DC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 bwMode="auto">
          <a:xfrm>
            <a:off x="1109134" y="2057401"/>
            <a:ext cx="2529417" cy="1397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dirty="0">
                <a:solidFill>
                  <a:srgbClr val="939598">
                    <a:lumMod val="75000"/>
                  </a:srgbClr>
                </a:solidFill>
              </a:rPr>
              <a:t>Insert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</a:rPr>
              <a:t>image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</a:rPr>
              <a:t>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/>
            </a:lvl1pPr>
            <a:lvl2pPr>
              <a:defRPr lang="en-US" dirty="0" smtClean="0"/>
            </a:lvl2pPr>
          </a:lstStyle>
          <a:p>
            <a:pPr marL="457200" lvl="0" indent="-457200">
              <a:buFontTx/>
              <a:buNone/>
            </a:pPr>
            <a:r>
              <a:rPr lang="en-US" dirty="0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68385167"/>
      </p:ext>
    </p:extLst>
  </p:cSld>
  <p:clrMapOvr>
    <a:masterClrMapping/>
  </p:clrMapOvr>
  <p:transition>
    <p:wipe dir="r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39713923"/>
      </p:ext>
    </p:extLst>
  </p:cSld>
  <p:clrMapOvr>
    <a:masterClrMapping/>
  </p:clrMapOvr>
  <p:transition>
    <p:wipe dir="r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457200" lvl="0" indent="-457200">
              <a:buFontTx/>
              <a:buNone/>
            </a:pPr>
            <a:r>
              <a:rPr lang="en-US" dirty="0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-1" y="2068117"/>
            <a:ext cx="3638551" cy="190063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638552" y="3200400"/>
            <a:ext cx="2438399" cy="136888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906457895"/>
      </p:ext>
    </p:extLst>
  </p:cSld>
  <p:clrMapOvr>
    <a:masterClrMapping/>
  </p:clrMapOvr>
  <p:transition>
    <p:wipe dir="r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60210522"/>
      </p:ext>
    </p:extLst>
  </p:cSld>
  <p:clrMapOvr>
    <a:masterClrMapping/>
  </p:clrMapOvr>
  <p:transition>
    <p:wipe dir="r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921934" y="3600450"/>
            <a:ext cx="7222711" cy="1073150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2" y="4416618"/>
            <a:ext cx="2971798" cy="72569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776388"/>
      </p:ext>
    </p:extLst>
  </p:cSld>
  <p:clrMapOvr>
    <a:masterClrMapping/>
  </p:clrMapOvr>
  <p:transition>
    <p:wipe dir="r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6174464" y="3886156"/>
            <a:ext cx="2969536" cy="73111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126288" y="3886156"/>
            <a:ext cx="1058334" cy="73111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Insert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image</a:t>
            </a:r>
            <a:b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</a:br>
            <a:r>
              <a:rPr lang="en-US" dirty="0">
                <a:solidFill>
                  <a:srgbClr val="939598">
                    <a:lumMod val="75000"/>
                  </a:srgbClr>
                </a:solidFill>
                <a:latin typeface="Calibri"/>
              </a:rPr>
              <a:t>here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27400" y="1202531"/>
            <a:ext cx="5265738" cy="242966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97192045"/>
      </p:ext>
    </p:extLst>
  </p:cSld>
  <p:clrMapOvr>
    <a:masterClrMapping/>
  </p:clrMapOvr>
  <p:transition>
    <p:wipe dir="r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174464" y="3886156"/>
            <a:ext cx="2969536" cy="731111"/>
          </a:xfrm>
          <a:prstGeom prst="rect">
            <a:avLst/>
          </a:prstGeo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>
              <a:lnSpc>
                <a:spcPct val="95000"/>
              </a:lnSpc>
              <a:spcBef>
                <a:spcPts val="1200"/>
              </a:spcBef>
              <a:buClr>
                <a:srgbClr val="FFDD00"/>
              </a:buClr>
              <a:defRPr/>
            </a:pPr>
            <a:r>
              <a:rPr lang="en-US" kern="0" dirty="0">
                <a:solidFill>
                  <a:prstClr val="white"/>
                </a:solidFill>
                <a:latin typeface="Arial Narrow" pitchFamily="34" charset="0"/>
              </a:rPr>
              <a:t>Click to edit Master text styles</a:t>
            </a:r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57400" y="1314450"/>
            <a:ext cx="5486400" cy="2400300"/>
          </a:xfrm>
        </p:spPr>
        <p:txBody>
          <a:bodyPr/>
          <a:lstStyle>
            <a:lvl2pPr marL="630238" indent="-342900">
              <a:buClrTx/>
              <a:buFont typeface="Arial" pitchFamily="34" charset="0"/>
              <a:buChar char="•"/>
              <a:defRPr/>
            </a:lvl2pPr>
            <a:lvl3pPr marL="1028700" indent="-228600">
              <a:buFont typeface="Arial Narrow" pitchFamily="34" charset="0"/>
              <a:buChar char="–"/>
              <a:defRPr/>
            </a:lvl3pPr>
            <a:lvl4pPr marL="1428750" indent="-285750">
              <a:buClrTx/>
              <a:buFont typeface="Arial" pitchFamily="34" charset="0"/>
              <a:buChar char="•"/>
              <a:defRPr/>
            </a:lvl4pPr>
            <a:lvl5pPr marL="1771650" indent="-228600">
              <a:buClrTx/>
              <a:buFont typeface="Arial Narrow" pitchFamily="34" charset="0"/>
              <a:buChar char="–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01203827"/>
      </p:ext>
    </p:extLst>
  </p:cSld>
  <p:clrMapOvr>
    <a:masterClrMapping/>
  </p:clrMapOvr>
  <p:transition>
    <p:wipe dir="r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174464" y="3886156"/>
            <a:ext cx="2969536" cy="731111"/>
          </a:xfrm>
          <a:prstGeom prst="rect">
            <a:avLst/>
          </a:prstGeom>
          <a:noFill/>
        </p:spPr>
        <p:txBody>
          <a:bodyPr lIns="274320" tIns="9144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>
              <a:lnSpc>
                <a:spcPct val="95000"/>
              </a:lnSpc>
              <a:spcBef>
                <a:spcPts val="1200"/>
              </a:spcBef>
              <a:buClr>
                <a:srgbClr val="FFDD00"/>
              </a:buClr>
              <a:defRPr/>
            </a:pPr>
            <a:r>
              <a:rPr lang="en-US" kern="0" dirty="0">
                <a:solidFill>
                  <a:prstClr val="white"/>
                </a:solidFill>
                <a:latin typeface="Arial Narrow" pitchFamily="34" charset="0"/>
              </a:rPr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4042501"/>
            <a:ext cx="7554915" cy="803819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1600" b="1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0250845"/>
      </p:ext>
    </p:extLst>
  </p:cSld>
  <p:clrMapOvr>
    <a:masterClrMapping/>
  </p:clrMapOvr>
  <p:transition>
    <p:wipe dir="r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idx="11"/>
          </p:nvPr>
        </p:nvSpPr>
        <p:spPr>
          <a:xfrm>
            <a:off x="590550" y="1189435"/>
            <a:ext cx="8002588" cy="479822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9600" y="1657350"/>
            <a:ext cx="8001000" cy="3028950"/>
          </a:xfrm>
        </p:spPr>
        <p:txBody>
          <a:bodyPr/>
          <a:lstStyle>
            <a:lvl2pPr marL="630238" indent="-342900">
              <a:buClrTx/>
              <a:buFont typeface="Arial" pitchFamily="34" charset="0"/>
              <a:buChar char="•"/>
              <a:defRPr/>
            </a:lvl2pPr>
            <a:lvl3pPr marL="1028700" indent="-228600">
              <a:buFont typeface="Arial Narrow" pitchFamily="34" charset="0"/>
              <a:buChar char="–"/>
              <a:defRPr/>
            </a:lvl3pPr>
            <a:lvl4pPr marL="1428750" indent="-285750">
              <a:buClrTx/>
              <a:buFont typeface="Arial" pitchFamily="34" charset="0"/>
              <a:buChar char="•"/>
              <a:defRPr/>
            </a:lvl4pPr>
            <a:lvl5pPr marL="1771650" indent="-228600">
              <a:buClrTx/>
              <a:buFont typeface="Arial Narrow" pitchFamily="34" charset="0"/>
              <a:buChar char="–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3353821"/>
      </p:ext>
    </p:extLst>
  </p:cSld>
  <p:clrMapOvr>
    <a:masterClrMapping/>
  </p:clrMapOvr>
  <p:transition>
    <p:wipe dir="r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0" y="1202531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0090" y="1202531"/>
            <a:ext cx="3813048" cy="343019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105272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8E331-AD49-4CE4-9792-FF3561236FFC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71A4D-175C-42D9-BDB8-93FD0B3DB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590550" y="1189435"/>
            <a:ext cx="3886200" cy="353615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590550" y="1666495"/>
            <a:ext cx="3886200" cy="296622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6938" y="1189435"/>
            <a:ext cx="3886200" cy="353615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4706938" y="1666495"/>
            <a:ext cx="3886200" cy="296622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mtClean="0">
                <a:solidFill>
                  <a:schemeClr val="tx1"/>
                </a:solidFill>
              </a:defRPr>
            </a:lvl4pPr>
            <a:lvl5pPr>
              <a:defRPr lang="en-US" dirty="0"/>
            </a:lvl5pPr>
          </a:lstStyle>
          <a:p>
            <a:pPr marL="457200" lvl="0" indent="-457200">
              <a:buFontTx/>
              <a:buNone/>
            </a:pPr>
            <a:r>
              <a:rPr lang="en-US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  <a:p>
            <a:pPr lvl="2">
              <a:buClrTx/>
            </a:pPr>
            <a:r>
              <a:rPr lang="en-US"/>
              <a:t>Third level</a:t>
            </a:r>
          </a:p>
          <a:p>
            <a:pPr lvl="3">
              <a:buClrTx/>
            </a:pPr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5185443"/>
      </p:ext>
    </p:extLst>
  </p:cSld>
  <p:clrMapOvr>
    <a:masterClrMapping/>
  </p:clrMapOvr>
  <p:transition>
    <p:wipe dir="r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1724251"/>
      </p:ext>
    </p:extLst>
  </p:cSld>
  <p:clrMapOvr>
    <a:masterClrMapping/>
  </p:clrMapOvr>
  <p:transition>
    <p:wipe dir="r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80142278"/>
      </p:ext>
    </p:extLst>
  </p:cSld>
  <p:clrMapOvr>
    <a:masterClrMapping/>
  </p:clrMapOvr>
  <p:transition>
    <p:wipe dir="r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809750" y="1200150"/>
            <a:ext cx="6800850" cy="3257550"/>
          </a:xfrm>
        </p:spPr>
        <p:txBody>
          <a:bodyPr/>
          <a:lstStyle>
            <a:lvl2pPr marL="630238" indent="-342900">
              <a:buClrTx/>
              <a:buFont typeface="Arial" pitchFamily="34" charset="0"/>
              <a:buChar char="•"/>
              <a:defRPr/>
            </a:lvl2pPr>
            <a:lvl3pPr marL="1028700" indent="-228600">
              <a:buFont typeface="Arial Narrow" pitchFamily="34" charset="0"/>
              <a:buChar char="–"/>
              <a:defRPr/>
            </a:lvl3pPr>
            <a:lvl4pPr marL="1428750" indent="-285750">
              <a:buClrTx/>
              <a:buFont typeface="Arial" pitchFamily="34" charset="0"/>
              <a:buChar char="•"/>
              <a:defRPr/>
            </a:lvl4pPr>
            <a:lvl5pPr marL="1771650" indent="-228600">
              <a:buClrTx/>
              <a:buFont typeface="Arial Narrow" pitchFamily="34" charset="0"/>
              <a:buChar char="–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8080374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921934" y="3600450"/>
            <a:ext cx="7222711" cy="1073150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2" y="4416618"/>
            <a:ext cx="2971798" cy="72569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2133601" y="3657600"/>
            <a:ext cx="6972299" cy="9144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1">
                <a:solidFill>
                  <a:sysClr val="windowText" lastClr="000000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48400" y="4457700"/>
            <a:ext cx="2905125" cy="628650"/>
          </a:xfrm>
          <a:noFill/>
        </p:spPr>
        <p:txBody>
          <a:bodyPr lIns="274320" t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title"/>
          </p:nvPr>
        </p:nvSpPr>
        <p:spPr>
          <a:xfrm>
            <a:off x="1341438" y="342900"/>
            <a:ext cx="6507163" cy="58459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latin typeface="+mj-lt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1161835"/>
      </p:ext>
    </p:extLst>
  </p:cSld>
  <p:clrMapOvr>
    <a:masterClrMapping/>
  </p:clrMapOvr>
  <p:transition>
    <p:wipe dir="r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09800" y="228600"/>
            <a:ext cx="6934200" cy="536972"/>
          </a:xfrm>
        </p:spPr>
        <p:txBody>
          <a:bodyPr/>
          <a:lstStyle>
            <a:lvl1pPr marL="0" indent="0" algn="l">
              <a:buFont typeface="Arial" pitchFamily="34" charset="0"/>
              <a:buNone/>
              <a:defRPr b="1" baseline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892FF0C9-E3F0-43D5-B817-4C3A739EF4BB}" type="datetimeFigureOut">
              <a:rPr lang="en-US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11/13/2025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3A8AA2A-CCFF-4F3F-A23C-CE506DE38911}" type="slidenum">
              <a:rPr lang="en-US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 descr="Logo shadow PPT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1" y="114300"/>
            <a:ext cx="2394856" cy="85725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209800" y="742950"/>
            <a:ext cx="6934200" cy="514350"/>
          </a:xfrm>
        </p:spPr>
        <p:txBody>
          <a:bodyPr/>
          <a:lstStyle>
            <a:lvl1pPr marL="0" indent="0">
              <a:buNone/>
              <a:defRPr>
                <a:solidFill>
                  <a:srgbClr val="0070C0"/>
                </a:solidFill>
              </a:defRPr>
            </a:lvl1pPr>
          </a:lstStyle>
          <a:p>
            <a:pPr lvl="0"/>
            <a:r>
              <a:rPr lang="en-US" dirty="0"/>
              <a:t>Click to edit sub-title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911399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43929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6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3852862" y="800100"/>
            <a:ext cx="5291138" cy="415499"/>
          </a:xfrm>
        </p:spPr>
        <p:txBody>
          <a:bodyPr wrap="square" anchor="b" anchorCtr="0">
            <a:spAutoFit/>
          </a:bodyPr>
          <a:lstStyle>
            <a:lvl1pPr>
              <a:defRPr sz="30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47124" y="3937489"/>
            <a:ext cx="4740275" cy="219291"/>
          </a:xfrm>
        </p:spPr>
        <p:txBody>
          <a:bodyPr>
            <a:spAutoFit/>
          </a:bodyPr>
          <a:lstStyle>
            <a:lvl1pPr marL="0" indent="0">
              <a:spcBef>
                <a:spcPct val="25000"/>
              </a:spcBef>
              <a:buFontTx/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17856"/>
      </p:ext>
    </p:extLst>
  </p:cSld>
  <p:clrMapOvr>
    <a:masterClrMapping/>
  </p:clrMapOvr>
  <p:transition>
    <p:wipe dir="r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-4" r="86995" b="88000"/>
          <a:stretch/>
        </p:blipFill>
        <p:spPr bwMode="auto">
          <a:xfrm>
            <a:off x="0" y="357188"/>
            <a:ext cx="1188720" cy="285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405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20975154"/>
      </p:ext>
    </p:extLst>
  </p:cSld>
  <p:clrMapOvr>
    <a:masterClrMapping/>
  </p:clrMapOvr>
  <p:transition>
    <p:wipe dir="r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241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405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83898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381DE-63BA-4909-8563-F8DCE42369AE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D1F0B-1135-455E-9317-1807A9BAD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405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779975"/>
      </p:ext>
    </p:extLst>
  </p:cSld>
  <p:clrMapOvr>
    <a:masterClrMapping/>
  </p:clrMapOvr>
  <p:transition>
    <p:wipe dir="r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5" t="9901" r="2736" b="1011"/>
          <a:stretch>
            <a:fillRect/>
          </a:stretch>
        </p:blipFill>
        <p:spPr bwMode="auto">
          <a:xfrm>
            <a:off x="0" y="0"/>
            <a:ext cx="9144000" cy="514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79625" y="1077244"/>
            <a:ext cx="6670267" cy="1098335"/>
          </a:xfrm>
        </p:spPr>
        <p:txBody>
          <a:bodyPr anchor="b" anchorCtr="0"/>
          <a:lstStyle>
            <a:lvl1pPr algn="l">
              <a:defRPr sz="4050" b="0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458055"/>
      </p:ext>
    </p:extLst>
  </p:cSld>
  <p:clrMapOvr>
    <a:masterClrMapping/>
  </p:clrMapOvr>
  <p:transition>
    <p:wipe dir="r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 bwMode="auto">
          <a:xfrm>
            <a:off x="1109134" y="2057401"/>
            <a:ext cx="2529417" cy="1397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/>
            </a:lvl1pPr>
            <a:lvl2pPr>
              <a:defRPr lang="en-US" dirty="0" smtClean="0"/>
            </a:lvl2pPr>
          </a:lstStyle>
          <a:p>
            <a:pPr marL="342900" lvl="0" indent="-342900">
              <a:buFontTx/>
              <a:buNone/>
            </a:pPr>
            <a:r>
              <a:rPr lang="en-US" dirty="0"/>
              <a:t>Click to edit Master text styles</a:t>
            </a:r>
          </a:p>
          <a:p>
            <a:pPr marL="557213" lvl="1" indent="-214313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321369"/>
      </p:ext>
    </p:extLst>
  </p:cSld>
  <p:clrMapOvr>
    <a:masterClrMapping/>
  </p:clrMapOvr>
  <p:transition>
    <p:wipe dir="r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342900" lvl="0" indent="-342900">
              <a:buFontTx/>
              <a:buNone/>
            </a:pPr>
            <a:r>
              <a:rPr lang="en-US"/>
              <a:t>Click to edit Master text styles</a:t>
            </a:r>
          </a:p>
          <a:p>
            <a:pPr marL="557213" lvl="1" indent="-214313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5875083"/>
      </p:ext>
    </p:extLst>
  </p:cSld>
  <p:clrMapOvr>
    <a:masterClrMapping/>
  </p:clrMapOvr>
  <p:transition>
    <p:wipe dir="r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342900" lvl="0" indent="-342900">
              <a:buFontTx/>
              <a:buNone/>
            </a:pPr>
            <a:r>
              <a:rPr lang="en-US" dirty="0"/>
              <a:t>Click to edit Master text styles</a:t>
            </a:r>
          </a:p>
          <a:p>
            <a:pPr marL="557213" lvl="1" indent="-214313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-1" y="2068117"/>
            <a:ext cx="3638551" cy="190063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638552" y="3200400"/>
            <a:ext cx="2438399" cy="136888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57611726"/>
      </p:ext>
    </p:extLst>
  </p:cSld>
  <p:clrMapOvr>
    <a:masterClrMapping/>
  </p:clrMapOvr>
  <p:transition>
    <p:wipe dir="r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3638549" y="2057400"/>
            <a:ext cx="5505450" cy="1397001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76950" y="3200400"/>
            <a:ext cx="3067050" cy="76835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3638550" y="2057400"/>
            <a:ext cx="5505450" cy="1143000"/>
          </a:xfrm>
          <a:noFill/>
        </p:spPr>
        <p:txBody>
          <a:bodyPr lIns="182880" tIns="18288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6076950" y="3200400"/>
            <a:ext cx="3067050" cy="768351"/>
          </a:xfrm>
          <a:noFill/>
        </p:spPr>
        <p:txBody>
          <a:bodyPr lIns="274320" tIns="91440"/>
          <a:lstStyle>
            <a:lvl1pPr marL="0" indent="0">
              <a:buNone/>
              <a:defRPr sz="105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050"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884" y="1202532"/>
            <a:ext cx="7495116" cy="6405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342900" lvl="0" indent="-342900">
              <a:buFontTx/>
              <a:buNone/>
            </a:pPr>
            <a:r>
              <a:rPr lang="en-US"/>
              <a:t>Click to edit Master text styles</a:t>
            </a:r>
          </a:p>
          <a:p>
            <a:pPr marL="557213" lvl="1" indent="-214313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087363"/>
      </p:ext>
    </p:extLst>
  </p:cSld>
  <p:clrMapOvr>
    <a:masterClrMapping/>
  </p:clrMapOvr>
  <p:transition>
    <p:wipe dir="r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921934" y="3600450"/>
            <a:ext cx="7222711" cy="1073150"/>
          </a:xfrm>
          <a:prstGeom prst="rect">
            <a:avLst/>
          </a:prstGeom>
          <a:solidFill>
            <a:schemeClr val="accent6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2202" y="4416618"/>
            <a:ext cx="2971798" cy="72569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50771594"/>
      </p:ext>
    </p:extLst>
  </p:cSld>
  <p:clrMapOvr>
    <a:masterClrMapping/>
  </p:clrMapOvr>
  <p:transition>
    <p:wipe dir="r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6174464" y="3886156"/>
            <a:ext cx="2969536" cy="73111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126288" y="3886156"/>
            <a:ext cx="1058334" cy="73111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sq" algn="ctr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39598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27400" y="1202531"/>
            <a:ext cx="5265738" cy="242966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</a:lstStyle>
          <a:p>
            <a:pPr marL="342900" lvl="0" indent="-342900">
              <a:buFontTx/>
              <a:buNone/>
            </a:pPr>
            <a:r>
              <a:rPr lang="en-US"/>
              <a:t>Click to edit Master text styles</a:t>
            </a:r>
          </a:p>
          <a:p>
            <a:pPr marL="557213" lvl="1" indent="-214313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/>
              <a:t>Second level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93277873"/>
      </p:ext>
    </p:extLst>
  </p:cSld>
  <p:clrMapOvr>
    <a:masterClrMapping/>
  </p:clrMapOvr>
  <p:transition>
    <p:wipe dir="r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174464" y="3886156"/>
            <a:ext cx="2969536" cy="731111"/>
          </a:xfrm>
          <a:prstGeom prst="rect">
            <a:avLst/>
          </a:prstGeom>
          <a:noFill/>
        </p:spPr>
        <p:txBody>
          <a:bodyPr lIns="205740" tIns="6858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rgbClr val="FFDD00"/>
              </a:buClr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Click to edit Master text styles</a:t>
            </a:r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57400" y="1314450"/>
            <a:ext cx="5486400" cy="2400300"/>
          </a:xfrm>
        </p:spPr>
        <p:txBody>
          <a:bodyPr/>
          <a:lstStyle>
            <a:lvl2pPr marL="472679" indent="-257175">
              <a:buClrTx/>
              <a:buFont typeface="Arial" pitchFamily="34" charset="0"/>
              <a:buChar char="•"/>
              <a:defRPr/>
            </a:lvl2pPr>
            <a:lvl3pPr marL="771525" indent="-171450">
              <a:buFont typeface="Arial Narrow" pitchFamily="34" charset="0"/>
              <a:buChar char="–"/>
              <a:defRPr/>
            </a:lvl3pPr>
            <a:lvl4pPr marL="1071563" indent="-214313">
              <a:buClrTx/>
              <a:buFont typeface="Arial" pitchFamily="34" charset="0"/>
              <a:buChar char="•"/>
              <a:defRPr/>
            </a:lvl4pPr>
            <a:lvl5pPr marL="1328738" indent="-171450">
              <a:buClrTx/>
              <a:buFont typeface="Arial Narrow" pitchFamily="34" charset="0"/>
              <a:buChar char="–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1012445"/>
      </p:ext>
    </p:extLst>
  </p:cSld>
  <p:clrMapOvr>
    <a:masterClrMapping/>
  </p:clrMapOvr>
  <p:transition>
    <p:wipe dir="r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174464" y="3886156"/>
            <a:ext cx="2969536" cy="731111"/>
          </a:xfrm>
          <a:prstGeom prst="rect">
            <a:avLst/>
          </a:prstGeom>
          <a:noFill/>
        </p:spPr>
        <p:txBody>
          <a:bodyPr lIns="205740" tIns="6858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sz="1400" b="1">
                <a:solidFill>
                  <a:schemeClr val="tx1"/>
                </a:solidFill>
              </a:defRPr>
            </a:lvl2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rgbClr val="FFDD00"/>
              </a:buClr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4042501"/>
            <a:ext cx="7554915" cy="803819"/>
          </a:xfrm>
        </p:spPr>
        <p:txBody>
          <a:bodyPr/>
          <a:lstStyle>
            <a:lvl1pPr marL="342900" indent="-342900">
              <a:buFontTx/>
              <a:buBlip>
                <a:blip r:embed="rId2"/>
              </a:buBlip>
              <a:defRPr sz="1200" b="1">
                <a:solidFill>
                  <a:schemeClr val="tx1"/>
                </a:solidFill>
              </a:defRPr>
            </a:lvl1pPr>
            <a:lvl2pPr marL="342900" indent="0">
              <a:spcBef>
                <a:spcPts val="0"/>
              </a:spcBef>
              <a:buFont typeface="Arial" pitchFamily="34" charset="0"/>
              <a:buNone/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1" y="1"/>
            <a:ext cx="7334249" cy="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47801" y="342901"/>
            <a:ext cx="7126287" cy="622697"/>
          </a:xfrm>
        </p:spPr>
        <p:txBody>
          <a:bodyPr anchor="t"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0223440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2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Relationship Id="rId14" Type="http://schemas.openxmlformats.org/officeDocument/2006/relationships/slideLayout" Target="../slideLayouts/slideLayout14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image" Target="../media/image6.emf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image" Target="../media/image3.emf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theme" Target="../theme/theme11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image" Target="../media/image6.emf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3.emf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9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170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3.xml"/><Relationship Id="rId2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71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7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8.xml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5" Type="http://schemas.openxmlformats.org/officeDocument/2006/relationships/theme" Target="../theme/theme15.xml"/><Relationship Id="rId4" Type="http://schemas.openxmlformats.org/officeDocument/2006/relationships/slideLayout" Target="../slideLayouts/slideLayout179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13" Type="http://schemas.openxmlformats.org/officeDocument/2006/relationships/slideLayout" Target="../slideLayouts/slideLayout192.xml"/><Relationship Id="rId18" Type="http://schemas.openxmlformats.org/officeDocument/2006/relationships/slideLayout" Target="../slideLayouts/slideLayout197.xml"/><Relationship Id="rId26" Type="http://schemas.openxmlformats.org/officeDocument/2006/relationships/slideLayout" Target="../slideLayouts/slideLayout205.xml"/><Relationship Id="rId3" Type="http://schemas.openxmlformats.org/officeDocument/2006/relationships/slideLayout" Target="../slideLayouts/slideLayout182.xml"/><Relationship Id="rId21" Type="http://schemas.openxmlformats.org/officeDocument/2006/relationships/slideLayout" Target="../slideLayouts/slideLayout200.xml"/><Relationship Id="rId7" Type="http://schemas.openxmlformats.org/officeDocument/2006/relationships/slideLayout" Target="../slideLayouts/slideLayout186.xml"/><Relationship Id="rId12" Type="http://schemas.openxmlformats.org/officeDocument/2006/relationships/slideLayout" Target="../slideLayouts/slideLayout191.xml"/><Relationship Id="rId17" Type="http://schemas.openxmlformats.org/officeDocument/2006/relationships/slideLayout" Target="../slideLayouts/slideLayout196.xml"/><Relationship Id="rId25" Type="http://schemas.openxmlformats.org/officeDocument/2006/relationships/slideLayout" Target="../slideLayouts/slideLayout204.xml"/><Relationship Id="rId2" Type="http://schemas.openxmlformats.org/officeDocument/2006/relationships/slideLayout" Target="../slideLayouts/slideLayout181.xml"/><Relationship Id="rId16" Type="http://schemas.openxmlformats.org/officeDocument/2006/relationships/slideLayout" Target="../slideLayouts/slideLayout195.xml"/><Relationship Id="rId20" Type="http://schemas.openxmlformats.org/officeDocument/2006/relationships/slideLayout" Target="../slideLayouts/slideLayout199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90.xml"/><Relationship Id="rId24" Type="http://schemas.openxmlformats.org/officeDocument/2006/relationships/slideLayout" Target="../slideLayouts/slideLayout203.xml"/><Relationship Id="rId5" Type="http://schemas.openxmlformats.org/officeDocument/2006/relationships/slideLayout" Target="../slideLayouts/slideLayout184.xml"/><Relationship Id="rId15" Type="http://schemas.openxmlformats.org/officeDocument/2006/relationships/slideLayout" Target="../slideLayouts/slideLayout194.xml"/><Relationship Id="rId23" Type="http://schemas.openxmlformats.org/officeDocument/2006/relationships/slideLayout" Target="../slideLayouts/slideLayout202.xml"/><Relationship Id="rId10" Type="http://schemas.openxmlformats.org/officeDocument/2006/relationships/slideLayout" Target="../slideLayouts/slideLayout189.xml"/><Relationship Id="rId19" Type="http://schemas.openxmlformats.org/officeDocument/2006/relationships/slideLayout" Target="../slideLayouts/slideLayout198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Relationship Id="rId14" Type="http://schemas.openxmlformats.org/officeDocument/2006/relationships/slideLayout" Target="../slideLayouts/slideLayout193.xml"/><Relationship Id="rId22" Type="http://schemas.openxmlformats.org/officeDocument/2006/relationships/slideLayout" Target="../slideLayouts/slideLayout201.xml"/><Relationship Id="rId27" Type="http://schemas.openxmlformats.org/officeDocument/2006/relationships/theme" Target="../theme/theme1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image" Target="../media/image3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6.emf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image" Target="../media/image3.emf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6.emf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image" Target="../media/image3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image" Target="../media/image3.emf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theme" Target="../theme/theme6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89.xml"/><Relationship Id="rId21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88.xml"/><Relationship Id="rId16" Type="http://schemas.openxmlformats.org/officeDocument/2006/relationships/slideLayout" Target="../slideLayouts/slideLayout102.xml"/><Relationship Id="rId20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24" Type="http://schemas.openxmlformats.org/officeDocument/2006/relationships/image" Target="../media/image3.emf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23" Type="http://schemas.openxmlformats.org/officeDocument/2006/relationships/theme" Target="../theme/theme7.xml"/><Relationship Id="rId10" Type="http://schemas.openxmlformats.org/officeDocument/2006/relationships/slideLayout" Target="../slideLayouts/slideLayout96.xml"/><Relationship Id="rId19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Relationship Id="rId22" Type="http://schemas.openxmlformats.org/officeDocument/2006/relationships/slideLayout" Target="../slideLayouts/slideLayout10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image" Target="../media/image6.emf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image" Target="../media/image3.emf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image" Target="../media/image6.emf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182588" y="76199"/>
            <a:ext cx="6837791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750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458" y="76199"/>
            <a:ext cx="1027742" cy="331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888ED2D-797D-4B14-9764-86198FB897C1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3999" cy="51434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3F0A99-5B9C-4CA5-9F50-2F4E34F6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11436"/>
            <a:ext cx="8229599" cy="6343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4BB4A01D-7D6E-BB4E-BD5D-E3A388293815}"/>
              </a:ext>
            </a:extLst>
          </p:cNvPr>
          <p:cNvSpPr>
            <a:spLocks noChangeAspect="1"/>
          </p:cNvSpPr>
          <p:nvPr userDrawn="1"/>
        </p:nvSpPr>
        <p:spPr>
          <a:xfrm>
            <a:off x="192162" y="98152"/>
            <a:ext cx="265039" cy="386382"/>
          </a:xfrm>
          <a:prstGeom prst="parallelogram">
            <a:avLst>
              <a:gd name="adj" fmla="val 5961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9833-0938-F747-9F14-C1C0453EF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9575" y="4907130"/>
            <a:ext cx="2057400" cy="185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bg2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0D23093-2AB0-F74C-B865-1A12A15B65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227F0-8FC0-9046-A60F-1749263CF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792984"/>
            <a:ext cx="8229600" cy="3557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4720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  <p:sldLayoutId id="2147483942" r:id="rId13"/>
    <p:sldLayoutId id="2147483943" r:id="rId14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171450" marR="0" indent="-171450" algn="l" defTabSz="685800" rtl="0" eaLnBrk="1" fontAlgn="auto" latinLnBrk="0" hangingPunct="1">
        <a:lnSpc>
          <a:spcPct val="90000"/>
        </a:lnSpc>
        <a:spcBef>
          <a:spcPts val="75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8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46472" marR="0" indent="-173831" algn="l" defTabSz="685800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 typeface="Calibri" panose="020F0502020204030204" pitchFamily="34" charset="0"/>
        <a:buChar char="‐"/>
        <a:tabLst/>
        <a:defRPr sz="15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559594" marR="0" indent="-216694" algn="l" defTabSz="685800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2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727472" marR="0" indent="-167879" algn="l" defTabSz="685800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105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902494" marR="0" indent="-175022" algn="l" defTabSz="685800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 typeface="Courier New" panose="02070309020205020404" pitchFamily="49" charset="0"/>
        <a:buChar char="o"/>
        <a:tabLst/>
        <a:defRPr sz="9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42900"/>
            <a:ext cx="7126288" cy="36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314450"/>
            <a:ext cx="71628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53996" name="Text Box 12"/>
          <p:cNvSpPr txBox="1">
            <a:spLocks noChangeArrowheads="1"/>
          </p:cNvSpPr>
          <p:nvPr/>
        </p:nvSpPr>
        <p:spPr bwMode="auto">
          <a:xfrm>
            <a:off x="590550" y="4918472"/>
            <a:ext cx="1479550" cy="1154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 2011 Ansys, Inc.</a:t>
            </a:r>
          </a:p>
        </p:txBody>
      </p:sp>
      <p:sp>
        <p:nvSpPr>
          <p:cNvPr id="553997" name="Text Box 13"/>
          <p:cNvSpPr txBox="1">
            <a:spLocks noChangeArrowheads="1"/>
          </p:cNvSpPr>
          <p:nvPr/>
        </p:nvSpPr>
        <p:spPr bwMode="auto">
          <a:xfrm>
            <a:off x="2070101" y="4918472"/>
            <a:ext cx="1008063" cy="1154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674F3A-4F60-4857-91A6-E62E4CF56F4B}" type="datetime4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November 13, 2025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77800" y="4918472"/>
            <a:ext cx="279400" cy="11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B639C4-AAB0-4043-B0CD-42F410298AB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657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</p:sldLayoutIdLst>
  <p:transition>
    <p:wipe dir="r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5000"/>
        </a:lnSpc>
        <a:spcBef>
          <a:spcPts val="900"/>
        </a:spcBef>
        <a:spcAft>
          <a:spcPct val="0"/>
        </a:spcAft>
        <a:buClr>
          <a:schemeClr val="tx1"/>
        </a:buClr>
        <a:defRPr sz="1500" b="1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171450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SzPct val="120000"/>
        <a:buFont typeface="Arial" charset="0"/>
        <a:buChar char="•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342900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Calibri" pitchFamily="34" charset="0"/>
        <a:buChar char="–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515541" indent="-169069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Arial" pitchFamily="34" charset="0"/>
        <a:buChar char="•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685800" indent="-17026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Font typeface="Calibri" pitchFamily="34" charset="0"/>
        <a:buChar char="–"/>
        <a:defRPr sz="12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16716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6pPr>
      <a:lvl7pPr marL="20145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7pPr>
      <a:lvl8pPr marL="23574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8pPr>
      <a:lvl9pPr marL="27003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42900"/>
            <a:ext cx="7126288" cy="36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314450"/>
            <a:ext cx="71628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2" eaLnBrk="1" latinLnBrk="0" hangingPunct="1"/>
            <a:r>
              <a:rPr lang="en-US" dirty="0"/>
              <a:t>Second level</a:t>
            </a:r>
          </a:p>
          <a:p>
            <a:pPr lvl="3" eaLnBrk="1" latinLnBrk="0" hangingPunct="1"/>
            <a:r>
              <a:rPr lang="en-US" dirty="0"/>
              <a:t>Third level</a:t>
            </a:r>
          </a:p>
          <a:p>
            <a:pPr lvl="4" eaLnBrk="1" latinLnBrk="0" hangingPunct="1"/>
            <a:r>
              <a:rPr lang="en-US" dirty="0"/>
              <a:t>Fourth level</a:t>
            </a:r>
            <a:endParaRPr kumimoji="0" lang="en-US" dirty="0"/>
          </a:p>
        </p:txBody>
      </p:sp>
      <p:sp>
        <p:nvSpPr>
          <p:cNvPr id="553996" name="Text Box 12"/>
          <p:cNvSpPr txBox="1">
            <a:spLocks noChangeArrowheads="1"/>
          </p:cNvSpPr>
          <p:nvPr/>
        </p:nvSpPr>
        <p:spPr bwMode="auto">
          <a:xfrm>
            <a:off x="590550" y="4918472"/>
            <a:ext cx="1479550" cy="1154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 2011 Ansys, Inc.</a:t>
            </a:r>
          </a:p>
        </p:txBody>
      </p:sp>
      <p:sp>
        <p:nvSpPr>
          <p:cNvPr id="553997" name="Text Box 13"/>
          <p:cNvSpPr txBox="1">
            <a:spLocks noChangeArrowheads="1"/>
          </p:cNvSpPr>
          <p:nvPr/>
        </p:nvSpPr>
        <p:spPr bwMode="auto">
          <a:xfrm>
            <a:off x="2070100" y="4918472"/>
            <a:ext cx="1587500" cy="1154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674F3A-4F60-4857-91A6-E62E4CF56F4B}" type="datetime4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November 13, 2025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77800" y="4918472"/>
            <a:ext cx="279400" cy="11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B639C4-AAB0-4043-B0CD-42F410298AB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253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</p:sldLayoutIdLst>
  <p:transition>
    <p:wipe dir="r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171450" indent="-171450" algn="l" rtl="0" eaLnBrk="1" fontAlgn="base" latinLnBrk="0" hangingPunct="1">
        <a:lnSpc>
          <a:spcPct val="95000"/>
        </a:lnSpc>
        <a:spcBef>
          <a:spcPts val="9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500" b="1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386954" indent="-215504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SzPct val="120000"/>
        <a:buFont typeface="Calibri" pitchFamily="34" charset="0"/>
        <a:buChar char="–"/>
        <a:defRPr b="0" baseline="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342900" indent="-171450" algn="l" rtl="0" eaLnBrk="1" fontAlgn="base" latinLnBrk="0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Calibri" pitchFamily="34" charset="0"/>
        <a:buChar char="–"/>
        <a:defRPr b="0" baseline="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470297" indent="-123825" algn="l" rtl="0" eaLnBrk="1" fontAlgn="base" latinLnBrk="0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Arial" pitchFamily="34" charset="0"/>
        <a:buChar char="•"/>
        <a:defRPr b="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641747" indent="-126206" algn="l" rtl="0" eaLnBrk="1" fontAlgn="base" latinLnBrk="0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Calibri" pitchFamily="34" charset="0"/>
        <a:buChar char="–"/>
        <a:defRPr sz="1200" b="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16716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6pPr>
      <a:lvl7pPr marL="20145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7pPr>
      <a:lvl8pPr marL="23574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8pPr>
      <a:lvl9pPr marL="27003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71;p15">
            <a:extLst>
              <a:ext uri="{FF2B5EF4-FFF2-40B4-BE49-F238E27FC236}">
                <a16:creationId xmlns:a16="http://schemas.microsoft.com/office/drawing/2014/main" id="{8EBF9522-94B9-9144-926D-BA8F618DFA86}"/>
              </a:ext>
            </a:extLst>
          </p:cNvPr>
          <p:cNvSpPr txBox="1">
            <a:spLocks/>
          </p:cNvSpPr>
          <p:nvPr userDrawn="1"/>
        </p:nvSpPr>
        <p:spPr>
          <a:xfrm>
            <a:off x="311700" y="349463"/>
            <a:ext cx="8520600" cy="6352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ctr">
              <a:spcBef>
                <a:spcPts val="0"/>
              </a:spcBef>
              <a:buClrTx/>
              <a:buFontTx/>
            </a:pPr>
            <a:endParaRPr lang="en-US" sz="3000" dirty="0">
              <a:solidFill>
                <a:srgbClr val="B31B1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" name="Google Shape;73;p15">
            <a:extLst>
              <a:ext uri="{FF2B5EF4-FFF2-40B4-BE49-F238E27FC236}">
                <a16:creationId xmlns:a16="http://schemas.microsoft.com/office/drawing/2014/main" id="{22C924A9-A32B-874C-B1C3-CF9C5DC6638F}"/>
              </a:ext>
            </a:extLst>
          </p:cNvPr>
          <p:cNvCxnSpPr/>
          <p:nvPr userDrawn="1"/>
        </p:nvCxnSpPr>
        <p:spPr>
          <a:xfrm>
            <a:off x="571500" y="816713"/>
            <a:ext cx="8001000" cy="0"/>
          </a:xfrm>
          <a:prstGeom prst="straightConnector1">
            <a:avLst/>
          </a:prstGeom>
          <a:noFill/>
          <a:ln w="76200" cap="flat" cmpd="sng">
            <a:solidFill>
              <a:srgbClr val="B31B1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4D42189-DAC6-3A4B-B31A-170D5F394D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914401"/>
            <a:ext cx="7886700" cy="3718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 Don’t go beyond level two please…</a:t>
            </a: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FBE5C13B-BA0D-C045-83C9-B2EA6F87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9736"/>
            <a:ext cx="7886700" cy="438248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0968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</p:sldLayoutIdLst>
  <p:hf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rgbClr val="C000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85750" indent="-285750" algn="l" defTabSz="4572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>
          <a:srgbClr val="606366"/>
        </a:buClr>
        <a:buSzPts val="4000"/>
        <a:buFont typeface="Wingdings" pitchFamily="2" charset="2"/>
        <a:buChar char="§"/>
        <a:defRPr sz="2000" b="1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-241300" algn="l" defTabSz="4572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>
          <a:srgbClr val="606366"/>
        </a:buClr>
        <a:buSzPts val="4000"/>
        <a:buFont typeface="Arial" panose="020B0604020202020204" pitchFamily="34" charset="0"/>
        <a:buChar char="•"/>
        <a:defRPr sz="2000" b="0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Courier New" panose="02070309020205020404" pitchFamily="49" charset="0"/>
        <a:buChar char="o"/>
        <a:defRPr sz="1600" kern="1200">
          <a:solidFill>
            <a:srgbClr val="C000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828675" indent="-142875" algn="l" defTabSz="457200" rtl="0" eaLnBrk="1" latinLnBrk="0" hangingPunct="1">
        <a:lnSpc>
          <a:spcPct val="90000"/>
        </a:lnSpc>
        <a:spcBef>
          <a:spcPts val="250"/>
        </a:spcBef>
        <a:buFont typeface="Wingdings" pitchFamily="2" charset="2"/>
        <a:buChar char="§"/>
        <a:defRPr sz="1600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Wingdings" pitchFamily="2" charset="2"/>
        <a:buChar char="§"/>
        <a:defRPr sz="1600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143000" indent="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71;p15">
            <a:extLst>
              <a:ext uri="{FF2B5EF4-FFF2-40B4-BE49-F238E27FC236}">
                <a16:creationId xmlns:a16="http://schemas.microsoft.com/office/drawing/2014/main" id="{8EBF9522-94B9-9144-926D-BA8F618DFA86}"/>
              </a:ext>
            </a:extLst>
          </p:cNvPr>
          <p:cNvSpPr txBox="1">
            <a:spLocks/>
          </p:cNvSpPr>
          <p:nvPr userDrawn="1"/>
        </p:nvSpPr>
        <p:spPr>
          <a:xfrm>
            <a:off x="311700" y="349463"/>
            <a:ext cx="8520600" cy="6352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ctr">
              <a:spcBef>
                <a:spcPts val="0"/>
              </a:spcBef>
              <a:buClrTx/>
              <a:buFontTx/>
            </a:pPr>
            <a:endParaRPr lang="en-US" sz="3000" dirty="0">
              <a:solidFill>
                <a:srgbClr val="B31B1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" name="Google Shape;73;p15">
            <a:extLst>
              <a:ext uri="{FF2B5EF4-FFF2-40B4-BE49-F238E27FC236}">
                <a16:creationId xmlns:a16="http://schemas.microsoft.com/office/drawing/2014/main" id="{22C924A9-A32B-874C-B1C3-CF9C5DC6638F}"/>
              </a:ext>
            </a:extLst>
          </p:cNvPr>
          <p:cNvCxnSpPr/>
          <p:nvPr userDrawn="1"/>
        </p:nvCxnSpPr>
        <p:spPr>
          <a:xfrm>
            <a:off x="571500" y="816713"/>
            <a:ext cx="8001000" cy="0"/>
          </a:xfrm>
          <a:prstGeom prst="straightConnector1">
            <a:avLst/>
          </a:prstGeom>
          <a:noFill/>
          <a:ln w="76200" cap="flat" cmpd="sng">
            <a:solidFill>
              <a:srgbClr val="B31B1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4D42189-DAC6-3A4B-B31A-170D5F394D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914401"/>
            <a:ext cx="7886700" cy="3718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 Don’t go beyond level two please…</a:t>
            </a: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FBE5C13B-BA0D-C045-83C9-B2EA6F87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9736"/>
            <a:ext cx="7886700" cy="438248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861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rgbClr val="C000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85750" indent="-285750" algn="l" defTabSz="4572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>
          <a:srgbClr val="606366"/>
        </a:buClr>
        <a:buSzPts val="4000"/>
        <a:buFont typeface="Wingdings" pitchFamily="2" charset="2"/>
        <a:buChar char="§"/>
        <a:defRPr sz="2000" b="1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-241300" algn="l" defTabSz="4572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>
          <a:srgbClr val="606366"/>
        </a:buClr>
        <a:buSzPts val="4000"/>
        <a:buFont typeface="Arial" panose="020B0604020202020204" pitchFamily="34" charset="0"/>
        <a:buChar char="•"/>
        <a:defRPr sz="2000" b="0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Courier New" panose="02070309020205020404" pitchFamily="49" charset="0"/>
        <a:buChar char="o"/>
        <a:defRPr sz="1600" kern="1200">
          <a:solidFill>
            <a:srgbClr val="C000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828675" indent="-142875" algn="l" defTabSz="457200" rtl="0" eaLnBrk="1" latinLnBrk="0" hangingPunct="1">
        <a:lnSpc>
          <a:spcPct val="90000"/>
        </a:lnSpc>
        <a:spcBef>
          <a:spcPts val="250"/>
        </a:spcBef>
        <a:buFont typeface="Wingdings" pitchFamily="2" charset="2"/>
        <a:buChar char="§"/>
        <a:defRPr sz="1600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Wingdings" pitchFamily="2" charset="2"/>
        <a:buChar char="§"/>
        <a:defRPr sz="1600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143000" indent="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71;p15">
            <a:extLst>
              <a:ext uri="{FF2B5EF4-FFF2-40B4-BE49-F238E27FC236}">
                <a16:creationId xmlns:a16="http://schemas.microsoft.com/office/drawing/2014/main" id="{8EBF9522-94B9-9144-926D-BA8F618DFA86}"/>
              </a:ext>
            </a:extLst>
          </p:cNvPr>
          <p:cNvSpPr txBox="1">
            <a:spLocks/>
          </p:cNvSpPr>
          <p:nvPr userDrawn="1"/>
        </p:nvSpPr>
        <p:spPr>
          <a:xfrm>
            <a:off x="311700" y="349463"/>
            <a:ext cx="8520600" cy="6352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ctr">
              <a:spcBef>
                <a:spcPts val="0"/>
              </a:spcBef>
              <a:buClrTx/>
              <a:buFontTx/>
            </a:pPr>
            <a:endParaRPr lang="en-US" sz="3000" dirty="0">
              <a:solidFill>
                <a:srgbClr val="B31B1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" name="Google Shape;73;p15">
            <a:extLst>
              <a:ext uri="{FF2B5EF4-FFF2-40B4-BE49-F238E27FC236}">
                <a16:creationId xmlns:a16="http://schemas.microsoft.com/office/drawing/2014/main" id="{22C924A9-A32B-874C-B1C3-CF9C5DC6638F}"/>
              </a:ext>
            </a:extLst>
          </p:cNvPr>
          <p:cNvCxnSpPr/>
          <p:nvPr userDrawn="1"/>
        </p:nvCxnSpPr>
        <p:spPr>
          <a:xfrm>
            <a:off x="571500" y="1027025"/>
            <a:ext cx="8001000" cy="0"/>
          </a:xfrm>
          <a:prstGeom prst="straightConnector1">
            <a:avLst/>
          </a:prstGeom>
          <a:noFill/>
          <a:ln w="76200" cap="flat" cmpd="sng">
            <a:solidFill>
              <a:srgbClr val="B31B1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4D42189-DAC6-3A4B-B31A-170D5F394D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 Don’t go beyond level two please…</a:t>
            </a: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FBE5C13B-BA0D-C045-83C9-B2EA6F87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6584"/>
            <a:ext cx="7886700" cy="753181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033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</p:sldLayoutIdLst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3000" b="0" i="0" kern="1200">
          <a:solidFill>
            <a:srgbClr val="C000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85750" indent="-285750" algn="l" defTabSz="4572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>
          <a:srgbClr val="606366"/>
        </a:buClr>
        <a:buSzPts val="4000"/>
        <a:buFont typeface="Wingdings" pitchFamily="2" charset="2"/>
        <a:buChar char="§"/>
        <a:defRPr sz="2000" b="1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-241300" algn="l" defTabSz="4572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>
          <a:srgbClr val="606366"/>
        </a:buClr>
        <a:buSzPts val="4000"/>
        <a:buFont typeface="Arial" panose="020B0604020202020204" pitchFamily="34" charset="0"/>
        <a:buChar char="•"/>
        <a:defRPr sz="2000" b="0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Courier New" panose="02070309020205020404" pitchFamily="49" charset="0"/>
        <a:buChar char="o"/>
        <a:defRPr sz="1600" kern="1200">
          <a:solidFill>
            <a:srgbClr val="C000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828675" indent="-142875" algn="l" defTabSz="457200" rtl="0" eaLnBrk="1" latinLnBrk="0" hangingPunct="1">
        <a:lnSpc>
          <a:spcPct val="90000"/>
        </a:lnSpc>
        <a:spcBef>
          <a:spcPts val="250"/>
        </a:spcBef>
        <a:buFont typeface="Wingdings" pitchFamily="2" charset="2"/>
        <a:buChar char="§"/>
        <a:defRPr sz="1600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Wingdings" pitchFamily="2" charset="2"/>
        <a:buChar char="§"/>
        <a:defRPr sz="1600" kern="1200">
          <a:solidFill>
            <a:srgbClr val="60636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143000" indent="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228600" y="228600"/>
            <a:ext cx="8686129" cy="400045"/>
          </a:xfrm>
          <a:prstGeom prst="rect">
            <a:avLst/>
          </a:prstGeom>
        </p:spPr>
        <p:txBody>
          <a:bodyPr vert="horz" lIns="45720" tIns="4572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69524B1B-9DF7-E040-A125-88FD2F9C46F4}"/>
              </a:ext>
            </a:extLst>
          </p:cNvPr>
          <p:cNvSpPr/>
          <p:nvPr userDrawn="1"/>
        </p:nvSpPr>
        <p:spPr>
          <a:xfrm>
            <a:off x="514350" y="4813414"/>
            <a:ext cx="70724" cy="103523"/>
          </a:xfrm>
          <a:custGeom>
            <a:avLst/>
            <a:gdLst>
              <a:gd name="connsiteX0" fmla="*/ 350520 w 350520"/>
              <a:gd name="connsiteY0" fmla="*/ 0 h 513080"/>
              <a:gd name="connsiteX1" fmla="*/ 209550 w 350520"/>
              <a:gd name="connsiteY1" fmla="*/ 0 h 513080"/>
              <a:gd name="connsiteX2" fmla="*/ 0 w 350520"/>
              <a:gd name="connsiteY2" fmla="*/ 513080 h 513080"/>
              <a:gd name="connsiteX3" fmla="*/ 140970 w 350520"/>
              <a:gd name="connsiteY3" fmla="*/ 513080 h 5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20" h="513080">
                <a:moveTo>
                  <a:pt x="350520" y="0"/>
                </a:moveTo>
                <a:lnTo>
                  <a:pt x="209550" y="0"/>
                </a:lnTo>
                <a:lnTo>
                  <a:pt x="0" y="513080"/>
                </a:lnTo>
                <a:lnTo>
                  <a:pt x="140970" y="513080"/>
                </a:lnTo>
                <a:close/>
              </a:path>
            </a:pathLst>
          </a:custGeom>
          <a:solidFill>
            <a:srgbClr val="FFB71B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463297" y="971545"/>
            <a:ext cx="8223503" cy="3314705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85800" y="5257799"/>
            <a:ext cx="1022603" cy="12136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675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4527C26-5E7D-7B48-9E3D-0BC76EDD2840}" type="datetime5">
              <a:rPr lang="en-US" smtClean="0"/>
              <a:pPr/>
              <a:t>13-Nov-25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2514600" y="5257800"/>
            <a:ext cx="4114801" cy="12136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675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©2023 ANSYS /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171451" y="5257800"/>
            <a:ext cx="281888" cy="12136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675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61FA6C-E43C-7B4F-BA53-B243194D14F5}"/>
              </a:ext>
            </a:extLst>
          </p:cNvPr>
          <p:cNvSpPr txBox="1"/>
          <p:nvPr userDrawn="1"/>
        </p:nvSpPr>
        <p:spPr>
          <a:xfrm>
            <a:off x="228600" y="4789058"/>
            <a:ext cx="231082" cy="12695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l"/>
            <a:fld id="{7F38969C-6C4D-414F-A896-DF8EFD6B6E3C}" type="slidenum">
              <a:rPr lang="en-US" sz="825" smtClean="0">
                <a:solidFill>
                  <a:srgbClr val="999999"/>
                </a:solidFill>
              </a:rPr>
              <a:pPr algn="l"/>
              <a:t>‹#›</a:t>
            </a:fld>
            <a:endParaRPr lang="en-US" sz="750">
              <a:solidFill>
                <a:srgbClr val="999999"/>
              </a:solidFill>
            </a:endParaRPr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AD30DB00-C3BD-9649-997F-AE91A1EB865F}"/>
              </a:ext>
            </a:extLst>
          </p:cNvPr>
          <p:cNvSpPr txBox="1">
            <a:spLocks/>
          </p:cNvSpPr>
          <p:nvPr userDrawn="1"/>
        </p:nvSpPr>
        <p:spPr>
          <a:xfrm>
            <a:off x="742950" y="4793532"/>
            <a:ext cx="1817113" cy="121369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675">
                <a:solidFill>
                  <a:srgbClr val="999999"/>
                </a:solidFill>
              </a:rPr>
              <a:t>©</a:t>
            </a:r>
            <a:fld id="{B7C5EA68-1143-0543-ACF8-A4C4C8F078C1}" type="datetimeyyyy">
              <a:rPr lang="en-US" sz="675" smtClean="0">
                <a:solidFill>
                  <a:srgbClr val="999999"/>
                </a:solidFill>
              </a:rPr>
              <a:t>2025</a:t>
            </a:fld>
            <a:r>
              <a:rPr lang="en-US" sz="675">
                <a:solidFill>
                  <a:srgbClr val="999999"/>
                </a:solidFill>
              </a:rPr>
              <a:t> ANSYS, Inc.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A5F084D-7BA3-6F95-7CF4-EA13A0CE042E}"/>
              </a:ext>
            </a:extLst>
          </p:cNvPr>
          <p:cNvGrpSpPr/>
          <p:nvPr userDrawn="1"/>
        </p:nvGrpSpPr>
        <p:grpSpPr>
          <a:xfrm>
            <a:off x="5807473" y="4763971"/>
            <a:ext cx="3107260" cy="195533"/>
            <a:chOff x="7750365" y="6379167"/>
            <a:chExt cx="4143013" cy="260711"/>
          </a:xfrm>
        </p:grpSpPr>
        <p:grpSp>
          <p:nvGrpSpPr>
            <p:cNvPr id="12" name="Graphic 8">
              <a:extLst>
                <a:ext uri="{FF2B5EF4-FFF2-40B4-BE49-F238E27FC236}">
                  <a16:creationId xmlns:a16="http://schemas.microsoft.com/office/drawing/2014/main" id="{51D56DD3-8233-036B-E10E-3F207C3BDE23}"/>
                </a:ext>
              </a:extLst>
            </p:cNvPr>
            <p:cNvGrpSpPr/>
            <p:nvPr/>
          </p:nvGrpSpPr>
          <p:grpSpPr>
            <a:xfrm>
              <a:off x="11053771" y="6379167"/>
              <a:ext cx="839607" cy="260711"/>
              <a:chOff x="11053771" y="6379167"/>
              <a:chExt cx="839607" cy="260711"/>
            </a:xfrm>
          </p:grpSpPr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23AA9DDF-5308-109C-2005-2743EA2BDB5C}"/>
                  </a:ext>
                </a:extLst>
              </p:cNvPr>
              <p:cNvSpPr/>
              <p:nvPr/>
            </p:nvSpPr>
            <p:spPr>
              <a:xfrm>
                <a:off x="11053771" y="6379167"/>
                <a:ext cx="142437" cy="207933"/>
              </a:xfrm>
              <a:custGeom>
                <a:avLst/>
                <a:gdLst>
                  <a:gd name="connsiteX0" fmla="*/ 142438 w 142437"/>
                  <a:gd name="connsiteY0" fmla="*/ 0 h 207933"/>
                  <a:gd name="connsiteX1" fmla="*/ 85208 w 142437"/>
                  <a:gd name="connsiteY1" fmla="*/ 0 h 207933"/>
                  <a:gd name="connsiteX2" fmla="*/ 0 w 142437"/>
                  <a:gd name="connsiteY2" fmla="*/ 207933 h 207933"/>
                  <a:gd name="connsiteX3" fmla="*/ 57229 w 142437"/>
                  <a:gd name="connsiteY3" fmla="*/ 207933 h 207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437" h="207933">
                    <a:moveTo>
                      <a:pt x="142438" y="0"/>
                    </a:moveTo>
                    <a:lnTo>
                      <a:pt x="85208" y="0"/>
                    </a:lnTo>
                    <a:lnTo>
                      <a:pt x="0" y="207933"/>
                    </a:lnTo>
                    <a:lnTo>
                      <a:pt x="57229" y="207933"/>
                    </a:lnTo>
                    <a:close/>
                  </a:path>
                </a:pathLst>
              </a:custGeom>
              <a:solidFill>
                <a:srgbClr val="FFB71B"/>
              </a:solidFill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7892F08C-C803-22B0-F4EC-53A79F810720}"/>
                  </a:ext>
                </a:extLst>
              </p:cNvPr>
              <p:cNvSpPr/>
              <p:nvPr/>
            </p:nvSpPr>
            <p:spPr>
              <a:xfrm>
                <a:off x="11180312" y="6385526"/>
                <a:ext cx="114458" cy="201574"/>
              </a:xfrm>
              <a:custGeom>
                <a:avLst/>
                <a:gdLst>
                  <a:gd name="connsiteX0" fmla="*/ 28615 w 114458"/>
                  <a:gd name="connsiteY0" fmla="*/ 0 h 201574"/>
                  <a:gd name="connsiteX1" fmla="*/ 0 w 114458"/>
                  <a:gd name="connsiteY1" fmla="*/ 69947 h 201574"/>
                  <a:gd name="connsiteX2" fmla="*/ 54050 w 114458"/>
                  <a:gd name="connsiteY2" fmla="*/ 201575 h 201574"/>
                  <a:gd name="connsiteX3" fmla="*/ 114459 w 114458"/>
                  <a:gd name="connsiteY3" fmla="*/ 201575 h 2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458" h="201574">
                    <a:moveTo>
                      <a:pt x="28615" y="0"/>
                    </a:moveTo>
                    <a:lnTo>
                      <a:pt x="0" y="69947"/>
                    </a:lnTo>
                    <a:lnTo>
                      <a:pt x="54050" y="201575"/>
                    </a:lnTo>
                    <a:lnTo>
                      <a:pt x="114459" y="201575"/>
                    </a:lnTo>
                    <a:close/>
                  </a:path>
                </a:pathLst>
              </a:custGeom>
              <a:solidFill>
                <a:schemeClr val="tx1"/>
              </a:solidFill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8D667AD2-A808-EA79-97AB-DD6637F4F996}"/>
                  </a:ext>
                </a:extLst>
              </p:cNvPr>
              <p:cNvSpPr/>
              <p:nvPr/>
            </p:nvSpPr>
            <p:spPr>
              <a:xfrm>
                <a:off x="11307488" y="6438940"/>
                <a:ext cx="142437" cy="148796"/>
              </a:xfrm>
              <a:custGeom>
                <a:avLst/>
                <a:gdLst>
                  <a:gd name="connsiteX0" fmla="*/ 90295 w 142437"/>
                  <a:gd name="connsiteY0" fmla="*/ 0 h 148796"/>
                  <a:gd name="connsiteX1" fmla="*/ 62952 w 142437"/>
                  <a:gd name="connsiteY1" fmla="*/ 6359 h 148796"/>
                  <a:gd name="connsiteX2" fmla="*/ 43240 w 142437"/>
                  <a:gd name="connsiteY2" fmla="*/ 24164 h 148796"/>
                  <a:gd name="connsiteX3" fmla="*/ 43240 w 142437"/>
                  <a:gd name="connsiteY3" fmla="*/ 3816 h 148796"/>
                  <a:gd name="connsiteX4" fmla="*/ 0 w 142437"/>
                  <a:gd name="connsiteY4" fmla="*/ 3816 h 148796"/>
                  <a:gd name="connsiteX5" fmla="*/ 0 w 142437"/>
                  <a:gd name="connsiteY5" fmla="*/ 148161 h 148796"/>
                  <a:gd name="connsiteX6" fmla="*/ 44512 w 142437"/>
                  <a:gd name="connsiteY6" fmla="*/ 148161 h 148796"/>
                  <a:gd name="connsiteX7" fmla="*/ 44512 w 142437"/>
                  <a:gd name="connsiteY7" fmla="*/ 67404 h 148796"/>
                  <a:gd name="connsiteX8" fmla="*/ 52778 w 142437"/>
                  <a:gd name="connsiteY8" fmla="*/ 43876 h 148796"/>
                  <a:gd name="connsiteX9" fmla="*/ 75034 w 142437"/>
                  <a:gd name="connsiteY9" fmla="*/ 34974 h 148796"/>
                  <a:gd name="connsiteX10" fmla="*/ 92203 w 142437"/>
                  <a:gd name="connsiteY10" fmla="*/ 41968 h 148796"/>
                  <a:gd name="connsiteX11" fmla="*/ 97926 w 142437"/>
                  <a:gd name="connsiteY11" fmla="*/ 63588 h 148796"/>
                  <a:gd name="connsiteX12" fmla="*/ 97926 w 142437"/>
                  <a:gd name="connsiteY12" fmla="*/ 148797 h 148796"/>
                  <a:gd name="connsiteX13" fmla="*/ 142438 w 142437"/>
                  <a:gd name="connsiteY13" fmla="*/ 148797 h 148796"/>
                  <a:gd name="connsiteX14" fmla="*/ 142438 w 142437"/>
                  <a:gd name="connsiteY14" fmla="*/ 61681 h 148796"/>
                  <a:gd name="connsiteX15" fmla="*/ 129720 w 142437"/>
                  <a:gd name="connsiteY15" fmla="*/ 15897 h 148796"/>
                  <a:gd name="connsiteX16" fmla="*/ 90295 w 142437"/>
                  <a:gd name="connsiteY16" fmla="*/ 0 h 148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2437" h="148796">
                    <a:moveTo>
                      <a:pt x="90295" y="0"/>
                    </a:moveTo>
                    <a:cubicBezTo>
                      <a:pt x="80121" y="0"/>
                      <a:pt x="71218" y="1908"/>
                      <a:pt x="62952" y="6359"/>
                    </a:cubicBezTo>
                    <a:cubicBezTo>
                      <a:pt x="54686" y="10174"/>
                      <a:pt x="48327" y="16533"/>
                      <a:pt x="43240" y="24164"/>
                    </a:cubicBezTo>
                    <a:lnTo>
                      <a:pt x="43240" y="3816"/>
                    </a:lnTo>
                    <a:lnTo>
                      <a:pt x="0" y="3816"/>
                    </a:lnTo>
                    <a:lnTo>
                      <a:pt x="0" y="148161"/>
                    </a:lnTo>
                    <a:lnTo>
                      <a:pt x="44512" y="148161"/>
                    </a:lnTo>
                    <a:lnTo>
                      <a:pt x="44512" y="67404"/>
                    </a:lnTo>
                    <a:cubicBezTo>
                      <a:pt x="44512" y="57865"/>
                      <a:pt x="47055" y="49599"/>
                      <a:pt x="52778" y="43876"/>
                    </a:cubicBezTo>
                    <a:cubicBezTo>
                      <a:pt x="58501" y="38153"/>
                      <a:pt x="65495" y="34974"/>
                      <a:pt x="75034" y="34974"/>
                    </a:cubicBezTo>
                    <a:cubicBezTo>
                      <a:pt x="82665" y="34974"/>
                      <a:pt x="88388" y="37517"/>
                      <a:pt x="92203" y="41968"/>
                    </a:cubicBezTo>
                    <a:cubicBezTo>
                      <a:pt x="96018" y="46420"/>
                      <a:pt x="97926" y="53414"/>
                      <a:pt x="97926" y="63588"/>
                    </a:cubicBezTo>
                    <a:lnTo>
                      <a:pt x="97926" y="148797"/>
                    </a:lnTo>
                    <a:lnTo>
                      <a:pt x="142438" y="148797"/>
                    </a:lnTo>
                    <a:lnTo>
                      <a:pt x="142438" y="61681"/>
                    </a:lnTo>
                    <a:cubicBezTo>
                      <a:pt x="142438" y="41332"/>
                      <a:pt x="137986" y="26071"/>
                      <a:pt x="129720" y="15897"/>
                    </a:cubicBezTo>
                    <a:cubicBezTo>
                      <a:pt x="120182" y="5087"/>
                      <a:pt x="107464" y="0"/>
                      <a:pt x="902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77B0BBF-ECE6-EF76-7FAF-D7F35BAC6715}"/>
                  </a:ext>
                </a:extLst>
              </p:cNvPr>
              <p:cNvSpPr/>
              <p:nvPr/>
            </p:nvSpPr>
            <p:spPr>
              <a:xfrm>
                <a:off x="11469002" y="6438304"/>
                <a:ext cx="127812" cy="150067"/>
              </a:xfrm>
              <a:custGeom>
                <a:avLst/>
                <a:gdLst>
                  <a:gd name="connsiteX0" fmla="*/ 86480 w 127812"/>
                  <a:gd name="connsiteY0" fmla="*/ 63588 h 150067"/>
                  <a:gd name="connsiteX1" fmla="*/ 62316 w 127812"/>
                  <a:gd name="connsiteY1" fmla="*/ 57865 h 150067"/>
                  <a:gd name="connsiteX2" fmla="*/ 50234 w 127812"/>
                  <a:gd name="connsiteY2" fmla="*/ 52778 h 150067"/>
                  <a:gd name="connsiteX3" fmla="*/ 46419 w 127812"/>
                  <a:gd name="connsiteY3" fmla="*/ 45147 h 150067"/>
                  <a:gd name="connsiteX4" fmla="*/ 52142 w 127812"/>
                  <a:gd name="connsiteY4" fmla="*/ 34974 h 150067"/>
                  <a:gd name="connsiteX5" fmla="*/ 68039 w 127812"/>
                  <a:gd name="connsiteY5" fmla="*/ 31158 h 150067"/>
                  <a:gd name="connsiteX6" fmla="*/ 113187 w 127812"/>
                  <a:gd name="connsiteY6" fmla="*/ 47055 h 150067"/>
                  <a:gd name="connsiteX7" fmla="*/ 125268 w 127812"/>
                  <a:gd name="connsiteY7" fmla="*/ 17805 h 150067"/>
                  <a:gd name="connsiteX8" fmla="*/ 98562 w 127812"/>
                  <a:gd name="connsiteY8" fmla="*/ 4451 h 150067"/>
                  <a:gd name="connsiteX9" fmla="*/ 68039 w 127812"/>
                  <a:gd name="connsiteY9" fmla="*/ 0 h 150067"/>
                  <a:gd name="connsiteX10" fmla="*/ 35609 w 127812"/>
                  <a:gd name="connsiteY10" fmla="*/ 5723 h 150067"/>
                  <a:gd name="connsiteX11" fmla="*/ 13353 w 127812"/>
                  <a:gd name="connsiteY11" fmla="*/ 21620 h 150067"/>
                  <a:gd name="connsiteX12" fmla="*/ 5722 w 127812"/>
                  <a:gd name="connsiteY12" fmla="*/ 45784 h 150067"/>
                  <a:gd name="connsiteX13" fmla="*/ 15897 w 127812"/>
                  <a:gd name="connsiteY13" fmla="*/ 72491 h 150067"/>
                  <a:gd name="connsiteX14" fmla="*/ 46419 w 127812"/>
                  <a:gd name="connsiteY14" fmla="*/ 87116 h 150067"/>
                  <a:gd name="connsiteX15" fmla="*/ 69947 w 127812"/>
                  <a:gd name="connsiteY15" fmla="*/ 92203 h 150067"/>
                  <a:gd name="connsiteX16" fmla="*/ 84572 w 127812"/>
                  <a:gd name="connsiteY16" fmla="*/ 97290 h 150067"/>
                  <a:gd name="connsiteX17" fmla="*/ 88387 w 127812"/>
                  <a:gd name="connsiteY17" fmla="*/ 105556 h 150067"/>
                  <a:gd name="connsiteX18" fmla="*/ 82665 w 127812"/>
                  <a:gd name="connsiteY18" fmla="*/ 115094 h 150067"/>
                  <a:gd name="connsiteX19" fmla="*/ 66768 w 127812"/>
                  <a:gd name="connsiteY19" fmla="*/ 118274 h 150067"/>
                  <a:gd name="connsiteX20" fmla="*/ 38153 w 127812"/>
                  <a:gd name="connsiteY20" fmla="*/ 113823 h 150067"/>
                  <a:gd name="connsiteX21" fmla="*/ 12081 w 127812"/>
                  <a:gd name="connsiteY21" fmla="*/ 101741 h 150067"/>
                  <a:gd name="connsiteX22" fmla="*/ 0 w 127812"/>
                  <a:gd name="connsiteY22" fmla="*/ 132264 h 150067"/>
                  <a:gd name="connsiteX23" fmla="*/ 28615 w 127812"/>
                  <a:gd name="connsiteY23" fmla="*/ 145617 h 150067"/>
                  <a:gd name="connsiteX24" fmla="*/ 65495 w 127812"/>
                  <a:gd name="connsiteY24" fmla="*/ 150068 h 150067"/>
                  <a:gd name="connsiteX25" fmla="*/ 111279 w 127812"/>
                  <a:gd name="connsiteY25" fmla="*/ 137986 h 150067"/>
                  <a:gd name="connsiteX26" fmla="*/ 127812 w 127812"/>
                  <a:gd name="connsiteY26" fmla="*/ 104921 h 150067"/>
                  <a:gd name="connsiteX27" fmla="*/ 117638 w 127812"/>
                  <a:gd name="connsiteY27" fmla="*/ 77577 h 150067"/>
                  <a:gd name="connsiteX28" fmla="*/ 86480 w 127812"/>
                  <a:gd name="connsiteY28" fmla="*/ 63588 h 150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7812" h="150067">
                    <a:moveTo>
                      <a:pt x="86480" y="63588"/>
                    </a:moveTo>
                    <a:lnTo>
                      <a:pt x="62316" y="57865"/>
                    </a:lnTo>
                    <a:cubicBezTo>
                      <a:pt x="56593" y="56594"/>
                      <a:pt x="52142" y="54686"/>
                      <a:pt x="50234" y="52778"/>
                    </a:cubicBezTo>
                    <a:cubicBezTo>
                      <a:pt x="47691" y="50871"/>
                      <a:pt x="46419" y="48327"/>
                      <a:pt x="46419" y="45147"/>
                    </a:cubicBezTo>
                    <a:cubicBezTo>
                      <a:pt x="46419" y="40697"/>
                      <a:pt x="48327" y="37517"/>
                      <a:pt x="52142" y="34974"/>
                    </a:cubicBezTo>
                    <a:cubicBezTo>
                      <a:pt x="55957" y="32430"/>
                      <a:pt x="61680" y="31158"/>
                      <a:pt x="68039" y="31158"/>
                    </a:cubicBezTo>
                    <a:cubicBezTo>
                      <a:pt x="82665" y="31158"/>
                      <a:pt x="97925" y="36245"/>
                      <a:pt x="113187" y="47055"/>
                    </a:cubicBezTo>
                    <a:lnTo>
                      <a:pt x="125268" y="17805"/>
                    </a:lnTo>
                    <a:cubicBezTo>
                      <a:pt x="117638" y="12082"/>
                      <a:pt x="108736" y="7631"/>
                      <a:pt x="98562" y="4451"/>
                    </a:cubicBezTo>
                    <a:cubicBezTo>
                      <a:pt x="89023" y="1272"/>
                      <a:pt x="78849" y="0"/>
                      <a:pt x="68039" y="0"/>
                    </a:cubicBezTo>
                    <a:cubicBezTo>
                      <a:pt x="55957" y="0"/>
                      <a:pt x="45147" y="1908"/>
                      <a:pt x="35609" y="5723"/>
                    </a:cubicBezTo>
                    <a:cubicBezTo>
                      <a:pt x="26071" y="9538"/>
                      <a:pt x="18440" y="15261"/>
                      <a:pt x="13353" y="21620"/>
                    </a:cubicBezTo>
                    <a:cubicBezTo>
                      <a:pt x="8266" y="28615"/>
                      <a:pt x="5722" y="36245"/>
                      <a:pt x="5722" y="45784"/>
                    </a:cubicBezTo>
                    <a:cubicBezTo>
                      <a:pt x="5722" y="57229"/>
                      <a:pt x="8902" y="66132"/>
                      <a:pt x="15897" y="72491"/>
                    </a:cubicBezTo>
                    <a:cubicBezTo>
                      <a:pt x="22256" y="78850"/>
                      <a:pt x="32430" y="83936"/>
                      <a:pt x="46419" y="87116"/>
                    </a:cubicBezTo>
                    <a:lnTo>
                      <a:pt x="69947" y="92203"/>
                    </a:lnTo>
                    <a:cubicBezTo>
                      <a:pt x="76942" y="93474"/>
                      <a:pt x="82028" y="95382"/>
                      <a:pt x="84572" y="97290"/>
                    </a:cubicBezTo>
                    <a:cubicBezTo>
                      <a:pt x="87116" y="99197"/>
                      <a:pt x="88387" y="101741"/>
                      <a:pt x="88387" y="105556"/>
                    </a:cubicBezTo>
                    <a:cubicBezTo>
                      <a:pt x="88387" y="109371"/>
                      <a:pt x="86480" y="112551"/>
                      <a:pt x="82665" y="115094"/>
                    </a:cubicBezTo>
                    <a:cubicBezTo>
                      <a:pt x="78849" y="117638"/>
                      <a:pt x="73762" y="118274"/>
                      <a:pt x="66768" y="118274"/>
                    </a:cubicBezTo>
                    <a:cubicBezTo>
                      <a:pt x="57229" y="118274"/>
                      <a:pt x="47691" y="117002"/>
                      <a:pt x="38153" y="113823"/>
                    </a:cubicBezTo>
                    <a:cubicBezTo>
                      <a:pt x="28615" y="110644"/>
                      <a:pt x="20348" y="106828"/>
                      <a:pt x="12081" y="101741"/>
                    </a:cubicBezTo>
                    <a:lnTo>
                      <a:pt x="0" y="132264"/>
                    </a:lnTo>
                    <a:cubicBezTo>
                      <a:pt x="8266" y="137986"/>
                      <a:pt x="17804" y="142438"/>
                      <a:pt x="28615" y="145617"/>
                    </a:cubicBezTo>
                    <a:cubicBezTo>
                      <a:pt x="39424" y="148797"/>
                      <a:pt x="52142" y="150068"/>
                      <a:pt x="65495" y="150068"/>
                    </a:cubicBezTo>
                    <a:cubicBezTo>
                      <a:pt x="85208" y="150068"/>
                      <a:pt x="100469" y="146253"/>
                      <a:pt x="111279" y="137986"/>
                    </a:cubicBezTo>
                    <a:cubicBezTo>
                      <a:pt x="122089" y="129720"/>
                      <a:pt x="127812" y="118910"/>
                      <a:pt x="127812" y="104921"/>
                    </a:cubicBezTo>
                    <a:cubicBezTo>
                      <a:pt x="127812" y="93474"/>
                      <a:pt x="124633" y="83936"/>
                      <a:pt x="117638" y="77577"/>
                    </a:cubicBezTo>
                    <a:cubicBezTo>
                      <a:pt x="111915" y="71855"/>
                      <a:pt x="101105" y="66768"/>
                      <a:pt x="86480" y="63588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B7D9900-D0DD-C7A9-AFCA-85486E83CAC5}"/>
                  </a:ext>
                </a:extLst>
              </p:cNvPr>
              <p:cNvSpPr/>
              <p:nvPr/>
            </p:nvSpPr>
            <p:spPr>
              <a:xfrm>
                <a:off x="11765323" y="6438304"/>
                <a:ext cx="128055" cy="150067"/>
              </a:xfrm>
              <a:custGeom>
                <a:avLst/>
                <a:gdLst>
                  <a:gd name="connsiteX0" fmla="*/ 118910 w 128055"/>
                  <a:gd name="connsiteY0" fmla="*/ 78850 h 150067"/>
                  <a:gd name="connsiteX1" fmla="*/ 86480 w 128055"/>
                  <a:gd name="connsiteY1" fmla="*/ 63588 h 150067"/>
                  <a:gd name="connsiteX2" fmla="*/ 62316 w 128055"/>
                  <a:gd name="connsiteY2" fmla="*/ 57865 h 150067"/>
                  <a:gd name="connsiteX3" fmla="*/ 50235 w 128055"/>
                  <a:gd name="connsiteY3" fmla="*/ 52778 h 150067"/>
                  <a:gd name="connsiteX4" fmla="*/ 46419 w 128055"/>
                  <a:gd name="connsiteY4" fmla="*/ 45147 h 150067"/>
                  <a:gd name="connsiteX5" fmla="*/ 52142 w 128055"/>
                  <a:gd name="connsiteY5" fmla="*/ 34974 h 150067"/>
                  <a:gd name="connsiteX6" fmla="*/ 68039 w 128055"/>
                  <a:gd name="connsiteY6" fmla="*/ 31158 h 150067"/>
                  <a:gd name="connsiteX7" fmla="*/ 113187 w 128055"/>
                  <a:gd name="connsiteY7" fmla="*/ 47055 h 150067"/>
                  <a:gd name="connsiteX8" fmla="*/ 125268 w 128055"/>
                  <a:gd name="connsiteY8" fmla="*/ 17805 h 150067"/>
                  <a:gd name="connsiteX9" fmla="*/ 98562 w 128055"/>
                  <a:gd name="connsiteY9" fmla="*/ 4451 h 150067"/>
                  <a:gd name="connsiteX10" fmla="*/ 68039 w 128055"/>
                  <a:gd name="connsiteY10" fmla="*/ 0 h 150067"/>
                  <a:gd name="connsiteX11" fmla="*/ 35609 w 128055"/>
                  <a:gd name="connsiteY11" fmla="*/ 5723 h 150067"/>
                  <a:gd name="connsiteX12" fmla="*/ 13353 w 128055"/>
                  <a:gd name="connsiteY12" fmla="*/ 21620 h 150067"/>
                  <a:gd name="connsiteX13" fmla="*/ 5723 w 128055"/>
                  <a:gd name="connsiteY13" fmla="*/ 45784 h 150067"/>
                  <a:gd name="connsiteX14" fmla="*/ 15897 w 128055"/>
                  <a:gd name="connsiteY14" fmla="*/ 72491 h 150067"/>
                  <a:gd name="connsiteX15" fmla="*/ 46419 w 128055"/>
                  <a:gd name="connsiteY15" fmla="*/ 87116 h 150067"/>
                  <a:gd name="connsiteX16" fmla="*/ 69947 w 128055"/>
                  <a:gd name="connsiteY16" fmla="*/ 92203 h 150067"/>
                  <a:gd name="connsiteX17" fmla="*/ 84572 w 128055"/>
                  <a:gd name="connsiteY17" fmla="*/ 97290 h 150067"/>
                  <a:gd name="connsiteX18" fmla="*/ 88388 w 128055"/>
                  <a:gd name="connsiteY18" fmla="*/ 105556 h 150067"/>
                  <a:gd name="connsiteX19" fmla="*/ 82665 w 128055"/>
                  <a:gd name="connsiteY19" fmla="*/ 115094 h 150067"/>
                  <a:gd name="connsiteX20" fmla="*/ 66768 w 128055"/>
                  <a:gd name="connsiteY20" fmla="*/ 118274 h 150067"/>
                  <a:gd name="connsiteX21" fmla="*/ 38153 w 128055"/>
                  <a:gd name="connsiteY21" fmla="*/ 113823 h 150067"/>
                  <a:gd name="connsiteX22" fmla="*/ 12082 w 128055"/>
                  <a:gd name="connsiteY22" fmla="*/ 101741 h 150067"/>
                  <a:gd name="connsiteX23" fmla="*/ 0 w 128055"/>
                  <a:gd name="connsiteY23" fmla="*/ 132264 h 150067"/>
                  <a:gd name="connsiteX24" fmla="*/ 28615 w 128055"/>
                  <a:gd name="connsiteY24" fmla="*/ 145617 h 150067"/>
                  <a:gd name="connsiteX25" fmla="*/ 65495 w 128055"/>
                  <a:gd name="connsiteY25" fmla="*/ 150068 h 150067"/>
                  <a:gd name="connsiteX26" fmla="*/ 111279 w 128055"/>
                  <a:gd name="connsiteY26" fmla="*/ 137986 h 150067"/>
                  <a:gd name="connsiteX27" fmla="*/ 127812 w 128055"/>
                  <a:gd name="connsiteY27" fmla="*/ 104921 h 150067"/>
                  <a:gd name="connsiteX28" fmla="*/ 118910 w 128055"/>
                  <a:gd name="connsiteY28" fmla="*/ 78850 h 150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055" h="150067">
                    <a:moveTo>
                      <a:pt x="118910" y="78850"/>
                    </a:moveTo>
                    <a:cubicBezTo>
                      <a:pt x="111915" y="71855"/>
                      <a:pt x="101105" y="66768"/>
                      <a:pt x="86480" y="63588"/>
                    </a:cubicBezTo>
                    <a:lnTo>
                      <a:pt x="62316" y="57865"/>
                    </a:lnTo>
                    <a:cubicBezTo>
                      <a:pt x="56594" y="56594"/>
                      <a:pt x="52142" y="54686"/>
                      <a:pt x="50235" y="52778"/>
                    </a:cubicBezTo>
                    <a:cubicBezTo>
                      <a:pt x="47691" y="50871"/>
                      <a:pt x="46419" y="48327"/>
                      <a:pt x="46419" y="45147"/>
                    </a:cubicBezTo>
                    <a:cubicBezTo>
                      <a:pt x="46419" y="40697"/>
                      <a:pt x="48327" y="37517"/>
                      <a:pt x="52142" y="34974"/>
                    </a:cubicBezTo>
                    <a:cubicBezTo>
                      <a:pt x="55957" y="32430"/>
                      <a:pt x="61680" y="31158"/>
                      <a:pt x="68039" y="31158"/>
                    </a:cubicBezTo>
                    <a:cubicBezTo>
                      <a:pt x="82665" y="31158"/>
                      <a:pt x="97926" y="36245"/>
                      <a:pt x="113187" y="47055"/>
                    </a:cubicBezTo>
                    <a:lnTo>
                      <a:pt x="125268" y="17805"/>
                    </a:lnTo>
                    <a:cubicBezTo>
                      <a:pt x="117638" y="12082"/>
                      <a:pt x="108736" y="7631"/>
                      <a:pt x="98562" y="4451"/>
                    </a:cubicBezTo>
                    <a:cubicBezTo>
                      <a:pt x="89023" y="1272"/>
                      <a:pt x="78850" y="0"/>
                      <a:pt x="68039" y="0"/>
                    </a:cubicBezTo>
                    <a:cubicBezTo>
                      <a:pt x="55957" y="0"/>
                      <a:pt x="45147" y="1908"/>
                      <a:pt x="35609" y="5723"/>
                    </a:cubicBezTo>
                    <a:cubicBezTo>
                      <a:pt x="26071" y="9538"/>
                      <a:pt x="18441" y="15261"/>
                      <a:pt x="13353" y="21620"/>
                    </a:cubicBezTo>
                    <a:cubicBezTo>
                      <a:pt x="8266" y="28615"/>
                      <a:pt x="5723" y="36245"/>
                      <a:pt x="5723" y="45784"/>
                    </a:cubicBezTo>
                    <a:cubicBezTo>
                      <a:pt x="5723" y="57229"/>
                      <a:pt x="8903" y="66132"/>
                      <a:pt x="15897" y="72491"/>
                    </a:cubicBezTo>
                    <a:cubicBezTo>
                      <a:pt x="22256" y="78850"/>
                      <a:pt x="32430" y="83936"/>
                      <a:pt x="46419" y="87116"/>
                    </a:cubicBezTo>
                    <a:lnTo>
                      <a:pt x="69947" y="92203"/>
                    </a:lnTo>
                    <a:cubicBezTo>
                      <a:pt x="76942" y="93474"/>
                      <a:pt x="82029" y="95382"/>
                      <a:pt x="84572" y="97290"/>
                    </a:cubicBezTo>
                    <a:cubicBezTo>
                      <a:pt x="87116" y="99197"/>
                      <a:pt x="88388" y="101741"/>
                      <a:pt x="88388" y="105556"/>
                    </a:cubicBezTo>
                    <a:cubicBezTo>
                      <a:pt x="88388" y="109371"/>
                      <a:pt x="86480" y="112551"/>
                      <a:pt x="82665" y="115094"/>
                    </a:cubicBezTo>
                    <a:cubicBezTo>
                      <a:pt x="78850" y="117638"/>
                      <a:pt x="73762" y="118274"/>
                      <a:pt x="66768" y="118274"/>
                    </a:cubicBezTo>
                    <a:cubicBezTo>
                      <a:pt x="57229" y="118274"/>
                      <a:pt x="47691" y="117002"/>
                      <a:pt x="38153" y="113823"/>
                    </a:cubicBezTo>
                    <a:cubicBezTo>
                      <a:pt x="28615" y="110644"/>
                      <a:pt x="20348" y="106828"/>
                      <a:pt x="12082" y="101741"/>
                    </a:cubicBezTo>
                    <a:lnTo>
                      <a:pt x="0" y="132264"/>
                    </a:lnTo>
                    <a:cubicBezTo>
                      <a:pt x="8266" y="137986"/>
                      <a:pt x="17804" y="142438"/>
                      <a:pt x="28615" y="145617"/>
                    </a:cubicBezTo>
                    <a:cubicBezTo>
                      <a:pt x="39424" y="148797"/>
                      <a:pt x="52142" y="150068"/>
                      <a:pt x="65495" y="150068"/>
                    </a:cubicBezTo>
                    <a:cubicBezTo>
                      <a:pt x="85208" y="150068"/>
                      <a:pt x="100469" y="146253"/>
                      <a:pt x="111279" y="137986"/>
                    </a:cubicBezTo>
                    <a:cubicBezTo>
                      <a:pt x="122089" y="129720"/>
                      <a:pt x="127812" y="118910"/>
                      <a:pt x="127812" y="104921"/>
                    </a:cubicBezTo>
                    <a:cubicBezTo>
                      <a:pt x="129084" y="94747"/>
                      <a:pt x="125268" y="85844"/>
                      <a:pt x="118910" y="78850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920EE0C1-EFC6-0174-EA68-85E36F7AD6E2}"/>
                  </a:ext>
                </a:extLst>
              </p:cNvPr>
              <p:cNvSpPr/>
              <p:nvPr/>
            </p:nvSpPr>
            <p:spPr>
              <a:xfrm>
                <a:off x="11608260" y="6442756"/>
                <a:ext cx="155155" cy="197122"/>
              </a:xfrm>
              <a:custGeom>
                <a:avLst/>
                <a:gdLst>
                  <a:gd name="connsiteX0" fmla="*/ 112552 w 155155"/>
                  <a:gd name="connsiteY0" fmla="*/ 0 h 197122"/>
                  <a:gd name="connsiteX1" fmla="*/ 77578 w 155155"/>
                  <a:gd name="connsiteY1" fmla="*/ 84572 h 197122"/>
                  <a:gd name="connsiteX2" fmla="*/ 42605 w 155155"/>
                  <a:gd name="connsiteY2" fmla="*/ 0 h 197122"/>
                  <a:gd name="connsiteX3" fmla="*/ 0 w 155155"/>
                  <a:gd name="connsiteY3" fmla="*/ 0 h 197122"/>
                  <a:gd name="connsiteX4" fmla="*/ 55958 w 155155"/>
                  <a:gd name="connsiteY4" fmla="*/ 137351 h 197122"/>
                  <a:gd name="connsiteX5" fmla="*/ 31158 w 155155"/>
                  <a:gd name="connsiteY5" fmla="*/ 197123 h 197122"/>
                  <a:gd name="connsiteX6" fmla="*/ 74399 w 155155"/>
                  <a:gd name="connsiteY6" fmla="*/ 197123 h 197122"/>
                  <a:gd name="connsiteX7" fmla="*/ 155155 w 155155"/>
                  <a:gd name="connsiteY7" fmla="*/ 0 h 19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155" h="197122">
                    <a:moveTo>
                      <a:pt x="112552" y="0"/>
                    </a:moveTo>
                    <a:lnTo>
                      <a:pt x="77578" y="84572"/>
                    </a:lnTo>
                    <a:lnTo>
                      <a:pt x="42605" y="0"/>
                    </a:lnTo>
                    <a:lnTo>
                      <a:pt x="0" y="0"/>
                    </a:lnTo>
                    <a:lnTo>
                      <a:pt x="55958" y="137351"/>
                    </a:lnTo>
                    <a:lnTo>
                      <a:pt x="31158" y="197123"/>
                    </a:lnTo>
                    <a:lnTo>
                      <a:pt x="74399" y="197123"/>
                    </a:lnTo>
                    <a:lnTo>
                      <a:pt x="155155" y="0"/>
                    </a:lnTo>
                    <a:close/>
                  </a:path>
                </a:pathLst>
              </a:custGeom>
              <a:solidFill>
                <a:schemeClr val="tx1"/>
              </a:solidFill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" name="Graphic 8">
              <a:extLst>
                <a:ext uri="{FF2B5EF4-FFF2-40B4-BE49-F238E27FC236}">
                  <a16:creationId xmlns:a16="http://schemas.microsoft.com/office/drawing/2014/main" id="{EB366E21-C964-9305-EC6C-4D5EE3D02432}"/>
                </a:ext>
              </a:extLst>
            </p:cNvPr>
            <p:cNvGrpSpPr/>
            <p:nvPr/>
          </p:nvGrpSpPr>
          <p:grpSpPr>
            <a:xfrm>
              <a:off x="7750365" y="6458016"/>
              <a:ext cx="3071945" cy="104920"/>
              <a:chOff x="7750365" y="6458016"/>
              <a:chExt cx="3071945" cy="104920"/>
            </a:xfrm>
            <a:solidFill>
              <a:srgbClr val="999999"/>
            </a:solidFill>
          </p:grpSpPr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BD38ED35-FA5A-BFB5-199E-8803DA493E5E}"/>
                  </a:ext>
                </a:extLst>
              </p:cNvPr>
              <p:cNvSpPr/>
              <p:nvPr/>
            </p:nvSpPr>
            <p:spPr>
              <a:xfrm>
                <a:off x="7750365" y="6465647"/>
                <a:ext cx="63588" cy="75669"/>
              </a:xfrm>
              <a:custGeom>
                <a:avLst/>
                <a:gdLst>
                  <a:gd name="connsiteX0" fmla="*/ 63588 w 63588"/>
                  <a:gd name="connsiteY0" fmla="*/ 27343 h 75669"/>
                  <a:gd name="connsiteX1" fmla="*/ 31158 w 63588"/>
                  <a:gd name="connsiteY1" fmla="*/ 54050 h 75669"/>
                  <a:gd name="connsiteX2" fmla="*/ 13989 w 63588"/>
                  <a:gd name="connsiteY2" fmla="*/ 54050 h 75669"/>
                  <a:gd name="connsiteX3" fmla="*/ 13989 w 63588"/>
                  <a:gd name="connsiteY3" fmla="*/ 75670 h 75669"/>
                  <a:gd name="connsiteX4" fmla="*/ 0 w 63588"/>
                  <a:gd name="connsiteY4" fmla="*/ 75670 h 75669"/>
                  <a:gd name="connsiteX5" fmla="*/ 0 w 63588"/>
                  <a:gd name="connsiteY5" fmla="*/ 0 h 75669"/>
                  <a:gd name="connsiteX6" fmla="*/ 31158 w 63588"/>
                  <a:gd name="connsiteY6" fmla="*/ 0 h 75669"/>
                  <a:gd name="connsiteX7" fmla="*/ 63588 w 63588"/>
                  <a:gd name="connsiteY7" fmla="*/ 27343 h 75669"/>
                  <a:gd name="connsiteX8" fmla="*/ 49599 w 63588"/>
                  <a:gd name="connsiteY8" fmla="*/ 27343 h 75669"/>
                  <a:gd name="connsiteX9" fmla="*/ 31158 w 63588"/>
                  <a:gd name="connsiteY9" fmla="*/ 12082 h 75669"/>
                  <a:gd name="connsiteX10" fmla="*/ 14626 w 63588"/>
                  <a:gd name="connsiteY10" fmla="*/ 12082 h 75669"/>
                  <a:gd name="connsiteX11" fmla="*/ 14626 w 63588"/>
                  <a:gd name="connsiteY11" fmla="*/ 41968 h 75669"/>
                  <a:gd name="connsiteX12" fmla="*/ 31158 w 63588"/>
                  <a:gd name="connsiteY12" fmla="*/ 41968 h 75669"/>
                  <a:gd name="connsiteX13" fmla="*/ 49599 w 63588"/>
                  <a:gd name="connsiteY13" fmla="*/ 27343 h 75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588" h="75669">
                    <a:moveTo>
                      <a:pt x="63588" y="27343"/>
                    </a:moveTo>
                    <a:cubicBezTo>
                      <a:pt x="63588" y="43876"/>
                      <a:pt x="51506" y="54050"/>
                      <a:pt x="31158" y="54050"/>
                    </a:cubicBezTo>
                    <a:lnTo>
                      <a:pt x="13989" y="54050"/>
                    </a:lnTo>
                    <a:lnTo>
                      <a:pt x="13989" y="75670"/>
                    </a:lnTo>
                    <a:lnTo>
                      <a:pt x="0" y="75670"/>
                    </a:lnTo>
                    <a:lnTo>
                      <a:pt x="0" y="0"/>
                    </a:lnTo>
                    <a:lnTo>
                      <a:pt x="31158" y="0"/>
                    </a:lnTo>
                    <a:cubicBezTo>
                      <a:pt x="51506" y="0"/>
                      <a:pt x="63588" y="10174"/>
                      <a:pt x="63588" y="27343"/>
                    </a:cubicBezTo>
                    <a:close/>
                    <a:moveTo>
                      <a:pt x="49599" y="27343"/>
                    </a:moveTo>
                    <a:cubicBezTo>
                      <a:pt x="49599" y="17805"/>
                      <a:pt x="43240" y="12082"/>
                      <a:pt x="31158" y="12082"/>
                    </a:cubicBezTo>
                    <a:lnTo>
                      <a:pt x="14626" y="12082"/>
                    </a:lnTo>
                    <a:lnTo>
                      <a:pt x="14626" y="41968"/>
                    </a:lnTo>
                    <a:lnTo>
                      <a:pt x="31158" y="41968"/>
                    </a:lnTo>
                    <a:cubicBezTo>
                      <a:pt x="43240" y="41968"/>
                      <a:pt x="49599" y="36245"/>
                      <a:pt x="49599" y="27343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071E25C8-10E2-EB82-E950-47E10247A39F}"/>
                  </a:ext>
                </a:extLst>
              </p:cNvPr>
              <p:cNvSpPr/>
              <p:nvPr/>
            </p:nvSpPr>
            <p:spPr>
              <a:xfrm>
                <a:off x="7821583" y="6483452"/>
                <a:ext cx="61045" cy="59137"/>
              </a:xfrm>
              <a:custGeom>
                <a:avLst/>
                <a:gdLst>
                  <a:gd name="connsiteX0" fmla="*/ 0 w 61045"/>
                  <a:gd name="connsiteY0" fmla="*/ 29250 h 59137"/>
                  <a:gd name="connsiteX1" fmla="*/ 30523 w 61045"/>
                  <a:gd name="connsiteY1" fmla="*/ 0 h 59137"/>
                  <a:gd name="connsiteX2" fmla="*/ 61045 w 61045"/>
                  <a:gd name="connsiteY2" fmla="*/ 29250 h 59137"/>
                  <a:gd name="connsiteX3" fmla="*/ 30523 w 61045"/>
                  <a:gd name="connsiteY3" fmla="*/ 59137 h 59137"/>
                  <a:gd name="connsiteX4" fmla="*/ 0 w 61045"/>
                  <a:gd name="connsiteY4" fmla="*/ 29250 h 59137"/>
                  <a:gd name="connsiteX5" fmla="*/ 47691 w 61045"/>
                  <a:gd name="connsiteY5" fmla="*/ 29250 h 59137"/>
                  <a:gd name="connsiteX6" fmla="*/ 30523 w 61045"/>
                  <a:gd name="connsiteY6" fmla="*/ 11446 h 59137"/>
                  <a:gd name="connsiteX7" fmla="*/ 13354 w 61045"/>
                  <a:gd name="connsiteY7" fmla="*/ 29250 h 59137"/>
                  <a:gd name="connsiteX8" fmla="*/ 30523 w 61045"/>
                  <a:gd name="connsiteY8" fmla="*/ 47055 h 59137"/>
                  <a:gd name="connsiteX9" fmla="*/ 47691 w 61045"/>
                  <a:gd name="connsiteY9" fmla="*/ 29250 h 5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1045" h="59137">
                    <a:moveTo>
                      <a:pt x="0" y="29250"/>
                    </a:moveTo>
                    <a:cubicBezTo>
                      <a:pt x="0" y="12082"/>
                      <a:pt x="12718" y="0"/>
                      <a:pt x="30523" y="0"/>
                    </a:cubicBezTo>
                    <a:cubicBezTo>
                      <a:pt x="48328" y="0"/>
                      <a:pt x="61045" y="12082"/>
                      <a:pt x="61045" y="29250"/>
                    </a:cubicBezTo>
                    <a:cubicBezTo>
                      <a:pt x="61045" y="46420"/>
                      <a:pt x="48328" y="59137"/>
                      <a:pt x="30523" y="59137"/>
                    </a:cubicBezTo>
                    <a:cubicBezTo>
                      <a:pt x="13354" y="58502"/>
                      <a:pt x="0" y="46420"/>
                      <a:pt x="0" y="29250"/>
                    </a:cubicBezTo>
                    <a:close/>
                    <a:moveTo>
                      <a:pt x="47691" y="29250"/>
                    </a:moveTo>
                    <a:cubicBezTo>
                      <a:pt x="47691" y="18441"/>
                      <a:pt x="40061" y="11446"/>
                      <a:pt x="30523" y="11446"/>
                    </a:cubicBezTo>
                    <a:cubicBezTo>
                      <a:pt x="20984" y="11446"/>
                      <a:pt x="13354" y="18441"/>
                      <a:pt x="13354" y="29250"/>
                    </a:cubicBezTo>
                    <a:cubicBezTo>
                      <a:pt x="13354" y="40061"/>
                      <a:pt x="20984" y="47055"/>
                      <a:pt x="30523" y="47055"/>
                    </a:cubicBezTo>
                    <a:cubicBezTo>
                      <a:pt x="40697" y="47055"/>
                      <a:pt x="47691" y="40061"/>
                      <a:pt x="47691" y="29250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E608E248-9A28-0B19-9C17-70E72D2C3390}"/>
                  </a:ext>
                </a:extLst>
              </p:cNvPr>
              <p:cNvSpPr/>
              <p:nvPr/>
            </p:nvSpPr>
            <p:spPr>
              <a:xfrm>
                <a:off x="7887079" y="6483452"/>
                <a:ext cx="97290" cy="57865"/>
              </a:xfrm>
              <a:custGeom>
                <a:avLst/>
                <a:gdLst>
                  <a:gd name="connsiteX0" fmla="*/ 97290 w 97290"/>
                  <a:gd name="connsiteY0" fmla="*/ 0 h 57865"/>
                  <a:gd name="connsiteX1" fmla="*/ 76306 w 97290"/>
                  <a:gd name="connsiteY1" fmla="*/ 57865 h 57865"/>
                  <a:gd name="connsiteX2" fmla="*/ 63588 w 97290"/>
                  <a:gd name="connsiteY2" fmla="*/ 57865 h 57865"/>
                  <a:gd name="connsiteX3" fmla="*/ 48963 w 97290"/>
                  <a:gd name="connsiteY3" fmla="*/ 17805 h 57865"/>
                  <a:gd name="connsiteX4" fmla="*/ 33702 w 97290"/>
                  <a:gd name="connsiteY4" fmla="*/ 57865 h 57865"/>
                  <a:gd name="connsiteX5" fmla="*/ 20984 w 97290"/>
                  <a:gd name="connsiteY5" fmla="*/ 57865 h 57865"/>
                  <a:gd name="connsiteX6" fmla="*/ 0 w 97290"/>
                  <a:gd name="connsiteY6" fmla="*/ 0 h 57865"/>
                  <a:gd name="connsiteX7" fmla="*/ 12718 w 97290"/>
                  <a:gd name="connsiteY7" fmla="*/ 0 h 57865"/>
                  <a:gd name="connsiteX8" fmla="*/ 27979 w 97290"/>
                  <a:gd name="connsiteY8" fmla="*/ 42605 h 57865"/>
                  <a:gd name="connsiteX9" fmla="*/ 43876 w 97290"/>
                  <a:gd name="connsiteY9" fmla="*/ 0 h 57865"/>
                  <a:gd name="connsiteX10" fmla="*/ 55321 w 97290"/>
                  <a:gd name="connsiteY10" fmla="*/ 0 h 57865"/>
                  <a:gd name="connsiteX11" fmla="*/ 70583 w 97290"/>
                  <a:gd name="connsiteY11" fmla="*/ 42605 h 57865"/>
                  <a:gd name="connsiteX12" fmla="*/ 86480 w 97290"/>
                  <a:gd name="connsiteY12" fmla="*/ 0 h 57865"/>
                  <a:gd name="connsiteX13" fmla="*/ 97290 w 97290"/>
                  <a:gd name="connsiteY13" fmla="*/ 0 h 5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290" h="57865">
                    <a:moveTo>
                      <a:pt x="97290" y="0"/>
                    </a:moveTo>
                    <a:lnTo>
                      <a:pt x="76306" y="57865"/>
                    </a:lnTo>
                    <a:lnTo>
                      <a:pt x="63588" y="57865"/>
                    </a:lnTo>
                    <a:lnTo>
                      <a:pt x="48963" y="17805"/>
                    </a:lnTo>
                    <a:lnTo>
                      <a:pt x="33702" y="57865"/>
                    </a:lnTo>
                    <a:lnTo>
                      <a:pt x="20984" y="57865"/>
                    </a:lnTo>
                    <a:lnTo>
                      <a:pt x="0" y="0"/>
                    </a:lnTo>
                    <a:lnTo>
                      <a:pt x="12718" y="0"/>
                    </a:lnTo>
                    <a:lnTo>
                      <a:pt x="27979" y="42605"/>
                    </a:lnTo>
                    <a:lnTo>
                      <a:pt x="43876" y="0"/>
                    </a:lnTo>
                    <a:lnTo>
                      <a:pt x="55321" y="0"/>
                    </a:lnTo>
                    <a:lnTo>
                      <a:pt x="70583" y="42605"/>
                    </a:lnTo>
                    <a:lnTo>
                      <a:pt x="86480" y="0"/>
                    </a:lnTo>
                    <a:lnTo>
                      <a:pt x="97290" y="0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09FA455A-EC0C-39B8-9E42-3AD4EE5947DB}"/>
                  </a:ext>
                </a:extLst>
              </p:cNvPr>
              <p:cNvSpPr/>
              <p:nvPr/>
            </p:nvSpPr>
            <p:spPr>
              <a:xfrm>
                <a:off x="7986912" y="6483452"/>
                <a:ext cx="59614" cy="59137"/>
              </a:xfrm>
              <a:custGeom>
                <a:avLst/>
                <a:gdLst>
                  <a:gd name="connsiteX0" fmla="*/ 59137 w 59614"/>
                  <a:gd name="connsiteY0" fmla="*/ 33702 h 59137"/>
                  <a:gd name="connsiteX1" fmla="*/ 13990 w 59614"/>
                  <a:gd name="connsiteY1" fmla="*/ 33702 h 59137"/>
                  <a:gd name="connsiteX2" fmla="*/ 32431 w 59614"/>
                  <a:gd name="connsiteY2" fmla="*/ 47691 h 59137"/>
                  <a:gd name="connsiteX3" fmla="*/ 48328 w 59614"/>
                  <a:gd name="connsiteY3" fmla="*/ 41332 h 59137"/>
                  <a:gd name="connsiteX4" fmla="*/ 55322 w 59614"/>
                  <a:gd name="connsiteY4" fmla="*/ 49599 h 59137"/>
                  <a:gd name="connsiteX5" fmla="*/ 31794 w 59614"/>
                  <a:gd name="connsiteY5" fmla="*/ 59137 h 59137"/>
                  <a:gd name="connsiteX6" fmla="*/ 0 w 59614"/>
                  <a:gd name="connsiteY6" fmla="*/ 29250 h 59137"/>
                  <a:gd name="connsiteX7" fmla="*/ 29887 w 59614"/>
                  <a:gd name="connsiteY7" fmla="*/ 0 h 59137"/>
                  <a:gd name="connsiteX8" fmla="*/ 59137 w 59614"/>
                  <a:gd name="connsiteY8" fmla="*/ 29887 h 59137"/>
                  <a:gd name="connsiteX9" fmla="*/ 59137 w 59614"/>
                  <a:gd name="connsiteY9" fmla="*/ 33702 h 59137"/>
                  <a:gd name="connsiteX10" fmla="*/ 13990 w 59614"/>
                  <a:gd name="connsiteY10" fmla="*/ 24164 h 59137"/>
                  <a:gd name="connsiteX11" fmla="*/ 47055 w 59614"/>
                  <a:gd name="connsiteY11" fmla="*/ 24164 h 59137"/>
                  <a:gd name="connsiteX12" fmla="*/ 30523 w 59614"/>
                  <a:gd name="connsiteY12" fmla="*/ 10174 h 59137"/>
                  <a:gd name="connsiteX13" fmla="*/ 13990 w 59614"/>
                  <a:gd name="connsiteY13" fmla="*/ 24164 h 5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9614" h="59137">
                    <a:moveTo>
                      <a:pt x="59137" y="33702"/>
                    </a:moveTo>
                    <a:lnTo>
                      <a:pt x="13990" y="33702"/>
                    </a:lnTo>
                    <a:cubicBezTo>
                      <a:pt x="15897" y="41968"/>
                      <a:pt x="22892" y="47691"/>
                      <a:pt x="32431" y="47691"/>
                    </a:cubicBezTo>
                    <a:cubicBezTo>
                      <a:pt x="38789" y="47691"/>
                      <a:pt x="43876" y="45784"/>
                      <a:pt x="48328" y="41332"/>
                    </a:cubicBezTo>
                    <a:lnTo>
                      <a:pt x="55322" y="49599"/>
                    </a:lnTo>
                    <a:cubicBezTo>
                      <a:pt x="50235" y="55958"/>
                      <a:pt x="41969" y="59137"/>
                      <a:pt x="31794" y="59137"/>
                    </a:cubicBezTo>
                    <a:cubicBezTo>
                      <a:pt x="12718" y="59137"/>
                      <a:pt x="0" y="46420"/>
                      <a:pt x="0" y="29250"/>
                    </a:cubicBezTo>
                    <a:cubicBezTo>
                      <a:pt x="0" y="12082"/>
                      <a:pt x="12718" y="0"/>
                      <a:pt x="29887" y="0"/>
                    </a:cubicBezTo>
                    <a:cubicBezTo>
                      <a:pt x="47055" y="0"/>
                      <a:pt x="59137" y="12082"/>
                      <a:pt x="59137" y="29887"/>
                    </a:cubicBezTo>
                    <a:cubicBezTo>
                      <a:pt x="59773" y="30523"/>
                      <a:pt x="59773" y="32430"/>
                      <a:pt x="59137" y="33702"/>
                    </a:cubicBezTo>
                    <a:close/>
                    <a:moveTo>
                      <a:pt x="13990" y="24164"/>
                    </a:moveTo>
                    <a:lnTo>
                      <a:pt x="47055" y="24164"/>
                    </a:lnTo>
                    <a:cubicBezTo>
                      <a:pt x="45784" y="15897"/>
                      <a:pt x="39425" y="10174"/>
                      <a:pt x="30523" y="10174"/>
                    </a:cubicBezTo>
                    <a:cubicBezTo>
                      <a:pt x="21620" y="10174"/>
                      <a:pt x="15261" y="15897"/>
                      <a:pt x="13990" y="24164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CC08852F-355C-C134-ECF1-93EA09CB7BCA}"/>
                  </a:ext>
                </a:extLst>
              </p:cNvPr>
              <p:cNvSpPr/>
              <p:nvPr/>
            </p:nvSpPr>
            <p:spPr>
              <a:xfrm>
                <a:off x="8060039" y="6482816"/>
                <a:ext cx="33066" cy="57865"/>
              </a:xfrm>
              <a:custGeom>
                <a:avLst/>
                <a:gdLst>
                  <a:gd name="connsiteX0" fmla="*/ 33066 w 33066"/>
                  <a:gd name="connsiteY0" fmla="*/ 0 h 57865"/>
                  <a:gd name="connsiteX1" fmla="*/ 33066 w 33066"/>
                  <a:gd name="connsiteY1" fmla="*/ 12718 h 57865"/>
                  <a:gd name="connsiteX2" fmla="*/ 29887 w 33066"/>
                  <a:gd name="connsiteY2" fmla="*/ 12082 h 57865"/>
                  <a:gd name="connsiteX3" fmla="*/ 13354 w 33066"/>
                  <a:gd name="connsiteY3" fmla="*/ 29886 h 57865"/>
                  <a:gd name="connsiteX4" fmla="*/ 13354 w 33066"/>
                  <a:gd name="connsiteY4" fmla="*/ 57865 h 57865"/>
                  <a:gd name="connsiteX5" fmla="*/ 0 w 33066"/>
                  <a:gd name="connsiteY5" fmla="*/ 57865 h 57865"/>
                  <a:gd name="connsiteX6" fmla="*/ 0 w 33066"/>
                  <a:gd name="connsiteY6" fmla="*/ 0 h 57865"/>
                  <a:gd name="connsiteX7" fmla="*/ 12718 w 33066"/>
                  <a:gd name="connsiteY7" fmla="*/ 0 h 57865"/>
                  <a:gd name="connsiteX8" fmla="*/ 12718 w 33066"/>
                  <a:gd name="connsiteY8" fmla="*/ 8266 h 57865"/>
                  <a:gd name="connsiteX9" fmla="*/ 33066 w 33066"/>
                  <a:gd name="connsiteY9" fmla="*/ 0 h 5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66" h="57865">
                    <a:moveTo>
                      <a:pt x="33066" y="0"/>
                    </a:moveTo>
                    <a:lnTo>
                      <a:pt x="33066" y="12718"/>
                    </a:lnTo>
                    <a:cubicBezTo>
                      <a:pt x="31794" y="12718"/>
                      <a:pt x="31158" y="12082"/>
                      <a:pt x="29887" y="12082"/>
                    </a:cubicBezTo>
                    <a:cubicBezTo>
                      <a:pt x="19713" y="12082"/>
                      <a:pt x="13354" y="18441"/>
                      <a:pt x="13354" y="29886"/>
                    </a:cubicBezTo>
                    <a:lnTo>
                      <a:pt x="13354" y="57865"/>
                    </a:lnTo>
                    <a:lnTo>
                      <a:pt x="0" y="57865"/>
                    </a:lnTo>
                    <a:lnTo>
                      <a:pt x="0" y="0"/>
                    </a:lnTo>
                    <a:lnTo>
                      <a:pt x="12718" y="0"/>
                    </a:lnTo>
                    <a:lnTo>
                      <a:pt x="12718" y="8266"/>
                    </a:lnTo>
                    <a:cubicBezTo>
                      <a:pt x="15897" y="3179"/>
                      <a:pt x="23528" y="0"/>
                      <a:pt x="33066" y="0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9CDABD5-600E-A26B-DAD7-7CFD3AF155AD}"/>
                  </a:ext>
                </a:extLst>
              </p:cNvPr>
              <p:cNvSpPr/>
              <p:nvPr/>
            </p:nvSpPr>
            <p:spPr>
              <a:xfrm>
                <a:off x="8102643" y="6458016"/>
                <a:ext cx="17804" cy="83300"/>
              </a:xfrm>
              <a:custGeom>
                <a:avLst/>
                <a:gdLst>
                  <a:gd name="connsiteX0" fmla="*/ 0 w 17804"/>
                  <a:gd name="connsiteY0" fmla="*/ 8267 h 83300"/>
                  <a:gd name="connsiteX1" fmla="*/ 8903 w 17804"/>
                  <a:gd name="connsiteY1" fmla="*/ 0 h 83300"/>
                  <a:gd name="connsiteX2" fmla="*/ 17804 w 17804"/>
                  <a:gd name="connsiteY2" fmla="*/ 7631 h 83300"/>
                  <a:gd name="connsiteX3" fmla="*/ 8903 w 17804"/>
                  <a:gd name="connsiteY3" fmla="*/ 15897 h 83300"/>
                  <a:gd name="connsiteX4" fmla="*/ 0 w 17804"/>
                  <a:gd name="connsiteY4" fmla="*/ 8267 h 83300"/>
                  <a:gd name="connsiteX5" fmla="*/ 1907 w 17804"/>
                  <a:gd name="connsiteY5" fmla="*/ 25435 h 83300"/>
                  <a:gd name="connsiteX6" fmla="*/ 15261 w 17804"/>
                  <a:gd name="connsiteY6" fmla="*/ 25435 h 83300"/>
                  <a:gd name="connsiteX7" fmla="*/ 15261 w 17804"/>
                  <a:gd name="connsiteY7" fmla="*/ 83300 h 83300"/>
                  <a:gd name="connsiteX8" fmla="*/ 1907 w 17804"/>
                  <a:gd name="connsiteY8" fmla="*/ 83300 h 83300"/>
                  <a:gd name="connsiteX9" fmla="*/ 1907 w 17804"/>
                  <a:gd name="connsiteY9" fmla="*/ 25435 h 83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804" h="83300">
                    <a:moveTo>
                      <a:pt x="0" y="8267"/>
                    </a:moveTo>
                    <a:cubicBezTo>
                      <a:pt x="0" y="3816"/>
                      <a:pt x="3815" y="0"/>
                      <a:pt x="8903" y="0"/>
                    </a:cubicBezTo>
                    <a:cubicBezTo>
                      <a:pt x="13989" y="0"/>
                      <a:pt x="17804" y="3179"/>
                      <a:pt x="17804" y="7631"/>
                    </a:cubicBezTo>
                    <a:cubicBezTo>
                      <a:pt x="17804" y="12082"/>
                      <a:pt x="13989" y="15897"/>
                      <a:pt x="8903" y="15897"/>
                    </a:cubicBezTo>
                    <a:cubicBezTo>
                      <a:pt x="3815" y="15897"/>
                      <a:pt x="0" y="12718"/>
                      <a:pt x="0" y="8267"/>
                    </a:cubicBezTo>
                    <a:close/>
                    <a:moveTo>
                      <a:pt x="1907" y="25435"/>
                    </a:moveTo>
                    <a:lnTo>
                      <a:pt x="15261" y="25435"/>
                    </a:lnTo>
                    <a:lnTo>
                      <a:pt x="15261" y="83300"/>
                    </a:lnTo>
                    <a:lnTo>
                      <a:pt x="1907" y="83300"/>
                    </a:lnTo>
                    <a:lnTo>
                      <a:pt x="1907" y="25435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323DC651-790A-C025-AB48-EA1D6E85723D}"/>
                  </a:ext>
                </a:extLst>
              </p:cNvPr>
              <p:cNvSpPr/>
              <p:nvPr/>
            </p:nvSpPr>
            <p:spPr>
              <a:xfrm>
                <a:off x="8135709" y="6482816"/>
                <a:ext cx="56593" cy="58500"/>
              </a:xfrm>
              <a:custGeom>
                <a:avLst/>
                <a:gdLst>
                  <a:gd name="connsiteX0" fmla="*/ 56594 w 56593"/>
                  <a:gd name="connsiteY0" fmla="*/ 25435 h 58500"/>
                  <a:gd name="connsiteX1" fmla="*/ 56594 w 56593"/>
                  <a:gd name="connsiteY1" fmla="*/ 58501 h 58500"/>
                  <a:gd name="connsiteX2" fmla="*/ 43240 w 56593"/>
                  <a:gd name="connsiteY2" fmla="*/ 58501 h 58500"/>
                  <a:gd name="connsiteX3" fmla="*/ 43240 w 56593"/>
                  <a:gd name="connsiteY3" fmla="*/ 27343 h 58500"/>
                  <a:gd name="connsiteX4" fmla="*/ 29250 w 56593"/>
                  <a:gd name="connsiteY4" fmla="*/ 12082 h 58500"/>
                  <a:gd name="connsiteX5" fmla="*/ 13353 w 56593"/>
                  <a:gd name="connsiteY5" fmla="*/ 29250 h 58500"/>
                  <a:gd name="connsiteX6" fmla="*/ 13353 w 56593"/>
                  <a:gd name="connsiteY6" fmla="*/ 58501 h 58500"/>
                  <a:gd name="connsiteX7" fmla="*/ 0 w 56593"/>
                  <a:gd name="connsiteY7" fmla="*/ 58501 h 58500"/>
                  <a:gd name="connsiteX8" fmla="*/ 0 w 56593"/>
                  <a:gd name="connsiteY8" fmla="*/ 636 h 58500"/>
                  <a:gd name="connsiteX9" fmla="*/ 12718 w 56593"/>
                  <a:gd name="connsiteY9" fmla="*/ 636 h 58500"/>
                  <a:gd name="connsiteX10" fmla="*/ 12718 w 56593"/>
                  <a:gd name="connsiteY10" fmla="*/ 8266 h 58500"/>
                  <a:gd name="connsiteX11" fmla="*/ 32430 w 56593"/>
                  <a:gd name="connsiteY11" fmla="*/ 0 h 58500"/>
                  <a:gd name="connsiteX12" fmla="*/ 56594 w 56593"/>
                  <a:gd name="connsiteY12" fmla="*/ 25435 h 5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593" h="58500">
                    <a:moveTo>
                      <a:pt x="56594" y="25435"/>
                    </a:moveTo>
                    <a:lnTo>
                      <a:pt x="56594" y="58501"/>
                    </a:lnTo>
                    <a:lnTo>
                      <a:pt x="43240" y="58501"/>
                    </a:lnTo>
                    <a:lnTo>
                      <a:pt x="43240" y="27343"/>
                    </a:lnTo>
                    <a:cubicBezTo>
                      <a:pt x="43240" y="17169"/>
                      <a:pt x="38153" y="12082"/>
                      <a:pt x="29250" y="12082"/>
                    </a:cubicBezTo>
                    <a:cubicBezTo>
                      <a:pt x="19712" y="12082"/>
                      <a:pt x="13353" y="17805"/>
                      <a:pt x="13353" y="29250"/>
                    </a:cubicBezTo>
                    <a:lnTo>
                      <a:pt x="13353" y="58501"/>
                    </a:lnTo>
                    <a:lnTo>
                      <a:pt x="0" y="58501"/>
                    </a:lnTo>
                    <a:lnTo>
                      <a:pt x="0" y="636"/>
                    </a:lnTo>
                    <a:lnTo>
                      <a:pt x="12718" y="636"/>
                    </a:lnTo>
                    <a:lnTo>
                      <a:pt x="12718" y="8266"/>
                    </a:lnTo>
                    <a:cubicBezTo>
                      <a:pt x="17169" y="3179"/>
                      <a:pt x="24164" y="0"/>
                      <a:pt x="32430" y="0"/>
                    </a:cubicBezTo>
                    <a:cubicBezTo>
                      <a:pt x="46420" y="0"/>
                      <a:pt x="56594" y="8266"/>
                      <a:pt x="56594" y="2543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C99630D5-C8AB-3D79-1929-AF23DC625B2E}"/>
                  </a:ext>
                </a:extLst>
              </p:cNvPr>
              <p:cNvSpPr/>
              <p:nvPr/>
            </p:nvSpPr>
            <p:spPr>
              <a:xfrm>
                <a:off x="8205656" y="6482180"/>
                <a:ext cx="61681" cy="80756"/>
              </a:xfrm>
              <a:custGeom>
                <a:avLst/>
                <a:gdLst>
                  <a:gd name="connsiteX0" fmla="*/ 61681 w 61681"/>
                  <a:gd name="connsiteY0" fmla="*/ 1271 h 80756"/>
                  <a:gd name="connsiteX1" fmla="*/ 61681 w 61681"/>
                  <a:gd name="connsiteY1" fmla="*/ 50235 h 80756"/>
                  <a:gd name="connsiteX2" fmla="*/ 30523 w 61681"/>
                  <a:gd name="connsiteY2" fmla="*/ 80757 h 80756"/>
                  <a:gd name="connsiteX3" fmla="*/ 2544 w 61681"/>
                  <a:gd name="connsiteY3" fmla="*/ 72491 h 80756"/>
                  <a:gd name="connsiteX4" fmla="*/ 8903 w 61681"/>
                  <a:gd name="connsiteY4" fmla="*/ 62316 h 80756"/>
                  <a:gd name="connsiteX5" fmla="*/ 29887 w 61681"/>
                  <a:gd name="connsiteY5" fmla="*/ 69311 h 80756"/>
                  <a:gd name="connsiteX6" fmla="*/ 48327 w 61681"/>
                  <a:gd name="connsiteY6" fmla="*/ 51506 h 80756"/>
                  <a:gd name="connsiteX7" fmla="*/ 48327 w 61681"/>
                  <a:gd name="connsiteY7" fmla="*/ 48327 h 80756"/>
                  <a:gd name="connsiteX8" fmla="*/ 29250 w 61681"/>
                  <a:gd name="connsiteY8" fmla="*/ 55957 h 80756"/>
                  <a:gd name="connsiteX9" fmla="*/ 0 w 61681"/>
                  <a:gd name="connsiteY9" fmla="*/ 27979 h 80756"/>
                  <a:gd name="connsiteX10" fmla="*/ 29250 w 61681"/>
                  <a:gd name="connsiteY10" fmla="*/ 0 h 80756"/>
                  <a:gd name="connsiteX11" fmla="*/ 48963 w 61681"/>
                  <a:gd name="connsiteY11" fmla="*/ 8266 h 80756"/>
                  <a:gd name="connsiteX12" fmla="*/ 48963 w 61681"/>
                  <a:gd name="connsiteY12" fmla="*/ 636 h 80756"/>
                  <a:gd name="connsiteX13" fmla="*/ 61681 w 61681"/>
                  <a:gd name="connsiteY13" fmla="*/ 636 h 80756"/>
                  <a:gd name="connsiteX14" fmla="*/ 48327 w 61681"/>
                  <a:gd name="connsiteY14" fmla="*/ 28615 h 80756"/>
                  <a:gd name="connsiteX15" fmla="*/ 30523 w 61681"/>
                  <a:gd name="connsiteY15" fmla="*/ 12082 h 80756"/>
                  <a:gd name="connsiteX16" fmla="*/ 12718 w 61681"/>
                  <a:gd name="connsiteY16" fmla="*/ 28615 h 80756"/>
                  <a:gd name="connsiteX17" fmla="*/ 30523 w 61681"/>
                  <a:gd name="connsiteY17" fmla="*/ 45147 h 80756"/>
                  <a:gd name="connsiteX18" fmla="*/ 48327 w 61681"/>
                  <a:gd name="connsiteY18" fmla="*/ 28615 h 80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1681" h="80756">
                    <a:moveTo>
                      <a:pt x="61681" y="1271"/>
                    </a:moveTo>
                    <a:lnTo>
                      <a:pt x="61681" y="50235"/>
                    </a:lnTo>
                    <a:cubicBezTo>
                      <a:pt x="61681" y="71218"/>
                      <a:pt x="50871" y="80757"/>
                      <a:pt x="30523" y="80757"/>
                    </a:cubicBezTo>
                    <a:cubicBezTo>
                      <a:pt x="19712" y="80757"/>
                      <a:pt x="8903" y="78213"/>
                      <a:pt x="2544" y="72491"/>
                    </a:cubicBezTo>
                    <a:lnTo>
                      <a:pt x="8903" y="62316"/>
                    </a:lnTo>
                    <a:cubicBezTo>
                      <a:pt x="13990" y="66768"/>
                      <a:pt x="22256" y="69311"/>
                      <a:pt x="29887" y="69311"/>
                    </a:cubicBezTo>
                    <a:cubicBezTo>
                      <a:pt x="42605" y="69311"/>
                      <a:pt x="48327" y="63588"/>
                      <a:pt x="48327" y="51506"/>
                    </a:cubicBezTo>
                    <a:lnTo>
                      <a:pt x="48327" y="48327"/>
                    </a:lnTo>
                    <a:cubicBezTo>
                      <a:pt x="43876" y="53414"/>
                      <a:pt x="36881" y="55957"/>
                      <a:pt x="29250" y="55957"/>
                    </a:cubicBezTo>
                    <a:cubicBezTo>
                      <a:pt x="12718" y="55957"/>
                      <a:pt x="0" y="44512"/>
                      <a:pt x="0" y="27979"/>
                    </a:cubicBezTo>
                    <a:cubicBezTo>
                      <a:pt x="0" y="11446"/>
                      <a:pt x="12718" y="0"/>
                      <a:pt x="29250" y="0"/>
                    </a:cubicBezTo>
                    <a:cubicBezTo>
                      <a:pt x="37517" y="0"/>
                      <a:pt x="44512" y="2543"/>
                      <a:pt x="48963" y="8266"/>
                    </a:cubicBezTo>
                    <a:lnTo>
                      <a:pt x="48963" y="636"/>
                    </a:lnTo>
                    <a:lnTo>
                      <a:pt x="61681" y="636"/>
                    </a:lnTo>
                    <a:close/>
                    <a:moveTo>
                      <a:pt x="48327" y="28615"/>
                    </a:moveTo>
                    <a:cubicBezTo>
                      <a:pt x="48327" y="19076"/>
                      <a:pt x="40697" y="12082"/>
                      <a:pt x="30523" y="12082"/>
                    </a:cubicBezTo>
                    <a:cubicBezTo>
                      <a:pt x="20349" y="12082"/>
                      <a:pt x="12718" y="18440"/>
                      <a:pt x="12718" y="28615"/>
                    </a:cubicBezTo>
                    <a:cubicBezTo>
                      <a:pt x="12718" y="38153"/>
                      <a:pt x="20349" y="45147"/>
                      <a:pt x="30523" y="45147"/>
                    </a:cubicBezTo>
                    <a:cubicBezTo>
                      <a:pt x="41332" y="45147"/>
                      <a:pt x="48327" y="38789"/>
                      <a:pt x="48327" y="2861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BAE61944-04D0-228A-8F09-C43A4C381215}"/>
                  </a:ext>
                </a:extLst>
              </p:cNvPr>
              <p:cNvSpPr/>
              <p:nvPr/>
            </p:nvSpPr>
            <p:spPr>
              <a:xfrm>
                <a:off x="8316299" y="6465647"/>
                <a:ext cx="13989" cy="75669"/>
              </a:xfrm>
              <a:custGeom>
                <a:avLst/>
                <a:gdLst>
                  <a:gd name="connsiteX0" fmla="*/ 0 w 13989"/>
                  <a:gd name="connsiteY0" fmla="*/ 0 h 75669"/>
                  <a:gd name="connsiteX1" fmla="*/ 13989 w 13989"/>
                  <a:gd name="connsiteY1" fmla="*/ 0 h 75669"/>
                  <a:gd name="connsiteX2" fmla="*/ 13989 w 13989"/>
                  <a:gd name="connsiteY2" fmla="*/ 75670 h 75669"/>
                  <a:gd name="connsiteX3" fmla="*/ 0 w 13989"/>
                  <a:gd name="connsiteY3" fmla="*/ 75670 h 75669"/>
                  <a:gd name="connsiteX4" fmla="*/ 0 w 13989"/>
                  <a:gd name="connsiteY4" fmla="*/ 0 h 75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89" h="75669">
                    <a:moveTo>
                      <a:pt x="0" y="0"/>
                    </a:moveTo>
                    <a:lnTo>
                      <a:pt x="13989" y="0"/>
                    </a:lnTo>
                    <a:lnTo>
                      <a:pt x="13989" y="75670"/>
                    </a:lnTo>
                    <a:lnTo>
                      <a:pt x="0" y="756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2E1DE2C4-57E6-D8AF-7300-A1210317630C}"/>
                  </a:ext>
                </a:extLst>
              </p:cNvPr>
              <p:cNvSpPr/>
              <p:nvPr/>
            </p:nvSpPr>
            <p:spPr>
              <a:xfrm>
                <a:off x="8350002" y="6482816"/>
                <a:ext cx="56592" cy="58500"/>
              </a:xfrm>
              <a:custGeom>
                <a:avLst/>
                <a:gdLst>
                  <a:gd name="connsiteX0" fmla="*/ 56593 w 56592"/>
                  <a:gd name="connsiteY0" fmla="*/ 25435 h 58500"/>
                  <a:gd name="connsiteX1" fmla="*/ 56593 w 56592"/>
                  <a:gd name="connsiteY1" fmla="*/ 58501 h 58500"/>
                  <a:gd name="connsiteX2" fmla="*/ 43240 w 56592"/>
                  <a:gd name="connsiteY2" fmla="*/ 58501 h 58500"/>
                  <a:gd name="connsiteX3" fmla="*/ 43240 w 56592"/>
                  <a:gd name="connsiteY3" fmla="*/ 27343 h 58500"/>
                  <a:gd name="connsiteX4" fmla="*/ 29250 w 56592"/>
                  <a:gd name="connsiteY4" fmla="*/ 12082 h 58500"/>
                  <a:gd name="connsiteX5" fmla="*/ 13353 w 56592"/>
                  <a:gd name="connsiteY5" fmla="*/ 29250 h 58500"/>
                  <a:gd name="connsiteX6" fmla="*/ 13353 w 56592"/>
                  <a:gd name="connsiteY6" fmla="*/ 58501 h 58500"/>
                  <a:gd name="connsiteX7" fmla="*/ 0 w 56592"/>
                  <a:gd name="connsiteY7" fmla="*/ 58501 h 58500"/>
                  <a:gd name="connsiteX8" fmla="*/ 0 w 56592"/>
                  <a:gd name="connsiteY8" fmla="*/ 636 h 58500"/>
                  <a:gd name="connsiteX9" fmla="*/ 12718 w 56592"/>
                  <a:gd name="connsiteY9" fmla="*/ 636 h 58500"/>
                  <a:gd name="connsiteX10" fmla="*/ 12718 w 56592"/>
                  <a:gd name="connsiteY10" fmla="*/ 8266 h 58500"/>
                  <a:gd name="connsiteX11" fmla="*/ 32430 w 56592"/>
                  <a:gd name="connsiteY11" fmla="*/ 0 h 58500"/>
                  <a:gd name="connsiteX12" fmla="*/ 56593 w 56592"/>
                  <a:gd name="connsiteY12" fmla="*/ 25435 h 5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592" h="58500">
                    <a:moveTo>
                      <a:pt x="56593" y="25435"/>
                    </a:moveTo>
                    <a:lnTo>
                      <a:pt x="56593" y="58501"/>
                    </a:lnTo>
                    <a:lnTo>
                      <a:pt x="43240" y="58501"/>
                    </a:lnTo>
                    <a:lnTo>
                      <a:pt x="43240" y="27343"/>
                    </a:lnTo>
                    <a:cubicBezTo>
                      <a:pt x="43240" y="17169"/>
                      <a:pt x="38153" y="12082"/>
                      <a:pt x="29250" y="12082"/>
                    </a:cubicBezTo>
                    <a:cubicBezTo>
                      <a:pt x="19712" y="12082"/>
                      <a:pt x="13353" y="17805"/>
                      <a:pt x="13353" y="29250"/>
                    </a:cubicBezTo>
                    <a:lnTo>
                      <a:pt x="13353" y="58501"/>
                    </a:lnTo>
                    <a:lnTo>
                      <a:pt x="0" y="58501"/>
                    </a:lnTo>
                    <a:lnTo>
                      <a:pt x="0" y="636"/>
                    </a:lnTo>
                    <a:lnTo>
                      <a:pt x="12718" y="636"/>
                    </a:lnTo>
                    <a:lnTo>
                      <a:pt x="12718" y="8266"/>
                    </a:lnTo>
                    <a:cubicBezTo>
                      <a:pt x="17169" y="3179"/>
                      <a:pt x="24163" y="0"/>
                      <a:pt x="32430" y="0"/>
                    </a:cubicBezTo>
                    <a:cubicBezTo>
                      <a:pt x="45783" y="0"/>
                      <a:pt x="56593" y="8266"/>
                      <a:pt x="56593" y="2543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D5DBC09A-66F7-884D-A9FF-D287CB5B0CA1}"/>
                  </a:ext>
                </a:extLst>
              </p:cNvPr>
              <p:cNvSpPr/>
              <p:nvPr/>
            </p:nvSpPr>
            <p:spPr>
              <a:xfrm>
                <a:off x="8423764" y="6482816"/>
                <a:ext cx="56593" cy="58500"/>
              </a:xfrm>
              <a:custGeom>
                <a:avLst/>
                <a:gdLst>
                  <a:gd name="connsiteX0" fmla="*/ 56594 w 56593"/>
                  <a:gd name="connsiteY0" fmla="*/ 25435 h 58500"/>
                  <a:gd name="connsiteX1" fmla="*/ 56594 w 56593"/>
                  <a:gd name="connsiteY1" fmla="*/ 58501 h 58500"/>
                  <a:gd name="connsiteX2" fmla="*/ 43240 w 56593"/>
                  <a:gd name="connsiteY2" fmla="*/ 58501 h 58500"/>
                  <a:gd name="connsiteX3" fmla="*/ 43240 w 56593"/>
                  <a:gd name="connsiteY3" fmla="*/ 27343 h 58500"/>
                  <a:gd name="connsiteX4" fmla="*/ 29250 w 56593"/>
                  <a:gd name="connsiteY4" fmla="*/ 12082 h 58500"/>
                  <a:gd name="connsiteX5" fmla="*/ 13353 w 56593"/>
                  <a:gd name="connsiteY5" fmla="*/ 29250 h 58500"/>
                  <a:gd name="connsiteX6" fmla="*/ 13353 w 56593"/>
                  <a:gd name="connsiteY6" fmla="*/ 58501 h 58500"/>
                  <a:gd name="connsiteX7" fmla="*/ 0 w 56593"/>
                  <a:gd name="connsiteY7" fmla="*/ 58501 h 58500"/>
                  <a:gd name="connsiteX8" fmla="*/ 0 w 56593"/>
                  <a:gd name="connsiteY8" fmla="*/ 636 h 58500"/>
                  <a:gd name="connsiteX9" fmla="*/ 12718 w 56593"/>
                  <a:gd name="connsiteY9" fmla="*/ 636 h 58500"/>
                  <a:gd name="connsiteX10" fmla="*/ 12718 w 56593"/>
                  <a:gd name="connsiteY10" fmla="*/ 8266 h 58500"/>
                  <a:gd name="connsiteX11" fmla="*/ 32430 w 56593"/>
                  <a:gd name="connsiteY11" fmla="*/ 0 h 58500"/>
                  <a:gd name="connsiteX12" fmla="*/ 56594 w 56593"/>
                  <a:gd name="connsiteY12" fmla="*/ 25435 h 5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593" h="58500">
                    <a:moveTo>
                      <a:pt x="56594" y="25435"/>
                    </a:moveTo>
                    <a:lnTo>
                      <a:pt x="56594" y="58501"/>
                    </a:lnTo>
                    <a:lnTo>
                      <a:pt x="43240" y="58501"/>
                    </a:lnTo>
                    <a:lnTo>
                      <a:pt x="43240" y="27343"/>
                    </a:lnTo>
                    <a:cubicBezTo>
                      <a:pt x="43240" y="17169"/>
                      <a:pt x="38153" y="12082"/>
                      <a:pt x="29250" y="12082"/>
                    </a:cubicBezTo>
                    <a:cubicBezTo>
                      <a:pt x="19712" y="12082"/>
                      <a:pt x="13353" y="17805"/>
                      <a:pt x="13353" y="29250"/>
                    </a:cubicBezTo>
                    <a:lnTo>
                      <a:pt x="13353" y="58501"/>
                    </a:lnTo>
                    <a:lnTo>
                      <a:pt x="0" y="58501"/>
                    </a:lnTo>
                    <a:lnTo>
                      <a:pt x="0" y="636"/>
                    </a:lnTo>
                    <a:lnTo>
                      <a:pt x="12718" y="636"/>
                    </a:lnTo>
                    <a:lnTo>
                      <a:pt x="12718" y="8266"/>
                    </a:lnTo>
                    <a:cubicBezTo>
                      <a:pt x="17169" y="3179"/>
                      <a:pt x="24163" y="0"/>
                      <a:pt x="32430" y="0"/>
                    </a:cubicBezTo>
                    <a:cubicBezTo>
                      <a:pt x="46419" y="0"/>
                      <a:pt x="56594" y="8266"/>
                      <a:pt x="56594" y="2543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821C0874-185B-99EB-D14B-174681583B08}"/>
                  </a:ext>
                </a:extLst>
              </p:cNvPr>
              <p:cNvSpPr/>
              <p:nvPr/>
            </p:nvSpPr>
            <p:spPr>
              <a:xfrm>
                <a:off x="8493711" y="6483452"/>
                <a:ext cx="61044" cy="59137"/>
              </a:xfrm>
              <a:custGeom>
                <a:avLst/>
                <a:gdLst>
                  <a:gd name="connsiteX0" fmla="*/ 0 w 61044"/>
                  <a:gd name="connsiteY0" fmla="*/ 29250 h 59137"/>
                  <a:gd name="connsiteX1" fmla="*/ 30522 w 61044"/>
                  <a:gd name="connsiteY1" fmla="*/ 0 h 59137"/>
                  <a:gd name="connsiteX2" fmla="*/ 61045 w 61044"/>
                  <a:gd name="connsiteY2" fmla="*/ 29250 h 59137"/>
                  <a:gd name="connsiteX3" fmla="*/ 30522 w 61044"/>
                  <a:gd name="connsiteY3" fmla="*/ 59137 h 59137"/>
                  <a:gd name="connsiteX4" fmla="*/ 0 w 61044"/>
                  <a:gd name="connsiteY4" fmla="*/ 29250 h 59137"/>
                  <a:gd name="connsiteX5" fmla="*/ 47691 w 61044"/>
                  <a:gd name="connsiteY5" fmla="*/ 29250 h 59137"/>
                  <a:gd name="connsiteX6" fmla="*/ 30522 w 61044"/>
                  <a:gd name="connsiteY6" fmla="*/ 11446 h 59137"/>
                  <a:gd name="connsiteX7" fmla="*/ 13353 w 61044"/>
                  <a:gd name="connsiteY7" fmla="*/ 29250 h 59137"/>
                  <a:gd name="connsiteX8" fmla="*/ 30522 w 61044"/>
                  <a:gd name="connsiteY8" fmla="*/ 47055 h 59137"/>
                  <a:gd name="connsiteX9" fmla="*/ 47691 w 61044"/>
                  <a:gd name="connsiteY9" fmla="*/ 29250 h 5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1044" h="59137">
                    <a:moveTo>
                      <a:pt x="0" y="29250"/>
                    </a:moveTo>
                    <a:cubicBezTo>
                      <a:pt x="0" y="12082"/>
                      <a:pt x="12718" y="0"/>
                      <a:pt x="30522" y="0"/>
                    </a:cubicBezTo>
                    <a:cubicBezTo>
                      <a:pt x="48327" y="0"/>
                      <a:pt x="61045" y="12082"/>
                      <a:pt x="61045" y="29250"/>
                    </a:cubicBezTo>
                    <a:cubicBezTo>
                      <a:pt x="61045" y="46420"/>
                      <a:pt x="48327" y="59137"/>
                      <a:pt x="30522" y="59137"/>
                    </a:cubicBezTo>
                    <a:cubicBezTo>
                      <a:pt x="12718" y="58502"/>
                      <a:pt x="0" y="46420"/>
                      <a:pt x="0" y="29250"/>
                    </a:cubicBezTo>
                    <a:close/>
                    <a:moveTo>
                      <a:pt x="47691" y="29250"/>
                    </a:moveTo>
                    <a:cubicBezTo>
                      <a:pt x="47691" y="18441"/>
                      <a:pt x="40060" y="11446"/>
                      <a:pt x="30522" y="11446"/>
                    </a:cubicBezTo>
                    <a:cubicBezTo>
                      <a:pt x="20984" y="11446"/>
                      <a:pt x="13353" y="18441"/>
                      <a:pt x="13353" y="29250"/>
                    </a:cubicBezTo>
                    <a:cubicBezTo>
                      <a:pt x="13353" y="40061"/>
                      <a:pt x="20984" y="47055"/>
                      <a:pt x="30522" y="47055"/>
                    </a:cubicBezTo>
                    <a:cubicBezTo>
                      <a:pt x="40060" y="47055"/>
                      <a:pt x="47691" y="40061"/>
                      <a:pt x="47691" y="29250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0F9A8B7D-3272-CFB5-4B8E-98E5D728D791}"/>
                  </a:ext>
                </a:extLst>
              </p:cNvPr>
              <p:cNvSpPr/>
              <p:nvPr/>
            </p:nvSpPr>
            <p:spPr>
              <a:xfrm>
                <a:off x="8556663" y="6483452"/>
                <a:ext cx="63588" cy="57865"/>
              </a:xfrm>
              <a:custGeom>
                <a:avLst/>
                <a:gdLst>
                  <a:gd name="connsiteX0" fmla="*/ 63588 w 63588"/>
                  <a:gd name="connsiteY0" fmla="*/ 0 h 57865"/>
                  <a:gd name="connsiteX1" fmla="*/ 38789 w 63588"/>
                  <a:gd name="connsiteY1" fmla="*/ 57865 h 57865"/>
                  <a:gd name="connsiteX2" fmla="*/ 24799 w 63588"/>
                  <a:gd name="connsiteY2" fmla="*/ 57865 h 57865"/>
                  <a:gd name="connsiteX3" fmla="*/ 0 w 63588"/>
                  <a:gd name="connsiteY3" fmla="*/ 0 h 57865"/>
                  <a:gd name="connsiteX4" fmla="*/ 13989 w 63588"/>
                  <a:gd name="connsiteY4" fmla="*/ 0 h 57865"/>
                  <a:gd name="connsiteX5" fmla="*/ 31794 w 63588"/>
                  <a:gd name="connsiteY5" fmla="*/ 42605 h 57865"/>
                  <a:gd name="connsiteX6" fmla="*/ 50234 w 63588"/>
                  <a:gd name="connsiteY6" fmla="*/ 0 h 57865"/>
                  <a:gd name="connsiteX7" fmla="*/ 63588 w 63588"/>
                  <a:gd name="connsiteY7" fmla="*/ 0 h 5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588" h="57865">
                    <a:moveTo>
                      <a:pt x="63588" y="0"/>
                    </a:moveTo>
                    <a:lnTo>
                      <a:pt x="38789" y="57865"/>
                    </a:lnTo>
                    <a:lnTo>
                      <a:pt x="24799" y="57865"/>
                    </a:lnTo>
                    <a:lnTo>
                      <a:pt x="0" y="0"/>
                    </a:lnTo>
                    <a:lnTo>
                      <a:pt x="13989" y="0"/>
                    </a:lnTo>
                    <a:lnTo>
                      <a:pt x="31794" y="42605"/>
                    </a:lnTo>
                    <a:lnTo>
                      <a:pt x="50234" y="0"/>
                    </a:lnTo>
                    <a:lnTo>
                      <a:pt x="63588" y="0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D1AE79C-1423-7B9A-32E6-29E66B7B614B}"/>
                  </a:ext>
                </a:extLst>
              </p:cNvPr>
              <p:cNvSpPr/>
              <p:nvPr/>
            </p:nvSpPr>
            <p:spPr>
              <a:xfrm>
                <a:off x="8622158" y="6483418"/>
                <a:ext cx="52778" cy="58535"/>
              </a:xfrm>
              <a:custGeom>
                <a:avLst/>
                <a:gdLst>
                  <a:gd name="connsiteX0" fmla="*/ 52779 w 52778"/>
                  <a:gd name="connsiteY0" fmla="*/ 24198 h 58535"/>
                  <a:gd name="connsiteX1" fmla="*/ 52779 w 52778"/>
                  <a:gd name="connsiteY1" fmla="*/ 57899 h 58535"/>
                  <a:gd name="connsiteX2" fmla="*/ 40061 w 52778"/>
                  <a:gd name="connsiteY2" fmla="*/ 57899 h 58535"/>
                  <a:gd name="connsiteX3" fmla="*/ 40061 w 52778"/>
                  <a:gd name="connsiteY3" fmla="*/ 50905 h 58535"/>
                  <a:gd name="connsiteX4" fmla="*/ 21620 w 52778"/>
                  <a:gd name="connsiteY4" fmla="*/ 58536 h 58535"/>
                  <a:gd name="connsiteX5" fmla="*/ 0 w 52778"/>
                  <a:gd name="connsiteY5" fmla="*/ 41366 h 58535"/>
                  <a:gd name="connsiteX6" fmla="*/ 24164 w 52778"/>
                  <a:gd name="connsiteY6" fmla="*/ 24198 h 58535"/>
                  <a:gd name="connsiteX7" fmla="*/ 38789 w 52778"/>
                  <a:gd name="connsiteY7" fmla="*/ 24198 h 58535"/>
                  <a:gd name="connsiteX8" fmla="*/ 38789 w 52778"/>
                  <a:gd name="connsiteY8" fmla="*/ 23562 h 58535"/>
                  <a:gd name="connsiteX9" fmla="*/ 24164 w 52778"/>
                  <a:gd name="connsiteY9" fmla="*/ 10844 h 58535"/>
                  <a:gd name="connsiteX10" fmla="*/ 6359 w 52778"/>
                  <a:gd name="connsiteY10" fmla="*/ 16567 h 58535"/>
                  <a:gd name="connsiteX11" fmla="*/ 1272 w 52778"/>
                  <a:gd name="connsiteY11" fmla="*/ 7029 h 58535"/>
                  <a:gd name="connsiteX12" fmla="*/ 25435 w 52778"/>
                  <a:gd name="connsiteY12" fmla="*/ 34 h 58535"/>
                  <a:gd name="connsiteX13" fmla="*/ 52779 w 52778"/>
                  <a:gd name="connsiteY13" fmla="*/ 24198 h 58535"/>
                  <a:gd name="connsiteX14" fmla="*/ 39425 w 52778"/>
                  <a:gd name="connsiteY14" fmla="*/ 40095 h 58535"/>
                  <a:gd name="connsiteX15" fmla="*/ 39425 w 52778"/>
                  <a:gd name="connsiteY15" fmla="*/ 33100 h 58535"/>
                  <a:gd name="connsiteX16" fmla="*/ 25435 w 52778"/>
                  <a:gd name="connsiteY16" fmla="*/ 33100 h 58535"/>
                  <a:gd name="connsiteX17" fmla="*/ 13990 w 52778"/>
                  <a:gd name="connsiteY17" fmla="*/ 40731 h 58535"/>
                  <a:gd name="connsiteX18" fmla="*/ 24800 w 52778"/>
                  <a:gd name="connsiteY18" fmla="*/ 48997 h 58535"/>
                  <a:gd name="connsiteX19" fmla="*/ 39425 w 52778"/>
                  <a:gd name="connsiteY19" fmla="*/ 40095 h 5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778" h="58535">
                    <a:moveTo>
                      <a:pt x="52779" y="24198"/>
                    </a:moveTo>
                    <a:lnTo>
                      <a:pt x="52779" y="57899"/>
                    </a:lnTo>
                    <a:lnTo>
                      <a:pt x="40061" y="57899"/>
                    </a:lnTo>
                    <a:lnTo>
                      <a:pt x="40061" y="50905"/>
                    </a:lnTo>
                    <a:cubicBezTo>
                      <a:pt x="36881" y="55992"/>
                      <a:pt x="30523" y="58536"/>
                      <a:pt x="21620" y="58536"/>
                    </a:cubicBezTo>
                    <a:cubicBezTo>
                      <a:pt x="8267" y="58536"/>
                      <a:pt x="0" y="51540"/>
                      <a:pt x="0" y="41366"/>
                    </a:cubicBezTo>
                    <a:cubicBezTo>
                      <a:pt x="0" y="31828"/>
                      <a:pt x="6359" y="24198"/>
                      <a:pt x="24164" y="24198"/>
                    </a:cubicBezTo>
                    <a:lnTo>
                      <a:pt x="38789" y="24198"/>
                    </a:lnTo>
                    <a:lnTo>
                      <a:pt x="38789" y="23562"/>
                    </a:lnTo>
                    <a:cubicBezTo>
                      <a:pt x="38789" y="15931"/>
                      <a:pt x="34338" y="10844"/>
                      <a:pt x="24164" y="10844"/>
                    </a:cubicBezTo>
                    <a:cubicBezTo>
                      <a:pt x="17805" y="10844"/>
                      <a:pt x="10810" y="12752"/>
                      <a:pt x="6359" y="16567"/>
                    </a:cubicBezTo>
                    <a:lnTo>
                      <a:pt x="1272" y="7029"/>
                    </a:lnTo>
                    <a:cubicBezTo>
                      <a:pt x="7631" y="2578"/>
                      <a:pt x="16533" y="34"/>
                      <a:pt x="25435" y="34"/>
                    </a:cubicBezTo>
                    <a:cubicBezTo>
                      <a:pt x="43240" y="-602"/>
                      <a:pt x="52779" y="7665"/>
                      <a:pt x="52779" y="24198"/>
                    </a:cubicBezTo>
                    <a:close/>
                    <a:moveTo>
                      <a:pt x="39425" y="40095"/>
                    </a:moveTo>
                    <a:lnTo>
                      <a:pt x="39425" y="33100"/>
                    </a:lnTo>
                    <a:lnTo>
                      <a:pt x="25435" y="33100"/>
                    </a:lnTo>
                    <a:cubicBezTo>
                      <a:pt x="16533" y="33100"/>
                      <a:pt x="13990" y="36280"/>
                      <a:pt x="13990" y="40731"/>
                    </a:cubicBezTo>
                    <a:cubicBezTo>
                      <a:pt x="13990" y="45818"/>
                      <a:pt x="17805" y="48997"/>
                      <a:pt x="24800" y="48997"/>
                    </a:cubicBezTo>
                    <a:cubicBezTo>
                      <a:pt x="31794" y="48997"/>
                      <a:pt x="37517" y="45818"/>
                      <a:pt x="39425" y="4009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F3B29DE1-0142-EBC5-372F-6D533E1331C0}"/>
                  </a:ext>
                </a:extLst>
              </p:cNvPr>
              <p:cNvSpPr/>
              <p:nvPr/>
            </p:nvSpPr>
            <p:spPr>
              <a:xfrm>
                <a:off x="8685111" y="6470098"/>
                <a:ext cx="41968" cy="71854"/>
              </a:xfrm>
              <a:custGeom>
                <a:avLst/>
                <a:gdLst>
                  <a:gd name="connsiteX0" fmla="*/ 41968 w 41968"/>
                  <a:gd name="connsiteY0" fmla="*/ 68039 h 71854"/>
                  <a:gd name="connsiteX1" fmla="*/ 29250 w 41968"/>
                  <a:gd name="connsiteY1" fmla="*/ 71855 h 71854"/>
                  <a:gd name="connsiteX2" fmla="*/ 9538 w 41968"/>
                  <a:gd name="connsiteY2" fmla="*/ 52142 h 71854"/>
                  <a:gd name="connsiteX3" fmla="*/ 9538 w 41968"/>
                  <a:gd name="connsiteY3" fmla="*/ 24163 h 71854"/>
                  <a:gd name="connsiteX4" fmla="*/ 0 w 41968"/>
                  <a:gd name="connsiteY4" fmla="*/ 24163 h 71854"/>
                  <a:gd name="connsiteX5" fmla="*/ 0 w 41968"/>
                  <a:gd name="connsiteY5" fmla="*/ 13353 h 71854"/>
                  <a:gd name="connsiteX6" fmla="*/ 9538 w 41968"/>
                  <a:gd name="connsiteY6" fmla="*/ 13353 h 71854"/>
                  <a:gd name="connsiteX7" fmla="*/ 9538 w 41968"/>
                  <a:gd name="connsiteY7" fmla="*/ 0 h 71854"/>
                  <a:gd name="connsiteX8" fmla="*/ 22892 w 41968"/>
                  <a:gd name="connsiteY8" fmla="*/ 0 h 71854"/>
                  <a:gd name="connsiteX9" fmla="*/ 22892 w 41968"/>
                  <a:gd name="connsiteY9" fmla="*/ 13353 h 71854"/>
                  <a:gd name="connsiteX10" fmla="*/ 38153 w 41968"/>
                  <a:gd name="connsiteY10" fmla="*/ 13353 h 71854"/>
                  <a:gd name="connsiteX11" fmla="*/ 38153 w 41968"/>
                  <a:gd name="connsiteY11" fmla="*/ 24163 h 71854"/>
                  <a:gd name="connsiteX12" fmla="*/ 22892 w 41968"/>
                  <a:gd name="connsiteY12" fmla="*/ 24163 h 71854"/>
                  <a:gd name="connsiteX13" fmla="*/ 22892 w 41968"/>
                  <a:gd name="connsiteY13" fmla="*/ 51506 h 71854"/>
                  <a:gd name="connsiteX14" fmla="*/ 31158 w 41968"/>
                  <a:gd name="connsiteY14" fmla="*/ 60409 h 71854"/>
                  <a:gd name="connsiteX15" fmla="*/ 38789 w 41968"/>
                  <a:gd name="connsiteY15" fmla="*/ 57865 h 71854"/>
                  <a:gd name="connsiteX16" fmla="*/ 41968 w 41968"/>
                  <a:gd name="connsiteY16" fmla="*/ 68039 h 71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968" h="71854">
                    <a:moveTo>
                      <a:pt x="41968" y="68039"/>
                    </a:moveTo>
                    <a:cubicBezTo>
                      <a:pt x="38789" y="70583"/>
                      <a:pt x="33702" y="71855"/>
                      <a:pt x="29250" y="71855"/>
                    </a:cubicBezTo>
                    <a:cubicBezTo>
                      <a:pt x="16533" y="71855"/>
                      <a:pt x="9538" y="64860"/>
                      <a:pt x="9538" y="52142"/>
                    </a:cubicBezTo>
                    <a:lnTo>
                      <a:pt x="9538" y="24163"/>
                    </a:lnTo>
                    <a:lnTo>
                      <a:pt x="0" y="24163"/>
                    </a:lnTo>
                    <a:lnTo>
                      <a:pt x="0" y="13353"/>
                    </a:lnTo>
                    <a:lnTo>
                      <a:pt x="9538" y="13353"/>
                    </a:lnTo>
                    <a:lnTo>
                      <a:pt x="9538" y="0"/>
                    </a:lnTo>
                    <a:lnTo>
                      <a:pt x="22892" y="0"/>
                    </a:lnTo>
                    <a:lnTo>
                      <a:pt x="22892" y="13353"/>
                    </a:lnTo>
                    <a:lnTo>
                      <a:pt x="38153" y="13353"/>
                    </a:lnTo>
                    <a:lnTo>
                      <a:pt x="38153" y="24163"/>
                    </a:lnTo>
                    <a:lnTo>
                      <a:pt x="22892" y="24163"/>
                    </a:lnTo>
                    <a:lnTo>
                      <a:pt x="22892" y="51506"/>
                    </a:lnTo>
                    <a:cubicBezTo>
                      <a:pt x="22892" y="57229"/>
                      <a:pt x="25435" y="60409"/>
                      <a:pt x="31158" y="60409"/>
                    </a:cubicBezTo>
                    <a:cubicBezTo>
                      <a:pt x="33702" y="60409"/>
                      <a:pt x="36881" y="59773"/>
                      <a:pt x="38789" y="57865"/>
                    </a:cubicBezTo>
                    <a:lnTo>
                      <a:pt x="41968" y="68039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DB1F56EB-54BE-CD29-A0D6-D399A6EF7352}"/>
                  </a:ext>
                </a:extLst>
              </p:cNvPr>
              <p:cNvSpPr/>
              <p:nvPr/>
            </p:nvSpPr>
            <p:spPr>
              <a:xfrm>
                <a:off x="8736617" y="6458016"/>
                <a:ext cx="17805" cy="83300"/>
              </a:xfrm>
              <a:custGeom>
                <a:avLst/>
                <a:gdLst>
                  <a:gd name="connsiteX0" fmla="*/ 0 w 17805"/>
                  <a:gd name="connsiteY0" fmla="*/ 8267 h 83300"/>
                  <a:gd name="connsiteX1" fmla="*/ 8903 w 17805"/>
                  <a:gd name="connsiteY1" fmla="*/ 0 h 83300"/>
                  <a:gd name="connsiteX2" fmla="*/ 17805 w 17805"/>
                  <a:gd name="connsiteY2" fmla="*/ 7631 h 83300"/>
                  <a:gd name="connsiteX3" fmla="*/ 8903 w 17805"/>
                  <a:gd name="connsiteY3" fmla="*/ 15897 h 83300"/>
                  <a:gd name="connsiteX4" fmla="*/ 0 w 17805"/>
                  <a:gd name="connsiteY4" fmla="*/ 8267 h 83300"/>
                  <a:gd name="connsiteX5" fmla="*/ 1908 w 17805"/>
                  <a:gd name="connsiteY5" fmla="*/ 25435 h 83300"/>
                  <a:gd name="connsiteX6" fmla="*/ 15261 w 17805"/>
                  <a:gd name="connsiteY6" fmla="*/ 25435 h 83300"/>
                  <a:gd name="connsiteX7" fmla="*/ 15261 w 17805"/>
                  <a:gd name="connsiteY7" fmla="*/ 83300 h 83300"/>
                  <a:gd name="connsiteX8" fmla="*/ 1908 w 17805"/>
                  <a:gd name="connsiteY8" fmla="*/ 83300 h 83300"/>
                  <a:gd name="connsiteX9" fmla="*/ 1908 w 17805"/>
                  <a:gd name="connsiteY9" fmla="*/ 25435 h 83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805" h="83300">
                    <a:moveTo>
                      <a:pt x="0" y="8267"/>
                    </a:moveTo>
                    <a:cubicBezTo>
                      <a:pt x="0" y="3816"/>
                      <a:pt x="3815" y="0"/>
                      <a:pt x="8903" y="0"/>
                    </a:cubicBezTo>
                    <a:cubicBezTo>
                      <a:pt x="13990" y="0"/>
                      <a:pt x="17805" y="3179"/>
                      <a:pt x="17805" y="7631"/>
                    </a:cubicBezTo>
                    <a:cubicBezTo>
                      <a:pt x="17805" y="12082"/>
                      <a:pt x="13990" y="15897"/>
                      <a:pt x="8903" y="15897"/>
                    </a:cubicBezTo>
                    <a:cubicBezTo>
                      <a:pt x="3815" y="15897"/>
                      <a:pt x="0" y="12718"/>
                      <a:pt x="0" y="8267"/>
                    </a:cubicBezTo>
                    <a:close/>
                    <a:moveTo>
                      <a:pt x="1908" y="25435"/>
                    </a:moveTo>
                    <a:lnTo>
                      <a:pt x="15261" y="25435"/>
                    </a:lnTo>
                    <a:lnTo>
                      <a:pt x="15261" y="83300"/>
                    </a:lnTo>
                    <a:lnTo>
                      <a:pt x="1908" y="83300"/>
                    </a:lnTo>
                    <a:lnTo>
                      <a:pt x="1908" y="25435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542C9192-34A8-FF92-5FFD-08117BB8DF09}"/>
                  </a:ext>
                </a:extLst>
              </p:cNvPr>
              <p:cNvSpPr/>
              <p:nvPr/>
            </p:nvSpPr>
            <p:spPr>
              <a:xfrm>
                <a:off x="8764596" y="6483452"/>
                <a:ext cx="61044" cy="59137"/>
              </a:xfrm>
              <a:custGeom>
                <a:avLst/>
                <a:gdLst>
                  <a:gd name="connsiteX0" fmla="*/ 0 w 61044"/>
                  <a:gd name="connsiteY0" fmla="*/ 29250 h 59137"/>
                  <a:gd name="connsiteX1" fmla="*/ 30523 w 61044"/>
                  <a:gd name="connsiteY1" fmla="*/ 0 h 59137"/>
                  <a:gd name="connsiteX2" fmla="*/ 61045 w 61044"/>
                  <a:gd name="connsiteY2" fmla="*/ 29250 h 59137"/>
                  <a:gd name="connsiteX3" fmla="*/ 30523 w 61044"/>
                  <a:gd name="connsiteY3" fmla="*/ 59137 h 59137"/>
                  <a:gd name="connsiteX4" fmla="*/ 0 w 61044"/>
                  <a:gd name="connsiteY4" fmla="*/ 29250 h 59137"/>
                  <a:gd name="connsiteX5" fmla="*/ 48327 w 61044"/>
                  <a:gd name="connsiteY5" fmla="*/ 29250 h 59137"/>
                  <a:gd name="connsiteX6" fmla="*/ 31158 w 61044"/>
                  <a:gd name="connsiteY6" fmla="*/ 11446 h 59137"/>
                  <a:gd name="connsiteX7" fmla="*/ 13989 w 61044"/>
                  <a:gd name="connsiteY7" fmla="*/ 29250 h 59137"/>
                  <a:gd name="connsiteX8" fmla="*/ 31158 w 61044"/>
                  <a:gd name="connsiteY8" fmla="*/ 47055 h 59137"/>
                  <a:gd name="connsiteX9" fmla="*/ 48327 w 61044"/>
                  <a:gd name="connsiteY9" fmla="*/ 29250 h 5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1044" h="59137">
                    <a:moveTo>
                      <a:pt x="0" y="29250"/>
                    </a:moveTo>
                    <a:cubicBezTo>
                      <a:pt x="0" y="12082"/>
                      <a:pt x="12718" y="0"/>
                      <a:pt x="30523" y="0"/>
                    </a:cubicBezTo>
                    <a:cubicBezTo>
                      <a:pt x="48327" y="0"/>
                      <a:pt x="61045" y="12082"/>
                      <a:pt x="61045" y="29250"/>
                    </a:cubicBezTo>
                    <a:cubicBezTo>
                      <a:pt x="61045" y="46420"/>
                      <a:pt x="48327" y="59137"/>
                      <a:pt x="30523" y="59137"/>
                    </a:cubicBezTo>
                    <a:cubicBezTo>
                      <a:pt x="13353" y="58502"/>
                      <a:pt x="0" y="46420"/>
                      <a:pt x="0" y="29250"/>
                    </a:cubicBezTo>
                    <a:close/>
                    <a:moveTo>
                      <a:pt x="48327" y="29250"/>
                    </a:moveTo>
                    <a:cubicBezTo>
                      <a:pt x="48327" y="18441"/>
                      <a:pt x="40697" y="11446"/>
                      <a:pt x="31158" y="11446"/>
                    </a:cubicBezTo>
                    <a:cubicBezTo>
                      <a:pt x="21620" y="11446"/>
                      <a:pt x="13989" y="18441"/>
                      <a:pt x="13989" y="29250"/>
                    </a:cubicBezTo>
                    <a:cubicBezTo>
                      <a:pt x="13989" y="40061"/>
                      <a:pt x="21620" y="47055"/>
                      <a:pt x="31158" y="47055"/>
                    </a:cubicBezTo>
                    <a:cubicBezTo>
                      <a:pt x="40697" y="47055"/>
                      <a:pt x="48327" y="40061"/>
                      <a:pt x="48327" y="29250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791FF8E4-0D40-AB9D-8DB1-E0C5158F7479}"/>
                  </a:ext>
                </a:extLst>
              </p:cNvPr>
              <p:cNvSpPr/>
              <p:nvPr/>
            </p:nvSpPr>
            <p:spPr>
              <a:xfrm>
                <a:off x="8839631" y="6482816"/>
                <a:ext cx="56592" cy="58500"/>
              </a:xfrm>
              <a:custGeom>
                <a:avLst/>
                <a:gdLst>
                  <a:gd name="connsiteX0" fmla="*/ 56593 w 56592"/>
                  <a:gd name="connsiteY0" fmla="*/ 25435 h 58500"/>
                  <a:gd name="connsiteX1" fmla="*/ 56593 w 56592"/>
                  <a:gd name="connsiteY1" fmla="*/ 58501 h 58500"/>
                  <a:gd name="connsiteX2" fmla="*/ 43240 w 56592"/>
                  <a:gd name="connsiteY2" fmla="*/ 58501 h 58500"/>
                  <a:gd name="connsiteX3" fmla="*/ 43240 w 56592"/>
                  <a:gd name="connsiteY3" fmla="*/ 27343 h 58500"/>
                  <a:gd name="connsiteX4" fmla="*/ 29250 w 56592"/>
                  <a:gd name="connsiteY4" fmla="*/ 12082 h 58500"/>
                  <a:gd name="connsiteX5" fmla="*/ 13353 w 56592"/>
                  <a:gd name="connsiteY5" fmla="*/ 29250 h 58500"/>
                  <a:gd name="connsiteX6" fmla="*/ 13353 w 56592"/>
                  <a:gd name="connsiteY6" fmla="*/ 58501 h 58500"/>
                  <a:gd name="connsiteX7" fmla="*/ 0 w 56592"/>
                  <a:gd name="connsiteY7" fmla="*/ 58501 h 58500"/>
                  <a:gd name="connsiteX8" fmla="*/ 0 w 56592"/>
                  <a:gd name="connsiteY8" fmla="*/ 636 h 58500"/>
                  <a:gd name="connsiteX9" fmla="*/ 12718 w 56592"/>
                  <a:gd name="connsiteY9" fmla="*/ 636 h 58500"/>
                  <a:gd name="connsiteX10" fmla="*/ 12718 w 56592"/>
                  <a:gd name="connsiteY10" fmla="*/ 8266 h 58500"/>
                  <a:gd name="connsiteX11" fmla="*/ 32430 w 56592"/>
                  <a:gd name="connsiteY11" fmla="*/ 0 h 58500"/>
                  <a:gd name="connsiteX12" fmla="*/ 56593 w 56592"/>
                  <a:gd name="connsiteY12" fmla="*/ 25435 h 5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592" h="58500">
                    <a:moveTo>
                      <a:pt x="56593" y="25435"/>
                    </a:moveTo>
                    <a:lnTo>
                      <a:pt x="56593" y="58501"/>
                    </a:lnTo>
                    <a:lnTo>
                      <a:pt x="43240" y="58501"/>
                    </a:lnTo>
                    <a:lnTo>
                      <a:pt x="43240" y="27343"/>
                    </a:lnTo>
                    <a:cubicBezTo>
                      <a:pt x="43240" y="17169"/>
                      <a:pt x="38153" y="12082"/>
                      <a:pt x="29250" y="12082"/>
                    </a:cubicBezTo>
                    <a:cubicBezTo>
                      <a:pt x="19712" y="12082"/>
                      <a:pt x="13353" y="17805"/>
                      <a:pt x="13353" y="29250"/>
                    </a:cubicBezTo>
                    <a:lnTo>
                      <a:pt x="13353" y="58501"/>
                    </a:lnTo>
                    <a:lnTo>
                      <a:pt x="0" y="58501"/>
                    </a:lnTo>
                    <a:lnTo>
                      <a:pt x="0" y="636"/>
                    </a:lnTo>
                    <a:lnTo>
                      <a:pt x="12718" y="636"/>
                    </a:lnTo>
                    <a:lnTo>
                      <a:pt x="12718" y="8266"/>
                    </a:lnTo>
                    <a:cubicBezTo>
                      <a:pt x="17169" y="3179"/>
                      <a:pt x="24163" y="0"/>
                      <a:pt x="32430" y="0"/>
                    </a:cubicBezTo>
                    <a:cubicBezTo>
                      <a:pt x="46419" y="0"/>
                      <a:pt x="56593" y="8266"/>
                      <a:pt x="56593" y="2543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8385AC83-2E52-3998-FC65-FDF0921AAF00}"/>
                  </a:ext>
                </a:extLst>
              </p:cNvPr>
              <p:cNvSpPr/>
              <p:nvPr/>
            </p:nvSpPr>
            <p:spPr>
              <a:xfrm>
                <a:off x="8935013" y="6465647"/>
                <a:ext cx="64223" cy="75669"/>
              </a:xfrm>
              <a:custGeom>
                <a:avLst/>
                <a:gdLst>
                  <a:gd name="connsiteX0" fmla="*/ 24799 w 64223"/>
                  <a:gd name="connsiteY0" fmla="*/ 12082 h 75669"/>
                  <a:gd name="connsiteX1" fmla="*/ 0 w 64223"/>
                  <a:gd name="connsiteY1" fmla="*/ 12082 h 75669"/>
                  <a:gd name="connsiteX2" fmla="*/ 0 w 64223"/>
                  <a:gd name="connsiteY2" fmla="*/ 0 h 75669"/>
                  <a:gd name="connsiteX3" fmla="*/ 64224 w 64223"/>
                  <a:gd name="connsiteY3" fmla="*/ 0 h 75669"/>
                  <a:gd name="connsiteX4" fmla="*/ 64224 w 64223"/>
                  <a:gd name="connsiteY4" fmla="*/ 12082 h 75669"/>
                  <a:gd name="connsiteX5" fmla="*/ 39424 w 64223"/>
                  <a:gd name="connsiteY5" fmla="*/ 12082 h 75669"/>
                  <a:gd name="connsiteX6" fmla="*/ 39424 w 64223"/>
                  <a:gd name="connsiteY6" fmla="*/ 75670 h 75669"/>
                  <a:gd name="connsiteX7" fmla="*/ 25435 w 64223"/>
                  <a:gd name="connsiteY7" fmla="*/ 75670 h 75669"/>
                  <a:gd name="connsiteX8" fmla="*/ 25435 w 64223"/>
                  <a:gd name="connsiteY8" fmla="*/ 12082 h 75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223" h="75669">
                    <a:moveTo>
                      <a:pt x="24799" y="12082"/>
                    </a:moveTo>
                    <a:lnTo>
                      <a:pt x="0" y="12082"/>
                    </a:lnTo>
                    <a:lnTo>
                      <a:pt x="0" y="0"/>
                    </a:lnTo>
                    <a:lnTo>
                      <a:pt x="64224" y="0"/>
                    </a:lnTo>
                    <a:lnTo>
                      <a:pt x="64224" y="12082"/>
                    </a:lnTo>
                    <a:lnTo>
                      <a:pt x="39424" y="12082"/>
                    </a:lnTo>
                    <a:lnTo>
                      <a:pt x="39424" y="75670"/>
                    </a:lnTo>
                    <a:lnTo>
                      <a:pt x="25435" y="75670"/>
                    </a:lnTo>
                    <a:lnTo>
                      <a:pt x="25435" y="12082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9315CF0D-A569-FB01-9920-FF79F32CDB6E}"/>
                  </a:ext>
                </a:extLst>
              </p:cNvPr>
              <p:cNvSpPr/>
              <p:nvPr/>
            </p:nvSpPr>
            <p:spPr>
              <a:xfrm>
                <a:off x="9008775" y="6461196"/>
                <a:ext cx="56593" cy="80120"/>
              </a:xfrm>
              <a:custGeom>
                <a:avLst/>
                <a:gdLst>
                  <a:gd name="connsiteX0" fmla="*/ 56594 w 56593"/>
                  <a:gd name="connsiteY0" fmla="*/ 47055 h 80120"/>
                  <a:gd name="connsiteX1" fmla="*/ 56594 w 56593"/>
                  <a:gd name="connsiteY1" fmla="*/ 80121 h 80120"/>
                  <a:gd name="connsiteX2" fmla="*/ 43240 w 56593"/>
                  <a:gd name="connsiteY2" fmla="*/ 80121 h 80120"/>
                  <a:gd name="connsiteX3" fmla="*/ 43240 w 56593"/>
                  <a:gd name="connsiteY3" fmla="*/ 48963 h 80120"/>
                  <a:gd name="connsiteX4" fmla="*/ 29250 w 56593"/>
                  <a:gd name="connsiteY4" fmla="*/ 33702 h 80120"/>
                  <a:gd name="connsiteX5" fmla="*/ 13353 w 56593"/>
                  <a:gd name="connsiteY5" fmla="*/ 50871 h 80120"/>
                  <a:gd name="connsiteX6" fmla="*/ 13353 w 56593"/>
                  <a:gd name="connsiteY6" fmla="*/ 80121 h 80120"/>
                  <a:gd name="connsiteX7" fmla="*/ 0 w 56593"/>
                  <a:gd name="connsiteY7" fmla="*/ 80121 h 80120"/>
                  <a:gd name="connsiteX8" fmla="*/ 0 w 56593"/>
                  <a:gd name="connsiteY8" fmla="*/ 0 h 80120"/>
                  <a:gd name="connsiteX9" fmla="*/ 13353 w 56593"/>
                  <a:gd name="connsiteY9" fmla="*/ 0 h 80120"/>
                  <a:gd name="connsiteX10" fmla="*/ 13353 w 56593"/>
                  <a:gd name="connsiteY10" fmla="*/ 29251 h 80120"/>
                  <a:gd name="connsiteX11" fmla="*/ 32430 w 56593"/>
                  <a:gd name="connsiteY11" fmla="*/ 21620 h 80120"/>
                  <a:gd name="connsiteX12" fmla="*/ 56594 w 56593"/>
                  <a:gd name="connsiteY12" fmla="*/ 47055 h 8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593" h="80120">
                    <a:moveTo>
                      <a:pt x="56594" y="47055"/>
                    </a:moveTo>
                    <a:lnTo>
                      <a:pt x="56594" y="80121"/>
                    </a:lnTo>
                    <a:lnTo>
                      <a:pt x="43240" y="80121"/>
                    </a:lnTo>
                    <a:lnTo>
                      <a:pt x="43240" y="48963"/>
                    </a:lnTo>
                    <a:cubicBezTo>
                      <a:pt x="43240" y="38789"/>
                      <a:pt x="38153" y="33702"/>
                      <a:pt x="29250" y="33702"/>
                    </a:cubicBezTo>
                    <a:cubicBezTo>
                      <a:pt x="19712" y="33702"/>
                      <a:pt x="13353" y="39425"/>
                      <a:pt x="13353" y="50871"/>
                    </a:cubicBezTo>
                    <a:lnTo>
                      <a:pt x="13353" y="80121"/>
                    </a:lnTo>
                    <a:lnTo>
                      <a:pt x="0" y="80121"/>
                    </a:lnTo>
                    <a:lnTo>
                      <a:pt x="0" y="0"/>
                    </a:lnTo>
                    <a:lnTo>
                      <a:pt x="13353" y="0"/>
                    </a:lnTo>
                    <a:lnTo>
                      <a:pt x="13353" y="29251"/>
                    </a:lnTo>
                    <a:cubicBezTo>
                      <a:pt x="17804" y="24800"/>
                      <a:pt x="24800" y="21620"/>
                      <a:pt x="32430" y="21620"/>
                    </a:cubicBezTo>
                    <a:cubicBezTo>
                      <a:pt x="45783" y="21620"/>
                      <a:pt x="56594" y="29887"/>
                      <a:pt x="56594" y="4705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5AD677A-CA8B-CF6C-1B42-047F9F21641A}"/>
                  </a:ext>
                </a:extLst>
              </p:cNvPr>
              <p:cNvSpPr/>
              <p:nvPr/>
            </p:nvSpPr>
            <p:spPr>
              <a:xfrm>
                <a:off x="9078086" y="6483418"/>
                <a:ext cx="52777" cy="58535"/>
              </a:xfrm>
              <a:custGeom>
                <a:avLst/>
                <a:gdLst>
                  <a:gd name="connsiteX0" fmla="*/ 52778 w 52777"/>
                  <a:gd name="connsiteY0" fmla="*/ 24198 h 58535"/>
                  <a:gd name="connsiteX1" fmla="*/ 52778 w 52777"/>
                  <a:gd name="connsiteY1" fmla="*/ 57899 h 58535"/>
                  <a:gd name="connsiteX2" fmla="*/ 40060 w 52777"/>
                  <a:gd name="connsiteY2" fmla="*/ 57899 h 58535"/>
                  <a:gd name="connsiteX3" fmla="*/ 40060 w 52777"/>
                  <a:gd name="connsiteY3" fmla="*/ 50905 h 58535"/>
                  <a:gd name="connsiteX4" fmla="*/ 21619 w 52777"/>
                  <a:gd name="connsiteY4" fmla="*/ 58536 h 58535"/>
                  <a:gd name="connsiteX5" fmla="*/ 0 w 52777"/>
                  <a:gd name="connsiteY5" fmla="*/ 41366 h 58535"/>
                  <a:gd name="connsiteX6" fmla="*/ 24163 w 52777"/>
                  <a:gd name="connsiteY6" fmla="*/ 24198 h 58535"/>
                  <a:gd name="connsiteX7" fmla="*/ 38789 w 52777"/>
                  <a:gd name="connsiteY7" fmla="*/ 24198 h 58535"/>
                  <a:gd name="connsiteX8" fmla="*/ 38789 w 52777"/>
                  <a:gd name="connsiteY8" fmla="*/ 23562 h 58535"/>
                  <a:gd name="connsiteX9" fmla="*/ 24163 w 52777"/>
                  <a:gd name="connsiteY9" fmla="*/ 10844 h 58535"/>
                  <a:gd name="connsiteX10" fmla="*/ 6359 w 52777"/>
                  <a:gd name="connsiteY10" fmla="*/ 16567 h 58535"/>
                  <a:gd name="connsiteX11" fmla="*/ 1271 w 52777"/>
                  <a:gd name="connsiteY11" fmla="*/ 7029 h 58535"/>
                  <a:gd name="connsiteX12" fmla="*/ 25435 w 52777"/>
                  <a:gd name="connsiteY12" fmla="*/ 34 h 58535"/>
                  <a:gd name="connsiteX13" fmla="*/ 52778 w 52777"/>
                  <a:gd name="connsiteY13" fmla="*/ 24198 h 58535"/>
                  <a:gd name="connsiteX14" fmla="*/ 38789 w 52777"/>
                  <a:gd name="connsiteY14" fmla="*/ 40095 h 58535"/>
                  <a:gd name="connsiteX15" fmla="*/ 38789 w 52777"/>
                  <a:gd name="connsiteY15" fmla="*/ 33100 h 58535"/>
                  <a:gd name="connsiteX16" fmla="*/ 24799 w 52777"/>
                  <a:gd name="connsiteY16" fmla="*/ 33100 h 58535"/>
                  <a:gd name="connsiteX17" fmla="*/ 13353 w 52777"/>
                  <a:gd name="connsiteY17" fmla="*/ 40731 h 58535"/>
                  <a:gd name="connsiteX18" fmla="*/ 24163 w 52777"/>
                  <a:gd name="connsiteY18" fmla="*/ 48997 h 58535"/>
                  <a:gd name="connsiteX19" fmla="*/ 38789 w 52777"/>
                  <a:gd name="connsiteY19" fmla="*/ 40095 h 5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777" h="58535">
                    <a:moveTo>
                      <a:pt x="52778" y="24198"/>
                    </a:moveTo>
                    <a:lnTo>
                      <a:pt x="52778" y="57899"/>
                    </a:lnTo>
                    <a:lnTo>
                      <a:pt x="40060" y="57899"/>
                    </a:lnTo>
                    <a:lnTo>
                      <a:pt x="40060" y="50905"/>
                    </a:lnTo>
                    <a:cubicBezTo>
                      <a:pt x="36881" y="55992"/>
                      <a:pt x="30522" y="58536"/>
                      <a:pt x="21619" y="58536"/>
                    </a:cubicBezTo>
                    <a:cubicBezTo>
                      <a:pt x="8266" y="58536"/>
                      <a:pt x="0" y="51540"/>
                      <a:pt x="0" y="41366"/>
                    </a:cubicBezTo>
                    <a:cubicBezTo>
                      <a:pt x="0" y="31828"/>
                      <a:pt x="6359" y="24198"/>
                      <a:pt x="24163" y="24198"/>
                    </a:cubicBezTo>
                    <a:lnTo>
                      <a:pt x="38789" y="24198"/>
                    </a:lnTo>
                    <a:lnTo>
                      <a:pt x="38789" y="23562"/>
                    </a:lnTo>
                    <a:cubicBezTo>
                      <a:pt x="38789" y="15931"/>
                      <a:pt x="34337" y="10844"/>
                      <a:pt x="24163" y="10844"/>
                    </a:cubicBezTo>
                    <a:cubicBezTo>
                      <a:pt x="17804" y="10844"/>
                      <a:pt x="10810" y="12752"/>
                      <a:pt x="6359" y="16567"/>
                    </a:cubicBezTo>
                    <a:lnTo>
                      <a:pt x="1271" y="7029"/>
                    </a:lnTo>
                    <a:cubicBezTo>
                      <a:pt x="7630" y="2578"/>
                      <a:pt x="16533" y="34"/>
                      <a:pt x="25435" y="34"/>
                    </a:cubicBezTo>
                    <a:cubicBezTo>
                      <a:pt x="43240" y="-602"/>
                      <a:pt x="52778" y="7665"/>
                      <a:pt x="52778" y="24198"/>
                    </a:cubicBezTo>
                    <a:close/>
                    <a:moveTo>
                      <a:pt x="38789" y="40095"/>
                    </a:moveTo>
                    <a:lnTo>
                      <a:pt x="38789" y="33100"/>
                    </a:lnTo>
                    <a:lnTo>
                      <a:pt x="24799" y="33100"/>
                    </a:lnTo>
                    <a:cubicBezTo>
                      <a:pt x="15897" y="33100"/>
                      <a:pt x="13353" y="36280"/>
                      <a:pt x="13353" y="40731"/>
                    </a:cubicBezTo>
                    <a:cubicBezTo>
                      <a:pt x="13353" y="45818"/>
                      <a:pt x="17169" y="48997"/>
                      <a:pt x="24163" y="48997"/>
                    </a:cubicBezTo>
                    <a:cubicBezTo>
                      <a:pt x="31158" y="48997"/>
                      <a:pt x="36881" y="45818"/>
                      <a:pt x="38789" y="4009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BF74F5EB-05F3-7E1E-7C18-F6ADEFAB51FB}"/>
                  </a:ext>
                </a:extLst>
              </p:cNvPr>
              <p:cNvSpPr/>
              <p:nvPr/>
            </p:nvSpPr>
            <p:spPr>
              <a:xfrm>
                <a:off x="9140402" y="6470098"/>
                <a:ext cx="41968" cy="71854"/>
              </a:xfrm>
              <a:custGeom>
                <a:avLst/>
                <a:gdLst>
                  <a:gd name="connsiteX0" fmla="*/ 41968 w 41968"/>
                  <a:gd name="connsiteY0" fmla="*/ 68039 h 71854"/>
                  <a:gd name="connsiteX1" fmla="*/ 29250 w 41968"/>
                  <a:gd name="connsiteY1" fmla="*/ 71855 h 71854"/>
                  <a:gd name="connsiteX2" fmla="*/ 9538 w 41968"/>
                  <a:gd name="connsiteY2" fmla="*/ 52142 h 71854"/>
                  <a:gd name="connsiteX3" fmla="*/ 9538 w 41968"/>
                  <a:gd name="connsiteY3" fmla="*/ 24163 h 71854"/>
                  <a:gd name="connsiteX4" fmla="*/ 0 w 41968"/>
                  <a:gd name="connsiteY4" fmla="*/ 24163 h 71854"/>
                  <a:gd name="connsiteX5" fmla="*/ 0 w 41968"/>
                  <a:gd name="connsiteY5" fmla="*/ 13353 h 71854"/>
                  <a:gd name="connsiteX6" fmla="*/ 9538 w 41968"/>
                  <a:gd name="connsiteY6" fmla="*/ 13353 h 71854"/>
                  <a:gd name="connsiteX7" fmla="*/ 9538 w 41968"/>
                  <a:gd name="connsiteY7" fmla="*/ 0 h 71854"/>
                  <a:gd name="connsiteX8" fmla="*/ 22892 w 41968"/>
                  <a:gd name="connsiteY8" fmla="*/ 0 h 71854"/>
                  <a:gd name="connsiteX9" fmla="*/ 22892 w 41968"/>
                  <a:gd name="connsiteY9" fmla="*/ 13353 h 71854"/>
                  <a:gd name="connsiteX10" fmla="*/ 38153 w 41968"/>
                  <a:gd name="connsiteY10" fmla="*/ 13353 h 71854"/>
                  <a:gd name="connsiteX11" fmla="*/ 38153 w 41968"/>
                  <a:gd name="connsiteY11" fmla="*/ 24163 h 71854"/>
                  <a:gd name="connsiteX12" fmla="*/ 22892 w 41968"/>
                  <a:gd name="connsiteY12" fmla="*/ 24163 h 71854"/>
                  <a:gd name="connsiteX13" fmla="*/ 22892 w 41968"/>
                  <a:gd name="connsiteY13" fmla="*/ 51506 h 71854"/>
                  <a:gd name="connsiteX14" fmla="*/ 31158 w 41968"/>
                  <a:gd name="connsiteY14" fmla="*/ 60409 h 71854"/>
                  <a:gd name="connsiteX15" fmla="*/ 38789 w 41968"/>
                  <a:gd name="connsiteY15" fmla="*/ 57865 h 71854"/>
                  <a:gd name="connsiteX16" fmla="*/ 41968 w 41968"/>
                  <a:gd name="connsiteY16" fmla="*/ 68039 h 71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968" h="71854">
                    <a:moveTo>
                      <a:pt x="41968" y="68039"/>
                    </a:moveTo>
                    <a:cubicBezTo>
                      <a:pt x="38789" y="70583"/>
                      <a:pt x="33702" y="71855"/>
                      <a:pt x="29250" y="71855"/>
                    </a:cubicBezTo>
                    <a:cubicBezTo>
                      <a:pt x="16533" y="71855"/>
                      <a:pt x="9538" y="64860"/>
                      <a:pt x="9538" y="52142"/>
                    </a:cubicBezTo>
                    <a:lnTo>
                      <a:pt x="9538" y="24163"/>
                    </a:lnTo>
                    <a:lnTo>
                      <a:pt x="0" y="24163"/>
                    </a:lnTo>
                    <a:lnTo>
                      <a:pt x="0" y="13353"/>
                    </a:lnTo>
                    <a:lnTo>
                      <a:pt x="9538" y="13353"/>
                    </a:lnTo>
                    <a:lnTo>
                      <a:pt x="9538" y="0"/>
                    </a:lnTo>
                    <a:lnTo>
                      <a:pt x="22892" y="0"/>
                    </a:lnTo>
                    <a:lnTo>
                      <a:pt x="22892" y="13353"/>
                    </a:lnTo>
                    <a:lnTo>
                      <a:pt x="38153" y="13353"/>
                    </a:lnTo>
                    <a:lnTo>
                      <a:pt x="38153" y="24163"/>
                    </a:lnTo>
                    <a:lnTo>
                      <a:pt x="22892" y="24163"/>
                    </a:lnTo>
                    <a:lnTo>
                      <a:pt x="22892" y="51506"/>
                    </a:lnTo>
                    <a:cubicBezTo>
                      <a:pt x="22892" y="57229"/>
                      <a:pt x="25435" y="60409"/>
                      <a:pt x="31158" y="60409"/>
                    </a:cubicBezTo>
                    <a:cubicBezTo>
                      <a:pt x="33702" y="60409"/>
                      <a:pt x="36881" y="59773"/>
                      <a:pt x="38789" y="57865"/>
                    </a:cubicBezTo>
                    <a:lnTo>
                      <a:pt x="41968" y="68039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B3467E59-EDAE-468E-FA52-65D41152DBE9}"/>
                  </a:ext>
                </a:extLst>
              </p:cNvPr>
              <p:cNvSpPr/>
              <p:nvPr/>
            </p:nvSpPr>
            <p:spPr>
              <a:xfrm>
                <a:off x="9224975" y="6465647"/>
                <a:ext cx="74397" cy="75033"/>
              </a:xfrm>
              <a:custGeom>
                <a:avLst/>
                <a:gdLst>
                  <a:gd name="connsiteX0" fmla="*/ 0 w 74397"/>
                  <a:gd name="connsiteY0" fmla="*/ 0 h 75033"/>
                  <a:gd name="connsiteX1" fmla="*/ 33066 w 74397"/>
                  <a:gd name="connsiteY1" fmla="*/ 0 h 75033"/>
                  <a:gd name="connsiteX2" fmla="*/ 74398 w 74397"/>
                  <a:gd name="connsiteY2" fmla="*/ 37517 h 75033"/>
                  <a:gd name="connsiteX3" fmla="*/ 33066 w 74397"/>
                  <a:gd name="connsiteY3" fmla="*/ 75034 h 75033"/>
                  <a:gd name="connsiteX4" fmla="*/ 0 w 74397"/>
                  <a:gd name="connsiteY4" fmla="*/ 75034 h 75033"/>
                  <a:gd name="connsiteX5" fmla="*/ 0 w 74397"/>
                  <a:gd name="connsiteY5" fmla="*/ 0 h 75033"/>
                  <a:gd name="connsiteX6" fmla="*/ 32430 w 74397"/>
                  <a:gd name="connsiteY6" fmla="*/ 63589 h 75033"/>
                  <a:gd name="connsiteX7" fmla="*/ 60409 w 74397"/>
                  <a:gd name="connsiteY7" fmla="*/ 37517 h 75033"/>
                  <a:gd name="connsiteX8" fmla="*/ 32430 w 74397"/>
                  <a:gd name="connsiteY8" fmla="*/ 11446 h 75033"/>
                  <a:gd name="connsiteX9" fmla="*/ 13989 w 74397"/>
                  <a:gd name="connsiteY9" fmla="*/ 11446 h 75033"/>
                  <a:gd name="connsiteX10" fmla="*/ 13989 w 74397"/>
                  <a:gd name="connsiteY10" fmla="*/ 63589 h 75033"/>
                  <a:gd name="connsiteX11" fmla="*/ 32430 w 74397"/>
                  <a:gd name="connsiteY11" fmla="*/ 63589 h 75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397" h="75033">
                    <a:moveTo>
                      <a:pt x="0" y="0"/>
                    </a:moveTo>
                    <a:lnTo>
                      <a:pt x="33066" y="0"/>
                    </a:lnTo>
                    <a:cubicBezTo>
                      <a:pt x="57865" y="0"/>
                      <a:pt x="74398" y="15261"/>
                      <a:pt x="74398" y="37517"/>
                    </a:cubicBezTo>
                    <a:cubicBezTo>
                      <a:pt x="74398" y="60409"/>
                      <a:pt x="57865" y="75034"/>
                      <a:pt x="33066" y="75034"/>
                    </a:cubicBezTo>
                    <a:lnTo>
                      <a:pt x="0" y="75034"/>
                    </a:lnTo>
                    <a:lnTo>
                      <a:pt x="0" y="0"/>
                    </a:lnTo>
                    <a:close/>
                    <a:moveTo>
                      <a:pt x="32430" y="63589"/>
                    </a:moveTo>
                    <a:cubicBezTo>
                      <a:pt x="49598" y="63589"/>
                      <a:pt x="60409" y="53414"/>
                      <a:pt x="60409" y="37517"/>
                    </a:cubicBezTo>
                    <a:cubicBezTo>
                      <a:pt x="60409" y="21620"/>
                      <a:pt x="49598" y="11446"/>
                      <a:pt x="32430" y="11446"/>
                    </a:cubicBezTo>
                    <a:lnTo>
                      <a:pt x="13989" y="11446"/>
                    </a:lnTo>
                    <a:lnTo>
                      <a:pt x="13989" y="63589"/>
                    </a:lnTo>
                    <a:lnTo>
                      <a:pt x="32430" y="63589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A250309C-AE1B-04A3-DFEA-1B35FC2E1DCC}"/>
                  </a:ext>
                </a:extLst>
              </p:cNvPr>
              <p:cNvSpPr/>
              <p:nvPr/>
            </p:nvSpPr>
            <p:spPr>
              <a:xfrm>
                <a:off x="9313363" y="6482816"/>
                <a:ext cx="33065" cy="57865"/>
              </a:xfrm>
              <a:custGeom>
                <a:avLst/>
                <a:gdLst>
                  <a:gd name="connsiteX0" fmla="*/ 33066 w 33065"/>
                  <a:gd name="connsiteY0" fmla="*/ 0 h 57865"/>
                  <a:gd name="connsiteX1" fmla="*/ 33066 w 33065"/>
                  <a:gd name="connsiteY1" fmla="*/ 12718 h 57865"/>
                  <a:gd name="connsiteX2" fmla="*/ 29886 w 33065"/>
                  <a:gd name="connsiteY2" fmla="*/ 12082 h 57865"/>
                  <a:gd name="connsiteX3" fmla="*/ 13353 w 33065"/>
                  <a:gd name="connsiteY3" fmla="*/ 29886 h 57865"/>
                  <a:gd name="connsiteX4" fmla="*/ 13353 w 33065"/>
                  <a:gd name="connsiteY4" fmla="*/ 57865 h 57865"/>
                  <a:gd name="connsiteX5" fmla="*/ 0 w 33065"/>
                  <a:gd name="connsiteY5" fmla="*/ 57865 h 57865"/>
                  <a:gd name="connsiteX6" fmla="*/ 0 w 33065"/>
                  <a:gd name="connsiteY6" fmla="*/ 0 h 57865"/>
                  <a:gd name="connsiteX7" fmla="*/ 12718 w 33065"/>
                  <a:gd name="connsiteY7" fmla="*/ 0 h 57865"/>
                  <a:gd name="connsiteX8" fmla="*/ 12718 w 33065"/>
                  <a:gd name="connsiteY8" fmla="*/ 8266 h 57865"/>
                  <a:gd name="connsiteX9" fmla="*/ 33066 w 33065"/>
                  <a:gd name="connsiteY9" fmla="*/ 0 h 5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65" h="57865">
                    <a:moveTo>
                      <a:pt x="33066" y="0"/>
                    </a:moveTo>
                    <a:lnTo>
                      <a:pt x="33066" y="12718"/>
                    </a:lnTo>
                    <a:cubicBezTo>
                      <a:pt x="31794" y="12718"/>
                      <a:pt x="31158" y="12082"/>
                      <a:pt x="29886" y="12082"/>
                    </a:cubicBezTo>
                    <a:cubicBezTo>
                      <a:pt x="19712" y="12082"/>
                      <a:pt x="13353" y="18441"/>
                      <a:pt x="13353" y="29886"/>
                    </a:cubicBezTo>
                    <a:lnTo>
                      <a:pt x="13353" y="57865"/>
                    </a:lnTo>
                    <a:lnTo>
                      <a:pt x="0" y="57865"/>
                    </a:lnTo>
                    <a:lnTo>
                      <a:pt x="0" y="0"/>
                    </a:lnTo>
                    <a:lnTo>
                      <a:pt x="12718" y="0"/>
                    </a:lnTo>
                    <a:lnTo>
                      <a:pt x="12718" y="8266"/>
                    </a:lnTo>
                    <a:cubicBezTo>
                      <a:pt x="16533" y="3179"/>
                      <a:pt x="23527" y="0"/>
                      <a:pt x="33066" y="0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58081C0-5FED-5849-5E92-B2CC06771EAE}"/>
                  </a:ext>
                </a:extLst>
              </p:cNvPr>
              <p:cNvSpPr/>
              <p:nvPr/>
            </p:nvSpPr>
            <p:spPr>
              <a:xfrm>
                <a:off x="9355966" y="6458016"/>
                <a:ext cx="17805" cy="83300"/>
              </a:xfrm>
              <a:custGeom>
                <a:avLst/>
                <a:gdLst>
                  <a:gd name="connsiteX0" fmla="*/ 0 w 17805"/>
                  <a:gd name="connsiteY0" fmla="*/ 8267 h 83300"/>
                  <a:gd name="connsiteX1" fmla="*/ 8903 w 17805"/>
                  <a:gd name="connsiteY1" fmla="*/ 0 h 83300"/>
                  <a:gd name="connsiteX2" fmla="*/ 17805 w 17805"/>
                  <a:gd name="connsiteY2" fmla="*/ 7631 h 83300"/>
                  <a:gd name="connsiteX3" fmla="*/ 8903 w 17805"/>
                  <a:gd name="connsiteY3" fmla="*/ 15897 h 83300"/>
                  <a:gd name="connsiteX4" fmla="*/ 0 w 17805"/>
                  <a:gd name="connsiteY4" fmla="*/ 8267 h 83300"/>
                  <a:gd name="connsiteX5" fmla="*/ 1908 w 17805"/>
                  <a:gd name="connsiteY5" fmla="*/ 25435 h 83300"/>
                  <a:gd name="connsiteX6" fmla="*/ 15261 w 17805"/>
                  <a:gd name="connsiteY6" fmla="*/ 25435 h 83300"/>
                  <a:gd name="connsiteX7" fmla="*/ 15261 w 17805"/>
                  <a:gd name="connsiteY7" fmla="*/ 83300 h 83300"/>
                  <a:gd name="connsiteX8" fmla="*/ 1908 w 17805"/>
                  <a:gd name="connsiteY8" fmla="*/ 83300 h 83300"/>
                  <a:gd name="connsiteX9" fmla="*/ 1908 w 17805"/>
                  <a:gd name="connsiteY9" fmla="*/ 25435 h 83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805" h="83300">
                    <a:moveTo>
                      <a:pt x="0" y="8267"/>
                    </a:moveTo>
                    <a:cubicBezTo>
                      <a:pt x="0" y="3816"/>
                      <a:pt x="3815" y="0"/>
                      <a:pt x="8903" y="0"/>
                    </a:cubicBezTo>
                    <a:cubicBezTo>
                      <a:pt x="13989" y="0"/>
                      <a:pt x="17805" y="3179"/>
                      <a:pt x="17805" y="7631"/>
                    </a:cubicBezTo>
                    <a:cubicBezTo>
                      <a:pt x="17805" y="12082"/>
                      <a:pt x="13989" y="15897"/>
                      <a:pt x="8903" y="15897"/>
                    </a:cubicBezTo>
                    <a:cubicBezTo>
                      <a:pt x="3815" y="15897"/>
                      <a:pt x="0" y="12718"/>
                      <a:pt x="0" y="8267"/>
                    </a:cubicBezTo>
                    <a:close/>
                    <a:moveTo>
                      <a:pt x="1908" y="25435"/>
                    </a:moveTo>
                    <a:lnTo>
                      <a:pt x="15261" y="25435"/>
                    </a:lnTo>
                    <a:lnTo>
                      <a:pt x="15261" y="83300"/>
                    </a:lnTo>
                    <a:lnTo>
                      <a:pt x="1908" y="83300"/>
                    </a:lnTo>
                    <a:lnTo>
                      <a:pt x="1908" y="25435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1D94D0-30B6-DA36-EB39-5D62C5D58E30}"/>
                  </a:ext>
                </a:extLst>
              </p:cNvPr>
              <p:cNvSpPr/>
              <p:nvPr/>
            </p:nvSpPr>
            <p:spPr>
              <a:xfrm>
                <a:off x="9379494" y="6483452"/>
                <a:ext cx="63588" cy="57865"/>
              </a:xfrm>
              <a:custGeom>
                <a:avLst/>
                <a:gdLst>
                  <a:gd name="connsiteX0" fmla="*/ 63588 w 63588"/>
                  <a:gd name="connsiteY0" fmla="*/ 0 h 57865"/>
                  <a:gd name="connsiteX1" fmla="*/ 38789 w 63588"/>
                  <a:gd name="connsiteY1" fmla="*/ 57865 h 57865"/>
                  <a:gd name="connsiteX2" fmla="*/ 24800 w 63588"/>
                  <a:gd name="connsiteY2" fmla="*/ 57865 h 57865"/>
                  <a:gd name="connsiteX3" fmla="*/ 0 w 63588"/>
                  <a:gd name="connsiteY3" fmla="*/ 0 h 57865"/>
                  <a:gd name="connsiteX4" fmla="*/ 13990 w 63588"/>
                  <a:gd name="connsiteY4" fmla="*/ 0 h 57865"/>
                  <a:gd name="connsiteX5" fmla="*/ 31794 w 63588"/>
                  <a:gd name="connsiteY5" fmla="*/ 42605 h 57865"/>
                  <a:gd name="connsiteX6" fmla="*/ 50235 w 63588"/>
                  <a:gd name="connsiteY6" fmla="*/ 0 h 57865"/>
                  <a:gd name="connsiteX7" fmla="*/ 63588 w 63588"/>
                  <a:gd name="connsiteY7" fmla="*/ 0 h 5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588" h="57865">
                    <a:moveTo>
                      <a:pt x="63588" y="0"/>
                    </a:moveTo>
                    <a:lnTo>
                      <a:pt x="38789" y="57865"/>
                    </a:lnTo>
                    <a:lnTo>
                      <a:pt x="24800" y="57865"/>
                    </a:lnTo>
                    <a:lnTo>
                      <a:pt x="0" y="0"/>
                    </a:lnTo>
                    <a:lnTo>
                      <a:pt x="13990" y="0"/>
                    </a:lnTo>
                    <a:lnTo>
                      <a:pt x="31794" y="42605"/>
                    </a:lnTo>
                    <a:lnTo>
                      <a:pt x="50235" y="0"/>
                    </a:lnTo>
                    <a:lnTo>
                      <a:pt x="63588" y="0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3ECEC9F2-572B-C044-42E3-CC5393E8EC86}"/>
                  </a:ext>
                </a:extLst>
              </p:cNvPr>
              <p:cNvSpPr/>
              <p:nvPr/>
            </p:nvSpPr>
            <p:spPr>
              <a:xfrm>
                <a:off x="9444990" y="6483452"/>
                <a:ext cx="59137" cy="59137"/>
              </a:xfrm>
              <a:custGeom>
                <a:avLst/>
                <a:gdLst>
                  <a:gd name="connsiteX0" fmla="*/ 59137 w 59137"/>
                  <a:gd name="connsiteY0" fmla="*/ 33702 h 59137"/>
                  <a:gd name="connsiteX1" fmla="*/ 13989 w 59137"/>
                  <a:gd name="connsiteY1" fmla="*/ 33702 h 59137"/>
                  <a:gd name="connsiteX2" fmla="*/ 32430 w 59137"/>
                  <a:gd name="connsiteY2" fmla="*/ 47691 h 59137"/>
                  <a:gd name="connsiteX3" fmla="*/ 48327 w 59137"/>
                  <a:gd name="connsiteY3" fmla="*/ 41332 h 59137"/>
                  <a:gd name="connsiteX4" fmla="*/ 55321 w 59137"/>
                  <a:gd name="connsiteY4" fmla="*/ 49599 h 59137"/>
                  <a:gd name="connsiteX5" fmla="*/ 31794 w 59137"/>
                  <a:gd name="connsiteY5" fmla="*/ 59137 h 59137"/>
                  <a:gd name="connsiteX6" fmla="*/ 0 w 59137"/>
                  <a:gd name="connsiteY6" fmla="*/ 29250 h 59137"/>
                  <a:gd name="connsiteX7" fmla="*/ 29886 w 59137"/>
                  <a:gd name="connsiteY7" fmla="*/ 0 h 59137"/>
                  <a:gd name="connsiteX8" fmla="*/ 59137 w 59137"/>
                  <a:gd name="connsiteY8" fmla="*/ 29887 h 59137"/>
                  <a:gd name="connsiteX9" fmla="*/ 59137 w 59137"/>
                  <a:gd name="connsiteY9" fmla="*/ 33702 h 59137"/>
                  <a:gd name="connsiteX10" fmla="*/ 13353 w 59137"/>
                  <a:gd name="connsiteY10" fmla="*/ 24164 h 59137"/>
                  <a:gd name="connsiteX11" fmla="*/ 46420 w 59137"/>
                  <a:gd name="connsiteY11" fmla="*/ 24164 h 59137"/>
                  <a:gd name="connsiteX12" fmla="*/ 29886 w 59137"/>
                  <a:gd name="connsiteY12" fmla="*/ 10174 h 59137"/>
                  <a:gd name="connsiteX13" fmla="*/ 13353 w 59137"/>
                  <a:gd name="connsiteY13" fmla="*/ 24164 h 5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9137" h="59137">
                    <a:moveTo>
                      <a:pt x="59137" y="33702"/>
                    </a:moveTo>
                    <a:lnTo>
                      <a:pt x="13989" y="33702"/>
                    </a:lnTo>
                    <a:cubicBezTo>
                      <a:pt x="15897" y="41968"/>
                      <a:pt x="22892" y="47691"/>
                      <a:pt x="32430" y="47691"/>
                    </a:cubicBezTo>
                    <a:cubicBezTo>
                      <a:pt x="38789" y="47691"/>
                      <a:pt x="43876" y="45784"/>
                      <a:pt x="48327" y="41332"/>
                    </a:cubicBezTo>
                    <a:lnTo>
                      <a:pt x="55321" y="49599"/>
                    </a:lnTo>
                    <a:cubicBezTo>
                      <a:pt x="50235" y="55958"/>
                      <a:pt x="41968" y="59137"/>
                      <a:pt x="31794" y="59137"/>
                    </a:cubicBezTo>
                    <a:cubicBezTo>
                      <a:pt x="12718" y="59137"/>
                      <a:pt x="0" y="46420"/>
                      <a:pt x="0" y="29250"/>
                    </a:cubicBezTo>
                    <a:cubicBezTo>
                      <a:pt x="0" y="12082"/>
                      <a:pt x="12718" y="0"/>
                      <a:pt x="29886" y="0"/>
                    </a:cubicBezTo>
                    <a:cubicBezTo>
                      <a:pt x="47055" y="0"/>
                      <a:pt x="59137" y="12082"/>
                      <a:pt x="59137" y="29887"/>
                    </a:cubicBezTo>
                    <a:cubicBezTo>
                      <a:pt x="59137" y="30523"/>
                      <a:pt x="59137" y="32430"/>
                      <a:pt x="59137" y="33702"/>
                    </a:cubicBezTo>
                    <a:close/>
                    <a:moveTo>
                      <a:pt x="13353" y="24164"/>
                    </a:moveTo>
                    <a:lnTo>
                      <a:pt x="46420" y="24164"/>
                    </a:lnTo>
                    <a:cubicBezTo>
                      <a:pt x="45147" y="15897"/>
                      <a:pt x="38789" y="10174"/>
                      <a:pt x="29886" y="10174"/>
                    </a:cubicBezTo>
                    <a:cubicBezTo>
                      <a:pt x="20984" y="10174"/>
                      <a:pt x="14626" y="15897"/>
                      <a:pt x="13353" y="24164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260B94A4-C150-A77F-6850-6FC7EA793EE8}"/>
                  </a:ext>
                </a:extLst>
              </p:cNvPr>
              <p:cNvSpPr/>
              <p:nvPr/>
            </p:nvSpPr>
            <p:spPr>
              <a:xfrm>
                <a:off x="9510486" y="6483452"/>
                <a:ext cx="50870" cy="59137"/>
              </a:xfrm>
              <a:custGeom>
                <a:avLst/>
                <a:gdLst>
                  <a:gd name="connsiteX0" fmla="*/ 0 w 50870"/>
                  <a:gd name="connsiteY0" fmla="*/ 52143 h 59137"/>
                  <a:gd name="connsiteX1" fmla="*/ 5087 w 50870"/>
                  <a:gd name="connsiteY1" fmla="*/ 41968 h 59137"/>
                  <a:gd name="connsiteX2" fmla="*/ 25435 w 50870"/>
                  <a:gd name="connsiteY2" fmla="*/ 47691 h 59137"/>
                  <a:gd name="connsiteX3" fmla="*/ 37516 w 50870"/>
                  <a:gd name="connsiteY3" fmla="*/ 41332 h 59137"/>
                  <a:gd name="connsiteX4" fmla="*/ 1907 w 50870"/>
                  <a:gd name="connsiteY4" fmla="*/ 17805 h 59137"/>
                  <a:gd name="connsiteX5" fmla="*/ 27342 w 50870"/>
                  <a:gd name="connsiteY5" fmla="*/ 0 h 59137"/>
                  <a:gd name="connsiteX6" fmla="*/ 48963 w 50870"/>
                  <a:gd name="connsiteY6" fmla="*/ 5087 h 59137"/>
                  <a:gd name="connsiteX7" fmla="*/ 43875 w 50870"/>
                  <a:gd name="connsiteY7" fmla="*/ 15261 h 59137"/>
                  <a:gd name="connsiteX8" fmla="*/ 27342 w 50870"/>
                  <a:gd name="connsiteY8" fmla="*/ 10810 h 59137"/>
                  <a:gd name="connsiteX9" fmla="*/ 15261 w 50870"/>
                  <a:gd name="connsiteY9" fmla="*/ 17169 h 59137"/>
                  <a:gd name="connsiteX10" fmla="*/ 50871 w 50870"/>
                  <a:gd name="connsiteY10" fmla="*/ 41332 h 59137"/>
                  <a:gd name="connsiteX11" fmla="*/ 24799 w 50870"/>
                  <a:gd name="connsiteY11" fmla="*/ 59137 h 59137"/>
                  <a:gd name="connsiteX12" fmla="*/ 0 w 50870"/>
                  <a:gd name="connsiteY12" fmla="*/ 52143 h 5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870" h="59137">
                    <a:moveTo>
                      <a:pt x="0" y="52143"/>
                    </a:moveTo>
                    <a:lnTo>
                      <a:pt x="5087" y="41968"/>
                    </a:lnTo>
                    <a:cubicBezTo>
                      <a:pt x="10174" y="45147"/>
                      <a:pt x="17804" y="47691"/>
                      <a:pt x="25435" y="47691"/>
                    </a:cubicBezTo>
                    <a:cubicBezTo>
                      <a:pt x="33701" y="47691"/>
                      <a:pt x="37516" y="45147"/>
                      <a:pt x="37516" y="41332"/>
                    </a:cubicBezTo>
                    <a:cubicBezTo>
                      <a:pt x="37516" y="30523"/>
                      <a:pt x="1907" y="40697"/>
                      <a:pt x="1907" y="17805"/>
                    </a:cubicBezTo>
                    <a:cubicBezTo>
                      <a:pt x="1907" y="6995"/>
                      <a:pt x="11445" y="0"/>
                      <a:pt x="27342" y="0"/>
                    </a:cubicBezTo>
                    <a:cubicBezTo>
                      <a:pt x="34974" y="0"/>
                      <a:pt x="43875" y="1908"/>
                      <a:pt x="48963" y="5087"/>
                    </a:cubicBezTo>
                    <a:lnTo>
                      <a:pt x="43875" y="15261"/>
                    </a:lnTo>
                    <a:cubicBezTo>
                      <a:pt x="38153" y="12082"/>
                      <a:pt x="33066" y="10810"/>
                      <a:pt x="27342" y="10810"/>
                    </a:cubicBezTo>
                    <a:cubicBezTo>
                      <a:pt x="19076" y="10810"/>
                      <a:pt x="15261" y="13354"/>
                      <a:pt x="15261" y="17169"/>
                    </a:cubicBezTo>
                    <a:cubicBezTo>
                      <a:pt x="15261" y="28615"/>
                      <a:pt x="50871" y="18441"/>
                      <a:pt x="50871" y="41332"/>
                    </a:cubicBezTo>
                    <a:cubicBezTo>
                      <a:pt x="50871" y="52143"/>
                      <a:pt x="40696" y="59137"/>
                      <a:pt x="24799" y="59137"/>
                    </a:cubicBezTo>
                    <a:cubicBezTo>
                      <a:pt x="14625" y="58502"/>
                      <a:pt x="5087" y="55958"/>
                      <a:pt x="0" y="52143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6A1FBC61-CA3A-603A-E47D-F0BB4869E472}"/>
                  </a:ext>
                </a:extLst>
              </p:cNvPr>
              <p:cNvSpPr/>
              <p:nvPr/>
            </p:nvSpPr>
            <p:spPr>
              <a:xfrm>
                <a:off x="9603960" y="6465647"/>
                <a:ext cx="67403" cy="75669"/>
              </a:xfrm>
              <a:custGeom>
                <a:avLst/>
                <a:gdLst>
                  <a:gd name="connsiteX0" fmla="*/ 67403 w 67403"/>
                  <a:gd name="connsiteY0" fmla="*/ 0 h 75669"/>
                  <a:gd name="connsiteX1" fmla="*/ 67403 w 67403"/>
                  <a:gd name="connsiteY1" fmla="*/ 75670 h 75669"/>
                  <a:gd name="connsiteX2" fmla="*/ 53414 w 67403"/>
                  <a:gd name="connsiteY2" fmla="*/ 75670 h 75669"/>
                  <a:gd name="connsiteX3" fmla="*/ 53414 w 67403"/>
                  <a:gd name="connsiteY3" fmla="*/ 43240 h 75669"/>
                  <a:gd name="connsiteX4" fmla="*/ 13989 w 67403"/>
                  <a:gd name="connsiteY4" fmla="*/ 43240 h 75669"/>
                  <a:gd name="connsiteX5" fmla="*/ 13989 w 67403"/>
                  <a:gd name="connsiteY5" fmla="*/ 75670 h 75669"/>
                  <a:gd name="connsiteX6" fmla="*/ 0 w 67403"/>
                  <a:gd name="connsiteY6" fmla="*/ 75670 h 75669"/>
                  <a:gd name="connsiteX7" fmla="*/ 0 w 67403"/>
                  <a:gd name="connsiteY7" fmla="*/ 0 h 75669"/>
                  <a:gd name="connsiteX8" fmla="*/ 13989 w 67403"/>
                  <a:gd name="connsiteY8" fmla="*/ 0 h 75669"/>
                  <a:gd name="connsiteX9" fmla="*/ 13989 w 67403"/>
                  <a:gd name="connsiteY9" fmla="*/ 31158 h 75669"/>
                  <a:gd name="connsiteX10" fmla="*/ 53414 w 67403"/>
                  <a:gd name="connsiteY10" fmla="*/ 31158 h 75669"/>
                  <a:gd name="connsiteX11" fmla="*/ 53414 w 67403"/>
                  <a:gd name="connsiteY11" fmla="*/ 0 h 75669"/>
                  <a:gd name="connsiteX12" fmla="*/ 67403 w 67403"/>
                  <a:gd name="connsiteY12" fmla="*/ 0 h 75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403" h="75669">
                    <a:moveTo>
                      <a:pt x="67403" y="0"/>
                    </a:moveTo>
                    <a:lnTo>
                      <a:pt x="67403" y="75670"/>
                    </a:lnTo>
                    <a:lnTo>
                      <a:pt x="53414" y="75670"/>
                    </a:lnTo>
                    <a:lnTo>
                      <a:pt x="53414" y="43240"/>
                    </a:lnTo>
                    <a:lnTo>
                      <a:pt x="13989" y="43240"/>
                    </a:lnTo>
                    <a:lnTo>
                      <a:pt x="13989" y="75670"/>
                    </a:lnTo>
                    <a:lnTo>
                      <a:pt x="0" y="75670"/>
                    </a:lnTo>
                    <a:lnTo>
                      <a:pt x="0" y="0"/>
                    </a:lnTo>
                    <a:lnTo>
                      <a:pt x="13989" y="0"/>
                    </a:lnTo>
                    <a:lnTo>
                      <a:pt x="13989" y="31158"/>
                    </a:lnTo>
                    <a:lnTo>
                      <a:pt x="53414" y="31158"/>
                    </a:lnTo>
                    <a:lnTo>
                      <a:pt x="53414" y="0"/>
                    </a:lnTo>
                    <a:lnTo>
                      <a:pt x="67403" y="0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7612E46B-348D-4FFA-2D26-29ED325060C7}"/>
                  </a:ext>
                </a:extLst>
              </p:cNvPr>
              <p:cNvSpPr/>
              <p:nvPr/>
            </p:nvSpPr>
            <p:spPr>
              <a:xfrm>
                <a:off x="9689804" y="6483452"/>
                <a:ext cx="55957" cy="58501"/>
              </a:xfrm>
              <a:custGeom>
                <a:avLst/>
                <a:gdLst>
                  <a:gd name="connsiteX0" fmla="*/ 55958 w 55957"/>
                  <a:gd name="connsiteY0" fmla="*/ 0 h 58501"/>
                  <a:gd name="connsiteX1" fmla="*/ 55958 w 55957"/>
                  <a:gd name="connsiteY1" fmla="*/ 57865 h 58501"/>
                  <a:gd name="connsiteX2" fmla="*/ 43240 w 55957"/>
                  <a:gd name="connsiteY2" fmla="*/ 57865 h 58501"/>
                  <a:gd name="connsiteX3" fmla="*/ 43240 w 55957"/>
                  <a:gd name="connsiteY3" fmla="*/ 50235 h 58501"/>
                  <a:gd name="connsiteX4" fmla="*/ 24800 w 55957"/>
                  <a:gd name="connsiteY4" fmla="*/ 58502 h 58501"/>
                  <a:gd name="connsiteX5" fmla="*/ 0 w 55957"/>
                  <a:gd name="connsiteY5" fmla="*/ 33066 h 58501"/>
                  <a:gd name="connsiteX6" fmla="*/ 0 w 55957"/>
                  <a:gd name="connsiteY6" fmla="*/ 0 h 58501"/>
                  <a:gd name="connsiteX7" fmla="*/ 13353 w 55957"/>
                  <a:gd name="connsiteY7" fmla="*/ 0 h 58501"/>
                  <a:gd name="connsiteX8" fmla="*/ 13353 w 55957"/>
                  <a:gd name="connsiteY8" fmla="*/ 31158 h 58501"/>
                  <a:gd name="connsiteX9" fmla="*/ 26707 w 55957"/>
                  <a:gd name="connsiteY9" fmla="*/ 46420 h 58501"/>
                  <a:gd name="connsiteX10" fmla="*/ 42604 w 55957"/>
                  <a:gd name="connsiteY10" fmla="*/ 29250 h 58501"/>
                  <a:gd name="connsiteX11" fmla="*/ 42604 w 55957"/>
                  <a:gd name="connsiteY11" fmla="*/ 0 h 58501"/>
                  <a:gd name="connsiteX12" fmla="*/ 55958 w 55957"/>
                  <a:gd name="connsiteY12" fmla="*/ 0 h 58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957" h="58501">
                    <a:moveTo>
                      <a:pt x="55958" y="0"/>
                    </a:moveTo>
                    <a:lnTo>
                      <a:pt x="55958" y="57865"/>
                    </a:lnTo>
                    <a:lnTo>
                      <a:pt x="43240" y="57865"/>
                    </a:lnTo>
                    <a:lnTo>
                      <a:pt x="43240" y="50235"/>
                    </a:lnTo>
                    <a:cubicBezTo>
                      <a:pt x="38789" y="55322"/>
                      <a:pt x="31794" y="58502"/>
                      <a:pt x="24800" y="58502"/>
                    </a:cubicBezTo>
                    <a:cubicBezTo>
                      <a:pt x="10174" y="58502"/>
                      <a:pt x="0" y="50235"/>
                      <a:pt x="0" y="33066"/>
                    </a:cubicBezTo>
                    <a:lnTo>
                      <a:pt x="0" y="0"/>
                    </a:lnTo>
                    <a:lnTo>
                      <a:pt x="13353" y="0"/>
                    </a:lnTo>
                    <a:lnTo>
                      <a:pt x="13353" y="31158"/>
                    </a:lnTo>
                    <a:cubicBezTo>
                      <a:pt x="13353" y="41332"/>
                      <a:pt x="18441" y="46420"/>
                      <a:pt x="26707" y="46420"/>
                    </a:cubicBezTo>
                    <a:cubicBezTo>
                      <a:pt x="36245" y="46420"/>
                      <a:pt x="42604" y="40697"/>
                      <a:pt x="42604" y="29250"/>
                    </a:cubicBezTo>
                    <a:lnTo>
                      <a:pt x="42604" y="0"/>
                    </a:lnTo>
                    <a:lnTo>
                      <a:pt x="55958" y="0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38C85484-31CB-7930-3877-CC96A4E87113}"/>
                  </a:ext>
                </a:extLst>
              </p:cNvPr>
              <p:cNvSpPr/>
              <p:nvPr/>
            </p:nvSpPr>
            <p:spPr>
              <a:xfrm>
                <a:off x="9764202" y="6482816"/>
                <a:ext cx="96018" cy="58500"/>
              </a:xfrm>
              <a:custGeom>
                <a:avLst/>
                <a:gdLst>
                  <a:gd name="connsiteX0" fmla="*/ 96019 w 96018"/>
                  <a:gd name="connsiteY0" fmla="*/ 25435 h 58500"/>
                  <a:gd name="connsiteX1" fmla="*/ 96019 w 96018"/>
                  <a:gd name="connsiteY1" fmla="*/ 58501 h 58500"/>
                  <a:gd name="connsiteX2" fmla="*/ 82665 w 96018"/>
                  <a:gd name="connsiteY2" fmla="*/ 58501 h 58500"/>
                  <a:gd name="connsiteX3" fmla="*/ 82665 w 96018"/>
                  <a:gd name="connsiteY3" fmla="*/ 27343 h 58500"/>
                  <a:gd name="connsiteX4" fmla="*/ 69947 w 96018"/>
                  <a:gd name="connsiteY4" fmla="*/ 12082 h 58500"/>
                  <a:gd name="connsiteX5" fmla="*/ 54686 w 96018"/>
                  <a:gd name="connsiteY5" fmla="*/ 29250 h 58500"/>
                  <a:gd name="connsiteX6" fmla="*/ 54686 w 96018"/>
                  <a:gd name="connsiteY6" fmla="*/ 58501 h 58500"/>
                  <a:gd name="connsiteX7" fmla="*/ 41332 w 96018"/>
                  <a:gd name="connsiteY7" fmla="*/ 58501 h 58500"/>
                  <a:gd name="connsiteX8" fmla="*/ 41332 w 96018"/>
                  <a:gd name="connsiteY8" fmla="*/ 27343 h 58500"/>
                  <a:gd name="connsiteX9" fmla="*/ 28615 w 96018"/>
                  <a:gd name="connsiteY9" fmla="*/ 12082 h 58500"/>
                  <a:gd name="connsiteX10" fmla="*/ 13354 w 96018"/>
                  <a:gd name="connsiteY10" fmla="*/ 29250 h 58500"/>
                  <a:gd name="connsiteX11" fmla="*/ 13354 w 96018"/>
                  <a:gd name="connsiteY11" fmla="*/ 58501 h 58500"/>
                  <a:gd name="connsiteX12" fmla="*/ 0 w 96018"/>
                  <a:gd name="connsiteY12" fmla="*/ 58501 h 58500"/>
                  <a:gd name="connsiteX13" fmla="*/ 0 w 96018"/>
                  <a:gd name="connsiteY13" fmla="*/ 636 h 58500"/>
                  <a:gd name="connsiteX14" fmla="*/ 12718 w 96018"/>
                  <a:gd name="connsiteY14" fmla="*/ 636 h 58500"/>
                  <a:gd name="connsiteX15" fmla="*/ 12718 w 96018"/>
                  <a:gd name="connsiteY15" fmla="*/ 8266 h 58500"/>
                  <a:gd name="connsiteX16" fmla="*/ 31794 w 96018"/>
                  <a:gd name="connsiteY16" fmla="*/ 0 h 58500"/>
                  <a:gd name="connsiteX17" fmla="*/ 51507 w 96018"/>
                  <a:gd name="connsiteY17" fmla="*/ 9538 h 58500"/>
                  <a:gd name="connsiteX18" fmla="*/ 73126 w 96018"/>
                  <a:gd name="connsiteY18" fmla="*/ 0 h 58500"/>
                  <a:gd name="connsiteX19" fmla="*/ 96019 w 96018"/>
                  <a:gd name="connsiteY19" fmla="*/ 25435 h 5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6018" h="58500">
                    <a:moveTo>
                      <a:pt x="96019" y="25435"/>
                    </a:moveTo>
                    <a:lnTo>
                      <a:pt x="96019" y="58501"/>
                    </a:lnTo>
                    <a:lnTo>
                      <a:pt x="82665" y="58501"/>
                    </a:lnTo>
                    <a:lnTo>
                      <a:pt x="82665" y="27343"/>
                    </a:lnTo>
                    <a:cubicBezTo>
                      <a:pt x="82665" y="17169"/>
                      <a:pt x="78214" y="12082"/>
                      <a:pt x="69947" y="12082"/>
                    </a:cubicBezTo>
                    <a:cubicBezTo>
                      <a:pt x="61045" y="12082"/>
                      <a:pt x="54686" y="17805"/>
                      <a:pt x="54686" y="29250"/>
                    </a:cubicBezTo>
                    <a:lnTo>
                      <a:pt x="54686" y="58501"/>
                    </a:lnTo>
                    <a:lnTo>
                      <a:pt x="41332" y="58501"/>
                    </a:lnTo>
                    <a:lnTo>
                      <a:pt x="41332" y="27343"/>
                    </a:lnTo>
                    <a:cubicBezTo>
                      <a:pt x="41332" y="17169"/>
                      <a:pt x="36881" y="12082"/>
                      <a:pt x="28615" y="12082"/>
                    </a:cubicBezTo>
                    <a:cubicBezTo>
                      <a:pt x="19713" y="12082"/>
                      <a:pt x="13354" y="17805"/>
                      <a:pt x="13354" y="29250"/>
                    </a:cubicBezTo>
                    <a:lnTo>
                      <a:pt x="13354" y="58501"/>
                    </a:lnTo>
                    <a:lnTo>
                      <a:pt x="0" y="58501"/>
                    </a:lnTo>
                    <a:lnTo>
                      <a:pt x="0" y="636"/>
                    </a:lnTo>
                    <a:lnTo>
                      <a:pt x="12718" y="636"/>
                    </a:lnTo>
                    <a:lnTo>
                      <a:pt x="12718" y="8266"/>
                    </a:lnTo>
                    <a:cubicBezTo>
                      <a:pt x="17169" y="3179"/>
                      <a:pt x="23528" y="0"/>
                      <a:pt x="31794" y="0"/>
                    </a:cubicBezTo>
                    <a:cubicBezTo>
                      <a:pt x="40061" y="0"/>
                      <a:pt x="47055" y="3179"/>
                      <a:pt x="51507" y="9538"/>
                    </a:cubicBezTo>
                    <a:cubicBezTo>
                      <a:pt x="55958" y="3815"/>
                      <a:pt x="64225" y="0"/>
                      <a:pt x="73126" y="0"/>
                    </a:cubicBezTo>
                    <a:cubicBezTo>
                      <a:pt x="86481" y="0"/>
                      <a:pt x="96019" y="8266"/>
                      <a:pt x="96019" y="2543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D2A8E084-EBAD-B9D4-EC05-5181E26C0B39}"/>
                  </a:ext>
                </a:extLst>
              </p:cNvPr>
              <p:cNvSpPr/>
              <p:nvPr/>
            </p:nvSpPr>
            <p:spPr>
              <a:xfrm>
                <a:off x="9872939" y="6483418"/>
                <a:ext cx="52777" cy="58535"/>
              </a:xfrm>
              <a:custGeom>
                <a:avLst/>
                <a:gdLst>
                  <a:gd name="connsiteX0" fmla="*/ 52778 w 52777"/>
                  <a:gd name="connsiteY0" fmla="*/ 24198 h 58535"/>
                  <a:gd name="connsiteX1" fmla="*/ 52778 w 52777"/>
                  <a:gd name="connsiteY1" fmla="*/ 57899 h 58535"/>
                  <a:gd name="connsiteX2" fmla="*/ 40060 w 52777"/>
                  <a:gd name="connsiteY2" fmla="*/ 57899 h 58535"/>
                  <a:gd name="connsiteX3" fmla="*/ 40060 w 52777"/>
                  <a:gd name="connsiteY3" fmla="*/ 50905 h 58535"/>
                  <a:gd name="connsiteX4" fmla="*/ 21619 w 52777"/>
                  <a:gd name="connsiteY4" fmla="*/ 58536 h 58535"/>
                  <a:gd name="connsiteX5" fmla="*/ 0 w 52777"/>
                  <a:gd name="connsiteY5" fmla="*/ 41366 h 58535"/>
                  <a:gd name="connsiteX6" fmla="*/ 24163 w 52777"/>
                  <a:gd name="connsiteY6" fmla="*/ 24198 h 58535"/>
                  <a:gd name="connsiteX7" fmla="*/ 38789 w 52777"/>
                  <a:gd name="connsiteY7" fmla="*/ 24198 h 58535"/>
                  <a:gd name="connsiteX8" fmla="*/ 38789 w 52777"/>
                  <a:gd name="connsiteY8" fmla="*/ 23562 h 58535"/>
                  <a:gd name="connsiteX9" fmla="*/ 24163 w 52777"/>
                  <a:gd name="connsiteY9" fmla="*/ 10844 h 58535"/>
                  <a:gd name="connsiteX10" fmla="*/ 6359 w 52777"/>
                  <a:gd name="connsiteY10" fmla="*/ 16567 h 58535"/>
                  <a:gd name="connsiteX11" fmla="*/ 1271 w 52777"/>
                  <a:gd name="connsiteY11" fmla="*/ 7029 h 58535"/>
                  <a:gd name="connsiteX12" fmla="*/ 25435 w 52777"/>
                  <a:gd name="connsiteY12" fmla="*/ 34 h 58535"/>
                  <a:gd name="connsiteX13" fmla="*/ 52778 w 52777"/>
                  <a:gd name="connsiteY13" fmla="*/ 24198 h 58535"/>
                  <a:gd name="connsiteX14" fmla="*/ 39424 w 52777"/>
                  <a:gd name="connsiteY14" fmla="*/ 40095 h 58535"/>
                  <a:gd name="connsiteX15" fmla="*/ 39424 w 52777"/>
                  <a:gd name="connsiteY15" fmla="*/ 33100 h 58535"/>
                  <a:gd name="connsiteX16" fmla="*/ 25435 w 52777"/>
                  <a:gd name="connsiteY16" fmla="*/ 33100 h 58535"/>
                  <a:gd name="connsiteX17" fmla="*/ 13989 w 52777"/>
                  <a:gd name="connsiteY17" fmla="*/ 40731 h 58535"/>
                  <a:gd name="connsiteX18" fmla="*/ 24799 w 52777"/>
                  <a:gd name="connsiteY18" fmla="*/ 48997 h 58535"/>
                  <a:gd name="connsiteX19" fmla="*/ 39424 w 52777"/>
                  <a:gd name="connsiteY19" fmla="*/ 40095 h 5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777" h="58535">
                    <a:moveTo>
                      <a:pt x="52778" y="24198"/>
                    </a:moveTo>
                    <a:lnTo>
                      <a:pt x="52778" y="57899"/>
                    </a:lnTo>
                    <a:lnTo>
                      <a:pt x="40060" y="57899"/>
                    </a:lnTo>
                    <a:lnTo>
                      <a:pt x="40060" y="50905"/>
                    </a:lnTo>
                    <a:cubicBezTo>
                      <a:pt x="36881" y="55992"/>
                      <a:pt x="30522" y="58536"/>
                      <a:pt x="21619" y="58536"/>
                    </a:cubicBezTo>
                    <a:cubicBezTo>
                      <a:pt x="8266" y="58536"/>
                      <a:pt x="0" y="51540"/>
                      <a:pt x="0" y="41366"/>
                    </a:cubicBezTo>
                    <a:cubicBezTo>
                      <a:pt x="0" y="31828"/>
                      <a:pt x="6359" y="24198"/>
                      <a:pt x="24163" y="24198"/>
                    </a:cubicBezTo>
                    <a:lnTo>
                      <a:pt x="38789" y="24198"/>
                    </a:lnTo>
                    <a:lnTo>
                      <a:pt x="38789" y="23562"/>
                    </a:lnTo>
                    <a:cubicBezTo>
                      <a:pt x="38789" y="15931"/>
                      <a:pt x="34337" y="10844"/>
                      <a:pt x="24163" y="10844"/>
                    </a:cubicBezTo>
                    <a:cubicBezTo>
                      <a:pt x="17804" y="10844"/>
                      <a:pt x="10810" y="12752"/>
                      <a:pt x="6359" y="16567"/>
                    </a:cubicBezTo>
                    <a:lnTo>
                      <a:pt x="1271" y="7029"/>
                    </a:lnTo>
                    <a:cubicBezTo>
                      <a:pt x="7630" y="2578"/>
                      <a:pt x="16533" y="34"/>
                      <a:pt x="25435" y="34"/>
                    </a:cubicBezTo>
                    <a:cubicBezTo>
                      <a:pt x="43240" y="-602"/>
                      <a:pt x="52778" y="7665"/>
                      <a:pt x="52778" y="24198"/>
                    </a:cubicBezTo>
                    <a:close/>
                    <a:moveTo>
                      <a:pt x="39424" y="40095"/>
                    </a:moveTo>
                    <a:lnTo>
                      <a:pt x="39424" y="33100"/>
                    </a:lnTo>
                    <a:lnTo>
                      <a:pt x="25435" y="33100"/>
                    </a:lnTo>
                    <a:cubicBezTo>
                      <a:pt x="16533" y="33100"/>
                      <a:pt x="13989" y="36280"/>
                      <a:pt x="13989" y="40731"/>
                    </a:cubicBezTo>
                    <a:cubicBezTo>
                      <a:pt x="13989" y="45818"/>
                      <a:pt x="17804" y="48997"/>
                      <a:pt x="24799" y="48997"/>
                    </a:cubicBezTo>
                    <a:cubicBezTo>
                      <a:pt x="31158" y="48997"/>
                      <a:pt x="37516" y="45818"/>
                      <a:pt x="39424" y="4009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876619E2-DC4B-CF75-5119-9189DE8B030D}"/>
                  </a:ext>
                </a:extLst>
              </p:cNvPr>
              <p:cNvSpPr/>
              <p:nvPr/>
            </p:nvSpPr>
            <p:spPr>
              <a:xfrm>
                <a:off x="9943521" y="6482816"/>
                <a:ext cx="56593" cy="58500"/>
              </a:xfrm>
              <a:custGeom>
                <a:avLst/>
                <a:gdLst>
                  <a:gd name="connsiteX0" fmla="*/ 56594 w 56593"/>
                  <a:gd name="connsiteY0" fmla="*/ 25435 h 58500"/>
                  <a:gd name="connsiteX1" fmla="*/ 56594 w 56593"/>
                  <a:gd name="connsiteY1" fmla="*/ 58501 h 58500"/>
                  <a:gd name="connsiteX2" fmla="*/ 43240 w 56593"/>
                  <a:gd name="connsiteY2" fmla="*/ 58501 h 58500"/>
                  <a:gd name="connsiteX3" fmla="*/ 43240 w 56593"/>
                  <a:gd name="connsiteY3" fmla="*/ 27343 h 58500"/>
                  <a:gd name="connsiteX4" fmla="*/ 29250 w 56593"/>
                  <a:gd name="connsiteY4" fmla="*/ 12082 h 58500"/>
                  <a:gd name="connsiteX5" fmla="*/ 13353 w 56593"/>
                  <a:gd name="connsiteY5" fmla="*/ 29250 h 58500"/>
                  <a:gd name="connsiteX6" fmla="*/ 13353 w 56593"/>
                  <a:gd name="connsiteY6" fmla="*/ 58501 h 58500"/>
                  <a:gd name="connsiteX7" fmla="*/ 0 w 56593"/>
                  <a:gd name="connsiteY7" fmla="*/ 58501 h 58500"/>
                  <a:gd name="connsiteX8" fmla="*/ 0 w 56593"/>
                  <a:gd name="connsiteY8" fmla="*/ 636 h 58500"/>
                  <a:gd name="connsiteX9" fmla="*/ 12718 w 56593"/>
                  <a:gd name="connsiteY9" fmla="*/ 636 h 58500"/>
                  <a:gd name="connsiteX10" fmla="*/ 12718 w 56593"/>
                  <a:gd name="connsiteY10" fmla="*/ 8266 h 58500"/>
                  <a:gd name="connsiteX11" fmla="*/ 32430 w 56593"/>
                  <a:gd name="connsiteY11" fmla="*/ 0 h 58500"/>
                  <a:gd name="connsiteX12" fmla="*/ 56594 w 56593"/>
                  <a:gd name="connsiteY12" fmla="*/ 25435 h 5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593" h="58500">
                    <a:moveTo>
                      <a:pt x="56594" y="25435"/>
                    </a:moveTo>
                    <a:lnTo>
                      <a:pt x="56594" y="58501"/>
                    </a:lnTo>
                    <a:lnTo>
                      <a:pt x="43240" y="58501"/>
                    </a:lnTo>
                    <a:lnTo>
                      <a:pt x="43240" y="27343"/>
                    </a:lnTo>
                    <a:cubicBezTo>
                      <a:pt x="43240" y="17169"/>
                      <a:pt x="38153" y="12082"/>
                      <a:pt x="29250" y="12082"/>
                    </a:cubicBezTo>
                    <a:cubicBezTo>
                      <a:pt x="19712" y="12082"/>
                      <a:pt x="13353" y="17805"/>
                      <a:pt x="13353" y="29250"/>
                    </a:cubicBezTo>
                    <a:lnTo>
                      <a:pt x="13353" y="58501"/>
                    </a:lnTo>
                    <a:lnTo>
                      <a:pt x="0" y="58501"/>
                    </a:lnTo>
                    <a:lnTo>
                      <a:pt x="0" y="636"/>
                    </a:lnTo>
                    <a:lnTo>
                      <a:pt x="12718" y="636"/>
                    </a:lnTo>
                    <a:lnTo>
                      <a:pt x="12718" y="8266"/>
                    </a:lnTo>
                    <a:cubicBezTo>
                      <a:pt x="17169" y="3179"/>
                      <a:pt x="24163" y="0"/>
                      <a:pt x="32430" y="0"/>
                    </a:cubicBezTo>
                    <a:cubicBezTo>
                      <a:pt x="46419" y="0"/>
                      <a:pt x="56594" y="8266"/>
                      <a:pt x="56594" y="2543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DEA9B0DC-61DB-C717-1896-F2E0E8686B4C}"/>
                  </a:ext>
                </a:extLst>
              </p:cNvPr>
              <p:cNvSpPr/>
              <p:nvPr/>
            </p:nvSpPr>
            <p:spPr>
              <a:xfrm>
                <a:off x="10036996" y="6466283"/>
                <a:ext cx="82664" cy="75670"/>
              </a:xfrm>
              <a:custGeom>
                <a:avLst/>
                <a:gdLst>
                  <a:gd name="connsiteX0" fmla="*/ 60409 w 82664"/>
                  <a:gd name="connsiteY0" fmla="*/ 57865 h 75670"/>
                  <a:gd name="connsiteX1" fmla="*/ 22256 w 82664"/>
                  <a:gd name="connsiteY1" fmla="*/ 57865 h 75670"/>
                  <a:gd name="connsiteX2" fmla="*/ 14626 w 82664"/>
                  <a:gd name="connsiteY2" fmla="*/ 75670 h 75670"/>
                  <a:gd name="connsiteX3" fmla="*/ 0 w 82664"/>
                  <a:gd name="connsiteY3" fmla="*/ 75670 h 75670"/>
                  <a:gd name="connsiteX4" fmla="*/ 34338 w 82664"/>
                  <a:gd name="connsiteY4" fmla="*/ 0 h 75670"/>
                  <a:gd name="connsiteX5" fmla="*/ 48327 w 82664"/>
                  <a:gd name="connsiteY5" fmla="*/ 0 h 75670"/>
                  <a:gd name="connsiteX6" fmla="*/ 82665 w 82664"/>
                  <a:gd name="connsiteY6" fmla="*/ 75670 h 75670"/>
                  <a:gd name="connsiteX7" fmla="*/ 68040 w 82664"/>
                  <a:gd name="connsiteY7" fmla="*/ 75670 h 75670"/>
                  <a:gd name="connsiteX8" fmla="*/ 60409 w 82664"/>
                  <a:gd name="connsiteY8" fmla="*/ 57865 h 75670"/>
                  <a:gd name="connsiteX9" fmla="*/ 55958 w 82664"/>
                  <a:gd name="connsiteY9" fmla="*/ 46419 h 75670"/>
                  <a:gd name="connsiteX10" fmla="*/ 41968 w 82664"/>
                  <a:gd name="connsiteY10" fmla="*/ 13353 h 75670"/>
                  <a:gd name="connsiteX11" fmla="*/ 27979 w 82664"/>
                  <a:gd name="connsiteY11" fmla="*/ 46419 h 75670"/>
                  <a:gd name="connsiteX12" fmla="*/ 55958 w 82664"/>
                  <a:gd name="connsiteY12" fmla="*/ 46419 h 75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664" h="75670">
                    <a:moveTo>
                      <a:pt x="60409" y="57865"/>
                    </a:moveTo>
                    <a:lnTo>
                      <a:pt x="22256" y="57865"/>
                    </a:lnTo>
                    <a:lnTo>
                      <a:pt x="14626" y="75670"/>
                    </a:lnTo>
                    <a:lnTo>
                      <a:pt x="0" y="75670"/>
                    </a:lnTo>
                    <a:lnTo>
                      <a:pt x="34338" y="0"/>
                    </a:lnTo>
                    <a:lnTo>
                      <a:pt x="48327" y="0"/>
                    </a:lnTo>
                    <a:lnTo>
                      <a:pt x="82665" y="75670"/>
                    </a:lnTo>
                    <a:lnTo>
                      <a:pt x="68040" y="75670"/>
                    </a:lnTo>
                    <a:lnTo>
                      <a:pt x="60409" y="57865"/>
                    </a:lnTo>
                    <a:close/>
                    <a:moveTo>
                      <a:pt x="55958" y="46419"/>
                    </a:moveTo>
                    <a:lnTo>
                      <a:pt x="41968" y="13353"/>
                    </a:lnTo>
                    <a:lnTo>
                      <a:pt x="27979" y="46419"/>
                    </a:lnTo>
                    <a:lnTo>
                      <a:pt x="55958" y="46419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D43217F4-C5B4-8A28-6684-3F98405C282E}"/>
                  </a:ext>
                </a:extLst>
              </p:cNvPr>
              <p:cNvSpPr/>
              <p:nvPr/>
            </p:nvSpPr>
            <p:spPr>
              <a:xfrm>
                <a:off x="10122840" y="6460560"/>
                <a:ext cx="61044" cy="81393"/>
              </a:xfrm>
              <a:custGeom>
                <a:avLst/>
                <a:gdLst>
                  <a:gd name="connsiteX0" fmla="*/ 61045 w 61044"/>
                  <a:gd name="connsiteY0" fmla="*/ 636 h 81393"/>
                  <a:gd name="connsiteX1" fmla="*/ 61045 w 61044"/>
                  <a:gd name="connsiteY1" fmla="*/ 80757 h 81393"/>
                  <a:gd name="connsiteX2" fmla="*/ 48327 w 61044"/>
                  <a:gd name="connsiteY2" fmla="*/ 80757 h 81393"/>
                  <a:gd name="connsiteX3" fmla="*/ 48327 w 61044"/>
                  <a:gd name="connsiteY3" fmla="*/ 73126 h 81393"/>
                  <a:gd name="connsiteX4" fmla="*/ 29250 w 61044"/>
                  <a:gd name="connsiteY4" fmla="*/ 81393 h 81393"/>
                  <a:gd name="connsiteX5" fmla="*/ 0 w 61044"/>
                  <a:gd name="connsiteY5" fmla="*/ 51506 h 81393"/>
                  <a:gd name="connsiteX6" fmla="*/ 29250 w 61044"/>
                  <a:gd name="connsiteY6" fmla="*/ 22256 h 81393"/>
                  <a:gd name="connsiteX7" fmla="*/ 47691 w 61044"/>
                  <a:gd name="connsiteY7" fmla="*/ 29887 h 81393"/>
                  <a:gd name="connsiteX8" fmla="*/ 47691 w 61044"/>
                  <a:gd name="connsiteY8" fmla="*/ 0 h 81393"/>
                  <a:gd name="connsiteX9" fmla="*/ 61045 w 61044"/>
                  <a:gd name="connsiteY9" fmla="*/ 0 h 81393"/>
                  <a:gd name="connsiteX10" fmla="*/ 47691 w 61044"/>
                  <a:gd name="connsiteY10" fmla="*/ 52142 h 81393"/>
                  <a:gd name="connsiteX11" fmla="*/ 30523 w 61044"/>
                  <a:gd name="connsiteY11" fmla="*/ 34338 h 81393"/>
                  <a:gd name="connsiteX12" fmla="*/ 13353 w 61044"/>
                  <a:gd name="connsiteY12" fmla="*/ 52142 h 81393"/>
                  <a:gd name="connsiteX13" fmla="*/ 30523 w 61044"/>
                  <a:gd name="connsiteY13" fmla="*/ 69947 h 81393"/>
                  <a:gd name="connsiteX14" fmla="*/ 47691 w 61044"/>
                  <a:gd name="connsiteY14" fmla="*/ 52142 h 81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1044" h="81393">
                    <a:moveTo>
                      <a:pt x="61045" y="636"/>
                    </a:moveTo>
                    <a:lnTo>
                      <a:pt x="61045" y="80757"/>
                    </a:lnTo>
                    <a:lnTo>
                      <a:pt x="48327" y="80757"/>
                    </a:lnTo>
                    <a:lnTo>
                      <a:pt x="48327" y="73126"/>
                    </a:lnTo>
                    <a:cubicBezTo>
                      <a:pt x="43876" y="78850"/>
                      <a:pt x="36881" y="81393"/>
                      <a:pt x="29250" y="81393"/>
                    </a:cubicBezTo>
                    <a:cubicBezTo>
                      <a:pt x="12718" y="81393"/>
                      <a:pt x="0" y="69947"/>
                      <a:pt x="0" y="51506"/>
                    </a:cubicBezTo>
                    <a:cubicBezTo>
                      <a:pt x="0" y="33066"/>
                      <a:pt x="12718" y="22256"/>
                      <a:pt x="29250" y="22256"/>
                    </a:cubicBezTo>
                    <a:cubicBezTo>
                      <a:pt x="36881" y="22256"/>
                      <a:pt x="43240" y="24800"/>
                      <a:pt x="47691" y="29887"/>
                    </a:cubicBezTo>
                    <a:lnTo>
                      <a:pt x="47691" y="0"/>
                    </a:lnTo>
                    <a:lnTo>
                      <a:pt x="61045" y="0"/>
                    </a:lnTo>
                    <a:close/>
                    <a:moveTo>
                      <a:pt x="47691" y="52142"/>
                    </a:moveTo>
                    <a:cubicBezTo>
                      <a:pt x="47691" y="41332"/>
                      <a:pt x="40061" y="34338"/>
                      <a:pt x="30523" y="34338"/>
                    </a:cubicBezTo>
                    <a:cubicBezTo>
                      <a:pt x="20984" y="34338"/>
                      <a:pt x="13353" y="41332"/>
                      <a:pt x="13353" y="52142"/>
                    </a:cubicBezTo>
                    <a:cubicBezTo>
                      <a:pt x="13353" y="62952"/>
                      <a:pt x="20984" y="69947"/>
                      <a:pt x="30523" y="69947"/>
                    </a:cubicBezTo>
                    <a:cubicBezTo>
                      <a:pt x="40697" y="69947"/>
                      <a:pt x="47691" y="62952"/>
                      <a:pt x="47691" y="52142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3DECBEA7-614A-ADF5-B5C9-8D81909FAB41}"/>
                  </a:ext>
                </a:extLst>
              </p:cNvPr>
              <p:cNvSpPr/>
              <p:nvPr/>
            </p:nvSpPr>
            <p:spPr>
              <a:xfrm>
                <a:off x="10192151" y="6483452"/>
                <a:ext cx="63588" cy="57865"/>
              </a:xfrm>
              <a:custGeom>
                <a:avLst/>
                <a:gdLst>
                  <a:gd name="connsiteX0" fmla="*/ 63588 w 63588"/>
                  <a:gd name="connsiteY0" fmla="*/ 0 h 57865"/>
                  <a:gd name="connsiteX1" fmla="*/ 38789 w 63588"/>
                  <a:gd name="connsiteY1" fmla="*/ 57865 h 57865"/>
                  <a:gd name="connsiteX2" fmla="*/ 24800 w 63588"/>
                  <a:gd name="connsiteY2" fmla="*/ 57865 h 57865"/>
                  <a:gd name="connsiteX3" fmla="*/ 0 w 63588"/>
                  <a:gd name="connsiteY3" fmla="*/ 0 h 57865"/>
                  <a:gd name="connsiteX4" fmla="*/ 13989 w 63588"/>
                  <a:gd name="connsiteY4" fmla="*/ 0 h 57865"/>
                  <a:gd name="connsiteX5" fmla="*/ 31794 w 63588"/>
                  <a:gd name="connsiteY5" fmla="*/ 42605 h 57865"/>
                  <a:gd name="connsiteX6" fmla="*/ 50235 w 63588"/>
                  <a:gd name="connsiteY6" fmla="*/ 0 h 57865"/>
                  <a:gd name="connsiteX7" fmla="*/ 63588 w 63588"/>
                  <a:gd name="connsiteY7" fmla="*/ 0 h 5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588" h="57865">
                    <a:moveTo>
                      <a:pt x="63588" y="0"/>
                    </a:moveTo>
                    <a:lnTo>
                      <a:pt x="38789" y="57865"/>
                    </a:lnTo>
                    <a:lnTo>
                      <a:pt x="24800" y="57865"/>
                    </a:lnTo>
                    <a:lnTo>
                      <a:pt x="0" y="0"/>
                    </a:lnTo>
                    <a:lnTo>
                      <a:pt x="13989" y="0"/>
                    </a:lnTo>
                    <a:lnTo>
                      <a:pt x="31794" y="42605"/>
                    </a:lnTo>
                    <a:lnTo>
                      <a:pt x="50235" y="0"/>
                    </a:lnTo>
                    <a:lnTo>
                      <a:pt x="63588" y="0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63EE11C2-ACFA-5578-436E-73F5B395D625}"/>
                  </a:ext>
                </a:extLst>
              </p:cNvPr>
              <p:cNvSpPr/>
              <p:nvPr/>
            </p:nvSpPr>
            <p:spPr>
              <a:xfrm>
                <a:off x="10258283" y="6483418"/>
                <a:ext cx="52777" cy="58535"/>
              </a:xfrm>
              <a:custGeom>
                <a:avLst/>
                <a:gdLst>
                  <a:gd name="connsiteX0" fmla="*/ 52778 w 52777"/>
                  <a:gd name="connsiteY0" fmla="*/ 24198 h 58535"/>
                  <a:gd name="connsiteX1" fmla="*/ 52778 w 52777"/>
                  <a:gd name="connsiteY1" fmla="*/ 57899 h 58535"/>
                  <a:gd name="connsiteX2" fmla="*/ 40060 w 52777"/>
                  <a:gd name="connsiteY2" fmla="*/ 57899 h 58535"/>
                  <a:gd name="connsiteX3" fmla="*/ 40060 w 52777"/>
                  <a:gd name="connsiteY3" fmla="*/ 50905 h 58535"/>
                  <a:gd name="connsiteX4" fmla="*/ 21620 w 52777"/>
                  <a:gd name="connsiteY4" fmla="*/ 58536 h 58535"/>
                  <a:gd name="connsiteX5" fmla="*/ 0 w 52777"/>
                  <a:gd name="connsiteY5" fmla="*/ 41366 h 58535"/>
                  <a:gd name="connsiteX6" fmla="*/ 24163 w 52777"/>
                  <a:gd name="connsiteY6" fmla="*/ 24198 h 58535"/>
                  <a:gd name="connsiteX7" fmla="*/ 38789 w 52777"/>
                  <a:gd name="connsiteY7" fmla="*/ 24198 h 58535"/>
                  <a:gd name="connsiteX8" fmla="*/ 38789 w 52777"/>
                  <a:gd name="connsiteY8" fmla="*/ 23562 h 58535"/>
                  <a:gd name="connsiteX9" fmla="*/ 24163 w 52777"/>
                  <a:gd name="connsiteY9" fmla="*/ 10844 h 58535"/>
                  <a:gd name="connsiteX10" fmla="*/ 6359 w 52777"/>
                  <a:gd name="connsiteY10" fmla="*/ 16567 h 58535"/>
                  <a:gd name="connsiteX11" fmla="*/ 1271 w 52777"/>
                  <a:gd name="connsiteY11" fmla="*/ 7029 h 58535"/>
                  <a:gd name="connsiteX12" fmla="*/ 25435 w 52777"/>
                  <a:gd name="connsiteY12" fmla="*/ 34 h 58535"/>
                  <a:gd name="connsiteX13" fmla="*/ 52778 w 52777"/>
                  <a:gd name="connsiteY13" fmla="*/ 24198 h 58535"/>
                  <a:gd name="connsiteX14" fmla="*/ 38789 w 52777"/>
                  <a:gd name="connsiteY14" fmla="*/ 40095 h 58535"/>
                  <a:gd name="connsiteX15" fmla="*/ 38789 w 52777"/>
                  <a:gd name="connsiteY15" fmla="*/ 33100 h 58535"/>
                  <a:gd name="connsiteX16" fmla="*/ 24800 w 52777"/>
                  <a:gd name="connsiteY16" fmla="*/ 33100 h 58535"/>
                  <a:gd name="connsiteX17" fmla="*/ 13353 w 52777"/>
                  <a:gd name="connsiteY17" fmla="*/ 40731 h 58535"/>
                  <a:gd name="connsiteX18" fmla="*/ 24163 w 52777"/>
                  <a:gd name="connsiteY18" fmla="*/ 48997 h 58535"/>
                  <a:gd name="connsiteX19" fmla="*/ 38789 w 52777"/>
                  <a:gd name="connsiteY19" fmla="*/ 40095 h 5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777" h="58535">
                    <a:moveTo>
                      <a:pt x="52778" y="24198"/>
                    </a:moveTo>
                    <a:lnTo>
                      <a:pt x="52778" y="57899"/>
                    </a:lnTo>
                    <a:lnTo>
                      <a:pt x="40060" y="57899"/>
                    </a:lnTo>
                    <a:lnTo>
                      <a:pt x="40060" y="50905"/>
                    </a:lnTo>
                    <a:cubicBezTo>
                      <a:pt x="36881" y="55992"/>
                      <a:pt x="30522" y="58536"/>
                      <a:pt x="21620" y="58536"/>
                    </a:cubicBezTo>
                    <a:cubicBezTo>
                      <a:pt x="8266" y="58536"/>
                      <a:pt x="0" y="51540"/>
                      <a:pt x="0" y="41366"/>
                    </a:cubicBezTo>
                    <a:cubicBezTo>
                      <a:pt x="0" y="31828"/>
                      <a:pt x="6359" y="24198"/>
                      <a:pt x="24163" y="24198"/>
                    </a:cubicBezTo>
                    <a:lnTo>
                      <a:pt x="38789" y="24198"/>
                    </a:lnTo>
                    <a:lnTo>
                      <a:pt x="38789" y="23562"/>
                    </a:lnTo>
                    <a:cubicBezTo>
                      <a:pt x="38789" y="15931"/>
                      <a:pt x="34338" y="10844"/>
                      <a:pt x="24163" y="10844"/>
                    </a:cubicBezTo>
                    <a:cubicBezTo>
                      <a:pt x="17804" y="10844"/>
                      <a:pt x="10810" y="12752"/>
                      <a:pt x="6359" y="16567"/>
                    </a:cubicBezTo>
                    <a:lnTo>
                      <a:pt x="1271" y="7029"/>
                    </a:lnTo>
                    <a:cubicBezTo>
                      <a:pt x="7630" y="2578"/>
                      <a:pt x="16533" y="34"/>
                      <a:pt x="25435" y="34"/>
                    </a:cubicBezTo>
                    <a:cubicBezTo>
                      <a:pt x="42604" y="-602"/>
                      <a:pt x="52778" y="7665"/>
                      <a:pt x="52778" y="24198"/>
                    </a:cubicBezTo>
                    <a:close/>
                    <a:moveTo>
                      <a:pt x="38789" y="40095"/>
                    </a:moveTo>
                    <a:lnTo>
                      <a:pt x="38789" y="33100"/>
                    </a:lnTo>
                    <a:lnTo>
                      <a:pt x="24800" y="33100"/>
                    </a:lnTo>
                    <a:cubicBezTo>
                      <a:pt x="15897" y="33100"/>
                      <a:pt x="13353" y="36280"/>
                      <a:pt x="13353" y="40731"/>
                    </a:cubicBezTo>
                    <a:cubicBezTo>
                      <a:pt x="13353" y="45818"/>
                      <a:pt x="17169" y="48997"/>
                      <a:pt x="24163" y="48997"/>
                    </a:cubicBezTo>
                    <a:cubicBezTo>
                      <a:pt x="31158" y="48997"/>
                      <a:pt x="36881" y="45818"/>
                      <a:pt x="38789" y="4009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F2F03A0E-6D81-14C7-BEE6-8BE6DC4E86E0}"/>
                  </a:ext>
                </a:extLst>
              </p:cNvPr>
              <p:cNvSpPr/>
              <p:nvPr/>
            </p:nvSpPr>
            <p:spPr>
              <a:xfrm>
                <a:off x="10328230" y="6482816"/>
                <a:ext cx="56593" cy="58500"/>
              </a:xfrm>
              <a:custGeom>
                <a:avLst/>
                <a:gdLst>
                  <a:gd name="connsiteX0" fmla="*/ 56594 w 56593"/>
                  <a:gd name="connsiteY0" fmla="*/ 25435 h 58500"/>
                  <a:gd name="connsiteX1" fmla="*/ 56594 w 56593"/>
                  <a:gd name="connsiteY1" fmla="*/ 58501 h 58500"/>
                  <a:gd name="connsiteX2" fmla="*/ 43240 w 56593"/>
                  <a:gd name="connsiteY2" fmla="*/ 58501 h 58500"/>
                  <a:gd name="connsiteX3" fmla="*/ 43240 w 56593"/>
                  <a:gd name="connsiteY3" fmla="*/ 27343 h 58500"/>
                  <a:gd name="connsiteX4" fmla="*/ 29250 w 56593"/>
                  <a:gd name="connsiteY4" fmla="*/ 12082 h 58500"/>
                  <a:gd name="connsiteX5" fmla="*/ 13353 w 56593"/>
                  <a:gd name="connsiteY5" fmla="*/ 29250 h 58500"/>
                  <a:gd name="connsiteX6" fmla="*/ 13353 w 56593"/>
                  <a:gd name="connsiteY6" fmla="*/ 58501 h 58500"/>
                  <a:gd name="connsiteX7" fmla="*/ 0 w 56593"/>
                  <a:gd name="connsiteY7" fmla="*/ 58501 h 58500"/>
                  <a:gd name="connsiteX8" fmla="*/ 0 w 56593"/>
                  <a:gd name="connsiteY8" fmla="*/ 636 h 58500"/>
                  <a:gd name="connsiteX9" fmla="*/ 12718 w 56593"/>
                  <a:gd name="connsiteY9" fmla="*/ 636 h 58500"/>
                  <a:gd name="connsiteX10" fmla="*/ 12718 w 56593"/>
                  <a:gd name="connsiteY10" fmla="*/ 8266 h 58500"/>
                  <a:gd name="connsiteX11" fmla="*/ 32430 w 56593"/>
                  <a:gd name="connsiteY11" fmla="*/ 0 h 58500"/>
                  <a:gd name="connsiteX12" fmla="*/ 56594 w 56593"/>
                  <a:gd name="connsiteY12" fmla="*/ 25435 h 5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593" h="58500">
                    <a:moveTo>
                      <a:pt x="56594" y="25435"/>
                    </a:moveTo>
                    <a:lnTo>
                      <a:pt x="56594" y="58501"/>
                    </a:lnTo>
                    <a:lnTo>
                      <a:pt x="43240" y="58501"/>
                    </a:lnTo>
                    <a:lnTo>
                      <a:pt x="43240" y="27343"/>
                    </a:lnTo>
                    <a:cubicBezTo>
                      <a:pt x="43240" y="17169"/>
                      <a:pt x="38153" y="12082"/>
                      <a:pt x="29250" y="12082"/>
                    </a:cubicBezTo>
                    <a:cubicBezTo>
                      <a:pt x="19712" y="12082"/>
                      <a:pt x="13353" y="17805"/>
                      <a:pt x="13353" y="29250"/>
                    </a:cubicBezTo>
                    <a:lnTo>
                      <a:pt x="13353" y="58501"/>
                    </a:lnTo>
                    <a:lnTo>
                      <a:pt x="0" y="58501"/>
                    </a:lnTo>
                    <a:lnTo>
                      <a:pt x="0" y="636"/>
                    </a:lnTo>
                    <a:lnTo>
                      <a:pt x="12718" y="636"/>
                    </a:lnTo>
                    <a:lnTo>
                      <a:pt x="12718" y="8266"/>
                    </a:lnTo>
                    <a:cubicBezTo>
                      <a:pt x="17169" y="3179"/>
                      <a:pt x="24163" y="0"/>
                      <a:pt x="32430" y="0"/>
                    </a:cubicBezTo>
                    <a:cubicBezTo>
                      <a:pt x="46419" y="0"/>
                      <a:pt x="56594" y="8266"/>
                      <a:pt x="56594" y="2543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90F2C6D5-7FDC-8266-8801-6410EADE9E1F}"/>
                  </a:ext>
                </a:extLst>
              </p:cNvPr>
              <p:cNvSpPr/>
              <p:nvPr/>
            </p:nvSpPr>
            <p:spPr>
              <a:xfrm>
                <a:off x="10398177" y="6483452"/>
                <a:ext cx="55957" cy="58501"/>
              </a:xfrm>
              <a:custGeom>
                <a:avLst/>
                <a:gdLst>
                  <a:gd name="connsiteX0" fmla="*/ 0 w 55957"/>
                  <a:gd name="connsiteY0" fmla="*/ 29250 h 58501"/>
                  <a:gd name="connsiteX1" fmla="*/ 31158 w 55957"/>
                  <a:gd name="connsiteY1" fmla="*/ 0 h 58501"/>
                  <a:gd name="connsiteX2" fmla="*/ 55957 w 55957"/>
                  <a:gd name="connsiteY2" fmla="*/ 13354 h 58501"/>
                  <a:gd name="connsiteX3" fmla="*/ 45783 w 55957"/>
                  <a:gd name="connsiteY3" fmla="*/ 19713 h 58501"/>
                  <a:gd name="connsiteX4" fmla="*/ 31158 w 55957"/>
                  <a:gd name="connsiteY4" fmla="*/ 11446 h 58501"/>
                  <a:gd name="connsiteX5" fmla="*/ 13353 w 55957"/>
                  <a:gd name="connsiteY5" fmla="*/ 29250 h 58501"/>
                  <a:gd name="connsiteX6" fmla="*/ 31158 w 55957"/>
                  <a:gd name="connsiteY6" fmla="*/ 47055 h 58501"/>
                  <a:gd name="connsiteX7" fmla="*/ 45783 w 55957"/>
                  <a:gd name="connsiteY7" fmla="*/ 38789 h 58501"/>
                  <a:gd name="connsiteX8" fmla="*/ 55957 w 55957"/>
                  <a:gd name="connsiteY8" fmla="*/ 45147 h 58501"/>
                  <a:gd name="connsiteX9" fmla="*/ 31158 w 55957"/>
                  <a:gd name="connsiteY9" fmla="*/ 58502 h 58501"/>
                  <a:gd name="connsiteX10" fmla="*/ 0 w 55957"/>
                  <a:gd name="connsiteY10" fmla="*/ 29250 h 58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957" h="58501">
                    <a:moveTo>
                      <a:pt x="0" y="29250"/>
                    </a:moveTo>
                    <a:cubicBezTo>
                      <a:pt x="0" y="12082"/>
                      <a:pt x="12718" y="0"/>
                      <a:pt x="31158" y="0"/>
                    </a:cubicBezTo>
                    <a:cubicBezTo>
                      <a:pt x="42604" y="0"/>
                      <a:pt x="51506" y="4451"/>
                      <a:pt x="55957" y="13354"/>
                    </a:cubicBezTo>
                    <a:lnTo>
                      <a:pt x="45783" y="19713"/>
                    </a:lnTo>
                    <a:cubicBezTo>
                      <a:pt x="42604" y="13989"/>
                      <a:pt x="36881" y="11446"/>
                      <a:pt x="31158" y="11446"/>
                    </a:cubicBezTo>
                    <a:cubicBezTo>
                      <a:pt x="20984" y="11446"/>
                      <a:pt x="13353" y="18441"/>
                      <a:pt x="13353" y="29250"/>
                    </a:cubicBezTo>
                    <a:cubicBezTo>
                      <a:pt x="13353" y="40697"/>
                      <a:pt x="20984" y="47055"/>
                      <a:pt x="31158" y="47055"/>
                    </a:cubicBezTo>
                    <a:cubicBezTo>
                      <a:pt x="36881" y="47055"/>
                      <a:pt x="41968" y="44512"/>
                      <a:pt x="45783" y="38789"/>
                    </a:cubicBezTo>
                    <a:lnTo>
                      <a:pt x="55957" y="45147"/>
                    </a:lnTo>
                    <a:cubicBezTo>
                      <a:pt x="51506" y="54050"/>
                      <a:pt x="42604" y="58502"/>
                      <a:pt x="31158" y="58502"/>
                    </a:cubicBezTo>
                    <a:cubicBezTo>
                      <a:pt x="12718" y="58502"/>
                      <a:pt x="0" y="46420"/>
                      <a:pt x="0" y="29250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D80215A3-0A50-9E6B-38C2-48CD40C5A02C}"/>
                  </a:ext>
                </a:extLst>
              </p:cNvPr>
              <p:cNvSpPr/>
              <p:nvPr/>
            </p:nvSpPr>
            <p:spPr>
              <a:xfrm>
                <a:off x="10459221" y="6483452"/>
                <a:ext cx="59614" cy="59137"/>
              </a:xfrm>
              <a:custGeom>
                <a:avLst/>
                <a:gdLst>
                  <a:gd name="connsiteX0" fmla="*/ 59137 w 59614"/>
                  <a:gd name="connsiteY0" fmla="*/ 33702 h 59137"/>
                  <a:gd name="connsiteX1" fmla="*/ 13989 w 59614"/>
                  <a:gd name="connsiteY1" fmla="*/ 33702 h 59137"/>
                  <a:gd name="connsiteX2" fmla="*/ 32430 w 59614"/>
                  <a:gd name="connsiteY2" fmla="*/ 47691 h 59137"/>
                  <a:gd name="connsiteX3" fmla="*/ 48327 w 59614"/>
                  <a:gd name="connsiteY3" fmla="*/ 41332 h 59137"/>
                  <a:gd name="connsiteX4" fmla="*/ 55321 w 59614"/>
                  <a:gd name="connsiteY4" fmla="*/ 49599 h 59137"/>
                  <a:gd name="connsiteX5" fmla="*/ 31794 w 59614"/>
                  <a:gd name="connsiteY5" fmla="*/ 59137 h 59137"/>
                  <a:gd name="connsiteX6" fmla="*/ 0 w 59614"/>
                  <a:gd name="connsiteY6" fmla="*/ 29250 h 59137"/>
                  <a:gd name="connsiteX7" fmla="*/ 29886 w 59614"/>
                  <a:gd name="connsiteY7" fmla="*/ 0 h 59137"/>
                  <a:gd name="connsiteX8" fmla="*/ 59137 w 59614"/>
                  <a:gd name="connsiteY8" fmla="*/ 29887 h 59137"/>
                  <a:gd name="connsiteX9" fmla="*/ 59137 w 59614"/>
                  <a:gd name="connsiteY9" fmla="*/ 33702 h 59137"/>
                  <a:gd name="connsiteX10" fmla="*/ 13989 w 59614"/>
                  <a:gd name="connsiteY10" fmla="*/ 24164 h 59137"/>
                  <a:gd name="connsiteX11" fmla="*/ 47055 w 59614"/>
                  <a:gd name="connsiteY11" fmla="*/ 24164 h 59137"/>
                  <a:gd name="connsiteX12" fmla="*/ 30523 w 59614"/>
                  <a:gd name="connsiteY12" fmla="*/ 10174 h 59137"/>
                  <a:gd name="connsiteX13" fmla="*/ 13989 w 59614"/>
                  <a:gd name="connsiteY13" fmla="*/ 24164 h 5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9614" h="59137">
                    <a:moveTo>
                      <a:pt x="59137" y="33702"/>
                    </a:moveTo>
                    <a:lnTo>
                      <a:pt x="13989" y="33702"/>
                    </a:lnTo>
                    <a:cubicBezTo>
                      <a:pt x="15897" y="41968"/>
                      <a:pt x="22892" y="47691"/>
                      <a:pt x="32430" y="47691"/>
                    </a:cubicBezTo>
                    <a:cubicBezTo>
                      <a:pt x="38789" y="47691"/>
                      <a:pt x="43876" y="45784"/>
                      <a:pt x="48327" y="41332"/>
                    </a:cubicBezTo>
                    <a:lnTo>
                      <a:pt x="55321" y="49599"/>
                    </a:lnTo>
                    <a:cubicBezTo>
                      <a:pt x="50235" y="55958"/>
                      <a:pt x="41968" y="59137"/>
                      <a:pt x="31794" y="59137"/>
                    </a:cubicBezTo>
                    <a:cubicBezTo>
                      <a:pt x="12718" y="59137"/>
                      <a:pt x="0" y="46420"/>
                      <a:pt x="0" y="29250"/>
                    </a:cubicBezTo>
                    <a:cubicBezTo>
                      <a:pt x="0" y="12082"/>
                      <a:pt x="12718" y="0"/>
                      <a:pt x="29886" y="0"/>
                    </a:cubicBezTo>
                    <a:cubicBezTo>
                      <a:pt x="47055" y="0"/>
                      <a:pt x="59137" y="12082"/>
                      <a:pt x="59137" y="29887"/>
                    </a:cubicBezTo>
                    <a:cubicBezTo>
                      <a:pt x="59773" y="30523"/>
                      <a:pt x="59773" y="32430"/>
                      <a:pt x="59137" y="33702"/>
                    </a:cubicBezTo>
                    <a:close/>
                    <a:moveTo>
                      <a:pt x="13989" y="24164"/>
                    </a:moveTo>
                    <a:lnTo>
                      <a:pt x="47055" y="24164"/>
                    </a:lnTo>
                    <a:cubicBezTo>
                      <a:pt x="45783" y="15897"/>
                      <a:pt x="39424" y="10174"/>
                      <a:pt x="30523" y="10174"/>
                    </a:cubicBezTo>
                    <a:cubicBezTo>
                      <a:pt x="21620" y="10174"/>
                      <a:pt x="15261" y="15897"/>
                      <a:pt x="13989" y="24164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0862802C-2741-6B8C-B054-27B2A744DFBD}"/>
                  </a:ext>
                </a:extLst>
              </p:cNvPr>
              <p:cNvSpPr/>
              <p:nvPr/>
            </p:nvSpPr>
            <p:spPr>
              <a:xfrm>
                <a:off x="10532348" y="6482816"/>
                <a:ext cx="96018" cy="58500"/>
              </a:xfrm>
              <a:custGeom>
                <a:avLst/>
                <a:gdLst>
                  <a:gd name="connsiteX0" fmla="*/ 96018 w 96018"/>
                  <a:gd name="connsiteY0" fmla="*/ 25435 h 58500"/>
                  <a:gd name="connsiteX1" fmla="*/ 96018 w 96018"/>
                  <a:gd name="connsiteY1" fmla="*/ 58501 h 58500"/>
                  <a:gd name="connsiteX2" fmla="*/ 82665 w 96018"/>
                  <a:gd name="connsiteY2" fmla="*/ 58501 h 58500"/>
                  <a:gd name="connsiteX3" fmla="*/ 82665 w 96018"/>
                  <a:gd name="connsiteY3" fmla="*/ 27343 h 58500"/>
                  <a:gd name="connsiteX4" fmla="*/ 69947 w 96018"/>
                  <a:gd name="connsiteY4" fmla="*/ 12082 h 58500"/>
                  <a:gd name="connsiteX5" fmla="*/ 54686 w 96018"/>
                  <a:gd name="connsiteY5" fmla="*/ 29250 h 58500"/>
                  <a:gd name="connsiteX6" fmla="*/ 54686 w 96018"/>
                  <a:gd name="connsiteY6" fmla="*/ 58501 h 58500"/>
                  <a:gd name="connsiteX7" fmla="*/ 41332 w 96018"/>
                  <a:gd name="connsiteY7" fmla="*/ 58501 h 58500"/>
                  <a:gd name="connsiteX8" fmla="*/ 41332 w 96018"/>
                  <a:gd name="connsiteY8" fmla="*/ 27343 h 58500"/>
                  <a:gd name="connsiteX9" fmla="*/ 28615 w 96018"/>
                  <a:gd name="connsiteY9" fmla="*/ 12082 h 58500"/>
                  <a:gd name="connsiteX10" fmla="*/ 13353 w 96018"/>
                  <a:gd name="connsiteY10" fmla="*/ 29250 h 58500"/>
                  <a:gd name="connsiteX11" fmla="*/ 13353 w 96018"/>
                  <a:gd name="connsiteY11" fmla="*/ 58501 h 58500"/>
                  <a:gd name="connsiteX12" fmla="*/ 0 w 96018"/>
                  <a:gd name="connsiteY12" fmla="*/ 58501 h 58500"/>
                  <a:gd name="connsiteX13" fmla="*/ 0 w 96018"/>
                  <a:gd name="connsiteY13" fmla="*/ 636 h 58500"/>
                  <a:gd name="connsiteX14" fmla="*/ 12718 w 96018"/>
                  <a:gd name="connsiteY14" fmla="*/ 636 h 58500"/>
                  <a:gd name="connsiteX15" fmla="*/ 12718 w 96018"/>
                  <a:gd name="connsiteY15" fmla="*/ 8266 h 58500"/>
                  <a:gd name="connsiteX16" fmla="*/ 31794 w 96018"/>
                  <a:gd name="connsiteY16" fmla="*/ 0 h 58500"/>
                  <a:gd name="connsiteX17" fmla="*/ 51506 w 96018"/>
                  <a:gd name="connsiteY17" fmla="*/ 9538 h 58500"/>
                  <a:gd name="connsiteX18" fmla="*/ 73126 w 96018"/>
                  <a:gd name="connsiteY18" fmla="*/ 0 h 58500"/>
                  <a:gd name="connsiteX19" fmla="*/ 96018 w 96018"/>
                  <a:gd name="connsiteY19" fmla="*/ 25435 h 5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6018" h="58500">
                    <a:moveTo>
                      <a:pt x="96018" y="25435"/>
                    </a:moveTo>
                    <a:lnTo>
                      <a:pt x="96018" y="58501"/>
                    </a:lnTo>
                    <a:lnTo>
                      <a:pt x="82665" y="58501"/>
                    </a:lnTo>
                    <a:lnTo>
                      <a:pt x="82665" y="27343"/>
                    </a:lnTo>
                    <a:cubicBezTo>
                      <a:pt x="82665" y="17169"/>
                      <a:pt x="78214" y="12082"/>
                      <a:pt x="69947" y="12082"/>
                    </a:cubicBezTo>
                    <a:cubicBezTo>
                      <a:pt x="61045" y="12082"/>
                      <a:pt x="54686" y="17805"/>
                      <a:pt x="54686" y="29250"/>
                    </a:cubicBezTo>
                    <a:lnTo>
                      <a:pt x="54686" y="58501"/>
                    </a:lnTo>
                    <a:lnTo>
                      <a:pt x="41332" y="58501"/>
                    </a:lnTo>
                    <a:lnTo>
                      <a:pt x="41332" y="27343"/>
                    </a:lnTo>
                    <a:cubicBezTo>
                      <a:pt x="41332" y="17169"/>
                      <a:pt x="36881" y="12082"/>
                      <a:pt x="28615" y="12082"/>
                    </a:cubicBezTo>
                    <a:cubicBezTo>
                      <a:pt x="19712" y="12082"/>
                      <a:pt x="13353" y="17805"/>
                      <a:pt x="13353" y="29250"/>
                    </a:cubicBezTo>
                    <a:lnTo>
                      <a:pt x="13353" y="58501"/>
                    </a:lnTo>
                    <a:lnTo>
                      <a:pt x="0" y="58501"/>
                    </a:lnTo>
                    <a:lnTo>
                      <a:pt x="0" y="636"/>
                    </a:lnTo>
                    <a:lnTo>
                      <a:pt x="12718" y="636"/>
                    </a:lnTo>
                    <a:lnTo>
                      <a:pt x="12718" y="8266"/>
                    </a:lnTo>
                    <a:cubicBezTo>
                      <a:pt x="17169" y="3179"/>
                      <a:pt x="23527" y="0"/>
                      <a:pt x="31794" y="0"/>
                    </a:cubicBezTo>
                    <a:cubicBezTo>
                      <a:pt x="40061" y="0"/>
                      <a:pt x="47055" y="3179"/>
                      <a:pt x="51506" y="9538"/>
                    </a:cubicBezTo>
                    <a:cubicBezTo>
                      <a:pt x="55958" y="3815"/>
                      <a:pt x="64224" y="0"/>
                      <a:pt x="73126" y="0"/>
                    </a:cubicBezTo>
                    <a:cubicBezTo>
                      <a:pt x="86480" y="0"/>
                      <a:pt x="96018" y="8266"/>
                      <a:pt x="96018" y="2543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5C8F75BD-C6BC-EAD7-1036-3592A2CD37D7}"/>
                  </a:ext>
                </a:extLst>
              </p:cNvPr>
              <p:cNvSpPr/>
              <p:nvPr/>
            </p:nvSpPr>
            <p:spPr>
              <a:xfrm>
                <a:off x="10641083" y="6483452"/>
                <a:ext cx="59137" cy="59137"/>
              </a:xfrm>
              <a:custGeom>
                <a:avLst/>
                <a:gdLst>
                  <a:gd name="connsiteX0" fmla="*/ 59137 w 59137"/>
                  <a:gd name="connsiteY0" fmla="*/ 33702 h 59137"/>
                  <a:gd name="connsiteX1" fmla="*/ 13990 w 59137"/>
                  <a:gd name="connsiteY1" fmla="*/ 33702 h 59137"/>
                  <a:gd name="connsiteX2" fmla="*/ 32430 w 59137"/>
                  <a:gd name="connsiteY2" fmla="*/ 47691 h 59137"/>
                  <a:gd name="connsiteX3" fmla="*/ 48327 w 59137"/>
                  <a:gd name="connsiteY3" fmla="*/ 41332 h 59137"/>
                  <a:gd name="connsiteX4" fmla="*/ 55322 w 59137"/>
                  <a:gd name="connsiteY4" fmla="*/ 49599 h 59137"/>
                  <a:gd name="connsiteX5" fmla="*/ 31794 w 59137"/>
                  <a:gd name="connsiteY5" fmla="*/ 59137 h 59137"/>
                  <a:gd name="connsiteX6" fmla="*/ 0 w 59137"/>
                  <a:gd name="connsiteY6" fmla="*/ 29250 h 59137"/>
                  <a:gd name="connsiteX7" fmla="*/ 29887 w 59137"/>
                  <a:gd name="connsiteY7" fmla="*/ 0 h 59137"/>
                  <a:gd name="connsiteX8" fmla="*/ 59137 w 59137"/>
                  <a:gd name="connsiteY8" fmla="*/ 29887 h 59137"/>
                  <a:gd name="connsiteX9" fmla="*/ 59137 w 59137"/>
                  <a:gd name="connsiteY9" fmla="*/ 33702 h 59137"/>
                  <a:gd name="connsiteX10" fmla="*/ 13990 w 59137"/>
                  <a:gd name="connsiteY10" fmla="*/ 24164 h 59137"/>
                  <a:gd name="connsiteX11" fmla="*/ 47055 w 59137"/>
                  <a:gd name="connsiteY11" fmla="*/ 24164 h 59137"/>
                  <a:gd name="connsiteX12" fmla="*/ 30523 w 59137"/>
                  <a:gd name="connsiteY12" fmla="*/ 10174 h 59137"/>
                  <a:gd name="connsiteX13" fmla="*/ 13990 w 59137"/>
                  <a:gd name="connsiteY13" fmla="*/ 24164 h 5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9137" h="59137">
                    <a:moveTo>
                      <a:pt x="59137" y="33702"/>
                    </a:moveTo>
                    <a:lnTo>
                      <a:pt x="13990" y="33702"/>
                    </a:lnTo>
                    <a:cubicBezTo>
                      <a:pt x="15897" y="41968"/>
                      <a:pt x="22892" y="47691"/>
                      <a:pt x="32430" y="47691"/>
                    </a:cubicBezTo>
                    <a:cubicBezTo>
                      <a:pt x="38789" y="47691"/>
                      <a:pt x="43876" y="45784"/>
                      <a:pt x="48327" y="41332"/>
                    </a:cubicBezTo>
                    <a:lnTo>
                      <a:pt x="55322" y="49599"/>
                    </a:lnTo>
                    <a:cubicBezTo>
                      <a:pt x="50235" y="55958"/>
                      <a:pt x="41968" y="59137"/>
                      <a:pt x="31794" y="59137"/>
                    </a:cubicBezTo>
                    <a:cubicBezTo>
                      <a:pt x="12718" y="59137"/>
                      <a:pt x="0" y="46420"/>
                      <a:pt x="0" y="29250"/>
                    </a:cubicBezTo>
                    <a:cubicBezTo>
                      <a:pt x="0" y="12082"/>
                      <a:pt x="12718" y="0"/>
                      <a:pt x="29887" y="0"/>
                    </a:cubicBezTo>
                    <a:cubicBezTo>
                      <a:pt x="47055" y="0"/>
                      <a:pt x="59137" y="12082"/>
                      <a:pt x="59137" y="29887"/>
                    </a:cubicBezTo>
                    <a:cubicBezTo>
                      <a:pt x="59137" y="30523"/>
                      <a:pt x="59137" y="32430"/>
                      <a:pt x="59137" y="33702"/>
                    </a:cubicBezTo>
                    <a:close/>
                    <a:moveTo>
                      <a:pt x="13990" y="24164"/>
                    </a:moveTo>
                    <a:lnTo>
                      <a:pt x="47055" y="24164"/>
                    </a:lnTo>
                    <a:cubicBezTo>
                      <a:pt x="45784" y="15897"/>
                      <a:pt x="39425" y="10174"/>
                      <a:pt x="30523" y="10174"/>
                    </a:cubicBezTo>
                    <a:cubicBezTo>
                      <a:pt x="21620" y="10174"/>
                      <a:pt x="15261" y="15897"/>
                      <a:pt x="13990" y="24164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595E5A2-4EF7-3742-87C4-C5BE84D7AD88}"/>
                  </a:ext>
                </a:extLst>
              </p:cNvPr>
              <p:cNvSpPr/>
              <p:nvPr/>
            </p:nvSpPr>
            <p:spPr>
              <a:xfrm>
                <a:off x="10713574" y="6482816"/>
                <a:ext cx="56593" cy="58500"/>
              </a:xfrm>
              <a:custGeom>
                <a:avLst/>
                <a:gdLst>
                  <a:gd name="connsiteX0" fmla="*/ 56594 w 56593"/>
                  <a:gd name="connsiteY0" fmla="*/ 25435 h 58500"/>
                  <a:gd name="connsiteX1" fmla="*/ 56594 w 56593"/>
                  <a:gd name="connsiteY1" fmla="*/ 58501 h 58500"/>
                  <a:gd name="connsiteX2" fmla="*/ 43240 w 56593"/>
                  <a:gd name="connsiteY2" fmla="*/ 58501 h 58500"/>
                  <a:gd name="connsiteX3" fmla="*/ 43240 w 56593"/>
                  <a:gd name="connsiteY3" fmla="*/ 27343 h 58500"/>
                  <a:gd name="connsiteX4" fmla="*/ 29250 w 56593"/>
                  <a:gd name="connsiteY4" fmla="*/ 12082 h 58500"/>
                  <a:gd name="connsiteX5" fmla="*/ 13353 w 56593"/>
                  <a:gd name="connsiteY5" fmla="*/ 29250 h 58500"/>
                  <a:gd name="connsiteX6" fmla="*/ 13353 w 56593"/>
                  <a:gd name="connsiteY6" fmla="*/ 58501 h 58500"/>
                  <a:gd name="connsiteX7" fmla="*/ 0 w 56593"/>
                  <a:gd name="connsiteY7" fmla="*/ 58501 h 58500"/>
                  <a:gd name="connsiteX8" fmla="*/ 0 w 56593"/>
                  <a:gd name="connsiteY8" fmla="*/ 636 h 58500"/>
                  <a:gd name="connsiteX9" fmla="*/ 12718 w 56593"/>
                  <a:gd name="connsiteY9" fmla="*/ 636 h 58500"/>
                  <a:gd name="connsiteX10" fmla="*/ 12718 w 56593"/>
                  <a:gd name="connsiteY10" fmla="*/ 8266 h 58500"/>
                  <a:gd name="connsiteX11" fmla="*/ 32430 w 56593"/>
                  <a:gd name="connsiteY11" fmla="*/ 0 h 58500"/>
                  <a:gd name="connsiteX12" fmla="*/ 56594 w 56593"/>
                  <a:gd name="connsiteY12" fmla="*/ 25435 h 5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593" h="58500">
                    <a:moveTo>
                      <a:pt x="56594" y="25435"/>
                    </a:moveTo>
                    <a:lnTo>
                      <a:pt x="56594" y="58501"/>
                    </a:lnTo>
                    <a:lnTo>
                      <a:pt x="43240" y="58501"/>
                    </a:lnTo>
                    <a:lnTo>
                      <a:pt x="43240" y="27343"/>
                    </a:lnTo>
                    <a:cubicBezTo>
                      <a:pt x="43240" y="17169"/>
                      <a:pt x="38153" y="12082"/>
                      <a:pt x="29250" y="12082"/>
                    </a:cubicBezTo>
                    <a:cubicBezTo>
                      <a:pt x="19712" y="12082"/>
                      <a:pt x="13353" y="17805"/>
                      <a:pt x="13353" y="29250"/>
                    </a:cubicBezTo>
                    <a:lnTo>
                      <a:pt x="13353" y="58501"/>
                    </a:lnTo>
                    <a:lnTo>
                      <a:pt x="0" y="58501"/>
                    </a:lnTo>
                    <a:lnTo>
                      <a:pt x="0" y="636"/>
                    </a:lnTo>
                    <a:lnTo>
                      <a:pt x="12718" y="636"/>
                    </a:lnTo>
                    <a:lnTo>
                      <a:pt x="12718" y="8266"/>
                    </a:lnTo>
                    <a:cubicBezTo>
                      <a:pt x="17169" y="3179"/>
                      <a:pt x="24164" y="0"/>
                      <a:pt x="32430" y="0"/>
                    </a:cubicBezTo>
                    <a:cubicBezTo>
                      <a:pt x="46420" y="0"/>
                      <a:pt x="56594" y="8266"/>
                      <a:pt x="56594" y="25435"/>
                    </a:cubicBez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4ACD2DB6-62FC-FDA8-3193-A10EF7C6604B}"/>
                  </a:ext>
                </a:extLst>
              </p:cNvPr>
              <p:cNvSpPr/>
              <p:nvPr/>
            </p:nvSpPr>
            <p:spPr>
              <a:xfrm>
                <a:off x="10780342" y="6470098"/>
                <a:ext cx="41968" cy="71854"/>
              </a:xfrm>
              <a:custGeom>
                <a:avLst/>
                <a:gdLst>
                  <a:gd name="connsiteX0" fmla="*/ 41968 w 41968"/>
                  <a:gd name="connsiteY0" fmla="*/ 68039 h 71854"/>
                  <a:gd name="connsiteX1" fmla="*/ 29250 w 41968"/>
                  <a:gd name="connsiteY1" fmla="*/ 71855 h 71854"/>
                  <a:gd name="connsiteX2" fmla="*/ 9538 w 41968"/>
                  <a:gd name="connsiteY2" fmla="*/ 52142 h 71854"/>
                  <a:gd name="connsiteX3" fmla="*/ 9538 w 41968"/>
                  <a:gd name="connsiteY3" fmla="*/ 24163 h 71854"/>
                  <a:gd name="connsiteX4" fmla="*/ 0 w 41968"/>
                  <a:gd name="connsiteY4" fmla="*/ 24163 h 71854"/>
                  <a:gd name="connsiteX5" fmla="*/ 0 w 41968"/>
                  <a:gd name="connsiteY5" fmla="*/ 13353 h 71854"/>
                  <a:gd name="connsiteX6" fmla="*/ 9538 w 41968"/>
                  <a:gd name="connsiteY6" fmla="*/ 13353 h 71854"/>
                  <a:gd name="connsiteX7" fmla="*/ 9538 w 41968"/>
                  <a:gd name="connsiteY7" fmla="*/ 0 h 71854"/>
                  <a:gd name="connsiteX8" fmla="*/ 22892 w 41968"/>
                  <a:gd name="connsiteY8" fmla="*/ 0 h 71854"/>
                  <a:gd name="connsiteX9" fmla="*/ 22892 w 41968"/>
                  <a:gd name="connsiteY9" fmla="*/ 13353 h 71854"/>
                  <a:gd name="connsiteX10" fmla="*/ 38153 w 41968"/>
                  <a:gd name="connsiteY10" fmla="*/ 13353 h 71854"/>
                  <a:gd name="connsiteX11" fmla="*/ 38153 w 41968"/>
                  <a:gd name="connsiteY11" fmla="*/ 24163 h 71854"/>
                  <a:gd name="connsiteX12" fmla="*/ 22892 w 41968"/>
                  <a:gd name="connsiteY12" fmla="*/ 24163 h 71854"/>
                  <a:gd name="connsiteX13" fmla="*/ 22892 w 41968"/>
                  <a:gd name="connsiteY13" fmla="*/ 51506 h 71854"/>
                  <a:gd name="connsiteX14" fmla="*/ 31158 w 41968"/>
                  <a:gd name="connsiteY14" fmla="*/ 60409 h 71854"/>
                  <a:gd name="connsiteX15" fmla="*/ 38789 w 41968"/>
                  <a:gd name="connsiteY15" fmla="*/ 57865 h 71854"/>
                  <a:gd name="connsiteX16" fmla="*/ 41968 w 41968"/>
                  <a:gd name="connsiteY16" fmla="*/ 68039 h 71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968" h="71854">
                    <a:moveTo>
                      <a:pt x="41968" y="68039"/>
                    </a:moveTo>
                    <a:cubicBezTo>
                      <a:pt x="38789" y="70583"/>
                      <a:pt x="33702" y="71855"/>
                      <a:pt x="29250" y="71855"/>
                    </a:cubicBezTo>
                    <a:cubicBezTo>
                      <a:pt x="16533" y="71855"/>
                      <a:pt x="9538" y="64860"/>
                      <a:pt x="9538" y="52142"/>
                    </a:cubicBezTo>
                    <a:lnTo>
                      <a:pt x="9538" y="24163"/>
                    </a:lnTo>
                    <a:lnTo>
                      <a:pt x="0" y="24163"/>
                    </a:lnTo>
                    <a:lnTo>
                      <a:pt x="0" y="13353"/>
                    </a:lnTo>
                    <a:lnTo>
                      <a:pt x="9538" y="13353"/>
                    </a:lnTo>
                    <a:lnTo>
                      <a:pt x="9538" y="0"/>
                    </a:lnTo>
                    <a:lnTo>
                      <a:pt x="22892" y="0"/>
                    </a:lnTo>
                    <a:lnTo>
                      <a:pt x="22892" y="13353"/>
                    </a:lnTo>
                    <a:lnTo>
                      <a:pt x="38153" y="13353"/>
                    </a:lnTo>
                    <a:lnTo>
                      <a:pt x="38153" y="24163"/>
                    </a:lnTo>
                    <a:lnTo>
                      <a:pt x="22892" y="24163"/>
                    </a:lnTo>
                    <a:lnTo>
                      <a:pt x="22892" y="51506"/>
                    </a:lnTo>
                    <a:cubicBezTo>
                      <a:pt x="22892" y="57229"/>
                      <a:pt x="25435" y="60409"/>
                      <a:pt x="31158" y="60409"/>
                    </a:cubicBezTo>
                    <a:cubicBezTo>
                      <a:pt x="33702" y="60409"/>
                      <a:pt x="36881" y="59773"/>
                      <a:pt x="38789" y="57865"/>
                    </a:cubicBezTo>
                    <a:lnTo>
                      <a:pt x="41968" y="68039"/>
                    </a:lnTo>
                    <a:close/>
                  </a:path>
                </a:pathLst>
              </a:custGeom>
              <a:grpFill/>
              <a:ln w="63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443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  <p:sldLayoutId id="2147483998" r:id="rId12"/>
    <p:sldLayoutId id="2147483999" r:id="rId13"/>
    <p:sldLayoutId id="2147484000" r:id="rId14"/>
    <p:sldLayoutId id="2147484001" r:id="rId15"/>
    <p:sldLayoutId id="2147484002" r:id="rId16"/>
    <p:sldLayoutId id="2147484003" r:id="rId17"/>
    <p:sldLayoutId id="2147484004" r:id="rId18"/>
    <p:sldLayoutId id="2147484005" r:id="rId19"/>
    <p:sldLayoutId id="2147484006" r:id="rId20"/>
    <p:sldLayoutId id="2147484007" r:id="rId21"/>
    <p:sldLayoutId id="2147484008" r:id="rId22"/>
    <p:sldLayoutId id="2147484009" r:id="rId23"/>
    <p:sldLayoutId id="2147484010" r:id="rId24"/>
    <p:sldLayoutId id="2147484011" r:id="rId25"/>
    <p:sldLayoutId id="2147484012" r:id="rId2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685800" rtl="0" eaLnBrk="1" latinLnBrk="0" hangingPunct="1">
        <a:lnSpc>
          <a:spcPct val="100000"/>
        </a:lnSpc>
        <a:spcBef>
          <a:spcPts val="9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00038" indent="-128588" algn="l" defTabSz="685800" rtl="0" eaLnBrk="1" latinLnBrk="0" hangingPunct="1">
        <a:lnSpc>
          <a:spcPct val="100000"/>
        </a:lnSpc>
        <a:spcBef>
          <a:spcPts val="675"/>
        </a:spcBef>
        <a:buClr>
          <a:schemeClr val="tx2"/>
        </a:buClr>
        <a:buFont typeface="System Font Regular"/>
        <a:buChar char="-"/>
        <a:defRPr sz="1800" kern="1200">
          <a:solidFill>
            <a:srgbClr val="333333"/>
          </a:solidFill>
          <a:latin typeface="+mn-lt"/>
          <a:ea typeface="+mn-ea"/>
          <a:cs typeface="+mn-cs"/>
        </a:defRPr>
      </a:lvl2pPr>
      <a:lvl3pPr marL="471488" indent="-128588" algn="l" defTabSz="685800" rtl="0" eaLnBrk="1" latinLnBrk="0" hangingPunct="1">
        <a:lnSpc>
          <a:spcPct val="100000"/>
        </a:lnSpc>
        <a:spcBef>
          <a:spcPts val="225"/>
        </a:spcBef>
        <a:buClr>
          <a:schemeClr val="tx2"/>
        </a:buClr>
        <a:buFont typeface="Arial" panose="020B0604020202020204" pitchFamily="34" charset="0"/>
        <a:buChar char="•"/>
        <a:defRPr sz="1500" kern="1200">
          <a:solidFill>
            <a:srgbClr val="4F4F4F"/>
          </a:solidFill>
          <a:latin typeface="+mn-lt"/>
          <a:ea typeface="+mn-ea"/>
          <a:cs typeface="+mn-cs"/>
        </a:defRPr>
      </a:lvl3pPr>
      <a:lvl4pPr marL="642938" indent="-128588" algn="l" defTabSz="685800" rtl="0" eaLnBrk="1" latinLnBrk="0" hangingPunct="1">
        <a:lnSpc>
          <a:spcPct val="100000"/>
        </a:lnSpc>
        <a:spcBef>
          <a:spcPts val="225"/>
        </a:spcBef>
        <a:buClr>
          <a:schemeClr val="bg2"/>
        </a:buClr>
        <a:buFont typeface="Arial" panose="020B0604020202020204" pitchFamily="34" charset="0"/>
        <a:buChar char="•"/>
        <a:defRPr sz="1200" kern="1200">
          <a:solidFill>
            <a:srgbClr val="4F4F4F"/>
          </a:solidFill>
          <a:latin typeface="+mn-lt"/>
          <a:ea typeface="+mn-ea"/>
          <a:cs typeface="+mn-cs"/>
        </a:defRPr>
      </a:lvl4pPr>
      <a:lvl5pPr marL="814388" indent="-128588" algn="l" defTabSz="685800" rtl="0" eaLnBrk="1" latinLnBrk="0" hangingPunct="1">
        <a:lnSpc>
          <a:spcPct val="100000"/>
        </a:lnSpc>
        <a:spcBef>
          <a:spcPts val="225"/>
        </a:spcBef>
        <a:buClr>
          <a:schemeClr val="bg2"/>
        </a:buClr>
        <a:buFont typeface="Arial" panose="020B0604020202020204" pitchFamily="34" charset="0"/>
        <a:buChar char="•"/>
        <a:defRPr sz="1200" kern="1200">
          <a:solidFill>
            <a:srgbClr val="4F4F4F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B46DA7-2FA2-4A14-B6B0-47A46057B593}" type="datetimeFigureOut">
              <a:rPr lang="en-US"/>
              <a:pPr>
                <a:defRPr/>
              </a:pPr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98E57A-22DF-4DC3-BE32-9D5C925888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588" y="4407694"/>
            <a:ext cx="9145588" cy="73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6470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6925" y="379214"/>
            <a:ext cx="6507163" cy="58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89113" y="1202532"/>
            <a:ext cx="6804026" cy="640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57200" lvl="0" indent="-457200">
              <a:buFontTx/>
              <a:buNone/>
            </a:pPr>
            <a:r>
              <a:rPr lang="en-US" dirty="0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 dirty="0"/>
              <a:t>Second level</a:t>
            </a:r>
          </a:p>
          <a:p>
            <a:pPr lvl="2">
              <a:buClrTx/>
            </a:pPr>
            <a:r>
              <a:rPr lang="en-US" dirty="0"/>
              <a:t>Third Level</a:t>
            </a:r>
          </a:p>
          <a:p>
            <a:pPr lvl="3">
              <a:buClrTx/>
            </a:pPr>
            <a:r>
              <a:rPr lang="en-US" dirty="0"/>
              <a:t>Fourth Level</a:t>
            </a:r>
          </a:p>
        </p:txBody>
      </p:sp>
      <p:sp>
        <p:nvSpPr>
          <p:cNvPr id="553996" name="Text Box 12"/>
          <p:cNvSpPr txBox="1">
            <a:spLocks noChangeArrowheads="1"/>
          </p:cNvSpPr>
          <p:nvPr/>
        </p:nvSpPr>
        <p:spPr bwMode="auto">
          <a:xfrm>
            <a:off x="590551" y="4918472"/>
            <a:ext cx="1480069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0" fontAlgn="auto" hangingPunct="0"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  <a:latin typeface="Calibri"/>
                <a:cs typeface="Arial" charset="0"/>
              </a:rPr>
              <a:t>© 2011 ANSYS, Inc.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3997" name="Text Box 13"/>
          <p:cNvSpPr txBox="1">
            <a:spLocks noChangeArrowheads="1"/>
          </p:cNvSpPr>
          <p:nvPr/>
        </p:nvSpPr>
        <p:spPr bwMode="auto">
          <a:xfrm>
            <a:off x="2070618" y="4918472"/>
            <a:ext cx="413414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0" fontAlgn="auto" hangingPunct="0">
              <a:spcAft>
                <a:spcPts val="0"/>
              </a:spcAft>
            </a:pPr>
            <a:fld id="{F4674F3A-4F60-4857-91A6-E62E4CF56F4B}" type="datetime4">
              <a:rPr lang="en-US" sz="1000">
                <a:solidFill>
                  <a:prstClr val="black"/>
                </a:solidFill>
                <a:latin typeface="Calibri"/>
              </a:rPr>
              <a:pPr eaLnBrk="0" fontAlgn="auto" hangingPunct="0">
                <a:spcAft>
                  <a:spcPts val="0"/>
                </a:spcAft>
              </a:pPr>
              <a:t>November 13, 2025</a:t>
            </a:fld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77800" y="4918472"/>
            <a:ext cx="2794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algn="l">
              <a:defRPr/>
            </a:pPr>
            <a:fld id="{2C78AFB4-C6FC-46C2-866E-1D035D18C516}" type="slidenum">
              <a:rPr lang="en-US" smtClean="0">
                <a:solidFill>
                  <a:prstClr val="black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264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  <p:sldLayoutId id="2147483810" r:id="rId18"/>
    <p:sldLayoutId id="2147483813" r:id="rId19"/>
    <p:sldLayoutId id="2147483814" r:id="rId20"/>
  </p:sldLayoutIdLst>
  <p:transition>
    <p:wipe dir="r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Narrow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lnSpc>
          <a:spcPct val="95000"/>
        </a:lnSpc>
        <a:spcBef>
          <a:spcPts val="1200"/>
        </a:spcBef>
        <a:spcAft>
          <a:spcPct val="0"/>
        </a:spcAft>
        <a:buClr>
          <a:schemeClr val="tx1"/>
        </a:buClr>
        <a:buFontTx/>
        <a:buNone/>
        <a:defRPr sz="1800" b="1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630238" indent="-3429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>
          <a:solidFill>
            <a:schemeClr val="tx1"/>
          </a:solidFill>
          <a:latin typeface="Arial Narrow" pitchFamily="34" charset="0"/>
        </a:defRPr>
      </a:lvl2pPr>
      <a:lvl3pPr marL="102870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Char char="•"/>
        <a:defRPr>
          <a:solidFill>
            <a:schemeClr val="tx1"/>
          </a:solidFill>
          <a:latin typeface="Arial Narrow" pitchFamily="34" charset="0"/>
        </a:defRPr>
      </a:lvl3pPr>
      <a:lvl4pPr marL="1428750" indent="-2857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–"/>
        <a:defRPr>
          <a:solidFill>
            <a:schemeClr val="tx1"/>
          </a:solidFill>
          <a:latin typeface="Arial Narrow" pitchFamily="34" charset="0"/>
        </a:defRPr>
      </a:lvl4pPr>
      <a:lvl5pPr marL="17716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2"/>
          </a:solidFill>
          <a:latin typeface="Arial Narrow" pitchFamily="34" charset="0"/>
        </a:defRPr>
      </a:lvl5pPr>
      <a:lvl6pPr marL="22288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42900"/>
            <a:ext cx="7126288" cy="36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314450"/>
            <a:ext cx="71628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53996" name="Text Box 12"/>
          <p:cNvSpPr txBox="1">
            <a:spLocks noChangeArrowheads="1"/>
          </p:cNvSpPr>
          <p:nvPr/>
        </p:nvSpPr>
        <p:spPr bwMode="auto">
          <a:xfrm>
            <a:off x="590550" y="4918473"/>
            <a:ext cx="1479550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  <a:latin typeface="Calibri"/>
              </a:rPr>
              <a:t>© 2011 ANSYS, Inc.</a:t>
            </a:r>
          </a:p>
        </p:txBody>
      </p:sp>
      <p:sp>
        <p:nvSpPr>
          <p:cNvPr id="553997" name="Text Box 13"/>
          <p:cNvSpPr txBox="1">
            <a:spLocks noChangeArrowheads="1"/>
          </p:cNvSpPr>
          <p:nvPr/>
        </p:nvSpPr>
        <p:spPr bwMode="auto">
          <a:xfrm>
            <a:off x="2070101" y="4918473"/>
            <a:ext cx="1008063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fld id="{F4674F3A-4F60-4857-91A6-E62E4CF56F4B}" type="datetime4">
              <a:rPr lang="en-US" sz="1000">
                <a:solidFill>
                  <a:prstClr val="black"/>
                </a:solidFill>
                <a:latin typeface="Calibri"/>
              </a:rPr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t>November 13, 2025</a:t>
            </a:fld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77800" y="4918473"/>
            <a:ext cx="2794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fld id="{0EB639C4-AAB0-4043-B0CD-42F410298AB6}" type="slidenum">
              <a:rPr lang="en-US" smtClean="0">
                <a:solidFill>
                  <a:prstClr val="black"/>
                </a:solidFill>
                <a:latin typeface="Calibri"/>
              </a:rPr>
              <a:pPr algn="l" fontAlgn="auto"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1615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</p:sldLayoutIdLst>
  <p:transition>
    <p:wipe dir="r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lnSpc>
          <a:spcPct val="95000"/>
        </a:lnSpc>
        <a:spcBef>
          <a:spcPts val="1200"/>
        </a:spcBef>
        <a:spcAft>
          <a:spcPct val="0"/>
        </a:spcAft>
        <a:buClr>
          <a:schemeClr val="tx1"/>
        </a:buClr>
        <a:defRPr sz="2000" b="1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22860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SzPct val="120000"/>
        <a:buFont typeface="Arial" charset="0"/>
        <a:buChar char="•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45720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Calibri" pitchFamily="34" charset="0"/>
        <a:buChar char="–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687388" indent="-225425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Arial" pitchFamily="34" charset="0"/>
        <a:buChar char="•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914400" indent="-227013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Font typeface="Calibri" pitchFamily="34" charset="0"/>
        <a:buChar char="–"/>
        <a:defRPr sz="16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2288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42900"/>
            <a:ext cx="7126288" cy="36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314450"/>
            <a:ext cx="71628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2" eaLnBrk="1" latinLnBrk="0" hangingPunct="1"/>
            <a:r>
              <a:rPr lang="en-US" dirty="0"/>
              <a:t>Second level</a:t>
            </a:r>
          </a:p>
          <a:p>
            <a:pPr lvl="3" eaLnBrk="1" latinLnBrk="0" hangingPunct="1"/>
            <a:r>
              <a:rPr lang="en-US" dirty="0"/>
              <a:t>Third level</a:t>
            </a:r>
          </a:p>
          <a:p>
            <a:pPr lvl="4" eaLnBrk="1" latinLnBrk="0" hangingPunct="1"/>
            <a:r>
              <a:rPr lang="en-US" dirty="0"/>
              <a:t>Fourth level</a:t>
            </a:r>
            <a:endParaRPr kumimoji="0" lang="en-US" dirty="0"/>
          </a:p>
        </p:txBody>
      </p:sp>
      <p:sp>
        <p:nvSpPr>
          <p:cNvPr id="553996" name="Text Box 12"/>
          <p:cNvSpPr txBox="1">
            <a:spLocks noChangeArrowheads="1"/>
          </p:cNvSpPr>
          <p:nvPr/>
        </p:nvSpPr>
        <p:spPr bwMode="auto">
          <a:xfrm>
            <a:off x="590550" y="4918473"/>
            <a:ext cx="1479550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  <a:latin typeface="Calibri"/>
              </a:rPr>
              <a:t>© 2011 ANSYS, Inc.</a:t>
            </a:r>
          </a:p>
        </p:txBody>
      </p:sp>
      <p:sp>
        <p:nvSpPr>
          <p:cNvPr id="553997" name="Text Box 13"/>
          <p:cNvSpPr txBox="1">
            <a:spLocks noChangeArrowheads="1"/>
          </p:cNvSpPr>
          <p:nvPr/>
        </p:nvSpPr>
        <p:spPr bwMode="auto">
          <a:xfrm>
            <a:off x="2070100" y="4918472"/>
            <a:ext cx="1587500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fld id="{F4674F3A-4F60-4857-91A6-E62E4CF56F4B}" type="datetime4">
              <a:rPr lang="en-US" sz="1000">
                <a:solidFill>
                  <a:prstClr val="black"/>
                </a:solidFill>
                <a:latin typeface="Calibri"/>
              </a:rPr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t>November 13, 2025</a:t>
            </a:fld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77800" y="4918473"/>
            <a:ext cx="2794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fld id="{0EB639C4-AAB0-4043-B0CD-42F410298AB6}" type="slidenum">
              <a:rPr lang="en-US" smtClean="0">
                <a:solidFill>
                  <a:prstClr val="black"/>
                </a:solidFill>
                <a:latin typeface="Calibri"/>
              </a:rPr>
              <a:pPr algn="l" fontAlgn="auto"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903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3" r:id="rId12"/>
  </p:sldLayoutIdLst>
  <p:transition>
    <p:wipe dir="r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1" fontAlgn="base" latinLnBrk="0" hangingPunct="1">
        <a:lnSpc>
          <a:spcPct val="95000"/>
        </a:lnSpc>
        <a:spcBef>
          <a:spcPts val="12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2000" b="1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515938" indent="-287338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SzPct val="120000"/>
        <a:buFont typeface="Calibri" pitchFamily="34" charset="0"/>
        <a:buChar char="–"/>
        <a:defRPr b="0" baseline="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457200" indent="-228600" algn="l" rtl="0" eaLnBrk="1" fontAlgn="base" latinLnBrk="0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Calibri" pitchFamily="34" charset="0"/>
        <a:buChar char="–"/>
        <a:defRPr b="0" baseline="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627063" indent="-165100" algn="l" rtl="0" eaLnBrk="1" fontAlgn="base" latinLnBrk="0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Arial" pitchFamily="34" charset="0"/>
        <a:buChar char="•"/>
        <a:defRPr b="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855663" indent="-168275" algn="l" rtl="0" eaLnBrk="1" fontAlgn="base" latinLnBrk="0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Calibri" pitchFamily="34" charset="0"/>
        <a:buChar char="–"/>
        <a:defRPr sz="1600" b="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2288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6925" y="379214"/>
            <a:ext cx="6507163" cy="58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89113" y="1202532"/>
            <a:ext cx="6804026" cy="640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57200" lvl="0" indent="-457200">
              <a:buFontTx/>
              <a:buNone/>
            </a:pPr>
            <a:r>
              <a:rPr lang="en-US" dirty="0"/>
              <a:t>Click to edit Master text styles</a:t>
            </a:r>
          </a:p>
          <a:p>
            <a:pPr marL="742950" lvl="1" indent="-285750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 dirty="0"/>
              <a:t>Second level</a:t>
            </a:r>
          </a:p>
          <a:p>
            <a:pPr lvl="2">
              <a:buClrTx/>
            </a:pPr>
            <a:r>
              <a:rPr lang="en-US" dirty="0"/>
              <a:t>Third Level</a:t>
            </a:r>
          </a:p>
          <a:p>
            <a:pPr lvl="3">
              <a:buClrTx/>
            </a:pPr>
            <a:r>
              <a:rPr lang="en-US" dirty="0"/>
              <a:t>Fourth Level</a:t>
            </a:r>
          </a:p>
        </p:txBody>
      </p:sp>
      <p:sp>
        <p:nvSpPr>
          <p:cNvPr id="553996" name="Text Box 12"/>
          <p:cNvSpPr txBox="1">
            <a:spLocks noChangeArrowheads="1"/>
          </p:cNvSpPr>
          <p:nvPr/>
        </p:nvSpPr>
        <p:spPr bwMode="auto">
          <a:xfrm>
            <a:off x="590551" y="4918472"/>
            <a:ext cx="1480069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0" fontAlgn="auto" hangingPunct="0"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  <a:latin typeface="Calibri"/>
                <a:cs typeface="Arial" charset="0"/>
              </a:rPr>
              <a:t>© 2011 ANSYS, Inc.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3997" name="Text Box 13"/>
          <p:cNvSpPr txBox="1">
            <a:spLocks noChangeArrowheads="1"/>
          </p:cNvSpPr>
          <p:nvPr/>
        </p:nvSpPr>
        <p:spPr bwMode="auto">
          <a:xfrm>
            <a:off x="2070618" y="4918472"/>
            <a:ext cx="413414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0" fontAlgn="auto" hangingPunct="0">
              <a:spcAft>
                <a:spcPts val="0"/>
              </a:spcAft>
            </a:pPr>
            <a:fld id="{F4674F3A-4F60-4857-91A6-E62E4CF56F4B}" type="datetime4">
              <a:rPr lang="en-US" sz="1000">
                <a:solidFill>
                  <a:prstClr val="black"/>
                </a:solidFill>
                <a:latin typeface="Calibri"/>
              </a:rPr>
              <a:pPr eaLnBrk="0" fontAlgn="auto" hangingPunct="0">
                <a:spcAft>
                  <a:spcPts val="0"/>
                </a:spcAft>
              </a:pPr>
              <a:t>November 13, 2025</a:t>
            </a:fld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77800" y="4918472"/>
            <a:ext cx="2794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algn="l">
              <a:defRPr/>
            </a:pPr>
            <a:fld id="{2C78AFB4-C6FC-46C2-866E-1D035D18C516}" type="slidenum">
              <a:rPr lang="en-US" smtClean="0">
                <a:solidFill>
                  <a:prstClr val="black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4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  <p:sldLayoutId id="2147483871" r:id="rId16"/>
    <p:sldLayoutId id="2147483872" r:id="rId17"/>
    <p:sldLayoutId id="2147483873" r:id="rId18"/>
    <p:sldLayoutId id="2147483874" r:id="rId19"/>
    <p:sldLayoutId id="2147483876" r:id="rId20"/>
    <p:sldLayoutId id="2147483877" r:id="rId21"/>
    <p:sldLayoutId id="2147483878" r:id="rId22"/>
  </p:sldLayoutIdLst>
  <p:transition>
    <p:wipe dir="r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Narrow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lnSpc>
          <a:spcPct val="95000"/>
        </a:lnSpc>
        <a:spcBef>
          <a:spcPts val="1200"/>
        </a:spcBef>
        <a:spcAft>
          <a:spcPct val="0"/>
        </a:spcAft>
        <a:buClr>
          <a:schemeClr val="tx1"/>
        </a:buClr>
        <a:buFontTx/>
        <a:buNone/>
        <a:defRPr sz="1800" b="1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630238" indent="-3429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>
          <a:solidFill>
            <a:schemeClr val="tx1"/>
          </a:solidFill>
          <a:latin typeface="Arial Narrow" pitchFamily="34" charset="0"/>
        </a:defRPr>
      </a:lvl2pPr>
      <a:lvl3pPr marL="102870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Char char="•"/>
        <a:defRPr>
          <a:solidFill>
            <a:schemeClr val="tx1"/>
          </a:solidFill>
          <a:latin typeface="Arial Narrow" pitchFamily="34" charset="0"/>
        </a:defRPr>
      </a:lvl3pPr>
      <a:lvl4pPr marL="1428750" indent="-2857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–"/>
        <a:defRPr>
          <a:solidFill>
            <a:schemeClr val="tx1"/>
          </a:solidFill>
          <a:latin typeface="Arial Narrow" pitchFamily="34" charset="0"/>
        </a:defRPr>
      </a:lvl4pPr>
      <a:lvl5pPr marL="17716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2"/>
          </a:solidFill>
          <a:latin typeface="Arial Narrow" pitchFamily="34" charset="0"/>
        </a:defRPr>
      </a:lvl5pPr>
      <a:lvl6pPr marL="22288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6925" y="379214"/>
            <a:ext cx="6507163" cy="58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89113" y="1202532"/>
            <a:ext cx="6804026" cy="640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FontTx/>
              <a:buNone/>
            </a:pPr>
            <a:r>
              <a:rPr lang="en-US" dirty="0"/>
              <a:t>Click to edit Master text styles</a:t>
            </a:r>
          </a:p>
          <a:p>
            <a:pPr marL="557213" lvl="1" indent="-214313">
              <a:spcBef>
                <a:spcPts val="0"/>
              </a:spcBef>
              <a:buClrTx/>
              <a:buFont typeface="Arial Narrow" pitchFamily="34" charset="0"/>
              <a:buChar char="–"/>
            </a:pPr>
            <a:r>
              <a:rPr lang="en-US" dirty="0"/>
              <a:t>Second level</a:t>
            </a:r>
          </a:p>
          <a:p>
            <a:pPr lvl="2">
              <a:buClrTx/>
            </a:pPr>
            <a:r>
              <a:rPr lang="en-US" dirty="0"/>
              <a:t>Third Level</a:t>
            </a:r>
          </a:p>
          <a:p>
            <a:pPr lvl="3">
              <a:buClrTx/>
            </a:pPr>
            <a:r>
              <a:rPr lang="en-US" dirty="0"/>
              <a:t>Fourth Level</a:t>
            </a:r>
          </a:p>
        </p:txBody>
      </p:sp>
      <p:sp>
        <p:nvSpPr>
          <p:cNvPr id="553996" name="Text Box 12"/>
          <p:cNvSpPr txBox="1">
            <a:spLocks noChangeArrowheads="1"/>
          </p:cNvSpPr>
          <p:nvPr/>
        </p:nvSpPr>
        <p:spPr bwMode="auto">
          <a:xfrm>
            <a:off x="590551" y="4918472"/>
            <a:ext cx="1480069" cy="1154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© 2011 ANSYS, Inc.</a:t>
            </a:r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3997" name="Text Box 13"/>
          <p:cNvSpPr txBox="1">
            <a:spLocks noChangeArrowheads="1"/>
          </p:cNvSpPr>
          <p:nvPr/>
        </p:nvSpPr>
        <p:spPr bwMode="auto">
          <a:xfrm>
            <a:off x="2070618" y="4918472"/>
            <a:ext cx="4134142" cy="1154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674F3A-4F60-4857-91A6-E62E4CF56F4B}" type="datetime4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November 13, 2025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77800" y="4918472"/>
            <a:ext cx="279400" cy="11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859"/>
            <a:ext cx="1185863" cy="2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215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  <p:sldLayoutId id="2147483892" r:id="rId13"/>
    <p:sldLayoutId id="2147483893" r:id="rId14"/>
    <p:sldLayoutId id="2147483894" r:id="rId15"/>
    <p:sldLayoutId id="2147483895" r:id="rId16"/>
    <p:sldLayoutId id="2147483896" r:id="rId17"/>
    <p:sldLayoutId id="2147483897" r:id="rId18"/>
    <p:sldLayoutId id="2147483898" r:id="rId19"/>
    <p:sldLayoutId id="2147483900" r:id="rId20"/>
    <p:sldLayoutId id="2147483901" r:id="rId21"/>
    <p:sldLayoutId id="2147483902" r:id="rId22"/>
  </p:sldLayoutIdLst>
  <p:transition>
    <p:wipe dir="r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5000"/>
        </a:lnSpc>
        <a:spcBef>
          <a:spcPts val="900"/>
        </a:spcBef>
        <a:spcAft>
          <a:spcPct val="0"/>
        </a:spcAft>
        <a:buClr>
          <a:schemeClr val="tx1"/>
        </a:buClr>
        <a:buFontTx/>
        <a:buNone/>
        <a:defRPr sz="1350" b="1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472679" indent="-257175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1500">
          <a:solidFill>
            <a:schemeClr val="tx1"/>
          </a:solidFill>
          <a:latin typeface="Arial Narrow" pitchFamily="34" charset="0"/>
        </a:defRPr>
      </a:lvl2pPr>
      <a:lvl3pPr marL="771525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Char char="•"/>
        <a:defRPr>
          <a:solidFill>
            <a:schemeClr val="tx1"/>
          </a:solidFill>
          <a:latin typeface="Arial Narrow" pitchFamily="34" charset="0"/>
        </a:defRPr>
      </a:lvl3pPr>
      <a:lvl4pPr marL="1071563" indent="-214313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–"/>
        <a:defRPr>
          <a:solidFill>
            <a:schemeClr val="tx1"/>
          </a:solidFill>
          <a:latin typeface="Arial Narrow" pitchFamily="34" charset="0"/>
        </a:defRPr>
      </a:lvl4pPr>
      <a:lvl5pPr marL="13287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2"/>
          </a:solidFill>
          <a:latin typeface="Arial Narrow" pitchFamily="34" charset="0"/>
        </a:defRPr>
      </a:lvl5pPr>
      <a:lvl6pPr marL="16716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6pPr>
      <a:lvl7pPr marL="20145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7pPr>
      <a:lvl8pPr marL="23574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8pPr>
      <a:lvl9pPr marL="27003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42900"/>
            <a:ext cx="7126288" cy="36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314450"/>
            <a:ext cx="71628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53996" name="Text Box 12"/>
          <p:cNvSpPr txBox="1">
            <a:spLocks noChangeArrowheads="1"/>
          </p:cNvSpPr>
          <p:nvPr/>
        </p:nvSpPr>
        <p:spPr bwMode="auto">
          <a:xfrm>
            <a:off x="590550" y="4918472"/>
            <a:ext cx="1479550" cy="1154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 2011 ANSYS, Inc.</a:t>
            </a:r>
          </a:p>
        </p:txBody>
      </p:sp>
      <p:sp>
        <p:nvSpPr>
          <p:cNvPr id="553997" name="Text Box 13"/>
          <p:cNvSpPr txBox="1">
            <a:spLocks noChangeArrowheads="1"/>
          </p:cNvSpPr>
          <p:nvPr/>
        </p:nvSpPr>
        <p:spPr bwMode="auto">
          <a:xfrm>
            <a:off x="2070101" y="4918472"/>
            <a:ext cx="1008063" cy="1154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674F3A-4F60-4857-91A6-E62E4CF56F4B}" type="datetime4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November 13, 2025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77800" y="4918472"/>
            <a:ext cx="279400" cy="11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B639C4-AAB0-4043-B0CD-42F410298AB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010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</p:sldLayoutIdLst>
  <p:transition>
    <p:wipe dir="r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5000"/>
        </a:lnSpc>
        <a:spcBef>
          <a:spcPts val="900"/>
        </a:spcBef>
        <a:spcAft>
          <a:spcPct val="0"/>
        </a:spcAft>
        <a:buClr>
          <a:schemeClr val="tx1"/>
        </a:buClr>
        <a:defRPr sz="1500" b="1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171450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SzPct val="120000"/>
        <a:buFont typeface="Arial" charset="0"/>
        <a:buChar char="•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342900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Calibri" pitchFamily="34" charset="0"/>
        <a:buChar char="–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515541" indent="-169069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Arial" pitchFamily="34" charset="0"/>
        <a:buChar char="•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685800" indent="-17026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Font typeface="Calibri" pitchFamily="34" charset="0"/>
        <a:buChar char="–"/>
        <a:defRPr sz="12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16716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6pPr>
      <a:lvl7pPr marL="20145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7pPr>
      <a:lvl8pPr marL="23574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8pPr>
      <a:lvl9pPr marL="27003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42900"/>
            <a:ext cx="7126288" cy="36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314450"/>
            <a:ext cx="71628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2" eaLnBrk="1" latinLnBrk="0" hangingPunct="1"/>
            <a:r>
              <a:rPr lang="en-US" dirty="0"/>
              <a:t>Second level</a:t>
            </a:r>
          </a:p>
          <a:p>
            <a:pPr lvl="3" eaLnBrk="1" latinLnBrk="0" hangingPunct="1"/>
            <a:r>
              <a:rPr lang="en-US" dirty="0"/>
              <a:t>Third level</a:t>
            </a:r>
          </a:p>
          <a:p>
            <a:pPr lvl="4" eaLnBrk="1" latinLnBrk="0" hangingPunct="1"/>
            <a:r>
              <a:rPr lang="en-US" dirty="0"/>
              <a:t>Fourth level</a:t>
            </a:r>
            <a:endParaRPr kumimoji="0" lang="en-US" dirty="0"/>
          </a:p>
        </p:txBody>
      </p:sp>
      <p:sp>
        <p:nvSpPr>
          <p:cNvPr id="553996" name="Text Box 12"/>
          <p:cNvSpPr txBox="1">
            <a:spLocks noChangeArrowheads="1"/>
          </p:cNvSpPr>
          <p:nvPr/>
        </p:nvSpPr>
        <p:spPr bwMode="auto">
          <a:xfrm>
            <a:off x="590550" y="4918472"/>
            <a:ext cx="1479550" cy="1154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 2011 ANSYS, Inc.</a:t>
            </a:r>
          </a:p>
        </p:txBody>
      </p:sp>
      <p:sp>
        <p:nvSpPr>
          <p:cNvPr id="553997" name="Text Box 13"/>
          <p:cNvSpPr txBox="1">
            <a:spLocks noChangeArrowheads="1"/>
          </p:cNvSpPr>
          <p:nvPr/>
        </p:nvSpPr>
        <p:spPr bwMode="auto">
          <a:xfrm>
            <a:off x="2070100" y="4918472"/>
            <a:ext cx="1587500" cy="1154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674F3A-4F60-4857-91A6-E62E4CF56F4B}" type="datetime4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November 13, 2025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77800" y="4918472"/>
            <a:ext cx="279400" cy="11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B639C4-AAB0-4043-B0CD-42F410298AB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" y="358378"/>
            <a:ext cx="11858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09750" y="0"/>
            <a:ext cx="7334250" cy="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001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8" r:id="rId12"/>
  </p:sldLayoutIdLst>
  <p:transition>
    <p:wipe dir="r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171450" indent="-171450" algn="l" rtl="0" eaLnBrk="1" fontAlgn="base" latinLnBrk="0" hangingPunct="1">
        <a:lnSpc>
          <a:spcPct val="95000"/>
        </a:lnSpc>
        <a:spcBef>
          <a:spcPts val="9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500" b="1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386954" indent="-215504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SzPct val="120000"/>
        <a:buFont typeface="Calibri" pitchFamily="34" charset="0"/>
        <a:buChar char="–"/>
        <a:defRPr b="0" baseline="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342900" indent="-171450" algn="l" rtl="0" eaLnBrk="1" fontAlgn="base" latinLnBrk="0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Calibri" pitchFamily="34" charset="0"/>
        <a:buChar char="–"/>
        <a:defRPr b="0" baseline="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470297" indent="-123825" algn="l" rtl="0" eaLnBrk="1" fontAlgn="base" latinLnBrk="0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Arial" pitchFamily="34" charset="0"/>
        <a:buChar char="•"/>
        <a:defRPr b="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641747" indent="-126206" algn="l" rtl="0" eaLnBrk="1" fontAlgn="base" latinLnBrk="0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Calibri" pitchFamily="34" charset="0"/>
        <a:buChar char="–"/>
        <a:defRPr sz="1200" b="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16716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6pPr>
      <a:lvl7pPr marL="20145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7pPr>
      <a:lvl8pPr marL="23574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8pPr>
      <a:lvl9pPr marL="2700338" indent="-1714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customXml" Target="../ink/ink2.xml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40.png"/><Relationship Id="rId4" Type="http://schemas.openxmlformats.org/officeDocument/2006/relationships/image" Target="../media/image2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587585" y="1186755"/>
            <a:ext cx="7653074" cy="923330"/>
          </a:xfrm>
        </p:spPr>
        <p:txBody>
          <a:bodyPr wrap="square">
            <a:spAutoFit/>
          </a:bodyPr>
          <a:lstStyle/>
          <a:p>
            <a:r>
              <a:rPr lang="en-US" sz="2700" b="1" dirty="0">
                <a:solidFill>
                  <a:srgbClr val="C00000"/>
                </a:solidFill>
              </a:rPr>
              <a:t>Solidification Modeling using Ansys Finite Element Software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3011" y="3380310"/>
            <a:ext cx="6465094" cy="1315579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Rajesh </a:t>
            </a:r>
            <a:r>
              <a:rPr 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Bhaskaran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Swanson Director of Engineering Simulation</a:t>
            </a:r>
            <a:b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Cornell University</a:t>
            </a:r>
          </a:p>
        </p:txBody>
      </p:sp>
      <p:sp>
        <p:nvSpPr>
          <p:cNvPr id="4" name="AutoShape 2" descr="imap://rb88@postoffice8.mail.cornell.edu:993/fetch%3EUID%3E/INBOX%3E88965?part=1.3&amp;type=image/jpeg&amp;filename=FullStent2.JPG"/>
          <p:cNvSpPr>
            <a:spLocks noChangeAspect="1" noChangeArrowheads="1"/>
          </p:cNvSpPr>
          <p:nvPr/>
        </p:nvSpPr>
        <p:spPr bwMode="auto">
          <a:xfrm>
            <a:off x="1259681" y="19945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7B8D08-6105-4C27-B87E-14A89A35FD74}"/>
              </a:ext>
            </a:extLst>
          </p:cNvPr>
          <p:cNvSpPr txBox="1"/>
          <p:nvPr/>
        </p:nvSpPr>
        <p:spPr>
          <a:xfrm>
            <a:off x="1832649" y="2267774"/>
            <a:ext cx="5162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MAE 4240/5240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860382"/>
      </p:ext>
    </p:extLst>
  </p:cSld>
  <p:clrMapOvr>
    <a:masterClrMapping/>
  </p:clrMapOvr>
  <p:transition advTm="285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B31F5-F338-4C3B-B64B-6A89921AC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Condition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5CA66-FF2E-4819-B418-F4EDA9B31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79" y="672738"/>
            <a:ext cx="6244047" cy="127121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Set units</a:t>
            </a:r>
          </a:p>
          <a:p>
            <a:r>
              <a:rPr lang="en-US" dirty="0"/>
              <a:t>Add command object</a:t>
            </a:r>
          </a:p>
          <a:p>
            <a:pPr lvl="1"/>
            <a:r>
              <a:rPr lang="en-US" dirty="0"/>
              <a:t>IC, Casting, Temp, 700</a:t>
            </a:r>
          </a:p>
          <a:p>
            <a:pPr lvl="1"/>
            <a:r>
              <a:rPr lang="en-US" dirty="0"/>
              <a:t>IC, Mold, Temp, 20</a:t>
            </a:r>
          </a:p>
        </p:txBody>
      </p:sp>
    </p:spTree>
    <p:extLst>
      <p:ext uri="{BB962C8B-B14F-4D97-AF65-F5344CB8AC3E}">
        <p14:creationId xmlns:p14="http://schemas.microsoft.com/office/powerpoint/2010/main" val="4204007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59397-DEF8-4A3F-837A-85FE7F894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vs time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18E4D0-73FD-4A01-848F-7ADA23D32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61" y="1057396"/>
            <a:ext cx="5341901" cy="302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220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59397-DEF8-4A3F-837A-85FE7F894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vs time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18E4D0-73FD-4A01-848F-7ADA23D32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735" y="1131903"/>
            <a:ext cx="4648592" cy="26340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BB1D44-F757-4406-8321-520BDF29FB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046" y="1131903"/>
            <a:ext cx="3261446" cy="188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90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E23B7-6352-4663-8A05-42714F68A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B5388-D1CA-4006-9AD1-24A45537D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672738"/>
            <a:ext cx="5696374" cy="261232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Enthalpy approach theory</a:t>
            </a:r>
          </a:p>
          <a:p>
            <a:pPr lvl="1"/>
            <a:r>
              <a:rPr lang="en-US" dirty="0"/>
              <a:t>Verified with temperature approach for case without solidification</a:t>
            </a:r>
          </a:p>
          <a:p>
            <a:r>
              <a:rPr lang="en-US" dirty="0"/>
              <a:t>Need H vs T for Aluminum</a:t>
            </a:r>
          </a:p>
          <a:p>
            <a:r>
              <a:rPr lang="en-US" dirty="0"/>
              <a:t>Doesn’t converge if initial T is higher than melting point</a:t>
            </a:r>
          </a:p>
          <a:p>
            <a:r>
              <a:rPr lang="en-US" dirty="0"/>
              <a:t>Convection BC</a:t>
            </a:r>
          </a:p>
          <a:p>
            <a:r>
              <a:rPr lang="en-US" dirty="0"/>
              <a:t>Solidification front calculation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C869FC-F136-45F2-9D5C-52A86F5874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438" y="1178077"/>
            <a:ext cx="2690093" cy="13717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D70B70-D18B-4E75-A652-9A7BE62D61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50" y="3950744"/>
            <a:ext cx="4610500" cy="7239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1C94BA-B024-4D1B-BA31-4654B7FE7A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603" y="3055135"/>
            <a:ext cx="2545301" cy="12574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55CA92-65D0-4E66-8220-D9E6AF101BE2}"/>
              </a:ext>
            </a:extLst>
          </p:cNvPr>
          <p:cNvSpPr txBox="1"/>
          <p:nvPr/>
        </p:nvSpPr>
        <p:spPr>
          <a:xfrm>
            <a:off x="6402829" y="755844"/>
            <a:ext cx="2191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Doesn’t converge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43A1AA-F9E0-4518-83E2-95519555FA0B}"/>
              </a:ext>
            </a:extLst>
          </p:cNvPr>
          <p:cNvSpPr txBox="1"/>
          <p:nvPr/>
        </p:nvSpPr>
        <p:spPr>
          <a:xfrm>
            <a:off x="6445598" y="2585914"/>
            <a:ext cx="2191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Converges</a:t>
            </a:r>
          </a:p>
        </p:txBody>
      </p:sp>
    </p:spTree>
    <p:extLst>
      <p:ext uri="{BB962C8B-B14F-4D97-AF65-F5344CB8AC3E}">
        <p14:creationId xmlns:p14="http://schemas.microsoft.com/office/powerpoint/2010/main" val="4043635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72F14-E3A3-4B64-B074-E188C4B49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Solidification Problem Statement from Prof. Hassani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A5A525-BC76-4729-B2CF-830531D3D5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5552" y="2564864"/>
                <a:ext cx="8497094" cy="2436201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L = H = 5 cm</a:t>
                </a:r>
              </a:p>
              <a:p>
                <a:r>
                  <a:rPr lang="en-US" dirty="0"/>
                  <a:t>Boundary conditions</a:t>
                </a:r>
              </a:p>
              <a:p>
                <a:pPr lvl="1"/>
                <a:r>
                  <a:rPr lang="en-US" dirty="0"/>
                  <a:t>Left and right boundaries as shown above</a:t>
                </a:r>
              </a:p>
              <a:p>
                <a:pPr lvl="1"/>
                <a:r>
                  <a:rPr lang="en-US" dirty="0"/>
                  <a:t>Top and bottom boundaries are insulated</a:t>
                </a:r>
              </a:p>
              <a:p>
                <a:r>
                  <a:rPr lang="en-US" dirty="0"/>
                  <a:t>Initial condition</a:t>
                </a:r>
              </a:p>
              <a:p>
                <a:pPr lvl="1"/>
                <a:r>
                  <a:rPr lang="en-US" dirty="0"/>
                  <a:t>Casting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Sand mold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dirty="0"/>
              </a:p>
              <a:p>
                <a:r>
                  <a:rPr lang="en-US" dirty="0"/>
                  <a:t>Calculate temperature distribution with time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A5A525-BC76-4729-B2CF-830531D3D5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5552" y="2564864"/>
                <a:ext cx="8497094" cy="2436201"/>
              </a:xfrm>
              <a:blipFill>
                <a:blip r:embed="rId3"/>
                <a:stretch>
                  <a:fillRect l="-646" t="-3759" b="-1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blue screen with a white border&#10;&#10;AI-generated content may be incorrect.">
            <a:extLst>
              <a:ext uri="{FF2B5EF4-FFF2-40B4-BE49-F238E27FC236}">
                <a16:creationId xmlns:a16="http://schemas.microsoft.com/office/drawing/2014/main" id="{FCA995F3-C6C8-99DB-D57C-DA8525DB8A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508" y="780700"/>
            <a:ext cx="4625741" cy="13031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1A1519-A82D-98AC-FA42-C0C990D48ED2}"/>
              </a:ext>
            </a:extLst>
          </p:cNvPr>
          <p:cNvSpPr txBox="1"/>
          <p:nvPr/>
        </p:nvSpPr>
        <p:spPr>
          <a:xfrm>
            <a:off x="3047840" y="1203877"/>
            <a:ext cx="1362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Sand mold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C95B0B-751B-6465-4304-EC2CC73B400B}"/>
              </a:ext>
            </a:extLst>
          </p:cNvPr>
          <p:cNvSpPr txBox="1"/>
          <p:nvPr/>
        </p:nvSpPr>
        <p:spPr>
          <a:xfrm>
            <a:off x="5535035" y="1086714"/>
            <a:ext cx="1104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Al Casting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6EF704-8942-F20B-1632-C5AD47A96235}"/>
                  </a:ext>
                </a:extLst>
              </p:cNvPr>
              <p:cNvSpPr txBox="1"/>
              <p:nvPr/>
            </p:nvSpPr>
            <p:spPr>
              <a:xfrm>
                <a:off x="478510" y="1359661"/>
                <a:ext cx="1126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70C0"/>
                    </a:solidFill>
                  </a:rPr>
                  <a:t>T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6EF704-8942-F20B-1632-C5AD47A962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510" y="1359661"/>
                <a:ext cx="1126838" cy="369332"/>
              </a:xfrm>
              <a:prstGeom prst="rect">
                <a:avLst/>
              </a:prstGeom>
              <a:blipFill>
                <a:blip r:embed="rId5"/>
                <a:stretch>
                  <a:fillRect l="-4324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4D983AC-B3DC-30AB-B8C0-861E136458A5}"/>
              </a:ext>
            </a:extLst>
          </p:cNvPr>
          <p:cNvSpPr txBox="1"/>
          <p:nvPr/>
        </p:nvSpPr>
        <p:spPr>
          <a:xfrm>
            <a:off x="7118409" y="1356011"/>
            <a:ext cx="130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Symmetry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3E2E6A2-3BE5-444A-22AA-F791720B8D24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605348" y="1359661"/>
            <a:ext cx="640079" cy="1846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3C9F9C4-1299-FE69-2C82-84015F36BE4B}"/>
              </a:ext>
            </a:extLst>
          </p:cNvPr>
          <p:cNvCxnSpPr>
            <a:cxnSpLocks/>
          </p:cNvCxnSpPr>
          <p:nvPr/>
        </p:nvCxnSpPr>
        <p:spPr>
          <a:xfrm flipH="1" flipV="1">
            <a:off x="6604938" y="1385934"/>
            <a:ext cx="513471" cy="1317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36E621F-63B5-43D8-A7F2-8C9A06B0CA32}"/>
              </a:ext>
            </a:extLst>
          </p:cNvPr>
          <p:cNvSpPr txBox="1"/>
          <p:nvPr/>
        </p:nvSpPr>
        <p:spPr>
          <a:xfrm>
            <a:off x="5940030" y="1964084"/>
            <a:ext cx="281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7614FA-52AA-4BF6-B677-41AEBAEE472D}"/>
              </a:ext>
            </a:extLst>
          </p:cNvPr>
          <p:cNvSpPr txBox="1"/>
          <p:nvPr/>
        </p:nvSpPr>
        <p:spPr>
          <a:xfrm>
            <a:off x="3635796" y="1931818"/>
            <a:ext cx="509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3L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3EB8C1-693B-4966-8550-785F913B3D31}"/>
              </a:ext>
            </a:extLst>
          </p:cNvPr>
          <p:cNvSpPr txBox="1"/>
          <p:nvPr/>
        </p:nvSpPr>
        <p:spPr>
          <a:xfrm>
            <a:off x="2207349" y="925412"/>
            <a:ext cx="281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10006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D1F54-D53B-F5B5-A52A-B12ADDAD0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Properties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F7CE47-49B1-CF29-C6DF-0185FC7573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2880" y="672737"/>
                <a:ext cx="2658525" cy="3506409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Sand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=1500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𝑘𝑔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=0.3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∘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</m:oMath>
                </a14:m>
                <a:endParaRPr lang="en-US" b="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=800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∘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Aluminum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=237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∘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Volumetric enthalpy 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𝑣𝑠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F7CE47-49B1-CF29-C6DF-0185FC7573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2880" y="672737"/>
                <a:ext cx="2658525" cy="3506409"/>
              </a:xfrm>
              <a:blipFill>
                <a:blip r:embed="rId2"/>
                <a:stretch>
                  <a:fillRect l="-2064" t="-2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047169CD-7955-4A2E-9DB5-960468CC69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053" y="672737"/>
            <a:ext cx="5725773" cy="31836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D4CC84-683E-4D84-847B-354590B27E88}"/>
                  </a:ext>
                </a:extLst>
              </p:cNvPr>
              <p:cNvSpPr txBox="1"/>
              <p:nvPr/>
            </p:nvSpPr>
            <p:spPr>
              <a:xfrm>
                <a:off x="2679942" y="3962189"/>
                <a:ext cx="3025502" cy="1083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𝑑𝑇</m:t>
                              </m:r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D4CC84-683E-4D84-847B-354590B27E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9942" y="3962189"/>
                <a:ext cx="3025502" cy="10831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BFB660D-452A-4C63-A493-C3BA4823115C}"/>
                  </a:ext>
                </a:extLst>
              </p:cNvPr>
              <p:cNvSpPr txBox="1"/>
              <p:nvPr/>
            </p:nvSpPr>
            <p:spPr>
              <a:xfrm>
                <a:off x="6142325" y="2973206"/>
                <a:ext cx="2148235" cy="722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=900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𝑘𝑔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BFB660D-452A-4C63-A493-C3BA482311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2325" y="2973206"/>
                <a:ext cx="2148235" cy="72250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FA2AC25-7960-422F-9E40-F0BFAF63C4DD}"/>
                  </a:ext>
                </a:extLst>
              </p:cNvPr>
              <p:cNvSpPr txBox="1"/>
              <p:nvPr/>
            </p:nvSpPr>
            <p:spPr>
              <a:xfrm>
                <a:off x="6203285" y="3668749"/>
                <a:ext cx="2363893" cy="668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=1.07×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  <m:f>
                        <m:f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FA2AC25-7960-422F-9E40-F0BFAF63C4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3285" y="3668749"/>
                <a:ext cx="2363893" cy="6685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EF8D111-DB9A-455A-834C-622D1C05CF97}"/>
                  </a:ext>
                </a:extLst>
              </p:cNvPr>
              <p:cNvSpPr txBox="1"/>
              <p:nvPr/>
            </p:nvSpPr>
            <p:spPr>
              <a:xfrm>
                <a:off x="6013632" y="4418100"/>
                <a:ext cx="23638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≤1</m:t>
                      </m:r>
                    </m:oMath>
                  </m:oMathPara>
                </a14:m>
                <a:endParaRPr 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EF8D111-DB9A-455A-834C-622D1C05CF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3632" y="4418100"/>
                <a:ext cx="2363893" cy="400110"/>
              </a:xfrm>
              <a:prstGeom prst="rect">
                <a:avLst/>
              </a:prstGeom>
              <a:blipFill>
                <a:blip r:embed="rId7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7284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3E2CA-3D4B-71F2-121A-EDD55E6F0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402E3FA-235F-AEB8-233A-63760A829B59}"/>
              </a:ext>
            </a:extLst>
          </p:cNvPr>
          <p:cNvSpPr/>
          <p:nvPr/>
        </p:nvSpPr>
        <p:spPr>
          <a:xfrm>
            <a:off x="1798516" y="1290521"/>
            <a:ext cx="5068552" cy="962621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B0DD0E4-A8EE-3A2A-25BA-0E7543CCD6FD}"/>
              </a:ext>
            </a:extLst>
          </p:cNvPr>
          <p:cNvCxnSpPr>
            <a:stCxn id="20" idx="3"/>
            <a:endCxn id="18" idx="1"/>
          </p:cNvCxnSpPr>
          <p:nvPr/>
        </p:nvCxnSpPr>
        <p:spPr>
          <a:xfrm>
            <a:off x="1458083" y="1767146"/>
            <a:ext cx="340433" cy="46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DBDE8AA-28A2-4ADD-2CB2-48A5C005C8C7}"/>
              </a:ext>
            </a:extLst>
          </p:cNvPr>
          <p:cNvSpPr txBox="1"/>
          <p:nvPr/>
        </p:nvSpPr>
        <p:spPr>
          <a:xfrm>
            <a:off x="73675" y="1582480"/>
            <a:ext cx="138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dirty="0">
                <a:solidFill>
                  <a:srgbClr val="C00000"/>
                </a:solidFill>
              </a:rPr>
              <a:t>User inputs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178651B-3E59-4B7C-64A3-75F530405BC9}"/>
              </a:ext>
            </a:extLst>
          </p:cNvPr>
          <p:cNvCxnSpPr>
            <a:stCxn id="53" idx="3"/>
            <a:endCxn id="22" idx="1"/>
          </p:cNvCxnSpPr>
          <p:nvPr/>
        </p:nvCxnSpPr>
        <p:spPr>
          <a:xfrm>
            <a:off x="6704249" y="1768739"/>
            <a:ext cx="554427" cy="10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135FF57-7803-A9F4-6E68-97D71ABB91A0}"/>
              </a:ext>
            </a:extLst>
          </p:cNvPr>
          <p:cNvSpPr txBox="1"/>
          <p:nvPr/>
        </p:nvSpPr>
        <p:spPr>
          <a:xfrm>
            <a:off x="7258676" y="1455847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srgbClr val="C00000"/>
                </a:solidFill>
              </a:rPr>
              <a:t>Color pictures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&amp; other results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090AC28-7613-2C20-1D77-2D863095CAE4}"/>
              </a:ext>
            </a:extLst>
          </p:cNvPr>
          <p:cNvSpPr/>
          <p:nvPr/>
        </p:nvSpPr>
        <p:spPr>
          <a:xfrm>
            <a:off x="6878720" y="2309425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b="1" dirty="0" err="1">
                <a:solidFill>
                  <a:srgbClr val="1F497D"/>
                </a:solidFill>
              </a:rPr>
              <a:t>Blackbox</a:t>
            </a:r>
            <a:endParaRPr lang="en-US" b="1" dirty="0">
              <a:solidFill>
                <a:srgbClr val="1F497D"/>
              </a:solidFill>
            </a:endParaRPr>
          </a:p>
        </p:txBody>
      </p:sp>
      <p:sp>
        <p:nvSpPr>
          <p:cNvPr id="144" name="Freeform 143">
            <a:extLst>
              <a:ext uri="{FF2B5EF4-FFF2-40B4-BE49-F238E27FC236}">
                <a16:creationId xmlns:a16="http://schemas.microsoft.com/office/drawing/2014/main" id="{D9233203-FE90-B597-2086-0A472148C254}"/>
              </a:ext>
            </a:extLst>
          </p:cNvPr>
          <p:cNvSpPr/>
          <p:nvPr/>
        </p:nvSpPr>
        <p:spPr>
          <a:xfrm>
            <a:off x="5925574" y="2254482"/>
            <a:ext cx="953146" cy="249403"/>
          </a:xfrm>
          <a:custGeom>
            <a:avLst/>
            <a:gdLst>
              <a:gd name="connsiteX0" fmla="*/ 0 w 953146"/>
              <a:gd name="connsiteY0" fmla="*/ 0 h 185979"/>
              <a:gd name="connsiteX1" fmla="*/ 209227 w 953146"/>
              <a:gd name="connsiteY1" fmla="*/ 154983 h 185979"/>
              <a:gd name="connsiteX2" fmla="*/ 953146 w 953146"/>
              <a:gd name="connsiteY2" fmla="*/ 185979 h 18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3146" h="185979">
                <a:moveTo>
                  <a:pt x="0" y="0"/>
                </a:moveTo>
                <a:cubicBezTo>
                  <a:pt x="25184" y="61993"/>
                  <a:pt x="50369" y="123987"/>
                  <a:pt x="209227" y="154983"/>
                </a:cubicBezTo>
                <a:cubicBezTo>
                  <a:pt x="368085" y="185979"/>
                  <a:pt x="660615" y="185979"/>
                  <a:pt x="953146" y="185979"/>
                </a:cubicBezTo>
              </a:path>
            </a:pathLst>
          </a:custGeom>
          <a:ln>
            <a:solidFill>
              <a:schemeClr val="tx2"/>
            </a:solidFill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0070C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ACBD25-1795-8555-9D59-403F72375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What’s Inside the Ansys Blackbox?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7ED10BC-97FE-1ACD-C381-D2DF53AD7730}"/>
              </a:ext>
            </a:extLst>
          </p:cNvPr>
          <p:cNvCxnSpPr/>
          <p:nvPr/>
        </p:nvCxnSpPr>
        <p:spPr>
          <a:xfrm>
            <a:off x="-994979" y="293864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2C3DAA0C-127F-BBED-14B5-B85C443B7DAF}"/>
              </a:ext>
            </a:extLst>
          </p:cNvPr>
          <p:cNvCxnSpPr>
            <a:stCxn id="18" idx="1"/>
            <a:endCxn id="52" idx="1"/>
          </p:cNvCxnSpPr>
          <p:nvPr/>
        </p:nvCxnSpPr>
        <p:spPr>
          <a:xfrm flipV="1">
            <a:off x="1798516" y="1767147"/>
            <a:ext cx="186954" cy="4685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F740073-EF94-E718-8059-8BC904E0B739}"/>
              </a:ext>
            </a:extLst>
          </p:cNvPr>
          <p:cNvCxnSpPr>
            <a:stCxn id="52" idx="3"/>
            <a:endCxn id="53" idx="1"/>
          </p:cNvCxnSpPr>
          <p:nvPr/>
        </p:nvCxnSpPr>
        <p:spPr>
          <a:xfrm>
            <a:off x="3613855" y="1767147"/>
            <a:ext cx="1241030" cy="15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23716985-1A74-0F8B-E34C-BFFF3BB67D58}"/>
              </a:ext>
            </a:extLst>
          </p:cNvPr>
          <p:cNvSpPr txBox="1"/>
          <p:nvPr/>
        </p:nvSpPr>
        <p:spPr>
          <a:xfrm>
            <a:off x="3613855" y="1374469"/>
            <a:ext cx="1217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srgbClr val="FFC000"/>
                </a:solidFill>
              </a:rPr>
              <a:t>Numerical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75688166-A75E-FC0F-7F4C-E90CD3F7A681}"/>
              </a:ext>
            </a:extLst>
          </p:cNvPr>
          <p:cNvSpPr txBox="1"/>
          <p:nvPr/>
        </p:nvSpPr>
        <p:spPr>
          <a:xfrm>
            <a:off x="3653240" y="1735929"/>
            <a:ext cx="12178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srgbClr val="FFC000"/>
                </a:solidFill>
              </a:rPr>
              <a:t>Solution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EEE449-07FD-748C-6633-148781C02BFA}"/>
              </a:ext>
            </a:extLst>
          </p:cNvPr>
          <p:cNvSpPr/>
          <p:nvPr/>
        </p:nvSpPr>
        <p:spPr>
          <a:xfrm>
            <a:off x="7032753" y="912230"/>
            <a:ext cx="2021272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defTabSz="457200"/>
            <a:r>
              <a:rPr lang="en-US" b="1" dirty="0">
                <a:solidFill>
                  <a:srgbClr val="7030A0"/>
                </a:solidFill>
              </a:rPr>
              <a:t>Post-processing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54488FEE-9529-9085-5821-1D3169335377}"/>
              </a:ext>
            </a:extLst>
          </p:cNvPr>
          <p:cNvSpPr/>
          <p:nvPr/>
        </p:nvSpPr>
        <p:spPr>
          <a:xfrm flipV="1">
            <a:off x="6981461" y="1096895"/>
            <a:ext cx="111266" cy="639033"/>
          </a:xfrm>
          <a:custGeom>
            <a:avLst/>
            <a:gdLst>
              <a:gd name="connsiteX0" fmla="*/ 0 w 953146"/>
              <a:gd name="connsiteY0" fmla="*/ 0 h 185979"/>
              <a:gd name="connsiteX1" fmla="*/ 209227 w 953146"/>
              <a:gd name="connsiteY1" fmla="*/ 154983 h 185979"/>
              <a:gd name="connsiteX2" fmla="*/ 953146 w 953146"/>
              <a:gd name="connsiteY2" fmla="*/ 185979 h 18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3146" h="185979">
                <a:moveTo>
                  <a:pt x="0" y="0"/>
                </a:moveTo>
                <a:cubicBezTo>
                  <a:pt x="25184" y="61993"/>
                  <a:pt x="50369" y="123987"/>
                  <a:pt x="209227" y="154983"/>
                </a:cubicBezTo>
                <a:cubicBezTo>
                  <a:pt x="368085" y="185979"/>
                  <a:pt x="660615" y="185979"/>
                  <a:pt x="953146" y="185979"/>
                </a:cubicBezTo>
              </a:path>
            </a:pathLst>
          </a:custGeom>
          <a:ln>
            <a:solidFill>
              <a:srgbClr val="7030A0"/>
            </a:solidFill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0070C0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71FF237-91B7-75ED-91D0-DD48F31A3456}"/>
              </a:ext>
            </a:extLst>
          </p:cNvPr>
          <p:cNvGrpSpPr/>
          <p:nvPr/>
        </p:nvGrpSpPr>
        <p:grpSpPr>
          <a:xfrm>
            <a:off x="1883556" y="3015527"/>
            <a:ext cx="1657260" cy="949970"/>
            <a:chOff x="3506564" y="2241627"/>
            <a:chExt cx="1333392" cy="627956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CF122419-0658-8360-5C77-6771FC8FFEC2}"/>
                </a:ext>
              </a:extLst>
            </p:cNvPr>
            <p:cNvSpPr/>
            <p:nvPr/>
          </p:nvSpPr>
          <p:spPr>
            <a:xfrm>
              <a:off x="3563654" y="2241627"/>
              <a:ext cx="1219212" cy="514764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B1B51F3-D381-D165-9A42-0562D142BE64}"/>
                </a:ext>
              </a:extLst>
            </p:cNvPr>
            <p:cNvSpPr txBox="1"/>
            <p:nvPr/>
          </p:nvSpPr>
          <p:spPr>
            <a:xfrm>
              <a:off x="3506564" y="2364634"/>
              <a:ext cx="1333392" cy="504949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 defTabSz="457200"/>
              <a:r>
                <a:rPr lang="en-US" dirty="0">
                  <a:solidFill>
                    <a:srgbClr val="0070C0"/>
                  </a:solidFill>
                </a:rPr>
                <a:t>Solidification</a:t>
              </a:r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E0B5FD1-33FC-0CE3-7741-D02BBDD8809F}"/>
              </a:ext>
            </a:extLst>
          </p:cNvPr>
          <p:cNvCxnSpPr>
            <a:stCxn id="34" idx="0"/>
          </p:cNvCxnSpPr>
          <p:nvPr/>
        </p:nvCxnSpPr>
        <p:spPr>
          <a:xfrm flipV="1">
            <a:off x="2712186" y="2074483"/>
            <a:ext cx="1746" cy="9410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4877C99-5902-0586-10A6-FDCC09F04136}"/>
              </a:ext>
            </a:extLst>
          </p:cNvPr>
          <p:cNvSpPr txBox="1"/>
          <p:nvPr/>
        </p:nvSpPr>
        <p:spPr>
          <a:xfrm>
            <a:off x="2646103" y="2643795"/>
            <a:ext cx="1709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srgbClr val="0070C0"/>
                </a:solidFill>
              </a:rPr>
              <a:t>Assumptions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794CCFB-790F-25DA-0D70-2019A8CB3335}"/>
              </a:ext>
            </a:extLst>
          </p:cNvPr>
          <p:cNvSpPr txBox="1"/>
          <p:nvPr/>
        </p:nvSpPr>
        <p:spPr>
          <a:xfrm>
            <a:off x="2769451" y="2319219"/>
            <a:ext cx="2125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srgbClr val="0070C0"/>
                </a:solidFill>
              </a:rPr>
              <a:t>Physical principles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AF646AB-AF85-D380-C5F8-47F0D94C5399}"/>
              </a:ext>
            </a:extLst>
          </p:cNvPr>
          <p:cNvSpPr/>
          <p:nvPr/>
        </p:nvSpPr>
        <p:spPr>
          <a:xfrm>
            <a:off x="1985470" y="1451838"/>
            <a:ext cx="1628385" cy="63061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Mathematical Model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D1CCDCB0-8D4B-4E82-07CB-442C559C8FB0}"/>
              </a:ext>
            </a:extLst>
          </p:cNvPr>
          <p:cNvSpPr/>
          <p:nvPr/>
        </p:nvSpPr>
        <p:spPr>
          <a:xfrm>
            <a:off x="4854885" y="1354078"/>
            <a:ext cx="1849364" cy="82932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70C0"/>
                </a:solidFill>
              </a:rPr>
              <a:t>Temperature at 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selected points &amp; times</a:t>
            </a:r>
          </a:p>
        </p:txBody>
      </p:sp>
    </p:spTree>
    <p:extLst>
      <p:ext uri="{BB962C8B-B14F-4D97-AF65-F5344CB8AC3E}">
        <p14:creationId xmlns:p14="http://schemas.microsoft.com/office/powerpoint/2010/main" val="46611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99FC6-7904-42A9-BE13-EC9C696DC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Initial-Boundary Value Problem for Sand Mold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C82E1B-2FE1-47BA-9A66-260433CCEE6A}"/>
              </a:ext>
            </a:extLst>
          </p:cNvPr>
          <p:cNvSpPr txBox="1"/>
          <p:nvPr/>
        </p:nvSpPr>
        <p:spPr>
          <a:xfrm>
            <a:off x="352401" y="805751"/>
            <a:ext cx="6726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Governing equation for transient 2D conduction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EAAA284-5D1C-4D00-B8E7-61BBFE82A82D}"/>
                  </a:ext>
                </a:extLst>
              </p:cNvPr>
              <p:cNvSpPr txBox="1"/>
              <p:nvPr/>
            </p:nvSpPr>
            <p:spPr>
              <a:xfrm>
                <a:off x="6551618" y="821139"/>
                <a:ext cx="237140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EAAA284-5D1C-4D00-B8E7-61BBFE82A8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1618" y="821139"/>
                <a:ext cx="2371402" cy="400110"/>
              </a:xfrm>
              <a:prstGeom prst="rect">
                <a:avLst/>
              </a:prstGeom>
              <a:blipFill>
                <a:blip r:embed="rId3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38A6FF5-470F-40FF-AA58-D8C2977E203E}"/>
              </a:ext>
            </a:extLst>
          </p:cNvPr>
          <p:cNvSpPr txBox="1"/>
          <p:nvPr/>
        </p:nvSpPr>
        <p:spPr>
          <a:xfrm>
            <a:off x="3786946" y="2525644"/>
            <a:ext cx="237140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/>
              <a:t>Initial </a:t>
            </a:r>
            <a:r>
              <a:rPr lang="en-US" sz="2000" b="1" dirty="0"/>
              <a:t>condition</a:t>
            </a:r>
            <a:endParaRPr lang="en-US" sz="22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13C514-3FBD-47C0-9A7B-70110840A7E7}"/>
              </a:ext>
            </a:extLst>
          </p:cNvPr>
          <p:cNvSpPr txBox="1"/>
          <p:nvPr/>
        </p:nvSpPr>
        <p:spPr>
          <a:xfrm>
            <a:off x="4092333" y="2965259"/>
            <a:ext cx="17606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/>
              <a:t>T= 20 C</a:t>
            </a: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FD223B-DD2F-4855-9F3E-9D2DF6CC1505}"/>
                  </a:ext>
                </a:extLst>
              </p:cNvPr>
              <p:cNvSpPr txBox="1"/>
              <p:nvPr/>
            </p:nvSpPr>
            <p:spPr>
              <a:xfrm>
                <a:off x="407205" y="1338855"/>
                <a:ext cx="4572000" cy="783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f>
                        <m:f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FD223B-DD2F-4855-9F3E-9D2DF6CC15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205" y="1338855"/>
                <a:ext cx="4572000" cy="7838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947CD00-97D5-443C-B71F-FC54F82E2BBD}"/>
                  </a:ext>
                </a:extLst>
              </p:cNvPr>
              <p:cNvSpPr txBox="1"/>
              <p:nvPr/>
            </p:nvSpPr>
            <p:spPr>
              <a:xfrm>
                <a:off x="30072" y="3748484"/>
                <a:ext cx="2663133" cy="4995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b="0" dirty="0"/>
                  <a:t> Insulated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947CD00-97D5-443C-B71F-FC54F82E2B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2" y="3748484"/>
                <a:ext cx="2663133" cy="499560"/>
              </a:xfrm>
              <a:prstGeom prst="rect">
                <a:avLst/>
              </a:prstGeom>
              <a:blipFill>
                <a:blip r:embed="rId5"/>
                <a:stretch>
                  <a:fillRect b="-6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297EEE3-E78D-4122-8FC5-530146E8EF0C}"/>
              </a:ext>
            </a:extLst>
          </p:cNvPr>
          <p:cNvSpPr txBox="1"/>
          <p:nvPr/>
        </p:nvSpPr>
        <p:spPr>
          <a:xfrm>
            <a:off x="352401" y="2547694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Boundary conditions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4C3A98A-241F-40CB-A95B-2CC35B5DE5C0}"/>
                  </a:ext>
                </a:extLst>
              </p:cNvPr>
              <p:cNvSpPr txBox="1"/>
              <p:nvPr/>
            </p:nvSpPr>
            <p:spPr>
              <a:xfrm>
                <a:off x="30072" y="3177590"/>
                <a:ext cx="3756874" cy="4995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dirty="0"/>
                  <a:t>Specify either T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US" sz="2000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4C3A98A-241F-40CB-A95B-2CC35B5DE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2" y="3177590"/>
                <a:ext cx="3756874" cy="499560"/>
              </a:xfrm>
              <a:prstGeom prst="rect">
                <a:avLst/>
              </a:prstGeom>
              <a:blipFill>
                <a:blip r:embed="rId6"/>
                <a:stretch>
                  <a:fillRect b="-6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78A7AA9D-B576-43D0-8EDB-D0A079595E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3298" y="3677020"/>
            <a:ext cx="5929722" cy="96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887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99FC6-7904-42A9-BE13-EC9C696DC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Initial-Boundary Value Problem for Al Casting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C82E1B-2FE1-47BA-9A66-260433CCEE6A}"/>
              </a:ext>
            </a:extLst>
          </p:cNvPr>
          <p:cNvSpPr txBox="1"/>
          <p:nvPr/>
        </p:nvSpPr>
        <p:spPr>
          <a:xfrm>
            <a:off x="352401" y="805751"/>
            <a:ext cx="6726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Governing equation for transient 2D conduction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EAAA284-5D1C-4D00-B8E7-61BBFE82A82D}"/>
                  </a:ext>
                </a:extLst>
              </p:cNvPr>
              <p:cNvSpPr txBox="1"/>
              <p:nvPr/>
            </p:nvSpPr>
            <p:spPr>
              <a:xfrm>
                <a:off x="6294120" y="821139"/>
                <a:ext cx="264668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EAAA284-5D1C-4D00-B8E7-61BBFE82A8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4120" y="821139"/>
                <a:ext cx="2646680" cy="400110"/>
              </a:xfrm>
              <a:prstGeom prst="rect">
                <a:avLst/>
              </a:prstGeom>
              <a:blipFill>
                <a:blip r:embed="rId3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38A6FF5-470F-40FF-AA58-D8C2977E203E}"/>
              </a:ext>
            </a:extLst>
          </p:cNvPr>
          <p:cNvSpPr txBox="1"/>
          <p:nvPr/>
        </p:nvSpPr>
        <p:spPr>
          <a:xfrm>
            <a:off x="3786946" y="2525644"/>
            <a:ext cx="237140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/>
              <a:t>Initial </a:t>
            </a:r>
            <a:r>
              <a:rPr lang="en-US" sz="2000" b="1" dirty="0"/>
              <a:t>condition</a:t>
            </a:r>
            <a:endParaRPr lang="en-US" sz="22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13C514-3FBD-47C0-9A7B-70110840A7E7}"/>
              </a:ext>
            </a:extLst>
          </p:cNvPr>
          <p:cNvSpPr txBox="1"/>
          <p:nvPr/>
        </p:nvSpPr>
        <p:spPr>
          <a:xfrm>
            <a:off x="4092333" y="2965259"/>
            <a:ext cx="17606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/>
              <a:t>T= 700 C</a:t>
            </a: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FD223B-DD2F-4855-9F3E-9D2DF6CC1505}"/>
                  </a:ext>
                </a:extLst>
              </p:cNvPr>
              <p:cNvSpPr txBox="1"/>
              <p:nvPr/>
            </p:nvSpPr>
            <p:spPr>
              <a:xfrm>
                <a:off x="88240" y="1325532"/>
                <a:ext cx="5459120" cy="783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FD223B-DD2F-4855-9F3E-9D2DF6CC15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40" y="1325532"/>
                <a:ext cx="5459120" cy="7838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947CD00-97D5-443C-B71F-FC54F82E2BBD}"/>
                  </a:ext>
                </a:extLst>
              </p:cNvPr>
              <p:cNvSpPr txBox="1"/>
              <p:nvPr/>
            </p:nvSpPr>
            <p:spPr>
              <a:xfrm>
                <a:off x="154667" y="3115589"/>
                <a:ext cx="2663133" cy="4995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b="0" dirty="0"/>
                  <a:t> Insulated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947CD00-97D5-443C-B71F-FC54F82E2B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667" y="3115589"/>
                <a:ext cx="2663133" cy="499560"/>
              </a:xfrm>
              <a:prstGeom prst="rect">
                <a:avLst/>
              </a:prstGeom>
              <a:blipFill>
                <a:blip r:embed="rId5"/>
                <a:stretch>
                  <a:fillRect b="-6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297EEE3-E78D-4122-8FC5-530146E8EF0C}"/>
              </a:ext>
            </a:extLst>
          </p:cNvPr>
          <p:cNvSpPr txBox="1"/>
          <p:nvPr/>
        </p:nvSpPr>
        <p:spPr>
          <a:xfrm>
            <a:off x="352401" y="2547694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Boundary conditions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2EB1A37-F94D-458E-B511-C99C21BBAB52}"/>
                  </a:ext>
                </a:extLst>
              </p:cNvPr>
              <p:cNvSpPr txBox="1"/>
              <p:nvPr/>
            </p:nvSpPr>
            <p:spPr>
              <a:xfrm>
                <a:off x="6030258" y="1205861"/>
                <a:ext cx="3025502" cy="1083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𝑑𝑇</m:t>
                              </m:r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2EB1A37-F94D-458E-B511-C99C21BBAB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0258" y="1205861"/>
                <a:ext cx="3025502" cy="10831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5A8E0E10-F625-4546-8CC4-7AD2A40720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0470" y="3659837"/>
            <a:ext cx="5878117" cy="95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839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3E2CA-3D4B-71F2-121A-EDD55E6F0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402E3FA-235F-AEB8-233A-63760A829B59}"/>
              </a:ext>
            </a:extLst>
          </p:cNvPr>
          <p:cNvSpPr/>
          <p:nvPr/>
        </p:nvSpPr>
        <p:spPr>
          <a:xfrm>
            <a:off x="1798516" y="1290521"/>
            <a:ext cx="5068552" cy="962621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B0DD0E4-A8EE-3A2A-25BA-0E7543CCD6FD}"/>
              </a:ext>
            </a:extLst>
          </p:cNvPr>
          <p:cNvCxnSpPr>
            <a:stCxn id="20" idx="3"/>
            <a:endCxn id="18" idx="1"/>
          </p:cNvCxnSpPr>
          <p:nvPr/>
        </p:nvCxnSpPr>
        <p:spPr>
          <a:xfrm>
            <a:off x="1458083" y="1767146"/>
            <a:ext cx="340433" cy="46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DBDE8AA-28A2-4ADD-2CB2-48A5C005C8C7}"/>
              </a:ext>
            </a:extLst>
          </p:cNvPr>
          <p:cNvSpPr txBox="1"/>
          <p:nvPr/>
        </p:nvSpPr>
        <p:spPr>
          <a:xfrm>
            <a:off x="73675" y="1582480"/>
            <a:ext cx="138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dirty="0">
                <a:solidFill>
                  <a:srgbClr val="C00000"/>
                </a:solidFill>
              </a:rPr>
              <a:t>User inputs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178651B-3E59-4B7C-64A3-75F530405BC9}"/>
              </a:ext>
            </a:extLst>
          </p:cNvPr>
          <p:cNvCxnSpPr>
            <a:stCxn id="53" idx="3"/>
            <a:endCxn id="22" idx="1"/>
          </p:cNvCxnSpPr>
          <p:nvPr/>
        </p:nvCxnSpPr>
        <p:spPr>
          <a:xfrm>
            <a:off x="6704249" y="1768739"/>
            <a:ext cx="554427" cy="10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135FF57-7803-A9F4-6E68-97D71ABB91A0}"/>
              </a:ext>
            </a:extLst>
          </p:cNvPr>
          <p:cNvSpPr txBox="1"/>
          <p:nvPr/>
        </p:nvSpPr>
        <p:spPr>
          <a:xfrm>
            <a:off x="7258676" y="1455847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srgbClr val="C00000"/>
                </a:solidFill>
              </a:rPr>
              <a:t>Color pictures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&amp; other results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090AC28-7613-2C20-1D77-2D863095CAE4}"/>
              </a:ext>
            </a:extLst>
          </p:cNvPr>
          <p:cNvSpPr/>
          <p:nvPr/>
        </p:nvSpPr>
        <p:spPr>
          <a:xfrm>
            <a:off x="6878720" y="2309425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b="1" dirty="0" err="1">
                <a:solidFill>
                  <a:srgbClr val="1F497D"/>
                </a:solidFill>
              </a:rPr>
              <a:t>Blackbox</a:t>
            </a:r>
            <a:endParaRPr lang="en-US" b="1" dirty="0">
              <a:solidFill>
                <a:srgbClr val="1F497D"/>
              </a:solidFill>
            </a:endParaRPr>
          </a:p>
        </p:txBody>
      </p:sp>
      <p:sp>
        <p:nvSpPr>
          <p:cNvPr id="144" name="Freeform 143">
            <a:extLst>
              <a:ext uri="{FF2B5EF4-FFF2-40B4-BE49-F238E27FC236}">
                <a16:creationId xmlns:a16="http://schemas.microsoft.com/office/drawing/2014/main" id="{D9233203-FE90-B597-2086-0A472148C254}"/>
              </a:ext>
            </a:extLst>
          </p:cNvPr>
          <p:cNvSpPr/>
          <p:nvPr/>
        </p:nvSpPr>
        <p:spPr>
          <a:xfrm>
            <a:off x="5925574" y="2254482"/>
            <a:ext cx="953146" cy="249403"/>
          </a:xfrm>
          <a:custGeom>
            <a:avLst/>
            <a:gdLst>
              <a:gd name="connsiteX0" fmla="*/ 0 w 953146"/>
              <a:gd name="connsiteY0" fmla="*/ 0 h 185979"/>
              <a:gd name="connsiteX1" fmla="*/ 209227 w 953146"/>
              <a:gd name="connsiteY1" fmla="*/ 154983 h 185979"/>
              <a:gd name="connsiteX2" fmla="*/ 953146 w 953146"/>
              <a:gd name="connsiteY2" fmla="*/ 185979 h 18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3146" h="185979">
                <a:moveTo>
                  <a:pt x="0" y="0"/>
                </a:moveTo>
                <a:cubicBezTo>
                  <a:pt x="25184" y="61993"/>
                  <a:pt x="50369" y="123987"/>
                  <a:pt x="209227" y="154983"/>
                </a:cubicBezTo>
                <a:cubicBezTo>
                  <a:pt x="368085" y="185979"/>
                  <a:pt x="660615" y="185979"/>
                  <a:pt x="953146" y="185979"/>
                </a:cubicBezTo>
              </a:path>
            </a:pathLst>
          </a:custGeom>
          <a:ln>
            <a:solidFill>
              <a:schemeClr val="tx2"/>
            </a:solidFill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0070C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ACBD25-1795-8555-9D59-403F72375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What’s Inside the Ansys Blackbox?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7ED10BC-97FE-1ACD-C381-D2DF53AD7730}"/>
              </a:ext>
            </a:extLst>
          </p:cNvPr>
          <p:cNvCxnSpPr/>
          <p:nvPr/>
        </p:nvCxnSpPr>
        <p:spPr>
          <a:xfrm>
            <a:off x="-994979" y="293864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2C3DAA0C-127F-BBED-14B5-B85C443B7DAF}"/>
              </a:ext>
            </a:extLst>
          </p:cNvPr>
          <p:cNvCxnSpPr>
            <a:stCxn id="18" idx="1"/>
            <a:endCxn id="52" idx="1"/>
          </p:cNvCxnSpPr>
          <p:nvPr/>
        </p:nvCxnSpPr>
        <p:spPr>
          <a:xfrm flipV="1">
            <a:off x="1798516" y="1767147"/>
            <a:ext cx="186954" cy="4685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F740073-EF94-E718-8059-8BC904E0B739}"/>
              </a:ext>
            </a:extLst>
          </p:cNvPr>
          <p:cNvCxnSpPr>
            <a:stCxn id="52" idx="3"/>
            <a:endCxn id="53" idx="1"/>
          </p:cNvCxnSpPr>
          <p:nvPr/>
        </p:nvCxnSpPr>
        <p:spPr>
          <a:xfrm>
            <a:off x="3613855" y="1767147"/>
            <a:ext cx="1241030" cy="15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23716985-1A74-0F8B-E34C-BFFF3BB67D58}"/>
              </a:ext>
            </a:extLst>
          </p:cNvPr>
          <p:cNvSpPr txBox="1"/>
          <p:nvPr/>
        </p:nvSpPr>
        <p:spPr>
          <a:xfrm>
            <a:off x="3613855" y="1374469"/>
            <a:ext cx="1217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srgbClr val="FFC000"/>
                </a:solidFill>
              </a:rPr>
              <a:t>Numerical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75688166-A75E-FC0F-7F4C-E90CD3F7A681}"/>
              </a:ext>
            </a:extLst>
          </p:cNvPr>
          <p:cNvSpPr txBox="1"/>
          <p:nvPr/>
        </p:nvSpPr>
        <p:spPr>
          <a:xfrm>
            <a:off x="3653240" y="1735929"/>
            <a:ext cx="12178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srgbClr val="FFC000"/>
                </a:solidFill>
              </a:rPr>
              <a:t>Solution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EEE449-07FD-748C-6633-148781C02BFA}"/>
              </a:ext>
            </a:extLst>
          </p:cNvPr>
          <p:cNvSpPr/>
          <p:nvPr/>
        </p:nvSpPr>
        <p:spPr>
          <a:xfrm>
            <a:off x="7032753" y="912230"/>
            <a:ext cx="2021272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defTabSz="457200"/>
            <a:r>
              <a:rPr lang="en-US" b="1" dirty="0">
                <a:solidFill>
                  <a:srgbClr val="7030A0"/>
                </a:solidFill>
              </a:rPr>
              <a:t>Post-processing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54488FEE-9529-9085-5821-1D3169335377}"/>
              </a:ext>
            </a:extLst>
          </p:cNvPr>
          <p:cNvSpPr/>
          <p:nvPr/>
        </p:nvSpPr>
        <p:spPr>
          <a:xfrm flipV="1">
            <a:off x="6981461" y="1096895"/>
            <a:ext cx="111266" cy="639033"/>
          </a:xfrm>
          <a:custGeom>
            <a:avLst/>
            <a:gdLst>
              <a:gd name="connsiteX0" fmla="*/ 0 w 953146"/>
              <a:gd name="connsiteY0" fmla="*/ 0 h 185979"/>
              <a:gd name="connsiteX1" fmla="*/ 209227 w 953146"/>
              <a:gd name="connsiteY1" fmla="*/ 154983 h 185979"/>
              <a:gd name="connsiteX2" fmla="*/ 953146 w 953146"/>
              <a:gd name="connsiteY2" fmla="*/ 185979 h 18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3146" h="185979">
                <a:moveTo>
                  <a:pt x="0" y="0"/>
                </a:moveTo>
                <a:cubicBezTo>
                  <a:pt x="25184" y="61993"/>
                  <a:pt x="50369" y="123987"/>
                  <a:pt x="209227" y="154983"/>
                </a:cubicBezTo>
                <a:cubicBezTo>
                  <a:pt x="368085" y="185979"/>
                  <a:pt x="660615" y="185979"/>
                  <a:pt x="953146" y="185979"/>
                </a:cubicBezTo>
              </a:path>
            </a:pathLst>
          </a:custGeom>
          <a:ln>
            <a:solidFill>
              <a:srgbClr val="7030A0"/>
            </a:solidFill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0070C0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71FF237-91B7-75ED-91D0-DD48F31A3456}"/>
              </a:ext>
            </a:extLst>
          </p:cNvPr>
          <p:cNvGrpSpPr/>
          <p:nvPr/>
        </p:nvGrpSpPr>
        <p:grpSpPr>
          <a:xfrm>
            <a:off x="1883556" y="3015527"/>
            <a:ext cx="1657260" cy="949970"/>
            <a:chOff x="3506564" y="2241627"/>
            <a:chExt cx="1333392" cy="627956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CF122419-0658-8360-5C77-6771FC8FFEC2}"/>
                </a:ext>
              </a:extLst>
            </p:cNvPr>
            <p:cNvSpPr/>
            <p:nvPr/>
          </p:nvSpPr>
          <p:spPr>
            <a:xfrm>
              <a:off x="3563654" y="2241627"/>
              <a:ext cx="1219212" cy="514764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B1B51F3-D381-D165-9A42-0562D142BE64}"/>
                </a:ext>
              </a:extLst>
            </p:cNvPr>
            <p:cNvSpPr txBox="1"/>
            <p:nvPr/>
          </p:nvSpPr>
          <p:spPr>
            <a:xfrm>
              <a:off x="3506564" y="2364634"/>
              <a:ext cx="1333392" cy="504949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 defTabSz="457200"/>
              <a:r>
                <a:rPr lang="en-US" dirty="0">
                  <a:solidFill>
                    <a:srgbClr val="0070C0"/>
                  </a:solidFill>
                </a:rPr>
                <a:t>Solidification</a:t>
              </a:r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E0B5FD1-33FC-0CE3-7741-D02BBDD8809F}"/>
              </a:ext>
            </a:extLst>
          </p:cNvPr>
          <p:cNvCxnSpPr>
            <a:stCxn id="34" idx="0"/>
          </p:cNvCxnSpPr>
          <p:nvPr/>
        </p:nvCxnSpPr>
        <p:spPr>
          <a:xfrm flipV="1">
            <a:off x="2712186" y="2074483"/>
            <a:ext cx="1746" cy="9410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4877C99-5902-0586-10A6-FDCC09F04136}"/>
              </a:ext>
            </a:extLst>
          </p:cNvPr>
          <p:cNvSpPr txBox="1"/>
          <p:nvPr/>
        </p:nvSpPr>
        <p:spPr>
          <a:xfrm>
            <a:off x="2646103" y="2643795"/>
            <a:ext cx="1709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srgbClr val="0070C0"/>
                </a:solidFill>
              </a:rPr>
              <a:t>Assumptions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794CCFB-790F-25DA-0D70-2019A8CB3335}"/>
              </a:ext>
            </a:extLst>
          </p:cNvPr>
          <p:cNvSpPr txBox="1"/>
          <p:nvPr/>
        </p:nvSpPr>
        <p:spPr>
          <a:xfrm>
            <a:off x="2769451" y="2319219"/>
            <a:ext cx="2125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srgbClr val="0070C0"/>
                </a:solidFill>
              </a:rPr>
              <a:t>Physical principles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AF646AB-AF85-D380-C5F8-47F0D94C5399}"/>
              </a:ext>
            </a:extLst>
          </p:cNvPr>
          <p:cNvSpPr/>
          <p:nvPr/>
        </p:nvSpPr>
        <p:spPr>
          <a:xfrm>
            <a:off x="1985470" y="1451838"/>
            <a:ext cx="1628385" cy="63061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Mathematical Model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D1CCDCB0-8D4B-4E82-07CB-442C559C8FB0}"/>
              </a:ext>
            </a:extLst>
          </p:cNvPr>
          <p:cNvSpPr/>
          <p:nvPr/>
        </p:nvSpPr>
        <p:spPr>
          <a:xfrm>
            <a:off x="4854885" y="1354078"/>
            <a:ext cx="1849364" cy="82932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70C0"/>
                </a:solidFill>
              </a:rPr>
              <a:t>Temperature at 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selected points &amp; times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69496CCF-769A-4579-86CC-C3ECE9A8A531}"/>
                  </a:ext>
                </a:extLst>
              </p14:cNvPr>
              <p14:cNvContentPartPr/>
              <p14:nvPr/>
            </p14:nvContentPartPr>
            <p14:xfrm>
              <a:off x="2715120" y="925200"/>
              <a:ext cx="1819800" cy="48024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69496CCF-769A-4579-86CC-C3ECE9A8A53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05760" y="915840"/>
                <a:ext cx="1838520" cy="49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1339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dirty="0"/>
              <a:t>Numerical Solution using Finite-Element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1052" y="823467"/>
                <a:ext cx="3748580" cy="3310872"/>
              </a:xfrm>
            </p:spPr>
            <p:txBody>
              <a:bodyPr>
                <a:normAutofit fontScale="92500"/>
              </a:bodyPr>
              <a:lstStyle/>
              <a:p>
                <a:pPr>
                  <a:buFont typeface="Arial" panose="020B0604020202020204" pitchFamily="34" charset="0"/>
                  <a:buChar char="•"/>
                  <a:defRPr/>
                </a:pPr>
                <a:r>
                  <a:rPr lang="en-US" sz="2400" dirty="0"/>
                  <a:t>Divide domain into elements and nodes</a:t>
                </a:r>
              </a:p>
              <a:p>
                <a:pPr>
                  <a:buFont typeface="Arial" panose="020B0604020202020204" pitchFamily="34" charset="0"/>
                  <a:buChar char="•"/>
                  <a:defRPr/>
                </a:pPr>
                <a:r>
                  <a:rPr lang="en-US" sz="2400" dirty="0"/>
                  <a:t>Reduce the problem to determining temperature values only at nodes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/>
                  <a:t>)</a:t>
                </a:r>
              </a:p>
              <a:p>
                <a:pPr>
                  <a:buFont typeface="Arial" panose="020B0604020202020204" pitchFamily="34" charset="0"/>
                  <a:buChar char="•"/>
                  <a:defRPr/>
                </a:pPr>
                <a:r>
                  <a:rPr lang="en-US" sz="2400" dirty="0"/>
                  <a:t>Use polynomial interpolation to relate temperature within an element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𝑖</m:t>
                        </m:r>
                      </m:sub>
                      <m:sup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  <m:r>
                      <a:rPr lang="en-US" sz="2400" b="0" i="1" smtClean="0">
                        <a:latin typeface="Cambria Math"/>
                      </a:rPr>
                      <m:t>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1052" y="823467"/>
                <a:ext cx="3748580" cy="3310872"/>
              </a:xfrm>
              <a:blipFill>
                <a:blip r:embed="rId3"/>
                <a:stretch>
                  <a:fillRect l="-1789" t="-1105" b="-1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3FC4D9A8-9123-468B-A733-F73EFD5562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244" y="1666240"/>
            <a:ext cx="4583707" cy="123961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9A9E8CF3-FDE6-4AAA-A583-3D4BA4DFE22A}"/>
                  </a:ext>
                </a:extLst>
              </p14:cNvPr>
              <p14:cNvContentPartPr/>
              <p14:nvPr/>
            </p14:nvContentPartPr>
            <p14:xfrm>
              <a:off x="5612400" y="1712160"/>
              <a:ext cx="459360" cy="41508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9A9E8CF3-FDE6-4AAA-A583-3D4BA4DFE22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03040" y="1702800"/>
                <a:ext cx="478080" cy="43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3550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0834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altLang="en-US" dirty="0"/>
                  <a:t>How to Find Nodal Temperatures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en-US" dirty="0"/>
                  <a:t>?</a:t>
                </a:r>
              </a:p>
            </p:txBody>
          </p:sp>
        </mc:Choice>
        <mc:Fallback xmlns="">
          <p:sp>
            <p:nvSpPr>
              <p:cNvPr id="120834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337" b="-9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4471" y="1055124"/>
            <a:ext cx="2867025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000" dirty="0">
                <a:solidFill>
                  <a:schemeClr val="bg2"/>
                </a:solidFill>
              </a:rPr>
              <a:t>Mathematical Model (IBVP)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91493" y="1436123"/>
            <a:ext cx="62388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32696" y="768031"/>
            <a:ext cx="2366962" cy="1323439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000" dirty="0">
                <a:solidFill>
                  <a:schemeClr val="bg2"/>
                </a:solidFill>
              </a:rPr>
              <a:t>System of algebraic equations in nodal temperatures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982346" y="1436123"/>
            <a:ext cx="86677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>
                <a:spLocks noChangeArrowheads="1"/>
              </p:cNvSpPr>
              <p:nvPr/>
            </p:nvSpPr>
            <p:spPr bwMode="auto">
              <a:xfrm>
                <a:off x="6849120" y="1048879"/>
                <a:ext cx="1890713" cy="101566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altLang="en-US" sz="2000" dirty="0">
                    <a:solidFill>
                      <a:schemeClr val="bg2"/>
                    </a:solidFill>
                  </a:rPr>
                  <a:t>Nodal temperatures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0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altLang="en-US" sz="20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9120" y="1048879"/>
                <a:ext cx="1890713" cy="1015663"/>
              </a:xfrm>
              <a:prstGeom prst="rect">
                <a:avLst/>
              </a:prstGeom>
              <a:blipFill>
                <a:blip r:embed="rId4"/>
                <a:stretch>
                  <a:fillRect t="-2395" r="-1290" b="-1198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982346" y="1066791"/>
            <a:ext cx="904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Invert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03385" y="2182229"/>
            <a:ext cx="24388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000" dirty="0">
                <a:solidFill>
                  <a:srgbClr val="FF0000"/>
                </a:solidFill>
              </a:rPr>
              <a:t>Element-by-element polynomial interpolation for T </a:t>
            </a:r>
            <a:br>
              <a:rPr lang="en-US" altLang="en-US" sz="2400" dirty="0">
                <a:solidFill>
                  <a:srgbClr val="FF0000"/>
                </a:solidFill>
              </a:rPr>
            </a:b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 flipH="1" flipV="1">
            <a:off x="2514825" y="1429751"/>
            <a:ext cx="788611" cy="1096984"/>
          </a:xfrm>
          <a:custGeom>
            <a:avLst/>
            <a:gdLst>
              <a:gd name="connsiteX0" fmla="*/ 0 w 523875"/>
              <a:gd name="connsiteY0" fmla="*/ 504825 h 504825"/>
              <a:gd name="connsiteX1" fmla="*/ 114300 w 523875"/>
              <a:gd name="connsiteY1" fmla="*/ 161925 h 504825"/>
              <a:gd name="connsiteX2" fmla="*/ 523875 w 523875"/>
              <a:gd name="connsiteY2" fmla="*/ 0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3875" h="504825">
                <a:moveTo>
                  <a:pt x="0" y="504825"/>
                </a:moveTo>
                <a:cubicBezTo>
                  <a:pt x="13493" y="375444"/>
                  <a:pt x="26987" y="246063"/>
                  <a:pt x="114300" y="161925"/>
                </a:cubicBezTo>
                <a:cubicBezTo>
                  <a:pt x="201613" y="77787"/>
                  <a:pt x="362744" y="38893"/>
                  <a:pt x="523875" y="0"/>
                </a:cubicBezTo>
              </a:path>
            </a:pathLst>
          </a:custGeom>
          <a:ln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7" name="Straight Arrow Connector 16"/>
          <p:cNvCxnSpPr>
            <a:stCxn id="15" idx="2"/>
          </p:cNvCxnSpPr>
          <p:nvPr/>
        </p:nvCxnSpPr>
        <p:spPr>
          <a:xfrm>
            <a:off x="7794477" y="2064542"/>
            <a:ext cx="0" cy="72145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452573" y="2102105"/>
            <a:ext cx="14382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Post processing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>
                <a:spLocks noChangeArrowheads="1"/>
              </p:cNvSpPr>
              <p:nvPr/>
            </p:nvSpPr>
            <p:spPr bwMode="auto">
              <a:xfrm>
                <a:off x="6849120" y="2786000"/>
                <a:ext cx="1890713" cy="70788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14:m>
                  <m:oMath xmlns:m="http://schemas.openxmlformats.org/officeDocument/2006/math">
                    <m:r>
                      <a:rPr lang="en-US" altLang="en-US" sz="2000" b="0" i="1" smtClean="0">
                        <a:solidFill>
                          <a:schemeClr val="bg2"/>
                        </a:solidFill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altLang="en-US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000" b="0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altLang="en-US" sz="2000" b="0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altLang="en-US" sz="2000" b="0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𝑦</m:t>
                        </m:r>
                        <m:r>
                          <a:rPr lang="en-US" altLang="en-US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en-US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en-US" sz="2000" b="0" i="1" dirty="0">
                    <a:solidFill>
                      <a:schemeClr val="bg2"/>
                    </a:solidFill>
                    <a:latin typeface="Cambria Math"/>
                  </a:rPr>
                  <a:t>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𝑞</m:t>
                        </m:r>
                      </m:e>
                    </m:acc>
                    <m:r>
                      <a:rPr lang="en-US" altLang="en-US" sz="2000" b="0" i="1" smtClean="0">
                        <a:solidFill>
                          <a:schemeClr val="bg2"/>
                        </a:solidFill>
                        <a:latin typeface="Cambria Math"/>
                      </a:rPr>
                      <m:t>(</m:t>
                    </m:r>
                    <m:r>
                      <a:rPr lang="en-US" altLang="en-US" sz="2000" b="0" i="1" smtClean="0">
                        <a:solidFill>
                          <a:schemeClr val="bg2"/>
                        </a:solidFill>
                        <a:latin typeface="Cambria Math"/>
                      </a:rPr>
                      <m:t>𝑥</m:t>
                    </m:r>
                    <m:r>
                      <a:rPr lang="en-US" altLang="en-US" sz="2000" b="0" i="1" smtClean="0">
                        <a:solidFill>
                          <a:schemeClr val="bg2"/>
                        </a:solidFill>
                        <a:latin typeface="Cambria Math"/>
                      </a:rPr>
                      <m:t>,</m:t>
                    </m:r>
                    <m:r>
                      <a:rPr lang="en-US" altLang="en-US" sz="2000" b="0" i="1" smtClean="0">
                        <a:solidFill>
                          <a:schemeClr val="bg2"/>
                        </a:solidFill>
                        <a:latin typeface="Cambria Math"/>
                      </a:rPr>
                      <m:t>𝑦</m:t>
                    </m:r>
                    <m:r>
                      <a:rPr lang="en-US" altLang="en-US" sz="20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sz="20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en-US" sz="2000" b="0" i="1" smtClean="0">
                        <a:solidFill>
                          <a:schemeClr val="bg2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en-US" sz="2000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9120" y="2786000"/>
                <a:ext cx="1890713" cy="707886"/>
              </a:xfrm>
              <a:prstGeom prst="rect">
                <a:avLst/>
              </a:prstGeom>
              <a:blipFill>
                <a:blip r:embed="rId5"/>
                <a:stretch>
                  <a:fillRect b="-10345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39BE2E35-EE09-43AA-8EAD-7DBC6A560E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054" y="3493886"/>
            <a:ext cx="4583707" cy="123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601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YNOPSYS-SHAPE" val="Y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YNOPSYS-SHAPE" val="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YNOPSYS-SHAPE" val="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g_ideas_cfd_v4 " id="{0AE1BD11-99F6-4BF1-8A1D-931E39FB3126}" vid="{5C51847F-A2EA-400F-AB77-417F2BBE9EBA}"/>
    </a:ext>
  </a:extLst>
</a:theme>
</file>

<file path=ppt/theme/theme10.xml><?xml version="1.0" encoding="utf-8"?>
<a:theme xmlns:a="http://schemas.openxmlformats.org/drawingml/2006/main" name="Ansys - Slide Master">
  <a:themeElements>
    <a:clrScheme name="ANSYS 2021 Colors">
      <a:dk1>
        <a:sysClr val="windowText" lastClr="000000"/>
      </a:dk1>
      <a:lt1>
        <a:sysClr val="window" lastClr="FFFFFF"/>
      </a:lt1>
      <a:dk2>
        <a:srgbClr val="898A8D"/>
      </a:dk2>
      <a:lt2>
        <a:srgbClr val="D9D8D6"/>
      </a:lt2>
      <a:accent1>
        <a:srgbClr val="FFB71B"/>
      </a:accent1>
      <a:accent2>
        <a:srgbClr val="898A8D"/>
      </a:accent2>
      <a:accent3>
        <a:srgbClr val="D9D8D6"/>
      </a:accent3>
      <a:accent4>
        <a:srgbClr val="FFB71B"/>
      </a:accent4>
      <a:accent5>
        <a:srgbClr val="898A8D"/>
      </a:accent5>
      <a:accent6>
        <a:srgbClr val="D9D8D6"/>
      </a:accent6>
      <a:hlink>
        <a:srgbClr val="000000"/>
      </a:hlink>
      <a:folHlink>
        <a:srgbClr val="FFFF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Presentation 2021 Non-Confidential" id="{57E70B26-2BFA-4075-A421-088B407A66F3}" vid="{42741FB0-B0E2-4BE7-BAD1-804A55ECCB2E}"/>
    </a:ext>
  </a:extLst>
</a:theme>
</file>

<file path=ppt/theme/theme11.xml><?xml version="1.0" encoding="utf-8"?>
<a:theme xmlns:a="http://schemas.openxmlformats.org/drawingml/2006/main" name="4_ANSYS-2011-powerpoint-template">
  <a:themeElements>
    <a:clrScheme name="Custom 1">
      <a:dk1>
        <a:sysClr val="windowText" lastClr="000000"/>
      </a:dk1>
      <a:lt1>
        <a:sysClr val="window" lastClr="FFFFFF"/>
      </a:lt1>
      <a:dk2>
        <a:srgbClr val="FFDD00"/>
      </a:dk2>
      <a:lt2>
        <a:srgbClr val="0079C1"/>
      </a:lt2>
      <a:accent1>
        <a:srgbClr val="000000"/>
      </a:accent1>
      <a:accent2>
        <a:srgbClr val="F2F2F2"/>
      </a:accent2>
      <a:accent3>
        <a:srgbClr val="BFBFBF"/>
      </a:accent3>
      <a:accent4>
        <a:srgbClr val="6D6E71"/>
      </a:accent4>
      <a:accent5>
        <a:srgbClr val="939598"/>
      </a:accent5>
      <a:accent6>
        <a:srgbClr val="BCBEC0"/>
      </a:accent6>
      <a:hlink>
        <a:srgbClr val="414042"/>
      </a:hlink>
      <a:folHlink>
        <a:srgbClr val="008C99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75000"/>
          </a:schemeClr>
        </a:solidFill>
        <a:ln w="12700" cap="sq" algn="ctr">
          <a:noFill/>
          <a:miter lim="800000"/>
          <a:headEnd/>
          <a:tailEnd/>
        </a:ln>
        <a:effectLst/>
      </a:spPr>
      <a:bodyPr wrap="none" rtlCol="0" anchor="ctr"/>
      <a:lstStyle>
        <a:defPPr algn="ctr">
          <a:defRPr b="1" dirty="0" smtClean="0">
            <a:solidFill>
              <a:schemeClr val="bg1"/>
            </a:solidFill>
            <a:latin typeface="Arial Narrow" pitchFamily="34" charset="0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bg2"/>
          </a:solidFill>
          <a:prstDash val="solid"/>
          <a:round/>
          <a:headEnd type="triangle" w="med" len="med"/>
          <a:tailEnd type="triangl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>
        <a:spAutoFit/>
      </a:bodyPr>
      <a:lstStyle>
        <a:defPPr>
          <a:defRPr b="1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2_ANSYS_2011">
  <a:themeElements>
    <a:clrScheme name="Custom 1">
      <a:dk1>
        <a:sysClr val="windowText" lastClr="000000"/>
      </a:dk1>
      <a:lt1>
        <a:srgbClr val="FFFFFF"/>
      </a:lt1>
      <a:dk2>
        <a:srgbClr val="FFDD00"/>
      </a:dk2>
      <a:lt2>
        <a:srgbClr val="0079C1"/>
      </a:lt2>
      <a:accent1>
        <a:srgbClr val="003C60"/>
      </a:accent1>
      <a:accent2>
        <a:srgbClr val="5888A5"/>
      </a:accent2>
      <a:accent3>
        <a:srgbClr val="0F378F"/>
      </a:accent3>
      <a:accent4>
        <a:srgbClr val="40474A"/>
      </a:accent4>
      <a:accent5>
        <a:srgbClr val="3A8DF2"/>
      </a:accent5>
      <a:accent6>
        <a:srgbClr val="BCBEC0"/>
      </a:accent6>
      <a:hlink>
        <a:srgbClr val="414042"/>
      </a:hlink>
      <a:folHlink>
        <a:srgbClr val="003C60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75000"/>
          </a:schemeClr>
        </a:solidFill>
        <a:ln w="12700" cap="sq" algn="ctr">
          <a:noFill/>
          <a:miter lim="800000"/>
          <a:headEnd/>
          <a:tailEnd/>
        </a:ln>
        <a:effectLst/>
      </a:spPr>
      <a:bodyPr wrap="none" rtlCol="0" anchor="ctr"/>
      <a:lstStyle>
        <a:defPPr algn="ctr">
          <a:defRPr b="1" dirty="0" smtClean="0">
            <a:solidFill>
              <a:schemeClr val="bg1"/>
            </a:solidFill>
            <a:latin typeface="Arial Narrow" pitchFamily="34" charset="0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bg2"/>
          </a:solidFill>
          <a:prstDash val="solid"/>
          <a:round/>
          <a:headEnd type="triangle" w="med" len="med"/>
          <a:tailEnd type="triangl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>
        <a:spAutoFit/>
      </a:bodyPr>
      <a:lstStyle>
        <a:defPPr>
          <a:defRPr b="1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ornell Slides Template" id="{96360FE2-37B7-4B4A-B049-65C4AA9C5746}" vid="{B0A162A8-1AAC-8144-A599-9A322A2B1A12}"/>
    </a:ext>
  </a:extLst>
</a:theme>
</file>

<file path=ppt/theme/theme1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ornell Slides Template" id="{96360FE2-37B7-4B4A-B049-65C4AA9C5746}" vid="{B0A162A8-1AAC-8144-A599-9A322A2B1A12}"/>
    </a:ext>
  </a:extLst>
</a:theme>
</file>

<file path=ppt/theme/theme1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ornell Slides Template" id="{96360FE2-37B7-4B4A-B049-65C4AA9C5746}" vid="{B0A162A8-1AAC-8144-A599-9A322A2B1A12}"/>
    </a:ext>
  </a:extLst>
</a:theme>
</file>

<file path=ppt/theme/theme16.xml><?xml version="1.0" encoding="utf-8"?>
<a:theme xmlns:a="http://schemas.openxmlformats.org/drawingml/2006/main" name="Ansys-2024">
  <a:themeElements>
    <a:clrScheme name="Ansys Colors 2024">
      <a:dk1>
        <a:srgbClr val="000000"/>
      </a:dk1>
      <a:lt1>
        <a:srgbClr val="FFFFFF"/>
      </a:lt1>
      <a:dk2>
        <a:srgbClr val="898A8D"/>
      </a:dk2>
      <a:lt2>
        <a:srgbClr val="D9D8D6"/>
      </a:lt2>
      <a:accent1>
        <a:srgbClr val="FFB71B"/>
      </a:accent1>
      <a:accent2>
        <a:srgbClr val="898A8D"/>
      </a:accent2>
      <a:accent3>
        <a:srgbClr val="D9D8D6"/>
      </a:accent3>
      <a:accent4>
        <a:srgbClr val="C89211"/>
      </a:accent4>
      <a:accent5>
        <a:srgbClr val="00629F"/>
      </a:accent5>
      <a:accent6>
        <a:srgbClr val="FB471F"/>
      </a:accent6>
      <a:hlink>
        <a:srgbClr val="C89211"/>
      </a:hlink>
      <a:folHlink>
        <a:srgbClr val="C89211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63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Ansys-2024-Public.pptx" id="{231DFE92-58E0-294A-A9C3-168D9D223427}" vid="{16A1838B-6496-6E4F-AF21-14622E4A3552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g_ideas_cfd_v4 " id="{0AE1BD11-99F6-4BF1-8A1D-931E39FB3126}" vid="{9395E2FD-0A2D-4E29-BC76-9540721D1406}"/>
    </a:ext>
  </a:extLst>
</a:theme>
</file>

<file path=ppt/theme/theme3.xml><?xml version="1.0" encoding="utf-8"?>
<a:theme xmlns:a="http://schemas.openxmlformats.org/drawingml/2006/main" name="Company Overview3">
  <a:themeElements>
    <a:clrScheme name="Custom 1">
      <a:dk1>
        <a:sysClr val="windowText" lastClr="000000"/>
      </a:dk1>
      <a:lt1>
        <a:sysClr val="window" lastClr="FFFFFF"/>
      </a:lt1>
      <a:dk2>
        <a:srgbClr val="FFDD00"/>
      </a:dk2>
      <a:lt2>
        <a:srgbClr val="0079C1"/>
      </a:lt2>
      <a:accent1>
        <a:srgbClr val="00B085"/>
      </a:accent1>
      <a:accent2>
        <a:srgbClr val="7AC143"/>
      </a:accent2>
      <a:accent3>
        <a:srgbClr val="008C99"/>
      </a:accent3>
      <a:accent4>
        <a:srgbClr val="6D6E71"/>
      </a:accent4>
      <a:accent5>
        <a:srgbClr val="939598"/>
      </a:accent5>
      <a:accent6>
        <a:srgbClr val="BCBEC0"/>
      </a:accent6>
      <a:hlink>
        <a:srgbClr val="414042"/>
      </a:hlink>
      <a:folHlink>
        <a:srgbClr val="008C99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 w="12700" cap="sq" algn="ctr">
          <a:noFill/>
          <a:miter lim="800000"/>
          <a:headEnd/>
          <a:tailEnd/>
        </a:ln>
        <a:effectLst/>
      </a:spPr>
      <a:bodyPr wrap="none" anchor="ctr"/>
      <a:lstStyle>
        <a:defPPr>
          <a:defRPr b="1" dirty="0" smtClean="0">
            <a:solidFill>
              <a:schemeClr val="bg1"/>
            </a:solidFill>
            <a:latin typeface="Arial Narrow" pitchFamily="34" charset="0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bg2"/>
          </a:solidFill>
          <a:prstDash val="solid"/>
          <a:round/>
          <a:headEnd type="triangle" w="med" len="med"/>
          <a:tailEnd type="triangl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>
        <a:spAutoFit/>
      </a:bodyPr>
      <a:lstStyle>
        <a:defPPr>
          <a:defRPr dirty="0" err="1" smtClean="0">
            <a:latin typeface="Arial Narrow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ig_ideas_cfd_v4 " id="{0AE1BD11-99F6-4BF1-8A1D-931E39FB3126}" vid="{F060BBE8-7A92-4531-A4B1-66AE96B10ACD}"/>
    </a:ext>
  </a:extLst>
</a:theme>
</file>

<file path=ppt/theme/theme4.xml><?xml version="1.0" encoding="utf-8"?>
<a:theme xmlns:a="http://schemas.openxmlformats.org/drawingml/2006/main" name="2_ANSYS-2011-powerpoint-template">
  <a:themeElements>
    <a:clrScheme name="Custom 1">
      <a:dk1>
        <a:sysClr val="windowText" lastClr="000000"/>
      </a:dk1>
      <a:lt1>
        <a:sysClr val="window" lastClr="FFFFFF"/>
      </a:lt1>
      <a:dk2>
        <a:srgbClr val="FFDD00"/>
      </a:dk2>
      <a:lt2>
        <a:srgbClr val="0079C1"/>
      </a:lt2>
      <a:accent1>
        <a:srgbClr val="000000"/>
      </a:accent1>
      <a:accent2>
        <a:srgbClr val="F2F2F2"/>
      </a:accent2>
      <a:accent3>
        <a:srgbClr val="BFBFBF"/>
      </a:accent3>
      <a:accent4>
        <a:srgbClr val="6D6E71"/>
      </a:accent4>
      <a:accent5>
        <a:srgbClr val="939598"/>
      </a:accent5>
      <a:accent6>
        <a:srgbClr val="BCBEC0"/>
      </a:accent6>
      <a:hlink>
        <a:srgbClr val="414042"/>
      </a:hlink>
      <a:folHlink>
        <a:srgbClr val="008C99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75000"/>
          </a:schemeClr>
        </a:solidFill>
        <a:ln w="12700" cap="sq" algn="ctr">
          <a:noFill/>
          <a:miter lim="800000"/>
          <a:headEnd/>
          <a:tailEnd/>
        </a:ln>
        <a:effectLst/>
      </a:spPr>
      <a:bodyPr wrap="none" rtlCol="0" anchor="ctr"/>
      <a:lstStyle>
        <a:defPPr algn="ctr">
          <a:defRPr b="1" dirty="0" smtClean="0">
            <a:solidFill>
              <a:schemeClr val="bg1"/>
            </a:solidFill>
            <a:latin typeface="Arial Narrow" pitchFamily="34" charset="0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bg2"/>
          </a:solidFill>
          <a:prstDash val="solid"/>
          <a:round/>
          <a:headEnd type="triangle" w="med" len="med"/>
          <a:tailEnd type="triangl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>
        <a:spAutoFit/>
      </a:bodyPr>
      <a:lstStyle>
        <a:defPPr>
          <a:defRPr b="1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ig_ideas_cfd_v4 " id="{0AE1BD11-99F6-4BF1-8A1D-931E39FB3126}" vid="{102CB62B-D57D-4014-8593-47961EF9591C}"/>
    </a:ext>
  </a:extLst>
</a:theme>
</file>

<file path=ppt/theme/theme5.xml><?xml version="1.0" encoding="utf-8"?>
<a:theme xmlns:a="http://schemas.openxmlformats.org/drawingml/2006/main" name="ANSYS_2011">
  <a:themeElements>
    <a:clrScheme name="Custom 1">
      <a:dk1>
        <a:sysClr val="windowText" lastClr="000000"/>
      </a:dk1>
      <a:lt1>
        <a:srgbClr val="FFFFFF"/>
      </a:lt1>
      <a:dk2>
        <a:srgbClr val="FFDD00"/>
      </a:dk2>
      <a:lt2>
        <a:srgbClr val="0079C1"/>
      </a:lt2>
      <a:accent1>
        <a:srgbClr val="003C60"/>
      </a:accent1>
      <a:accent2>
        <a:srgbClr val="5888A5"/>
      </a:accent2>
      <a:accent3>
        <a:srgbClr val="0F378F"/>
      </a:accent3>
      <a:accent4>
        <a:srgbClr val="40474A"/>
      </a:accent4>
      <a:accent5>
        <a:srgbClr val="3A8DF2"/>
      </a:accent5>
      <a:accent6>
        <a:srgbClr val="BCBEC0"/>
      </a:accent6>
      <a:hlink>
        <a:srgbClr val="414042"/>
      </a:hlink>
      <a:folHlink>
        <a:srgbClr val="003C60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75000"/>
          </a:schemeClr>
        </a:solidFill>
        <a:ln w="12700" cap="sq" algn="ctr">
          <a:noFill/>
          <a:miter lim="800000"/>
          <a:headEnd/>
          <a:tailEnd/>
        </a:ln>
        <a:effectLst/>
      </a:spPr>
      <a:bodyPr wrap="none" rtlCol="0" anchor="ctr"/>
      <a:lstStyle>
        <a:defPPr algn="ctr">
          <a:defRPr b="1" dirty="0" smtClean="0">
            <a:solidFill>
              <a:schemeClr val="bg1"/>
            </a:solidFill>
            <a:latin typeface="Arial Narrow" pitchFamily="34" charset="0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bg2"/>
          </a:solidFill>
          <a:prstDash val="solid"/>
          <a:round/>
          <a:headEnd type="triangle" w="med" len="med"/>
          <a:tailEnd type="triangl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>
        <a:spAutoFit/>
      </a:bodyPr>
      <a:lstStyle>
        <a:defPPr>
          <a:defRPr b="1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ig_ideas_cfd_v4 " id="{0AE1BD11-99F6-4BF1-8A1D-931E39FB3126}" vid="{9BA6CB15-D72B-4790-9443-40E31F3DD1F5}"/>
    </a:ext>
  </a:extLst>
</a:theme>
</file>

<file path=ppt/theme/theme6.xml><?xml version="1.0" encoding="utf-8"?>
<a:theme xmlns:a="http://schemas.openxmlformats.org/drawingml/2006/main" name="2_Company Overview3">
  <a:themeElements>
    <a:clrScheme name="Custom 1">
      <a:dk1>
        <a:sysClr val="windowText" lastClr="000000"/>
      </a:dk1>
      <a:lt1>
        <a:sysClr val="window" lastClr="FFFFFF"/>
      </a:lt1>
      <a:dk2>
        <a:srgbClr val="FFDD00"/>
      </a:dk2>
      <a:lt2>
        <a:srgbClr val="0079C1"/>
      </a:lt2>
      <a:accent1>
        <a:srgbClr val="00B085"/>
      </a:accent1>
      <a:accent2>
        <a:srgbClr val="7AC143"/>
      </a:accent2>
      <a:accent3>
        <a:srgbClr val="008C99"/>
      </a:accent3>
      <a:accent4>
        <a:srgbClr val="6D6E71"/>
      </a:accent4>
      <a:accent5>
        <a:srgbClr val="939598"/>
      </a:accent5>
      <a:accent6>
        <a:srgbClr val="BCBEC0"/>
      </a:accent6>
      <a:hlink>
        <a:srgbClr val="414042"/>
      </a:hlink>
      <a:folHlink>
        <a:srgbClr val="008C99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 w="12700" cap="sq" algn="ctr">
          <a:noFill/>
          <a:miter lim="800000"/>
          <a:headEnd/>
          <a:tailEnd/>
        </a:ln>
        <a:effectLst/>
      </a:spPr>
      <a:bodyPr wrap="none" anchor="ctr"/>
      <a:lstStyle>
        <a:defPPr>
          <a:defRPr b="1" dirty="0" smtClean="0">
            <a:solidFill>
              <a:schemeClr val="bg1"/>
            </a:solidFill>
            <a:latin typeface="Arial Narrow" pitchFamily="34" charset="0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bg2"/>
          </a:solidFill>
          <a:prstDash val="solid"/>
          <a:round/>
          <a:headEnd type="triangle" w="med" len="med"/>
          <a:tailEnd type="triangl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>
        <a:spAutoFit/>
      </a:bodyPr>
      <a:lstStyle>
        <a:defPPr>
          <a:defRPr dirty="0" err="1" smtClean="0">
            <a:latin typeface="Arial Narrow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ig_ideas_cfd_v4 " id="{0AE1BD11-99F6-4BF1-8A1D-931E39FB3126}" vid="{DE2298ED-89BF-454B-834D-12841BDDEC2E}"/>
    </a:ext>
  </a:extLst>
</a:theme>
</file>

<file path=ppt/theme/theme7.xml><?xml version="1.0" encoding="utf-8"?>
<a:theme xmlns:a="http://schemas.openxmlformats.org/drawingml/2006/main" name="4_Company Overview3">
  <a:themeElements>
    <a:clrScheme name="Custom 1">
      <a:dk1>
        <a:sysClr val="windowText" lastClr="000000"/>
      </a:dk1>
      <a:lt1>
        <a:sysClr val="window" lastClr="FFFFFF"/>
      </a:lt1>
      <a:dk2>
        <a:srgbClr val="FFDD00"/>
      </a:dk2>
      <a:lt2>
        <a:srgbClr val="0079C1"/>
      </a:lt2>
      <a:accent1>
        <a:srgbClr val="00B085"/>
      </a:accent1>
      <a:accent2>
        <a:srgbClr val="7AC143"/>
      </a:accent2>
      <a:accent3>
        <a:srgbClr val="008C99"/>
      </a:accent3>
      <a:accent4>
        <a:srgbClr val="6D6E71"/>
      </a:accent4>
      <a:accent5>
        <a:srgbClr val="939598"/>
      </a:accent5>
      <a:accent6>
        <a:srgbClr val="BCBEC0"/>
      </a:accent6>
      <a:hlink>
        <a:srgbClr val="414042"/>
      </a:hlink>
      <a:folHlink>
        <a:srgbClr val="008C99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 w="12700" cap="sq" algn="ctr">
          <a:noFill/>
          <a:miter lim="800000"/>
          <a:headEnd/>
          <a:tailEnd/>
        </a:ln>
        <a:effectLst/>
      </a:spPr>
      <a:bodyPr wrap="none" anchor="ctr"/>
      <a:lstStyle>
        <a:defPPr>
          <a:defRPr b="1" dirty="0" smtClean="0">
            <a:solidFill>
              <a:schemeClr val="bg1"/>
            </a:solidFill>
            <a:latin typeface="Arial Narrow" pitchFamily="34" charset="0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bg2"/>
          </a:solidFill>
          <a:prstDash val="solid"/>
          <a:round/>
          <a:headEnd type="triangle" w="med" len="med"/>
          <a:tailEnd type="triangl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>
        <a:spAutoFit/>
      </a:bodyPr>
      <a:lstStyle>
        <a:defPPr>
          <a:defRPr dirty="0" err="1" smtClean="0">
            <a:latin typeface="Arial Narrow" pitchFamily="34" charset="0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3_ANSYS-2011-powerpoint-template">
  <a:themeElements>
    <a:clrScheme name="Custom 1">
      <a:dk1>
        <a:sysClr val="windowText" lastClr="000000"/>
      </a:dk1>
      <a:lt1>
        <a:sysClr val="window" lastClr="FFFFFF"/>
      </a:lt1>
      <a:dk2>
        <a:srgbClr val="FFDD00"/>
      </a:dk2>
      <a:lt2>
        <a:srgbClr val="0079C1"/>
      </a:lt2>
      <a:accent1>
        <a:srgbClr val="000000"/>
      </a:accent1>
      <a:accent2>
        <a:srgbClr val="F2F2F2"/>
      </a:accent2>
      <a:accent3>
        <a:srgbClr val="BFBFBF"/>
      </a:accent3>
      <a:accent4>
        <a:srgbClr val="6D6E71"/>
      </a:accent4>
      <a:accent5>
        <a:srgbClr val="939598"/>
      </a:accent5>
      <a:accent6>
        <a:srgbClr val="BCBEC0"/>
      </a:accent6>
      <a:hlink>
        <a:srgbClr val="414042"/>
      </a:hlink>
      <a:folHlink>
        <a:srgbClr val="008C99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75000"/>
          </a:schemeClr>
        </a:solidFill>
        <a:ln w="12700" cap="sq" algn="ctr">
          <a:noFill/>
          <a:miter lim="800000"/>
          <a:headEnd/>
          <a:tailEnd/>
        </a:ln>
        <a:effectLst/>
      </a:spPr>
      <a:bodyPr wrap="none" rtlCol="0" anchor="ctr"/>
      <a:lstStyle>
        <a:defPPr algn="ctr">
          <a:defRPr b="1" dirty="0" smtClean="0">
            <a:solidFill>
              <a:schemeClr val="bg1"/>
            </a:solidFill>
            <a:latin typeface="Arial Narrow" pitchFamily="34" charset="0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bg2"/>
          </a:solidFill>
          <a:prstDash val="solid"/>
          <a:round/>
          <a:headEnd type="triangle" w="med" len="med"/>
          <a:tailEnd type="triangl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>
        <a:spAutoFit/>
      </a:bodyPr>
      <a:lstStyle>
        <a:defPPr>
          <a:defRPr b="1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1_ANSYS_2011">
  <a:themeElements>
    <a:clrScheme name="Custom 1">
      <a:dk1>
        <a:sysClr val="windowText" lastClr="000000"/>
      </a:dk1>
      <a:lt1>
        <a:srgbClr val="FFFFFF"/>
      </a:lt1>
      <a:dk2>
        <a:srgbClr val="FFDD00"/>
      </a:dk2>
      <a:lt2>
        <a:srgbClr val="0079C1"/>
      </a:lt2>
      <a:accent1>
        <a:srgbClr val="003C60"/>
      </a:accent1>
      <a:accent2>
        <a:srgbClr val="5888A5"/>
      </a:accent2>
      <a:accent3>
        <a:srgbClr val="0F378F"/>
      </a:accent3>
      <a:accent4>
        <a:srgbClr val="40474A"/>
      </a:accent4>
      <a:accent5>
        <a:srgbClr val="3A8DF2"/>
      </a:accent5>
      <a:accent6>
        <a:srgbClr val="BCBEC0"/>
      </a:accent6>
      <a:hlink>
        <a:srgbClr val="414042"/>
      </a:hlink>
      <a:folHlink>
        <a:srgbClr val="003C60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75000"/>
          </a:schemeClr>
        </a:solidFill>
        <a:ln w="12700" cap="sq" algn="ctr">
          <a:noFill/>
          <a:miter lim="800000"/>
          <a:headEnd/>
          <a:tailEnd/>
        </a:ln>
        <a:effectLst/>
      </a:spPr>
      <a:bodyPr wrap="none" rtlCol="0" anchor="ctr"/>
      <a:lstStyle>
        <a:defPPr algn="ctr">
          <a:defRPr b="1" dirty="0" smtClean="0">
            <a:solidFill>
              <a:schemeClr val="bg1"/>
            </a:solidFill>
            <a:latin typeface="Arial Narrow" pitchFamily="34" charset="0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bg2"/>
          </a:solidFill>
          <a:prstDash val="solid"/>
          <a:round/>
          <a:headEnd type="triangle" w="med" len="med"/>
          <a:tailEnd type="triangl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>
        <a:spAutoFit/>
      </a:bodyPr>
      <a:lstStyle>
        <a:defPPr>
          <a:defRPr b="1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big_ideas_cfd_v4 </Template>
  <TotalTime>61273</TotalTime>
  <Words>630</Words>
  <Application>Microsoft Office PowerPoint</Application>
  <PresentationFormat>On-screen Show (16:9)</PresentationFormat>
  <Paragraphs>126</Paragraphs>
  <Slides>13</Slides>
  <Notes>8</Notes>
  <HiddenSlides>2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13</vt:i4>
      </vt:variant>
    </vt:vector>
  </HeadingPairs>
  <TitlesOfParts>
    <vt:vector size="38" baseType="lpstr">
      <vt:lpstr>Arial</vt:lpstr>
      <vt:lpstr>Arial Narrow</vt:lpstr>
      <vt:lpstr>Calibri</vt:lpstr>
      <vt:lpstr>Cambria Math</vt:lpstr>
      <vt:lpstr>Courier New</vt:lpstr>
      <vt:lpstr>Montserrat</vt:lpstr>
      <vt:lpstr>Open Sans</vt:lpstr>
      <vt:lpstr>System Font Regular</vt:lpstr>
      <vt:lpstr>Wingdings</vt:lpstr>
      <vt:lpstr>Office Theme</vt:lpstr>
      <vt:lpstr>1_Office Theme</vt:lpstr>
      <vt:lpstr>Company Overview3</vt:lpstr>
      <vt:lpstr>2_ANSYS-2011-powerpoint-template</vt:lpstr>
      <vt:lpstr>ANSYS_2011</vt:lpstr>
      <vt:lpstr>2_Company Overview3</vt:lpstr>
      <vt:lpstr>4_Company Overview3</vt:lpstr>
      <vt:lpstr>3_ANSYS-2011-powerpoint-template</vt:lpstr>
      <vt:lpstr>1_ANSYS_2011</vt:lpstr>
      <vt:lpstr>Ansys - Slide Master</vt:lpstr>
      <vt:lpstr>4_ANSYS-2011-powerpoint-template</vt:lpstr>
      <vt:lpstr>2_ANSYS_2011</vt:lpstr>
      <vt:lpstr>Custom Design</vt:lpstr>
      <vt:lpstr>1_Custom Design</vt:lpstr>
      <vt:lpstr>2_Custom Design</vt:lpstr>
      <vt:lpstr>Ansys-2024</vt:lpstr>
      <vt:lpstr>Solidification Modeling using Ansys Finite Element Software </vt:lpstr>
      <vt:lpstr>Solidification Problem Statement from Prof. Hassani</vt:lpstr>
      <vt:lpstr>Material Properties</vt:lpstr>
      <vt:lpstr>What’s Inside the Ansys Blackbox?</vt:lpstr>
      <vt:lpstr>2D Initial-Boundary Value Problem for Sand Mold</vt:lpstr>
      <vt:lpstr>2D Initial-Boundary Value Problem for Al Casting</vt:lpstr>
      <vt:lpstr>What’s Inside the Ansys Blackbox?</vt:lpstr>
      <vt:lpstr>Numerical Solution using Finite-Element Method</vt:lpstr>
      <vt:lpstr>How to Find Nodal Temperatures T_i?</vt:lpstr>
      <vt:lpstr>Initial Condition Implementation</vt:lpstr>
      <vt:lpstr>Temperature vs time</vt:lpstr>
      <vt:lpstr>Temperature vs time</vt:lpstr>
      <vt:lpstr>Questions</vt:lpstr>
    </vt:vector>
  </TitlesOfParts>
  <Company>Cornell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Computational Fluid Dynamics</dc:title>
  <dc:creator>Michael Ryan Mahoney</dc:creator>
  <cp:lastModifiedBy>Rajesh Bhaskaran</cp:lastModifiedBy>
  <cp:revision>1813</cp:revision>
  <cp:lastPrinted>2025-10-09T14:10:35Z</cp:lastPrinted>
  <dcterms:created xsi:type="dcterms:W3CDTF">2016-03-17T19:21:33Z</dcterms:created>
  <dcterms:modified xsi:type="dcterms:W3CDTF">2025-11-13T22:45:32Z</dcterms:modified>
</cp:coreProperties>
</file>