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0" r:id="rId4"/>
    <p:sldId id="257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11"/>
    <p:restoredTop sz="94692"/>
  </p:normalViewPr>
  <p:slideViewPr>
    <p:cSldViewPr snapToGrid="0">
      <p:cViewPr varScale="1">
        <p:scale>
          <a:sx n="157" d="100"/>
          <a:sy n="157" d="100"/>
        </p:scale>
        <p:origin x="9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8C4AF3-50A8-449D-A3A5-F1814DF42FA2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5BF3DF16-7D3A-479B-831C-741F1390CC70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Slack</a:t>
          </a:r>
        </a:p>
      </dgm:t>
    </dgm:pt>
    <dgm:pt modelId="{8B6C23BA-BCDD-4462-BCAD-3F1DD69B6A1F}" type="parTrans" cxnId="{31DD7558-7713-491A-AC64-2C151CB544A8}">
      <dgm:prSet/>
      <dgm:spPr/>
      <dgm:t>
        <a:bodyPr/>
        <a:lstStyle/>
        <a:p>
          <a:endParaRPr lang="en-US"/>
        </a:p>
      </dgm:t>
    </dgm:pt>
    <dgm:pt modelId="{E3A0CC51-E5FE-45EB-8C7D-1D7DFFCFE004}" type="sibTrans" cxnId="{31DD7558-7713-491A-AC64-2C151CB544A8}">
      <dgm:prSet/>
      <dgm:spPr/>
      <dgm:t>
        <a:bodyPr/>
        <a:lstStyle/>
        <a:p>
          <a:endParaRPr lang="en-US"/>
        </a:p>
      </dgm:t>
    </dgm:pt>
    <dgm:pt modelId="{C00CDE65-821B-49EA-9B23-A7B4832FEB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#folio-info-and-support</a:t>
          </a:r>
        </a:p>
      </dgm:t>
    </dgm:pt>
    <dgm:pt modelId="{38269D23-F64C-4C9A-98A0-937661C0CDFE}" type="parTrans" cxnId="{0E578381-2E1C-4988-9CF5-F79F8CB3637E}">
      <dgm:prSet/>
      <dgm:spPr/>
      <dgm:t>
        <a:bodyPr/>
        <a:lstStyle/>
        <a:p>
          <a:endParaRPr lang="en-US"/>
        </a:p>
      </dgm:t>
    </dgm:pt>
    <dgm:pt modelId="{560A558F-FE4A-4D23-8D5D-3FF3E7CADD11}" type="sibTrans" cxnId="{0E578381-2E1C-4988-9CF5-F79F8CB3637E}">
      <dgm:prSet/>
      <dgm:spPr/>
      <dgm:t>
        <a:bodyPr/>
        <a:lstStyle/>
        <a:p>
          <a:endParaRPr lang="en-US"/>
        </a:p>
      </dgm:t>
    </dgm:pt>
    <dgm:pt modelId="{050AA17D-4FBC-4E17-8B54-5C29FF49F81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#folio-security-subcommittee</a:t>
          </a:r>
        </a:p>
        <a:p>
          <a:pPr>
            <a:lnSpc>
              <a:spcPct val="100000"/>
            </a:lnSpc>
          </a:pPr>
          <a:r>
            <a:rPr lang="en-US" dirty="0"/>
            <a:t>#folio-reporting</a:t>
          </a:r>
          <a:endParaRPr lang="en-US" b="1" dirty="0"/>
        </a:p>
      </dgm:t>
    </dgm:pt>
    <dgm:pt modelId="{54BF75BD-F1C9-4DFD-8A46-A5E97814B64A}" type="parTrans" cxnId="{FB1AADFF-CAD3-4065-9341-8D835D9372E4}">
      <dgm:prSet/>
      <dgm:spPr/>
      <dgm:t>
        <a:bodyPr/>
        <a:lstStyle/>
        <a:p>
          <a:endParaRPr lang="en-US"/>
        </a:p>
      </dgm:t>
    </dgm:pt>
    <dgm:pt modelId="{59302D77-9902-4D8C-82DC-5A6EED694C6D}" type="sibTrans" cxnId="{FB1AADFF-CAD3-4065-9341-8D835D9372E4}">
      <dgm:prSet/>
      <dgm:spPr/>
      <dgm:t>
        <a:bodyPr/>
        <a:lstStyle/>
        <a:p>
          <a:endParaRPr lang="en-US"/>
        </a:p>
      </dgm:t>
    </dgm:pt>
    <dgm:pt modelId="{9495B62F-74C1-449C-B7DA-CFB252E88C1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Email</a:t>
          </a:r>
        </a:p>
      </dgm:t>
    </dgm:pt>
    <dgm:pt modelId="{0E8D4108-0608-4470-AB39-F0DA66F52CAE}" type="parTrans" cxnId="{D625F359-4418-4C7E-9125-56E571900F83}">
      <dgm:prSet/>
      <dgm:spPr/>
      <dgm:t>
        <a:bodyPr/>
        <a:lstStyle/>
        <a:p>
          <a:endParaRPr lang="en-US"/>
        </a:p>
      </dgm:t>
    </dgm:pt>
    <dgm:pt modelId="{B6A05B0B-5663-4ACB-81D6-5CC2B75B9C4C}" type="sibTrans" cxnId="{D625F359-4418-4C7E-9125-56E571900F83}">
      <dgm:prSet/>
      <dgm:spPr/>
      <dgm:t>
        <a:bodyPr/>
        <a:lstStyle/>
        <a:p>
          <a:endParaRPr lang="en-US"/>
        </a:p>
      </dgm:t>
    </dgm:pt>
    <dgm:pt modelId="{BAF274D4-6B4D-4D2F-A99E-A31D6D0EBE7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i="0"/>
            <a:t>folio-support@cornell.edu</a:t>
          </a:r>
          <a:endParaRPr lang="en-US"/>
        </a:p>
      </dgm:t>
    </dgm:pt>
    <dgm:pt modelId="{3909291B-01A9-44F1-8CF5-83EA7D22FEDA}" type="parTrans" cxnId="{00A092AA-4DAB-4C62-9F67-ED8BE1D4DF10}">
      <dgm:prSet/>
      <dgm:spPr/>
      <dgm:t>
        <a:bodyPr/>
        <a:lstStyle/>
        <a:p>
          <a:endParaRPr lang="en-US"/>
        </a:p>
      </dgm:t>
    </dgm:pt>
    <dgm:pt modelId="{506F6248-5AE3-4EE3-8616-C3433A4658AE}" type="sibTrans" cxnId="{00A092AA-4DAB-4C62-9F67-ED8BE1D4DF10}">
      <dgm:prSet/>
      <dgm:spPr/>
      <dgm:t>
        <a:bodyPr/>
        <a:lstStyle/>
        <a:p>
          <a:endParaRPr lang="en-US"/>
        </a:p>
      </dgm:t>
    </dgm:pt>
    <dgm:pt modelId="{11663AD2-EEC5-4829-9092-82463B41035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TDX Portal</a:t>
          </a:r>
          <a:endParaRPr lang="en-US"/>
        </a:p>
      </dgm:t>
    </dgm:pt>
    <dgm:pt modelId="{EC22481A-9034-46DF-ADD1-5D7E5712908C}" type="parTrans" cxnId="{2D7ACB82-06A7-4138-8D70-13B328EB64C1}">
      <dgm:prSet/>
      <dgm:spPr/>
      <dgm:t>
        <a:bodyPr/>
        <a:lstStyle/>
        <a:p>
          <a:endParaRPr lang="en-US"/>
        </a:p>
      </dgm:t>
    </dgm:pt>
    <dgm:pt modelId="{07954290-078A-4904-95D3-23DD9CCEA4C7}" type="sibTrans" cxnId="{2D7ACB82-06A7-4138-8D70-13B328EB64C1}">
      <dgm:prSet/>
      <dgm:spPr/>
      <dgm:t>
        <a:bodyPr/>
        <a:lstStyle/>
        <a:p>
          <a:endParaRPr lang="en-US"/>
        </a:p>
      </dgm:t>
    </dgm:pt>
    <dgm:pt modelId="{1D67E245-1C04-42BD-BC68-B72AA95FF4D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https://tinyurl.com/FOLIOtdx</a:t>
          </a:r>
        </a:p>
      </dgm:t>
    </dgm:pt>
    <dgm:pt modelId="{96CA730F-26F8-499F-9694-01384B1B4A17}" type="parTrans" cxnId="{4BB0C56F-9223-4695-BFCF-21B2141F133D}">
      <dgm:prSet/>
      <dgm:spPr/>
      <dgm:t>
        <a:bodyPr/>
        <a:lstStyle/>
        <a:p>
          <a:endParaRPr lang="en-US"/>
        </a:p>
      </dgm:t>
    </dgm:pt>
    <dgm:pt modelId="{848DAA78-8D8E-4B76-8605-2F7943C7C355}" type="sibTrans" cxnId="{4BB0C56F-9223-4695-BFCF-21B2141F133D}">
      <dgm:prSet/>
      <dgm:spPr/>
      <dgm:t>
        <a:bodyPr/>
        <a:lstStyle/>
        <a:p>
          <a:endParaRPr lang="en-US"/>
        </a:p>
      </dgm:t>
    </dgm:pt>
    <dgm:pt modelId="{A5273ABA-C020-4362-A9C2-0C37B6D9DE94}" type="pres">
      <dgm:prSet presAssocID="{448C4AF3-50A8-449D-A3A5-F1814DF42FA2}" presName="root" presStyleCnt="0">
        <dgm:presLayoutVars>
          <dgm:dir/>
          <dgm:resizeHandles val="exact"/>
        </dgm:presLayoutVars>
      </dgm:prSet>
      <dgm:spPr/>
    </dgm:pt>
    <dgm:pt modelId="{8D3C0FB9-8F4E-4FD8-868C-CA29AB7571D6}" type="pres">
      <dgm:prSet presAssocID="{5BF3DF16-7D3A-479B-831C-741F1390CC70}" presName="compNode" presStyleCnt="0"/>
      <dgm:spPr/>
    </dgm:pt>
    <dgm:pt modelId="{634CE551-A644-487E-947E-35483FBEB9FC}" type="pres">
      <dgm:prSet presAssocID="{5BF3DF16-7D3A-479B-831C-741F1390CC7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66653F-52DF-4E07-81AA-9FABCD28F489}" type="pres">
      <dgm:prSet presAssocID="{5BF3DF16-7D3A-479B-831C-741F1390CC70}" presName="iconSpace" presStyleCnt="0"/>
      <dgm:spPr/>
    </dgm:pt>
    <dgm:pt modelId="{F4C0F74E-9F16-42B0-BC55-94CD38B6B6DB}" type="pres">
      <dgm:prSet presAssocID="{5BF3DF16-7D3A-479B-831C-741F1390CC70}" presName="parTx" presStyleLbl="revTx" presStyleIdx="0" presStyleCnt="6">
        <dgm:presLayoutVars>
          <dgm:chMax val="0"/>
          <dgm:chPref val="0"/>
        </dgm:presLayoutVars>
      </dgm:prSet>
      <dgm:spPr/>
    </dgm:pt>
    <dgm:pt modelId="{E2BD2E4B-6E31-4A4E-9753-C820E4CCDC17}" type="pres">
      <dgm:prSet presAssocID="{5BF3DF16-7D3A-479B-831C-741F1390CC70}" presName="txSpace" presStyleCnt="0"/>
      <dgm:spPr/>
    </dgm:pt>
    <dgm:pt modelId="{E797A9EF-33EB-42A8-B7C5-37F35266902F}" type="pres">
      <dgm:prSet presAssocID="{5BF3DF16-7D3A-479B-831C-741F1390CC70}" presName="desTx" presStyleLbl="revTx" presStyleIdx="1" presStyleCnt="6">
        <dgm:presLayoutVars/>
      </dgm:prSet>
      <dgm:spPr/>
    </dgm:pt>
    <dgm:pt modelId="{BBAD2D4C-27BC-40B8-AD72-E3302B28093A}" type="pres">
      <dgm:prSet presAssocID="{E3A0CC51-E5FE-45EB-8C7D-1D7DFFCFE004}" presName="sibTrans" presStyleCnt="0"/>
      <dgm:spPr/>
    </dgm:pt>
    <dgm:pt modelId="{F6619672-867F-4AD6-82B7-41E3DCD82BF9}" type="pres">
      <dgm:prSet presAssocID="{9495B62F-74C1-449C-B7DA-CFB252E88C11}" presName="compNode" presStyleCnt="0"/>
      <dgm:spPr/>
    </dgm:pt>
    <dgm:pt modelId="{F8D185BA-10DE-428D-9755-317F6903CC13}" type="pres">
      <dgm:prSet presAssocID="{9495B62F-74C1-449C-B7DA-CFB252E88C1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ail"/>
        </a:ext>
      </dgm:extLst>
    </dgm:pt>
    <dgm:pt modelId="{82CD33D8-2B45-4899-995A-BF8ED6F7E280}" type="pres">
      <dgm:prSet presAssocID="{9495B62F-74C1-449C-B7DA-CFB252E88C11}" presName="iconSpace" presStyleCnt="0"/>
      <dgm:spPr/>
    </dgm:pt>
    <dgm:pt modelId="{F817130F-984A-46B9-97D3-CDC01FCFCEF4}" type="pres">
      <dgm:prSet presAssocID="{9495B62F-74C1-449C-B7DA-CFB252E88C11}" presName="parTx" presStyleLbl="revTx" presStyleIdx="2" presStyleCnt="6">
        <dgm:presLayoutVars>
          <dgm:chMax val="0"/>
          <dgm:chPref val="0"/>
        </dgm:presLayoutVars>
      </dgm:prSet>
      <dgm:spPr/>
    </dgm:pt>
    <dgm:pt modelId="{34CD4BE8-CF17-4026-83B1-E4FB4C55FD0C}" type="pres">
      <dgm:prSet presAssocID="{9495B62F-74C1-449C-B7DA-CFB252E88C11}" presName="txSpace" presStyleCnt="0"/>
      <dgm:spPr/>
    </dgm:pt>
    <dgm:pt modelId="{06390C3B-F603-4EE1-9DF5-7528E8F15B18}" type="pres">
      <dgm:prSet presAssocID="{9495B62F-74C1-449C-B7DA-CFB252E88C11}" presName="desTx" presStyleLbl="revTx" presStyleIdx="3" presStyleCnt="6">
        <dgm:presLayoutVars/>
      </dgm:prSet>
      <dgm:spPr/>
    </dgm:pt>
    <dgm:pt modelId="{D50D1A3C-CD0B-40EB-8B2C-3278A339368D}" type="pres">
      <dgm:prSet presAssocID="{B6A05B0B-5663-4ACB-81D6-5CC2B75B9C4C}" presName="sibTrans" presStyleCnt="0"/>
      <dgm:spPr/>
    </dgm:pt>
    <dgm:pt modelId="{EFF9DB05-1F61-4D7D-967D-30D9D5846C73}" type="pres">
      <dgm:prSet presAssocID="{11663AD2-EEC5-4829-9092-82463B410359}" presName="compNode" presStyleCnt="0"/>
      <dgm:spPr/>
    </dgm:pt>
    <dgm:pt modelId="{A1D2398B-AEC9-4F9F-9F36-56AD2C17610C}" type="pres">
      <dgm:prSet presAssocID="{11663AD2-EEC5-4829-9092-82463B41035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CAF7C985-E026-4AF2-8CF1-AE091BBCBC3D}" type="pres">
      <dgm:prSet presAssocID="{11663AD2-EEC5-4829-9092-82463B410359}" presName="iconSpace" presStyleCnt="0"/>
      <dgm:spPr/>
    </dgm:pt>
    <dgm:pt modelId="{3108D230-4381-4BFF-92EF-F6229C2975E2}" type="pres">
      <dgm:prSet presAssocID="{11663AD2-EEC5-4829-9092-82463B410359}" presName="parTx" presStyleLbl="revTx" presStyleIdx="4" presStyleCnt="6">
        <dgm:presLayoutVars>
          <dgm:chMax val="0"/>
          <dgm:chPref val="0"/>
        </dgm:presLayoutVars>
      </dgm:prSet>
      <dgm:spPr/>
    </dgm:pt>
    <dgm:pt modelId="{CB15DF86-EDF2-42CC-8D5D-E66A91AAF985}" type="pres">
      <dgm:prSet presAssocID="{11663AD2-EEC5-4829-9092-82463B410359}" presName="txSpace" presStyleCnt="0"/>
      <dgm:spPr/>
    </dgm:pt>
    <dgm:pt modelId="{EDB134E8-DBC6-4DD7-9251-1B49D0A40D6D}" type="pres">
      <dgm:prSet presAssocID="{11663AD2-EEC5-4829-9092-82463B410359}" presName="desTx" presStyleLbl="revTx" presStyleIdx="5" presStyleCnt="6">
        <dgm:presLayoutVars/>
      </dgm:prSet>
      <dgm:spPr/>
    </dgm:pt>
  </dgm:ptLst>
  <dgm:cxnLst>
    <dgm:cxn modelId="{99115807-EBA6-1745-82CB-2DE5BE32A0C2}" type="presOf" srcId="{1D67E245-1C04-42BD-BC68-B72AA95FF4DE}" destId="{EDB134E8-DBC6-4DD7-9251-1B49D0A40D6D}" srcOrd="0" destOrd="0" presId="urn:microsoft.com/office/officeart/2018/5/layout/CenteredIconLabelDescriptionList"/>
    <dgm:cxn modelId="{13F37A07-1D0A-7041-8F7A-ED05BCB47666}" type="presOf" srcId="{5BF3DF16-7D3A-479B-831C-741F1390CC70}" destId="{F4C0F74E-9F16-42B0-BC55-94CD38B6B6DB}" srcOrd="0" destOrd="0" presId="urn:microsoft.com/office/officeart/2018/5/layout/CenteredIconLabelDescriptionList"/>
    <dgm:cxn modelId="{FE0B0D49-F341-0349-B03E-E29ADFF6818B}" type="presOf" srcId="{050AA17D-4FBC-4E17-8B54-5C29FF49F813}" destId="{E797A9EF-33EB-42A8-B7C5-37F35266902F}" srcOrd="0" destOrd="1" presId="urn:microsoft.com/office/officeart/2018/5/layout/CenteredIconLabelDescriptionList"/>
    <dgm:cxn modelId="{FBB10353-AA0C-FC48-A3EA-1DBCEF269507}" type="presOf" srcId="{11663AD2-EEC5-4829-9092-82463B410359}" destId="{3108D230-4381-4BFF-92EF-F6229C2975E2}" srcOrd="0" destOrd="0" presId="urn:microsoft.com/office/officeart/2018/5/layout/CenteredIconLabelDescriptionList"/>
    <dgm:cxn modelId="{31DD7558-7713-491A-AC64-2C151CB544A8}" srcId="{448C4AF3-50A8-449D-A3A5-F1814DF42FA2}" destId="{5BF3DF16-7D3A-479B-831C-741F1390CC70}" srcOrd="0" destOrd="0" parTransId="{8B6C23BA-BCDD-4462-BCAD-3F1DD69B6A1F}" sibTransId="{E3A0CC51-E5FE-45EB-8C7D-1D7DFFCFE004}"/>
    <dgm:cxn modelId="{D625F359-4418-4C7E-9125-56E571900F83}" srcId="{448C4AF3-50A8-449D-A3A5-F1814DF42FA2}" destId="{9495B62F-74C1-449C-B7DA-CFB252E88C11}" srcOrd="1" destOrd="0" parTransId="{0E8D4108-0608-4470-AB39-F0DA66F52CAE}" sibTransId="{B6A05B0B-5663-4ACB-81D6-5CC2B75B9C4C}"/>
    <dgm:cxn modelId="{4BB0C56F-9223-4695-BFCF-21B2141F133D}" srcId="{11663AD2-EEC5-4829-9092-82463B410359}" destId="{1D67E245-1C04-42BD-BC68-B72AA95FF4DE}" srcOrd="0" destOrd="0" parTransId="{96CA730F-26F8-499F-9694-01384B1B4A17}" sibTransId="{848DAA78-8D8E-4B76-8605-2F7943C7C355}"/>
    <dgm:cxn modelId="{0E578381-2E1C-4988-9CF5-F79F8CB3637E}" srcId="{5BF3DF16-7D3A-479B-831C-741F1390CC70}" destId="{C00CDE65-821B-49EA-9B23-A7B4832FEB1B}" srcOrd="0" destOrd="0" parTransId="{38269D23-F64C-4C9A-98A0-937661C0CDFE}" sibTransId="{560A558F-FE4A-4D23-8D5D-3FF3E7CADD11}"/>
    <dgm:cxn modelId="{2D7ACB82-06A7-4138-8D70-13B328EB64C1}" srcId="{448C4AF3-50A8-449D-A3A5-F1814DF42FA2}" destId="{11663AD2-EEC5-4829-9092-82463B410359}" srcOrd="2" destOrd="0" parTransId="{EC22481A-9034-46DF-ADD1-5D7E5712908C}" sibTransId="{07954290-078A-4904-95D3-23DD9CCEA4C7}"/>
    <dgm:cxn modelId="{6BBD8493-0E0C-214F-B436-82AB965A1AA3}" type="presOf" srcId="{C00CDE65-821B-49EA-9B23-A7B4832FEB1B}" destId="{E797A9EF-33EB-42A8-B7C5-37F35266902F}" srcOrd="0" destOrd="0" presId="urn:microsoft.com/office/officeart/2018/5/layout/CenteredIconLabelDescriptionList"/>
    <dgm:cxn modelId="{38650F9A-5D43-0940-B3A6-38E24CE300FE}" type="presOf" srcId="{9495B62F-74C1-449C-B7DA-CFB252E88C11}" destId="{F817130F-984A-46B9-97D3-CDC01FCFCEF4}" srcOrd="0" destOrd="0" presId="urn:microsoft.com/office/officeart/2018/5/layout/CenteredIconLabelDescriptionList"/>
    <dgm:cxn modelId="{00A092AA-4DAB-4C62-9F67-ED8BE1D4DF10}" srcId="{9495B62F-74C1-449C-B7DA-CFB252E88C11}" destId="{BAF274D4-6B4D-4D2F-A99E-A31D6D0EBE74}" srcOrd="0" destOrd="0" parTransId="{3909291B-01A9-44F1-8CF5-83EA7D22FEDA}" sibTransId="{506F6248-5AE3-4EE3-8616-C3433A4658AE}"/>
    <dgm:cxn modelId="{A96030BB-5B7C-794C-B722-09F087F525FA}" type="presOf" srcId="{BAF274D4-6B4D-4D2F-A99E-A31D6D0EBE74}" destId="{06390C3B-F603-4EE1-9DF5-7528E8F15B18}" srcOrd="0" destOrd="0" presId="urn:microsoft.com/office/officeart/2018/5/layout/CenteredIconLabelDescriptionList"/>
    <dgm:cxn modelId="{8D781ECC-A270-604F-A98B-CF797BEC6DB0}" type="presOf" srcId="{448C4AF3-50A8-449D-A3A5-F1814DF42FA2}" destId="{A5273ABA-C020-4362-A9C2-0C37B6D9DE94}" srcOrd="0" destOrd="0" presId="urn:microsoft.com/office/officeart/2018/5/layout/CenteredIconLabelDescriptionList"/>
    <dgm:cxn modelId="{FB1AADFF-CAD3-4065-9341-8D835D9372E4}" srcId="{5BF3DF16-7D3A-479B-831C-741F1390CC70}" destId="{050AA17D-4FBC-4E17-8B54-5C29FF49F813}" srcOrd="1" destOrd="0" parTransId="{54BF75BD-F1C9-4DFD-8A46-A5E97814B64A}" sibTransId="{59302D77-9902-4D8C-82DC-5A6EED694C6D}"/>
    <dgm:cxn modelId="{65664FBA-EC1E-564A-960F-D87C706F4DD0}" type="presParOf" srcId="{A5273ABA-C020-4362-A9C2-0C37B6D9DE94}" destId="{8D3C0FB9-8F4E-4FD8-868C-CA29AB7571D6}" srcOrd="0" destOrd="0" presId="urn:microsoft.com/office/officeart/2018/5/layout/CenteredIconLabelDescriptionList"/>
    <dgm:cxn modelId="{D91587B3-79A1-A344-9503-5C93BD378696}" type="presParOf" srcId="{8D3C0FB9-8F4E-4FD8-868C-CA29AB7571D6}" destId="{634CE551-A644-487E-947E-35483FBEB9FC}" srcOrd="0" destOrd="0" presId="urn:microsoft.com/office/officeart/2018/5/layout/CenteredIconLabelDescriptionList"/>
    <dgm:cxn modelId="{053C450C-38E4-2245-8743-9F724B843FF4}" type="presParOf" srcId="{8D3C0FB9-8F4E-4FD8-868C-CA29AB7571D6}" destId="{3B66653F-52DF-4E07-81AA-9FABCD28F489}" srcOrd="1" destOrd="0" presId="urn:microsoft.com/office/officeart/2018/5/layout/CenteredIconLabelDescriptionList"/>
    <dgm:cxn modelId="{CBB420DA-F701-E34C-A23E-C6F5630C0751}" type="presParOf" srcId="{8D3C0FB9-8F4E-4FD8-868C-CA29AB7571D6}" destId="{F4C0F74E-9F16-42B0-BC55-94CD38B6B6DB}" srcOrd="2" destOrd="0" presId="urn:microsoft.com/office/officeart/2018/5/layout/CenteredIconLabelDescriptionList"/>
    <dgm:cxn modelId="{45728B6B-2247-9A4C-B362-D834CC8BCC0A}" type="presParOf" srcId="{8D3C0FB9-8F4E-4FD8-868C-CA29AB7571D6}" destId="{E2BD2E4B-6E31-4A4E-9753-C820E4CCDC17}" srcOrd="3" destOrd="0" presId="urn:microsoft.com/office/officeart/2018/5/layout/CenteredIconLabelDescriptionList"/>
    <dgm:cxn modelId="{31BE2EBD-6109-8442-B7E8-70EA3DA0173D}" type="presParOf" srcId="{8D3C0FB9-8F4E-4FD8-868C-CA29AB7571D6}" destId="{E797A9EF-33EB-42A8-B7C5-37F35266902F}" srcOrd="4" destOrd="0" presId="urn:microsoft.com/office/officeart/2018/5/layout/CenteredIconLabelDescriptionList"/>
    <dgm:cxn modelId="{A819784E-5F3C-3C4E-BB2F-EFDCFA3E203B}" type="presParOf" srcId="{A5273ABA-C020-4362-A9C2-0C37B6D9DE94}" destId="{BBAD2D4C-27BC-40B8-AD72-E3302B28093A}" srcOrd="1" destOrd="0" presId="urn:microsoft.com/office/officeart/2018/5/layout/CenteredIconLabelDescriptionList"/>
    <dgm:cxn modelId="{B0B93C4C-653A-4A47-BB75-76A3B5B50E44}" type="presParOf" srcId="{A5273ABA-C020-4362-A9C2-0C37B6D9DE94}" destId="{F6619672-867F-4AD6-82B7-41E3DCD82BF9}" srcOrd="2" destOrd="0" presId="urn:microsoft.com/office/officeart/2018/5/layout/CenteredIconLabelDescriptionList"/>
    <dgm:cxn modelId="{9EC3CA51-31F6-0C43-96E2-C31824321349}" type="presParOf" srcId="{F6619672-867F-4AD6-82B7-41E3DCD82BF9}" destId="{F8D185BA-10DE-428D-9755-317F6903CC13}" srcOrd="0" destOrd="0" presId="urn:microsoft.com/office/officeart/2018/5/layout/CenteredIconLabelDescriptionList"/>
    <dgm:cxn modelId="{81329755-6C18-7843-8D82-09D7985A1F77}" type="presParOf" srcId="{F6619672-867F-4AD6-82B7-41E3DCD82BF9}" destId="{82CD33D8-2B45-4899-995A-BF8ED6F7E280}" srcOrd="1" destOrd="0" presId="urn:microsoft.com/office/officeart/2018/5/layout/CenteredIconLabelDescriptionList"/>
    <dgm:cxn modelId="{BAD98178-5D97-7944-89D3-B334B38C9325}" type="presParOf" srcId="{F6619672-867F-4AD6-82B7-41E3DCD82BF9}" destId="{F817130F-984A-46B9-97D3-CDC01FCFCEF4}" srcOrd="2" destOrd="0" presId="urn:microsoft.com/office/officeart/2018/5/layout/CenteredIconLabelDescriptionList"/>
    <dgm:cxn modelId="{AA82D080-CC78-6A4E-8884-70540CD4BE37}" type="presParOf" srcId="{F6619672-867F-4AD6-82B7-41E3DCD82BF9}" destId="{34CD4BE8-CF17-4026-83B1-E4FB4C55FD0C}" srcOrd="3" destOrd="0" presId="urn:microsoft.com/office/officeart/2018/5/layout/CenteredIconLabelDescriptionList"/>
    <dgm:cxn modelId="{52E13B0D-4163-B14F-9787-8AC44F70AD94}" type="presParOf" srcId="{F6619672-867F-4AD6-82B7-41E3DCD82BF9}" destId="{06390C3B-F603-4EE1-9DF5-7528E8F15B18}" srcOrd="4" destOrd="0" presId="urn:microsoft.com/office/officeart/2018/5/layout/CenteredIconLabelDescriptionList"/>
    <dgm:cxn modelId="{164827D7-E288-AE48-BB20-4E2683430930}" type="presParOf" srcId="{A5273ABA-C020-4362-A9C2-0C37B6D9DE94}" destId="{D50D1A3C-CD0B-40EB-8B2C-3278A339368D}" srcOrd="3" destOrd="0" presId="urn:microsoft.com/office/officeart/2018/5/layout/CenteredIconLabelDescriptionList"/>
    <dgm:cxn modelId="{C1251667-69E2-D344-9B90-C514242B08EA}" type="presParOf" srcId="{A5273ABA-C020-4362-A9C2-0C37B6D9DE94}" destId="{EFF9DB05-1F61-4D7D-967D-30D9D5846C73}" srcOrd="4" destOrd="0" presId="urn:microsoft.com/office/officeart/2018/5/layout/CenteredIconLabelDescriptionList"/>
    <dgm:cxn modelId="{FF77C98B-BB43-D64E-A709-0149EC505B56}" type="presParOf" srcId="{EFF9DB05-1F61-4D7D-967D-30D9D5846C73}" destId="{A1D2398B-AEC9-4F9F-9F36-56AD2C17610C}" srcOrd="0" destOrd="0" presId="urn:microsoft.com/office/officeart/2018/5/layout/CenteredIconLabelDescriptionList"/>
    <dgm:cxn modelId="{E85763D6-79B5-5B49-8D30-BD147F5B2E73}" type="presParOf" srcId="{EFF9DB05-1F61-4D7D-967D-30D9D5846C73}" destId="{CAF7C985-E026-4AF2-8CF1-AE091BBCBC3D}" srcOrd="1" destOrd="0" presId="urn:microsoft.com/office/officeart/2018/5/layout/CenteredIconLabelDescriptionList"/>
    <dgm:cxn modelId="{84315616-918B-1644-B1D3-31B9D05E5FA9}" type="presParOf" srcId="{EFF9DB05-1F61-4D7D-967D-30D9D5846C73}" destId="{3108D230-4381-4BFF-92EF-F6229C2975E2}" srcOrd="2" destOrd="0" presId="urn:microsoft.com/office/officeart/2018/5/layout/CenteredIconLabelDescriptionList"/>
    <dgm:cxn modelId="{258E5D22-12FD-5246-B85C-D1CF9CE2E8F3}" type="presParOf" srcId="{EFF9DB05-1F61-4D7D-967D-30D9D5846C73}" destId="{CB15DF86-EDF2-42CC-8D5D-E66A91AAF985}" srcOrd="3" destOrd="0" presId="urn:microsoft.com/office/officeart/2018/5/layout/CenteredIconLabelDescriptionList"/>
    <dgm:cxn modelId="{E6FD9997-8BC1-6C48-8AF5-B911CBB9869C}" type="presParOf" srcId="{EFF9DB05-1F61-4D7D-967D-30D9D5846C73}" destId="{EDB134E8-DBC6-4DD7-9251-1B49D0A40D6D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8F02C3-58E1-4FDE-9C95-F2A46E00E01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7C6B0B1-8DE5-48A7-91A1-A735D7E05886}">
      <dgm:prSet custT="1"/>
      <dgm:spPr/>
      <dgm:t>
        <a:bodyPr/>
        <a:lstStyle/>
        <a:p>
          <a:r>
            <a:rPr lang="en-US" sz="2400" dirty="0"/>
            <a:t>Ramsons </a:t>
          </a:r>
        </a:p>
        <a:p>
          <a:r>
            <a:rPr lang="en-US" sz="1800" dirty="0"/>
            <a:t>Few Weeks</a:t>
          </a:r>
        </a:p>
      </dgm:t>
    </dgm:pt>
    <dgm:pt modelId="{79F917BF-477D-489F-8AFA-8E59E1494002}" type="parTrans" cxnId="{9DC9C510-393C-45D8-B145-7CD282F0D9E2}">
      <dgm:prSet/>
      <dgm:spPr/>
      <dgm:t>
        <a:bodyPr/>
        <a:lstStyle/>
        <a:p>
          <a:endParaRPr lang="en-US"/>
        </a:p>
      </dgm:t>
    </dgm:pt>
    <dgm:pt modelId="{8EB7D278-AEEF-4172-9AE0-AE44AF07CA94}" type="sibTrans" cxnId="{9DC9C510-393C-45D8-B145-7CD282F0D9E2}">
      <dgm:prSet/>
      <dgm:spPr/>
      <dgm:t>
        <a:bodyPr/>
        <a:lstStyle/>
        <a:p>
          <a:endParaRPr lang="en-US"/>
        </a:p>
      </dgm:t>
    </dgm:pt>
    <dgm:pt modelId="{0652D2CC-E90A-46A7-8D41-D2B6954E202F}">
      <dgm:prSet custT="1"/>
      <dgm:spPr/>
      <dgm:t>
        <a:bodyPr/>
        <a:lstStyle/>
        <a:p>
          <a:r>
            <a:rPr lang="en-US" sz="2400" dirty="0"/>
            <a:t>Sunflower </a:t>
          </a:r>
        </a:p>
        <a:p>
          <a:r>
            <a:rPr lang="en-US" sz="1800" dirty="0"/>
            <a:t>Mid-May / Early-June</a:t>
          </a:r>
        </a:p>
      </dgm:t>
    </dgm:pt>
    <dgm:pt modelId="{D409AB51-D84E-48FB-8397-A18E44E21A85}" type="parTrans" cxnId="{7AFDF4A4-7DE4-4366-A711-93A6387B19E2}">
      <dgm:prSet/>
      <dgm:spPr/>
      <dgm:t>
        <a:bodyPr/>
        <a:lstStyle/>
        <a:p>
          <a:endParaRPr lang="en-US"/>
        </a:p>
      </dgm:t>
    </dgm:pt>
    <dgm:pt modelId="{FE289766-AAE5-40AF-94BE-D0901FF886A6}" type="sibTrans" cxnId="{7AFDF4A4-7DE4-4366-A711-93A6387B19E2}">
      <dgm:prSet/>
      <dgm:spPr/>
      <dgm:t>
        <a:bodyPr/>
        <a:lstStyle/>
        <a:p>
          <a:endParaRPr lang="en-US"/>
        </a:p>
      </dgm:t>
    </dgm:pt>
    <dgm:pt modelId="{3A790890-5104-584D-9282-0B01CCC1C7AC}">
      <dgm:prSet custT="1"/>
      <dgm:spPr/>
      <dgm:t>
        <a:bodyPr/>
        <a:lstStyle/>
        <a:p>
          <a:r>
            <a:rPr lang="en-US" sz="2700" dirty="0"/>
            <a:t>Trillium</a:t>
          </a:r>
          <a:br>
            <a:rPr lang="en-US" sz="2700" dirty="0"/>
          </a:br>
          <a:r>
            <a:rPr lang="en-US" sz="2000" dirty="0"/>
            <a:t>Pre-Development</a:t>
          </a:r>
          <a:endParaRPr lang="en-US" sz="2700" dirty="0"/>
        </a:p>
      </dgm:t>
    </dgm:pt>
    <dgm:pt modelId="{8D80E335-0C48-AE49-A3C1-CEA3DC66EF45}" type="parTrans" cxnId="{4EEBFE77-EE73-8C41-A476-F335692D911B}">
      <dgm:prSet/>
      <dgm:spPr/>
      <dgm:t>
        <a:bodyPr/>
        <a:lstStyle/>
        <a:p>
          <a:endParaRPr lang="en-US"/>
        </a:p>
      </dgm:t>
    </dgm:pt>
    <dgm:pt modelId="{7C8E06BC-0015-2149-9516-2445C1CAB69E}" type="sibTrans" cxnId="{4EEBFE77-EE73-8C41-A476-F335692D911B}">
      <dgm:prSet/>
      <dgm:spPr/>
      <dgm:t>
        <a:bodyPr/>
        <a:lstStyle/>
        <a:p>
          <a:endParaRPr lang="en-US"/>
        </a:p>
      </dgm:t>
    </dgm:pt>
    <dgm:pt modelId="{B2044D9B-715C-4E45-B856-03E13063D5B4}" type="pres">
      <dgm:prSet presAssocID="{DE8F02C3-58E1-4FDE-9C95-F2A46E00E019}" presName="linear" presStyleCnt="0">
        <dgm:presLayoutVars>
          <dgm:animLvl val="lvl"/>
          <dgm:resizeHandles val="exact"/>
        </dgm:presLayoutVars>
      </dgm:prSet>
      <dgm:spPr/>
    </dgm:pt>
    <dgm:pt modelId="{EFB7F652-B146-F44C-B739-FE7300ACADF2}" type="pres">
      <dgm:prSet presAssocID="{B7C6B0B1-8DE5-48A7-91A1-A735D7E0588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7AAC2CE-3A11-694F-AB17-07108053A0EF}" type="pres">
      <dgm:prSet presAssocID="{8EB7D278-AEEF-4172-9AE0-AE44AF07CA94}" presName="spacer" presStyleCnt="0"/>
      <dgm:spPr/>
    </dgm:pt>
    <dgm:pt modelId="{90770E94-A9D0-FD44-AF38-E6DC9FC7F562}" type="pres">
      <dgm:prSet presAssocID="{0652D2CC-E90A-46A7-8D41-D2B6954E202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C537730-B8E6-904A-9881-A38C00C5B98B}" type="pres">
      <dgm:prSet presAssocID="{FE289766-AAE5-40AF-94BE-D0901FF886A6}" presName="spacer" presStyleCnt="0"/>
      <dgm:spPr/>
    </dgm:pt>
    <dgm:pt modelId="{C097B3E4-5D33-9B40-B0AA-AE9AB38065B8}" type="pres">
      <dgm:prSet presAssocID="{3A790890-5104-584D-9282-0B01CCC1C7A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DC9C510-393C-45D8-B145-7CD282F0D9E2}" srcId="{DE8F02C3-58E1-4FDE-9C95-F2A46E00E019}" destId="{B7C6B0B1-8DE5-48A7-91A1-A735D7E05886}" srcOrd="0" destOrd="0" parTransId="{79F917BF-477D-489F-8AFA-8E59E1494002}" sibTransId="{8EB7D278-AEEF-4172-9AE0-AE44AF07CA94}"/>
    <dgm:cxn modelId="{2012591D-ED74-DF4B-AA62-6BE879599923}" type="presOf" srcId="{0652D2CC-E90A-46A7-8D41-D2B6954E202F}" destId="{90770E94-A9D0-FD44-AF38-E6DC9FC7F562}" srcOrd="0" destOrd="0" presId="urn:microsoft.com/office/officeart/2005/8/layout/vList2"/>
    <dgm:cxn modelId="{42931B3E-F5C2-AD49-8ACC-A108250A8B90}" type="presOf" srcId="{3A790890-5104-584D-9282-0B01CCC1C7AC}" destId="{C097B3E4-5D33-9B40-B0AA-AE9AB38065B8}" srcOrd="0" destOrd="0" presId="urn:microsoft.com/office/officeart/2005/8/layout/vList2"/>
    <dgm:cxn modelId="{4EEBFE77-EE73-8C41-A476-F335692D911B}" srcId="{DE8F02C3-58E1-4FDE-9C95-F2A46E00E019}" destId="{3A790890-5104-584D-9282-0B01CCC1C7AC}" srcOrd="2" destOrd="0" parTransId="{8D80E335-0C48-AE49-A3C1-CEA3DC66EF45}" sibTransId="{7C8E06BC-0015-2149-9516-2445C1CAB69E}"/>
    <dgm:cxn modelId="{7AFDF4A4-7DE4-4366-A711-93A6387B19E2}" srcId="{DE8F02C3-58E1-4FDE-9C95-F2A46E00E019}" destId="{0652D2CC-E90A-46A7-8D41-D2B6954E202F}" srcOrd="1" destOrd="0" parTransId="{D409AB51-D84E-48FB-8397-A18E44E21A85}" sibTransId="{FE289766-AAE5-40AF-94BE-D0901FF886A6}"/>
    <dgm:cxn modelId="{72BE73B8-3907-8745-9C1E-C52B858B20BE}" type="presOf" srcId="{DE8F02C3-58E1-4FDE-9C95-F2A46E00E019}" destId="{B2044D9B-715C-4E45-B856-03E13063D5B4}" srcOrd="0" destOrd="0" presId="urn:microsoft.com/office/officeart/2005/8/layout/vList2"/>
    <dgm:cxn modelId="{CD8BD8E3-F15C-C94C-905D-8984FF6DD6B8}" type="presOf" srcId="{B7C6B0B1-8DE5-48A7-91A1-A735D7E05886}" destId="{EFB7F652-B146-F44C-B739-FE7300ACADF2}" srcOrd="0" destOrd="0" presId="urn:microsoft.com/office/officeart/2005/8/layout/vList2"/>
    <dgm:cxn modelId="{09D6C80E-E02F-B946-8410-9324DE711369}" type="presParOf" srcId="{B2044D9B-715C-4E45-B856-03E13063D5B4}" destId="{EFB7F652-B146-F44C-B739-FE7300ACADF2}" srcOrd="0" destOrd="0" presId="urn:microsoft.com/office/officeart/2005/8/layout/vList2"/>
    <dgm:cxn modelId="{CD5D5601-2789-1E46-8F46-9DB829D4611E}" type="presParOf" srcId="{B2044D9B-715C-4E45-B856-03E13063D5B4}" destId="{D7AAC2CE-3A11-694F-AB17-07108053A0EF}" srcOrd="1" destOrd="0" presId="urn:microsoft.com/office/officeart/2005/8/layout/vList2"/>
    <dgm:cxn modelId="{1546287D-35E0-8140-B2BB-38ACB49DBF34}" type="presParOf" srcId="{B2044D9B-715C-4E45-B856-03E13063D5B4}" destId="{90770E94-A9D0-FD44-AF38-E6DC9FC7F562}" srcOrd="2" destOrd="0" presId="urn:microsoft.com/office/officeart/2005/8/layout/vList2"/>
    <dgm:cxn modelId="{F72B9A43-4987-DB45-89C3-A70299F6F24B}" type="presParOf" srcId="{B2044D9B-715C-4E45-B856-03E13063D5B4}" destId="{8C537730-B8E6-904A-9881-A38C00C5B98B}" srcOrd="3" destOrd="0" presId="urn:microsoft.com/office/officeart/2005/8/layout/vList2"/>
    <dgm:cxn modelId="{362B225F-6BDF-7C40-922D-DB7FF52B36D5}" type="presParOf" srcId="{B2044D9B-715C-4E45-B856-03E13063D5B4}" destId="{C097B3E4-5D33-9B40-B0AA-AE9AB38065B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6F6919-CED5-44C6-B93C-4E5C1A9484B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544E957-30B1-418E-8977-34178A599024}">
      <dgm:prSet/>
      <dgm:spPr/>
      <dgm:t>
        <a:bodyPr/>
        <a:lstStyle/>
        <a:p>
          <a:r>
            <a:rPr lang="en-US"/>
            <a:t>Reading Room Access</a:t>
          </a:r>
        </a:p>
      </dgm:t>
    </dgm:pt>
    <dgm:pt modelId="{1D427EE8-4BF0-4635-BED9-C1743BA259DE}" type="parTrans" cxnId="{FB39C65E-8DB1-4582-A2E0-6D040A8F8A3A}">
      <dgm:prSet/>
      <dgm:spPr/>
      <dgm:t>
        <a:bodyPr/>
        <a:lstStyle/>
        <a:p>
          <a:endParaRPr lang="en-US"/>
        </a:p>
      </dgm:t>
    </dgm:pt>
    <dgm:pt modelId="{649AF5B3-0D29-472D-B63F-C60B3F4B24F3}" type="sibTrans" cxnId="{FB39C65E-8DB1-4582-A2E0-6D040A8F8A3A}">
      <dgm:prSet/>
      <dgm:spPr/>
      <dgm:t>
        <a:bodyPr/>
        <a:lstStyle/>
        <a:p>
          <a:endParaRPr lang="en-US"/>
        </a:p>
      </dgm:t>
    </dgm:pt>
    <dgm:pt modelId="{8D404FA0-F865-4884-AD9E-E21CAEE1F599}">
      <dgm:prSet/>
      <dgm:spPr/>
      <dgm:t>
        <a:bodyPr/>
        <a:lstStyle/>
        <a:p>
          <a:r>
            <a:rPr lang="en-US"/>
            <a:t>In-House Use Requests</a:t>
          </a:r>
        </a:p>
      </dgm:t>
    </dgm:pt>
    <dgm:pt modelId="{E655C115-C712-47DC-8CB3-D8565C5F8727}" type="parTrans" cxnId="{6C628AAF-D0DA-4274-AB64-991801C16DBD}">
      <dgm:prSet/>
      <dgm:spPr/>
      <dgm:t>
        <a:bodyPr/>
        <a:lstStyle/>
        <a:p>
          <a:endParaRPr lang="en-US"/>
        </a:p>
      </dgm:t>
    </dgm:pt>
    <dgm:pt modelId="{CD239C61-BDD0-49B5-9544-532E025F3B6D}" type="sibTrans" cxnId="{6C628AAF-D0DA-4274-AB64-991801C16DBD}">
      <dgm:prSet/>
      <dgm:spPr/>
      <dgm:t>
        <a:bodyPr/>
        <a:lstStyle/>
        <a:p>
          <a:endParaRPr lang="en-US"/>
        </a:p>
      </dgm:t>
    </dgm:pt>
    <dgm:pt modelId="{606135DA-B0D7-42D1-BF44-D23DF915C401}">
      <dgm:prSet/>
      <dgm:spPr/>
      <dgm:t>
        <a:bodyPr/>
        <a:lstStyle/>
        <a:p>
          <a:r>
            <a:rPr lang="en-US" dirty="0"/>
            <a:t>Mediated Requests</a:t>
          </a:r>
        </a:p>
      </dgm:t>
    </dgm:pt>
    <dgm:pt modelId="{6C13CC9B-29B4-4AC7-B313-355599381A39}" type="parTrans" cxnId="{C2B013FD-3664-4774-9F06-78D80A3C56DE}">
      <dgm:prSet/>
      <dgm:spPr/>
      <dgm:t>
        <a:bodyPr/>
        <a:lstStyle/>
        <a:p>
          <a:endParaRPr lang="en-US"/>
        </a:p>
      </dgm:t>
    </dgm:pt>
    <dgm:pt modelId="{FABAF4B9-4B82-435E-A420-C5D04B7EE167}" type="sibTrans" cxnId="{C2B013FD-3664-4774-9F06-78D80A3C56DE}">
      <dgm:prSet/>
      <dgm:spPr/>
      <dgm:t>
        <a:bodyPr/>
        <a:lstStyle/>
        <a:p>
          <a:endParaRPr lang="en-US"/>
        </a:p>
      </dgm:t>
    </dgm:pt>
    <dgm:pt modelId="{FC8DF233-8B17-48F2-ADBE-A9CE106B9619}">
      <dgm:prSet/>
      <dgm:spPr/>
      <dgm:t>
        <a:bodyPr/>
        <a:lstStyle/>
        <a:p>
          <a:r>
            <a:rPr lang="en-US" dirty="0"/>
            <a:t>UI Enhancements </a:t>
          </a:r>
        </a:p>
      </dgm:t>
    </dgm:pt>
    <dgm:pt modelId="{C0D9469D-0F20-4361-97E1-6AABA73BF318}" type="parTrans" cxnId="{F5B597D5-C9E7-4EB6-9837-1D9777F5B81A}">
      <dgm:prSet/>
      <dgm:spPr/>
      <dgm:t>
        <a:bodyPr/>
        <a:lstStyle/>
        <a:p>
          <a:endParaRPr lang="en-US"/>
        </a:p>
      </dgm:t>
    </dgm:pt>
    <dgm:pt modelId="{2F97ABD1-CD47-4F65-A1A9-18F06D679025}" type="sibTrans" cxnId="{F5B597D5-C9E7-4EB6-9837-1D9777F5B81A}">
      <dgm:prSet/>
      <dgm:spPr/>
      <dgm:t>
        <a:bodyPr/>
        <a:lstStyle/>
        <a:p>
          <a:endParaRPr lang="en-US"/>
        </a:p>
      </dgm:t>
    </dgm:pt>
    <dgm:pt modelId="{4652210A-7DAD-42F2-B8FA-202162FA818E}">
      <dgm:prSet/>
      <dgm:spPr/>
      <dgm:t>
        <a:bodyPr/>
        <a:lstStyle/>
        <a:p>
          <a:r>
            <a:rPr lang="en-US" dirty="0"/>
            <a:t>Platform Stabilization</a:t>
          </a:r>
        </a:p>
      </dgm:t>
    </dgm:pt>
    <dgm:pt modelId="{9D2D2500-3268-4366-9783-8A3BD6EA60DA}" type="parTrans" cxnId="{6213489B-77BB-41C1-BBDE-FE7D41333D4E}">
      <dgm:prSet/>
      <dgm:spPr/>
      <dgm:t>
        <a:bodyPr/>
        <a:lstStyle/>
        <a:p>
          <a:endParaRPr lang="en-US"/>
        </a:p>
      </dgm:t>
    </dgm:pt>
    <dgm:pt modelId="{EAAFFD20-8E56-4E80-ACEE-40DC7250C630}" type="sibTrans" cxnId="{6213489B-77BB-41C1-BBDE-FE7D41333D4E}">
      <dgm:prSet/>
      <dgm:spPr/>
      <dgm:t>
        <a:bodyPr/>
        <a:lstStyle/>
        <a:p>
          <a:endParaRPr lang="en-US"/>
        </a:p>
      </dgm:t>
    </dgm:pt>
    <dgm:pt modelId="{E9972CCB-6C61-9C43-9BEE-6EB35FE69356}">
      <dgm:prSet/>
      <dgm:spPr/>
      <dgm:t>
        <a:bodyPr/>
        <a:lstStyle/>
        <a:p>
          <a:r>
            <a:rPr lang="en-US" dirty="0"/>
            <a:t>Lists App</a:t>
          </a:r>
        </a:p>
      </dgm:t>
    </dgm:pt>
    <dgm:pt modelId="{7B5D49B8-240A-5848-8165-87E1164BD648}" type="parTrans" cxnId="{602D2936-15B2-264C-8396-A8BC52631DA5}">
      <dgm:prSet/>
      <dgm:spPr/>
    </dgm:pt>
    <dgm:pt modelId="{3D0DFAFC-249B-5645-BF75-901B04D866F9}" type="sibTrans" cxnId="{602D2936-15B2-264C-8396-A8BC52631DA5}">
      <dgm:prSet/>
      <dgm:spPr/>
    </dgm:pt>
    <dgm:pt modelId="{7492CD9C-4432-6F47-BF1F-2ACA673E70BC}">
      <dgm:prSet/>
      <dgm:spPr/>
      <dgm:t>
        <a:bodyPr/>
        <a:lstStyle/>
        <a:p>
          <a:r>
            <a:rPr lang="en-US" dirty="0"/>
            <a:t>Reports App</a:t>
          </a:r>
        </a:p>
      </dgm:t>
    </dgm:pt>
    <dgm:pt modelId="{CA8E2229-EED1-5C40-8CEF-EDC1AFE62745}" type="parTrans" cxnId="{6A4C070D-CF37-3945-BEFB-53D07585B304}">
      <dgm:prSet/>
      <dgm:spPr/>
    </dgm:pt>
    <dgm:pt modelId="{3069DB30-9E23-914E-89DC-D8B15FAF1E9E}" type="sibTrans" cxnId="{6A4C070D-CF37-3945-BEFB-53D07585B304}">
      <dgm:prSet/>
      <dgm:spPr/>
    </dgm:pt>
    <dgm:pt modelId="{F595DC96-26FF-BB4A-9469-FB50547C6A0A}">
      <dgm:prSet/>
      <dgm:spPr/>
      <dgm:t>
        <a:bodyPr/>
        <a:lstStyle/>
        <a:p>
          <a:r>
            <a:rPr lang="en-US" dirty="0"/>
            <a:t>Linked Data</a:t>
          </a:r>
        </a:p>
      </dgm:t>
    </dgm:pt>
    <dgm:pt modelId="{ED82A0F8-6C91-FD41-AF94-BFFC9B8ECC15}" type="parTrans" cxnId="{34D16B15-B347-F643-8BA7-A6ABB9252CF1}">
      <dgm:prSet/>
      <dgm:spPr/>
    </dgm:pt>
    <dgm:pt modelId="{964A5EB3-5C15-1946-81EF-8CA04755AC0B}" type="sibTrans" cxnId="{34D16B15-B347-F643-8BA7-A6ABB9252CF1}">
      <dgm:prSet/>
      <dgm:spPr/>
    </dgm:pt>
    <dgm:pt modelId="{510620A4-4661-DC4C-A911-C2BB43683E9F}">
      <dgm:prSet/>
      <dgm:spPr/>
      <dgm:t>
        <a:bodyPr/>
        <a:lstStyle/>
        <a:p>
          <a:r>
            <a:rPr lang="en-US" dirty="0"/>
            <a:t>Bulk Edit Enhancements</a:t>
          </a:r>
        </a:p>
      </dgm:t>
    </dgm:pt>
    <dgm:pt modelId="{00E8368C-20B2-DA49-8E55-296F92FAB27B}" type="parTrans" cxnId="{1864A8AB-B2C8-7F48-8288-30ECFBF65962}">
      <dgm:prSet/>
      <dgm:spPr/>
    </dgm:pt>
    <dgm:pt modelId="{980303D8-A49B-A148-A44A-F51AEB8C3EE8}" type="sibTrans" cxnId="{1864A8AB-B2C8-7F48-8288-30ECFBF65962}">
      <dgm:prSet/>
      <dgm:spPr/>
    </dgm:pt>
    <dgm:pt modelId="{E4867FF6-40E2-BE4B-A077-DB35E2530733}" type="pres">
      <dgm:prSet presAssocID="{4F6F6919-CED5-44C6-B93C-4E5C1A9484B4}" presName="linear" presStyleCnt="0">
        <dgm:presLayoutVars>
          <dgm:animLvl val="lvl"/>
          <dgm:resizeHandles val="exact"/>
        </dgm:presLayoutVars>
      </dgm:prSet>
      <dgm:spPr/>
    </dgm:pt>
    <dgm:pt modelId="{1000C3E2-A52B-6E47-B209-8FE266CB5CFD}" type="pres">
      <dgm:prSet presAssocID="{9544E957-30B1-418E-8977-34178A599024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0211C933-65ED-9745-AD25-F1773FFF9283}" type="pres">
      <dgm:prSet presAssocID="{649AF5B3-0D29-472D-B63F-C60B3F4B24F3}" presName="spacer" presStyleCnt="0"/>
      <dgm:spPr/>
    </dgm:pt>
    <dgm:pt modelId="{5AB5AE01-110F-CB4B-AF92-920261F72A2C}" type="pres">
      <dgm:prSet presAssocID="{8D404FA0-F865-4884-AD9E-E21CAEE1F599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5F035021-4046-0741-AD0D-ED41BCBF7449}" type="pres">
      <dgm:prSet presAssocID="{CD239C61-BDD0-49B5-9544-532E025F3B6D}" presName="spacer" presStyleCnt="0"/>
      <dgm:spPr/>
    </dgm:pt>
    <dgm:pt modelId="{348F39F6-7A4A-CD48-A25F-EBC2841D2697}" type="pres">
      <dgm:prSet presAssocID="{606135DA-B0D7-42D1-BF44-D23DF915C401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237ECEAD-EBBB-1D42-A7CF-C9FB2F3F81E7}" type="pres">
      <dgm:prSet presAssocID="{FABAF4B9-4B82-435E-A420-C5D04B7EE167}" presName="spacer" presStyleCnt="0"/>
      <dgm:spPr/>
    </dgm:pt>
    <dgm:pt modelId="{711BBFEE-BA55-8348-B351-25665E449C77}" type="pres">
      <dgm:prSet presAssocID="{E9972CCB-6C61-9C43-9BEE-6EB35FE69356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AA2FA29E-E606-3644-B599-4236C953755A}" type="pres">
      <dgm:prSet presAssocID="{3D0DFAFC-249B-5645-BF75-901B04D866F9}" presName="spacer" presStyleCnt="0"/>
      <dgm:spPr/>
    </dgm:pt>
    <dgm:pt modelId="{43A45EDA-7776-3E4C-8C67-8D413DA7669F}" type="pres">
      <dgm:prSet presAssocID="{7492CD9C-4432-6F47-BF1F-2ACA673E70BC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9E0DC679-B4C0-AF42-9B36-E1C50EE00F5E}" type="pres">
      <dgm:prSet presAssocID="{3069DB30-9E23-914E-89DC-D8B15FAF1E9E}" presName="spacer" presStyleCnt="0"/>
      <dgm:spPr/>
    </dgm:pt>
    <dgm:pt modelId="{1A1D3E7F-976E-C74D-B0CC-F4FFADDA4FEF}" type="pres">
      <dgm:prSet presAssocID="{F595DC96-26FF-BB4A-9469-FB50547C6A0A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B31B5777-640D-4548-96E4-26F7A34C8A0E}" type="pres">
      <dgm:prSet presAssocID="{964A5EB3-5C15-1946-81EF-8CA04755AC0B}" presName="spacer" presStyleCnt="0"/>
      <dgm:spPr/>
    </dgm:pt>
    <dgm:pt modelId="{25923811-A7ED-6740-A72D-2516960D778C}" type="pres">
      <dgm:prSet presAssocID="{510620A4-4661-DC4C-A911-C2BB43683E9F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D6C38D5A-31D7-674D-9B1A-98E56BC853D2}" type="pres">
      <dgm:prSet presAssocID="{980303D8-A49B-A148-A44A-F51AEB8C3EE8}" presName="spacer" presStyleCnt="0"/>
      <dgm:spPr/>
    </dgm:pt>
    <dgm:pt modelId="{59814969-CAAF-5641-868B-BBB83868AEFB}" type="pres">
      <dgm:prSet presAssocID="{FC8DF233-8B17-48F2-ADBE-A9CE106B9619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CF4B5854-24B0-6149-96A7-5247E36E97AB}" type="pres">
      <dgm:prSet presAssocID="{2F97ABD1-CD47-4F65-A1A9-18F06D679025}" presName="spacer" presStyleCnt="0"/>
      <dgm:spPr/>
    </dgm:pt>
    <dgm:pt modelId="{1C829122-C48C-A944-AEE0-4D718A626705}" type="pres">
      <dgm:prSet presAssocID="{4652210A-7DAD-42F2-B8FA-202162FA818E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6A4C070D-CF37-3945-BEFB-53D07585B304}" srcId="{4F6F6919-CED5-44C6-B93C-4E5C1A9484B4}" destId="{7492CD9C-4432-6F47-BF1F-2ACA673E70BC}" srcOrd="4" destOrd="0" parTransId="{CA8E2229-EED1-5C40-8CEF-EDC1AFE62745}" sibTransId="{3069DB30-9E23-914E-89DC-D8B15FAF1E9E}"/>
    <dgm:cxn modelId="{34D16B15-B347-F643-8BA7-A6ABB9252CF1}" srcId="{4F6F6919-CED5-44C6-B93C-4E5C1A9484B4}" destId="{F595DC96-26FF-BB4A-9469-FB50547C6A0A}" srcOrd="5" destOrd="0" parTransId="{ED82A0F8-6C91-FD41-AF94-BFFC9B8ECC15}" sibTransId="{964A5EB3-5C15-1946-81EF-8CA04755AC0B}"/>
    <dgm:cxn modelId="{B6AAC91A-F93C-4C46-90A0-A24C906776FF}" type="presOf" srcId="{F595DC96-26FF-BB4A-9469-FB50547C6A0A}" destId="{1A1D3E7F-976E-C74D-B0CC-F4FFADDA4FEF}" srcOrd="0" destOrd="0" presId="urn:microsoft.com/office/officeart/2005/8/layout/vList2"/>
    <dgm:cxn modelId="{2A21691C-AEE2-4A42-9AB4-3EC2EC97FDC3}" type="presOf" srcId="{7492CD9C-4432-6F47-BF1F-2ACA673E70BC}" destId="{43A45EDA-7776-3E4C-8C67-8D413DA7669F}" srcOrd="0" destOrd="0" presId="urn:microsoft.com/office/officeart/2005/8/layout/vList2"/>
    <dgm:cxn modelId="{CA33261F-5872-2F4A-959C-EDAF56A5FB7A}" type="presOf" srcId="{4652210A-7DAD-42F2-B8FA-202162FA818E}" destId="{1C829122-C48C-A944-AEE0-4D718A626705}" srcOrd="0" destOrd="0" presId="urn:microsoft.com/office/officeart/2005/8/layout/vList2"/>
    <dgm:cxn modelId="{845F5224-8B8D-0D48-9984-BFEE779396FD}" type="presOf" srcId="{510620A4-4661-DC4C-A911-C2BB43683E9F}" destId="{25923811-A7ED-6740-A72D-2516960D778C}" srcOrd="0" destOrd="0" presId="urn:microsoft.com/office/officeart/2005/8/layout/vList2"/>
    <dgm:cxn modelId="{602D2936-15B2-264C-8396-A8BC52631DA5}" srcId="{4F6F6919-CED5-44C6-B93C-4E5C1A9484B4}" destId="{E9972CCB-6C61-9C43-9BEE-6EB35FE69356}" srcOrd="3" destOrd="0" parTransId="{7B5D49B8-240A-5848-8165-87E1164BD648}" sibTransId="{3D0DFAFC-249B-5645-BF75-901B04D866F9}"/>
    <dgm:cxn modelId="{83A7903E-AE50-7D43-989D-975B163D8DE1}" type="presOf" srcId="{606135DA-B0D7-42D1-BF44-D23DF915C401}" destId="{348F39F6-7A4A-CD48-A25F-EBC2841D2697}" srcOrd="0" destOrd="0" presId="urn:microsoft.com/office/officeart/2005/8/layout/vList2"/>
    <dgm:cxn modelId="{5C406143-F608-5F4B-A0D7-6A5BA672FECD}" type="presOf" srcId="{FC8DF233-8B17-48F2-ADBE-A9CE106B9619}" destId="{59814969-CAAF-5641-868B-BBB83868AEFB}" srcOrd="0" destOrd="0" presId="urn:microsoft.com/office/officeart/2005/8/layout/vList2"/>
    <dgm:cxn modelId="{639FE05D-91D2-454C-A98A-7031BB0E5FF5}" type="presOf" srcId="{8D404FA0-F865-4884-AD9E-E21CAEE1F599}" destId="{5AB5AE01-110F-CB4B-AF92-920261F72A2C}" srcOrd="0" destOrd="0" presId="urn:microsoft.com/office/officeart/2005/8/layout/vList2"/>
    <dgm:cxn modelId="{FB39C65E-8DB1-4582-A2E0-6D040A8F8A3A}" srcId="{4F6F6919-CED5-44C6-B93C-4E5C1A9484B4}" destId="{9544E957-30B1-418E-8977-34178A599024}" srcOrd="0" destOrd="0" parTransId="{1D427EE8-4BF0-4635-BED9-C1743BA259DE}" sibTransId="{649AF5B3-0D29-472D-B63F-C60B3F4B24F3}"/>
    <dgm:cxn modelId="{5BF29A6B-B49E-CB46-B6E9-E7DED4747244}" type="presOf" srcId="{4F6F6919-CED5-44C6-B93C-4E5C1A9484B4}" destId="{E4867FF6-40E2-BE4B-A077-DB35E2530733}" srcOrd="0" destOrd="0" presId="urn:microsoft.com/office/officeart/2005/8/layout/vList2"/>
    <dgm:cxn modelId="{6213489B-77BB-41C1-BBDE-FE7D41333D4E}" srcId="{4F6F6919-CED5-44C6-B93C-4E5C1A9484B4}" destId="{4652210A-7DAD-42F2-B8FA-202162FA818E}" srcOrd="8" destOrd="0" parTransId="{9D2D2500-3268-4366-9783-8A3BD6EA60DA}" sibTransId="{EAAFFD20-8E56-4E80-ACEE-40DC7250C630}"/>
    <dgm:cxn modelId="{10C190A6-FF0E-9747-92D6-0BC261C1E198}" type="presOf" srcId="{E9972CCB-6C61-9C43-9BEE-6EB35FE69356}" destId="{711BBFEE-BA55-8348-B351-25665E449C77}" srcOrd="0" destOrd="0" presId="urn:microsoft.com/office/officeart/2005/8/layout/vList2"/>
    <dgm:cxn modelId="{1864A8AB-B2C8-7F48-8288-30ECFBF65962}" srcId="{4F6F6919-CED5-44C6-B93C-4E5C1A9484B4}" destId="{510620A4-4661-DC4C-A911-C2BB43683E9F}" srcOrd="6" destOrd="0" parTransId="{00E8368C-20B2-DA49-8E55-296F92FAB27B}" sibTransId="{980303D8-A49B-A148-A44A-F51AEB8C3EE8}"/>
    <dgm:cxn modelId="{6C628AAF-D0DA-4274-AB64-991801C16DBD}" srcId="{4F6F6919-CED5-44C6-B93C-4E5C1A9484B4}" destId="{8D404FA0-F865-4884-AD9E-E21CAEE1F599}" srcOrd="1" destOrd="0" parTransId="{E655C115-C712-47DC-8CB3-D8565C5F8727}" sibTransId="{CD239C61-BDD0-49B5-9544-532E025F3B6D}"/>
    <dgm:cxn modelId="{F5B597D5-C9E7-4EB6-9837-1D9777F5B81A}" srcId="{4F6F6919-CED5-44C6-B93C-4E5C1A9484B4}" destId="{FC8DF233-8B17-48F2-ADBE-A9CE106B9619}" srcOrd="7" destOrd="0" parTransId="{C0D9469D-0F20-4361-97E1-6AABA73BF318}" sibTransId="{2F97ABD1-CD47-4F65-A1A9-18F06D679025}"/>
    <dgm:cxn modelId="{01338CE7-B2FA-3045-92E6-7BA5B83539FA}" type="presOf" srcId="{9544E957-30B1-418E-8977-34178A599024}" destId="{1000C3E2-A52B-6E47-B209-8FE266CB5CFD}" srcOrd="0" destOrd="0" presId="urn:microsoft.com/office/officeart/2005/8/layout/vList2"/>
    <dgm:cxn modelId="{C2B013FD-3664-4774-9F06-78D80A3C56DE}" srcId="{4F6F6919-CED5-44C6-B93C-4E5C1A9484B4}" destId="{606135DA-B0D7-42D1-BF44-D23DF915C401}" srcOrd="2" destOrd="0" parTransId="{6C13CC9B-29B4-4AC7-B313-355599381A39}" sibTransId="{FABAF4B9-4B82-435E-A420-C5D04B7EE167}"/>
    <dgm:cxn modelId="{256306C9-E4D0-8840-8BC7-82473237A17F}" type="presParOf" srcId="{E4867FF6-40E2-BE4B-A077-DB35E2530733}" destId="{1000C3E2-A52B-6E47-B209-8FE266CB5CFD}" srcOrd="0" destOrd="0" presId="urn:microsoft.com/office/officeart/2005/8/layout/vList2"/>
    <dgm:cxn modelId="{7E2725FD-5675-1A46-B0A1-8D3E65513AAF}" type="presParOf" srcId="{E4867FF6-40E2-BE4B-A077-DB35E2530733}" destId="{0211C933-65ED-9745-AD25-F1773FFF9283}" srcOrd="1" destOrd="0" presId="urn:microsoft.com/office/officeart/2005/8/layout/vList2"/>
    <dgm:cxn modelId="{1DF1ED21-42CE-CD42-862D-885954EC550D}" type="presParOf" srcId="{E4867FF6-40E2-BE4B-A077-DB35E2530733}" destId="{5AB5AE01-110F-CB4B-AF92-920261F72A2C}" srcOrd="2" destOrd="0" presId="urn:microsoft.com/office/officeart/2005/8/layout/vList2"/>
    <dgm:cxn modelId="{1D3D7675-A75D-5740-8583-92235F6C4415}" type="presParOf" srcId="{E4867FF6-40E2-BE4B-A077-DB35E2530733}" destId="{5F035021-4046-0741-AD0D-ED41BCBF7449}" srcOrd="3" destOrd="0" presId="urn:microsoft.com/office/officeart/2005/8/layout/vList2"/>
    <dgm:cxn modelId="{D65E6184-9812-C843-B680-011160349F8D}" type="presParOf" srcId="{E4867FF6-40E2-BE4B-A077-DB35E2530733}" destId="{348F39F6-7A4A-CD48-A25F-EBC2841D2697}" srcOrd="4" destOrd="0" presId="urn:microsoft.com/office/officeart/2005/8/layout/vList2"/>
    <dgm:cxn modelId="{9F7A5643-3CED-1445-97F7-4B58F868B6DD}" type="presParOf" srcId="{E4867FF6-40E2-BE4B-A077-DB35E2530733}" destId="{237ECEAD-EBBB-1D42-A7CF-C9FB2F3F81E7}" srcOrd="5" destOrd="0" presId="urn:microsoft.com/office/officeart/2005/8/layout/vList2"/>
    <dgm:cxn modelId="{F67F924C-7AF1-4C47-AA07-01F8590C3A20}" type="presParOf" srcId="{E4867FF6-40E2-BE4B-A077-DB35E2530733}" destId="{711BBFEE-BA55-8348-B351-25665E449C77}" srcOrd="6" destOrd="0" presId="urn:microsoft.com/office/officeart/2005/8/layout/vList2"/>
    <dgm:cxn modelId="{EEE2D837-2358-CF47-B272-7B407AA76025}" type="presParOf" srcId="{E4867FF6-40E2-BE4B-A077-DB35E2530733}" destId="{AA2FA29E-E606-3644-B599-4236C953755A}" srcOrd="7" destOrd="0" presId="urn:microsoft.com/office/officeart/2005/8/layout/vList2"/>
    <dgm:cxn modelId="{4853C9C9-B985-5E45-ADD4-EB08A76CEB92}" type="presParOf" srcId="{E4867FF6-40E2-BE4B-A077-DB35E2530733}" destId="{43A45EDA-7776-3E4C-8C67-8D413DA7669F}" srcOrd="8" destOrd="0" presId="urn:microsoft.com/office/officeart/2005/8/layout/vList2"/>
    <dgm:cxn modelId="{C4AB76D7-CDB3-E64F-B9BA-39AD86CE2A55}" type="presParOf" srcId="{E4867FF6-40E2-BE4B-A077-DB35E2530733}" destId="{9E0DC679-B4C0-AF42-9B36-E1C50EE00F5E}" srcOrd="9" destOrd="0" presId="urn:microsoft.com/office/officeart/2005/8/layout/vList2"/>
    <dgm:cxn modelId="{5B1FC99D-7E6C-DA46-80D2-E19FB6AA78A2}" type="presParOf" srcId="{E4867FF6-40E2-BE4B-A077-DB35E2530733}" destId="{1A1D3E7F-976E-C74D-B0CC-F4FFADDA4FEF}" srcOrd="10" destOrd="0" presId="urn:microsoft.com/office/officeart/2005/8/layout/vList2"/>
    <dgm:cxn modelId="{AAB6D0FE-DD77-1246-93D9-5AD5338D4A1F}" type="presParOf" srcId="{E4867FF6-40E2-BE4B-A077-DB35E2530733}" destId="{B31B5777-640D-4548-96E4-26F7A34C8A0E}" srcOrd="11" destOrd="0" presId="urn:microsoft.com/office/officeart/2005/8/layout/vList2"/>
    <dgm:cxn modelId="{8CE20737-8F5F-444D-9DCD-8072EE1BCD49}" type="presParOf" srcId="{E4867FF6-40E2-BE4B-A077-DB35E2530733}" destId="{25923811-A7ED-6740-A72D-2516960D778C}" srcOrd="12" destOrd="0" presId="urn:microsoft.com/office/officeart/2005/8/layout/vList2"/>
    <dgm:cxn modelId="{479EEB45-1D50-B148-96ED-5EFEFE54ECA1}" type="presParOf" srcId="{E4867FF6-40E2-BE4B-A077-DB35E2530733}" destId="{D6C38D5A-31D7-674D-9B1A-98E56BC853D2}" srcOrd="13" destOrd="0" presId="urn:microsoft.com/office/officeart/2005/8/layout/vList2"/>
    <dgm:cxn modelId="{7997A8CA-36E1-764D-B281-B827D5EF9863}" type="presParOf" srcId="{E4867FF6-40E2-BE4B-A077-DB35E2530733}" destId="{59814969-CAAF-5641-868B-BBB83868AEFB}" srcOrd="14" destOrd="0" presId="urn:microsoft.com/office/officeart/2005/8/layout/vList2"/>
    <dgm:cxn modelId="{3544318B-3A02-C84E-B7FD-82D8BD51CAFC}" type="presParOf" srcId="{E4867FF6-40E2-BE4B-A077-DB35E2530733}" destId="{CF4B5854-24B0-6149-96A7-5247E36E97AB}" srcOrd="15" destOrd="0" presId="urn:microsoft.com/office/officeart/2005/8/layout/vList2"/>
    <dgm:cxn modelId="{CD12412A-E968-7B4A-BFC7-394FF0A0B238}" type="presParOf" srcId="{E4867FF6-40E2-BE4B-A077-DB35E2530733}" destId="{1C829122-C48C-A944-AEE0-4D718A626705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095A4C-880A-4C6D-8583-E652EB47029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558EDD1F-FF4B-43A8-A39D-EE4001E38DE3}">
      <dgm:prSet/>
      <dgm:spPr/>
      <dgm:t>
        <a:bodyPr/>
        <a:lstStyle/>
        <a:p>
          <a:pPr>
            <a:defRPr cap="all"/>
          </a:pPr>
          <a:r>
            <a:rPr lang="en-US"/>
            <a:t>Questions / Concerns</a:t>
          </a:r>
        </a:p>
      </dgm:t>
    </dgm:pt>
    <dgm:pt modelId="{5299568E-D151-4F8D-9B27-550AB069CF5C}" type="parTrans" cxnId="{B778FEF3-52A9-4D0C-A2B6-0CA05D8771D6}">
      <dgm:prSet/>
      <dgm:spPr/>
      <dgm:t>
        <a:bodyPr/>
        <a:lstStyle/>
        <a:p>
          <a:endParaRPr lang="en-US"/>
        </a:p>
      </dgm:t>
    </dgm:pt>
    <dgm:pt modelId="{589B013E-A50D-48CE-9593-0E5B80D49E87}" type="sibTrans" cxnId="{B778FEF3-52A9-4D0C-A2B6-0CA05D8771D6}">
      <dgm:prSet/>
      <dgm:spPr/>
      <dgm:t>
        <a:bodyPr/>
        <a:lstStyle/>
        <a:p>
          <a:endParaRPr lang="en-US"/>
        </a:p>
      </dgm:t>
    </dgm:pt>
    <dgm:pt modelId="{6667D849-EED0-4EF8-9D46-2512A0F4A433}">
      <dgm:prSet/>
      <dgm:spPr/>
      <dgm:t>
        <a:bodyPr/>
        <a:lstStyle/>
        <a:p>
          <a:pPr>
            <a:defRPr cap="all"/>
          </a:pPr>
          <a:r>
            <a:rPr lang="en-US"/>
            <a:t>Ideas</a:t>
          </a:r>
        </a:p>
      </dgm:t>
    </dgm:pt>
    <dgm:pt modelId="{7AA5730C-FB61-40AB-8F38-4F19123896E3}" type="parTrans" cxnId="{BF600C61-9F10-40A8-A1F1-05DB426E139C}">
      <dgm:prSet/>
      <dgm:spPr/>
      <dgm:t>
        <a:bodyPr/>
        <a:lstStyle/>
        <a:p>
          <a:endParaRPr lang="en-US"/>
        </a:p>
      </dgm:t>
    </dgm:pt>
    <dgm:pt modelId="{8358C58E-8880-45F7-9A9F-78E02ACDE82A}" type="sibTrans" cxnId="{BF600C61-9F10-40A8-A1F1-05DB426E139C}">
      <dgm:prSet/>
      <dgm:spPr/>
      <dgm:t>
        <a:bodyPr/>
        <a:lstStyle/>
        <a:p>
          <a:endParaRPr lang="en-US"/>
        </a:p>
      </dgm:t>
    </dgm:pt>
    <dgm:pt modelId="{405C95AD-E17D-4570-852E-CCBD6B50E549}">
      <dgm:prSet/>
      <dgm:spPr/>
      <dgm:t>
        <a:bodyPr/>
        <a:lstStyle/>
        <a:p>
          <a:pPr>
            <a:defRPr cap="all"/>
          </a:pPr>
          <a:r>
            <a:rPr lang="en-US"/>
            <a:t>Future topics</a:t>
          </a:r>
        </a:p>
      </dgm:t>
    </dgm:pt>
    <dgm:pt modelId="{D95A2661-65D7-4869-94FA-B1F42124A3C0}" type="parTrans" cxnId="{70D4F21F-527F-46ED-BADE-0BF4FABEAA4E}">
      <dgm:prSet/>
      <dgm:spPr/>
      <dgm:t>
        <a:bodyPr/>
        <a:lstStyle/>
        <a:p>
          <a:endParaRPr lang="en-US"/>
        </a:p>
      </dgm:t>
    </dgm:pt>
    <dgm:pt modelId="{863FC307-FB5A-4198-8173-48749360AE01}" type="sibTrans" cxnId="{70D4F21F-527F-46ED-BADE-0BF4FABEAA4E}">
      <dgm:prSet/>
      <dgm:spPr/>
      <dgm:t>
        <a:bodyPr/>
        <a:lstStyle/>
        <a:p>
          <a:endParaRPr lang="en-US"/>
        </a:p>
      </dgm:t>
    </dgm:pt>
    <dgm:pt modelId="{AA5BADE6-6E8E-494D-97F8-2A378D99A8A5}" type="pres">
      <dgm:prSet presAssocID="{0F095A4C-880A-4C6D-8583-E652EB470298}" presName="root" presStyleCnt="0">
        <dgm:presLayoutVars>
          <dgm:dir/>
          <dgm:resizeHandles val="exact"/>
        </dgm:presLayoutVars>
      </dgm:prSet>
      <dgm:spPr/>
    </dgm:pt>
    <dgm:pt modelId="{59661840-338B-455C-88C1-A62E2492CD5C}" type="pres">
      <dgm:prSet presAssocID="{558EDD1F-FF4B-43A8-A39D-EE4001E38DE3}" presName="compNode" presStyleCnt="0"/>
      <dgm:spPr/>
    </dgm:pt>
    <dgm:pt modelId="{F80A7FB2-F4D4-40AC-82CF-4136E9301C21}" type="pres">
      <dgm:prSet presAssocID="{558EDD1F-FF4B-43A8-A39D-EE4001E38DE3}" presName="iconBgRect" presStyleLbl="bgShp" presStyleIdx="0" presStyleCnt="3"/>
      <dgm:spPr/>
    </dgm:pt>
    <dgm:pt modelId="{17D9B3E5-AF0B-4DDA-9AC0-A6B460DBE7DD}" type="pres">
      <dgm:prSet presAssocID="{558EDD1F-FF4B-43A8-A39D-EE4001E38D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3D0DC8D-DA50-495E-B02A-123B2B89B700}" type="pres">
      <dgm:prSet presAssocID="{558EDD1F-FF4B-43A8-A39D-EE4001E38DE3}" presName="spaceRect" presStyleCnt="0"/>
      <dgm:spPr/>
    </dgm:pt>
    <dgm:pt modelId="{706AA03E-8F7B-4565-9242-90EE2206F863}" type="pres">
      <dgm:prSet presAssocID="{558EDD1F-FF4B-43A8-A39D-EE4001E38DE3}" presName="textRect" presStyleLbl="revTx" presStyleIdx="0" presStyleCnt="3">
        <dgm:presLayoutVars>
          <dgm:chMax val="1"/>
          <dgm:chPref val="1"/>
        </dgm:presLayoutVars>
      </dgm:prSet>
      <dgm:spPr/>
    </dgm:pt>
    <dgm:pt modelId="{37208656-F90D-4B63-BBAC-734BC996B584}" type="pres">
      <dgm:prSet presAssocID="{589B013E-A50D-48CE-9593-0E5B80D49E87}" presName="sibTrans" presStyleCnt="0"/>
      <dgm:spPr/>
    </dgm:pt>
    <dgm:pt modelId="{27D5E4AD-B627-4A99-89EC-78AE17942E7C}" type="pres">
      <dgm:prSet presAssocID="{6667D849-EED0-4EF8-9D46-2512A0F4A433}" presName="compNode" presStyleCnt="0"/>
      <dgm:spPr/>
    </dgm:pt>
    <dgm:pt modelId="{98862277-AC25-493B-ACFD-24417C7D1490}" type="pres">
      <dgm:prSet presAssocID="{6667D849-EED0-4EF8-9D46-2512A0F4A433}" presName="iconBgRect" presStyleLbl="bgShp" presStyleIdx="1" presStyleCnt="3"/>
      <dgm:spPr/>
    </dgm:pt>
    <dgm:pt modelId="{78153545-3B7B-4F74-A114-029E6D7C3CBD}" type="pres">
      <dgm:prSet presAssocID="{6667D849-EED0-4EF8-9D46-2512A0F4A43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047F17F6-ACE7-4EC7-83E7-2473724B5810}" type="pres">
      <dgm:prSet presAssocID="{6667D849-EED0-4EF8-9D46-2512A0F4A433}" presName="spaceRect" presStyleCnt="0"/>
      <dgm:spPr/>
    </dgm:pt>
    <dgm:pt modelId="{D20D38BD-403D-46F3-BE2B-D53D32F1F122}" type="pres">
      <dgm:prSet presAssocID="{6667D849-EED0-4EF8-9D46-2512A0F4A433}" presName="textRect" presStyleLbl="revTx" presStyleIdx="1" presStyleCnt="3">
        <dgm:presLayoutVars>
          <dgm:chMax val="1"/>
          <dgm:chPref val="1"/>
        </dgm:presLayoutVars>
      </dgm:prSet>
      <dgm:spPr/>
    </dgm:pt>
    <dgm:pt modelId="{29AA2693-C978-43A3-ADBC-B903D238EF73}" type="pres">
      <dgm:prSet presAssocID="{8358C58E-8880-45F7-9A9F-78E02ACDE82A}" presName="sibTrans" presStyleCnt="0"/>
      <dgm:spPr/>
    </dgm:pt>
    <dgm:pt modelId="{3B8A2017-A347-4D77-ACAF-D0DBAEEF1C28}" type="pres">
      <dgm:prSet presAssocID="{405C95AD-E17D-4570-852E-CCBD6B50E549}" presName="compNode" presStyleCnt="0"/>
      <dgm:spPr/>
    </dgm:pt>
    <dgm:pt modelId="{EC8F609C-CB2F-4619-B306-D59F258A5A92}" type="pres">
      <dgm:prSet presAssocID="{405C95AD-E17D-4570-852E-CCBD6B50E549}" presName="iconBgRect" presStyleLbl="bgShp" presStyleIdx="2" presStyleCnt="3"/>
      <dgm:spPr/>
    </dgm:pt>
    <dgm:pt modelId="{8FFB216C-9E9C-4056-BA63-7940B9B95FFE}" type="pres">
      <dgm:prSet presAssocID="{405C95AD-E17D-4570-852E-CCBD6B50E54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A945FF4-EEDC-4B86-8FA5-C5F8A326091A}" type="pres">
      <dgm:prSet presAssocID="{405C95AD-E17D-4570-852E-CCBD6B50E549}" presName="spaceRect" presStyleCnt="0"/>
      <dgm:spPr/>
    </dgm:pt>
    <dgm:pt modelId="{D65AA151-EDA2-4D4C-8C5D-50DBE1E03933}" type="pres">
      <dgm:prSet presAssocID="{405C95AD-E17D-4570-852E-CCBD6B50E54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0D4F21F-527F-46ED-BADE-0BF4FABEAA4E}" srcId="{0F095A4C-880A-4C6D-8583-E652EB470298}" destId="{405C95AD-E17D-4570-852E-CCBD6B50E549}" srcOrd="2" destOrd="0" parTransId="{D95A2661-65D7-4869-94FA-B1F42124A3C0}" sibTransId="{863FC307-FB5A-4198-8173-48749360AE01}"/>
    <dgm:cxn modelId="{BF7EBE2A-CFCE-4E49-91CE-D13C52AF21F3}" type="presOf" srcId="{405C95AD-E17D-4570-852E-CCBD6B50E549}" destId="{D65AA151-EDA2-4D4C-8C5D-50DBE1E03933}" srcOrd="0" destOrd="0" presId="urn:microsoft.com/office/officeart/2018/5/layout/IconCircleLabelList"/>
    <dgm:cxn modelId="{BF600C61-9F10-40A8-A1F1-05DB426E139C}" srcId="{0F095A4C-880A-4C6D-8583-E652EB470298}" destId="{6667D849-EED0-4EF8-9D46-2512A0F4A433}" srcOrd="1" destOrd="0" parTransId="{7AA5730C-FB61-40AB-8F38-4F19123896E3}" sibTransId="{8358C58E-8880-45F7-9A9F-78E02ACDE82A}"/>
    <dgm:cxn modelId="{8D019461-7DBA-412A-9440-17EEE88AFAAC}" type="presOf" srcId="{6667D849-EED0-4EF8-9D46-2512A0F4A433}" destId="{D20D38BD-403D-46F3-BE2B-D53D32F1F122}" srcOrd="0" destOrd="0" presId="urn:microsoft.com/office/officeart/2018/5/layout/IconCircleLabelList"/>
    <dgm:cxn modelId="{92E22778-9A6D-4C73-976E-79022F9606B6}" type="presOf" srcId="{0F095A4C-880A-4C6D-8583-E652EB470298}" destId="{AA5BADE6-6E8E-494D-97F8-2A378D99A8A5}" srcOrd="0" destOrd="0" presId="urn:microsoft.com/office/officeart/2018/5/layout/IconCircleLabelList"/>
    <dgm:cxn modelId="{E5541AB5-15AF-4B6F-9246-CB6E2A1A4396}" type="presOf" srcId="{558EDD1F-FF4B-43A8-A39D-EE4001E38DE3}" destId="{706AA03E-8F7B-4565-9242-90EE2206F863}" srcOrd="0" destOrd="0" presId="urn:microsoft.com/office/officeart/2018/5/layout/IconCircleLabelList"/>
    <dgm:cxn modelId="{B778FEF3-52A9-4D0C-A2B6-0CA05D8771D6}" srcId="{0F095A4C-880A-4C6D-8583-E652EB470298}" destId="{558EDD1F-FF4B-43A8-A39D-EE4001E38DE3}" srcOrd="0" destOrd="0" parTransId="{5299568E-D151-4F8D-9B27-550AB069CF5C}" sibTransId="{589B013E-A50D-48CE-9593-0E5B80D49E87}"/>
    <dgm:cxn modelId="{ADB0E9F4-CAB9-4CEA-B836-6A1918A09C0C}" type="presParOf" srcId="{AA5BADE6-6E8E-494D-97F8-2A378D99A8A5}" destId="{59661840-338B-455C-88C1-A62E2492CD5C}" srcOrd="0" destOrd="0" presId="urn:microsoft.com/office/officeart/2018/5/layout/IconCircleLabelList"/>
    <dgm:cxn modelId="{709D525A-0138-4041-8B7D-E37DF471BF0D}" type="presParOf" srcId="{59661840-338B-455C-88C1-A62E2492CD5C}" destId="{F80A7FB2-F4D4-40AC-82CF-4136E9301C21}" srcOrd="0" destOrd="0" presId="urn:microsoft.com/office/officeart/2018/5/layout/IconCircleLabelList"/>
    <dgm:cxn modelId="{BBA7EE52-BAFE-4978-A48F-FB540C8740C7}" type="presParOf" srcId="{59661840-338B-455C-88C1-A62E2492CD5C}" destId="{17D9B3E5-AF0B-4DDA-9AC0-A6B460DBE7DD}" srcOrd="1" destOrd="0" presId="urn:microsoft.com/office/officeart/2018/5/layout/IconCircleLabelList"/>
    <dgm:cxn modelId="{054FC1EA-7E6C-4D72-8229-7D45C503DC5E}" type="presParOf" srcId="{59661840-338B-455C-88C1-A62E2492CD5C}" destId="{43D0DC8D-DA50-495E-B02A-123B2B89B700}" srcOrd="2" destOrd="0" presId="urn:microsoft.com/office/officeart/2018/5/layout/IconCircleLabelList"/>
    <dgm:cxn modelId="{B4AD6EC4-0AB1-493F-B404-8C11F192EB55}" type="presParOf" srcId="{59661840-338B-455C-88C1-A62E2492CD5C}" destId="{706AA03E-8F7B-4565-9242-90EE2206F863}" srcOrd="3" destOrd="0" presId="urn:microsoft.com/office/officeart/2018/5/layout/IconCircleLabelList"/>
    <dgm:cxn modelId="{7046FA50-94C9-4BB3-A110-46BFB9F33E54}" type="presParOf" srcId="{AA5BADE6-6E8E-494D-97F8-2A378D99A8A5}" destId="{37208656-F90D-4B63-BBAC-734BC996B584}" srcOrd="1" destOrd="0" presId="urn:microsoft.com/office/officeart/2018/5/layout/IconCircleLabelList"/>
    <dgm:cxn modelId="{8864842A-472D-4BFA-A7DC-42DD7AD83DF0}" type="presParOf" srcId="{AA5BADE6-6E8E-494D-97F8-2A378D99A8A5}" destId="{27D5E4AD-B627-4A99-89EC-78AE17942E7C}" srcOrd="2" destOrd="0" presId="urn:microsoft.com/office/officeart/2018/5/layout/IconCircleLabelList"/>
    <dgm:cxn modelId="{0161E414-F6B5-4E57-B21D-87E8E2B2A08C}" type="presParOf" srcId="{27D5E4AD-B627-4A99-89EC-78AE17942E7C}" destId="{98862277-AC25-493B-ACFD-24417C7D1490}" srcOrd="0" destOrd="0" presId="urn:microsoft.com/office/officeart/2018/5/layout/IconCircleLabelList"/>
    <dgm:cxn modelId="{760BC422-6687-4190-9505-2002895F5524}" type="presParOf" srcId="{27D5E4AD-B627-4A99-89EC-78AE17942E7C}" destId="{78153545-3B7B-4F74-A114-029E6D7C3CBD}" srcOrd="1" destOrd="0" presId="urn:microsoft.com/office/officeart/2018/5/layout/IconCircleLabelList"/>
    <dgm:cxn modelId="{6D509594-E899-4990-9736-B11F6C350B7E}" type="presParOf" srcId="{27D5E4AD-B627-4A99-89EC-78AE17942E7C}" destId="{047F17F6-ACE7-4EC7-83E7-2473724B5810}" srcOrd="2" destOrd="0" presId="urn:microsoft.com/office/officeart/2018/5/layout/IconCircleLabelList"/>
    <dgm:cxn modelId="{F09DDB00-51FB-4B07-9253-85309B709133}" type="presParOf" srcId="{27D5E4AD-B627-4A99-89EC-78AE17942E7C}" destId="{D20D38BD-403D-46F3-BE2B-D53D32F1F122}" srcOrd="3" destOrd="0" presId="urn:microsoft.com/office/officeart/2018/5/layout/IconCircleLabelList"/>
    <dgm:cxn modelId="{0FD8CD85-EEED-4CBA-BC71-1C4A22B396BB}" type="presParOf" srcId="{AA5BADE6-6E8E-494D-97F8-2A378D99A8A5}" destId="{29AA2693-C978-43A3-ADBC-B903D238EF73}" srcOrd="3" destOrd="0" presId="urn:microsoft.com/office/officeart/2018/5/layout/IconCircleLabelList"/>
    <dgm:cxn modelId="{882FC660-CF3A-4A5F-AECB-5A5C08CF36F8}" type="presParOf" srcId="{AA5BADE6-6E8E-494D-97F8-2A378D99A8A5}" destId="{3B8A2017-A347-4D77-ACAF-D0DBAEEF1C28}" srcOrd="4" destOrd="0" presId="urn:microsoft.com/office/officeart/2018/5/layout/IconCircleLabelList"/>
    <dgm:cxn modelId="{F4705BF0-5D82-4E28-B86B-E4260A601A36}" type="presParOf" srcId="{3B8A2017-A347-4D77-ACAF-D0DBAEEF1C28}" destId="{EC8F609C-CB2F-4619-B306-D59F258A5A92}" srcOrd="0" destOrd="0" presId="urn:microsoft.com/office/officeart/2018/5/layout/IconCircleLabelList"/>
    <dgm:cxn modelId="{BCC8D58C-4A12-4092-8290-6C0887BC82BB}" type="presParOf" srcId="{3B8A2017-A347-4D77-ACAF-D0DBAEEF1C28}" destId="{8FFB216C-9E9C-4056-BA63-7940B9B95FFE}" srcOrd="1" destOrd="0" presId="urn:microsoft.com/office/officeart/2018/5/layout/IconCircleLabelList"/>
    <dgm:cxn modelId="{9E05CEB6-C152-45AD-8FD4-98AB4AE61CFB}" type="presParOf" srcId="{3B8A2017-A347-4D77-ACAF-D0DBAEEF1C28}" destId="{1A945FF4-EEDC-4B86-8FA5-C5F8A326091A}" srcOrd="2" destOrd="0" presId="urn:microsoft.com/office/officeart/2018/5/layout/IconCircleLabelList"/>
    <dgm:cxn modelId="{6BFD3F3F-AF04-4D5C-9F28-F0486FF17917}" type="presParOf" srcId="{3B8A2017-A347-4D77-ACAF-D0DBAEEF1C28}" destId="{D65AA151-EDA2-4D4C-8C5D-50DBE1E0393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CE551-A644-487E-947E-35483FBEB9FC}">
      <dsp:nvSpPr>
        <dsp:cNvPr id="0" name=""/>
        <dsp:cNvSpPr/>
      </dsp:nvSpPr>
      <dsp:spPr>
        <a:xfrm>
          <a:off x="1061437" y="703441"/>
          <a:ext cx="1141382" cy="11413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C0F74E-9F16-42B0-BC55-94CD38B6B6DB}">
      <dsp:nvSpPr>
        <dsp:cNvPr id="0" name=""/>
        <dsp:cNvSpPr/>
      </dsp:nvSpPr>
      <dsp:spPr>
        <a:xfrm>
          <a:off x="1582" y="1964618"/>
          <a:ext cx="3261093" cy="48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100" kern="1200"/>
            <a:t>Slack</a:t>
          </a:r>
        </a:p>
      </dsp:txBody>
      <dsp:txXfrm>
        <a:off x="1582" y="1964618"/>
        <a:ext cx="3261093" cy="489164"/>
      </dsp:txXfrm>
    </dsp:sp>
    <dsp:sp modelId="{E797A9EF-33EB-42A8-B7C5-37F35266902F}">
      <dsp:nvSpPr>
        <dsp:cNvPr id="0" name=""/>
        <dsp:cNvSpPr/>
      </dsp:nvSpPr>
      <dsp:spPr>
        <a:xfrm>
          <a:off x="1582" y="2509501"/>
          <a:ext cx="3261093" cy="979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#folio-info-and-support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#folio-security-subcommittee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#folio-reporting</a:t>
          </a:r>
          <a:endParaRPr lang="en-US" sz="1700" b="1" kern="1200" dirty="0"/>
        </a:p>
      </dsp:txBody>
      <dsp:txXfrm>
        <a:off x="1582" y="2509501"/>
        <a:ext cx="3261093" cy="979862"/>
      </dsp:txXfrm>
    </dsp:sp>
    <dsp:sp modelId="{F8D185BA-10DE-428D-9755-317F6903CC13}">
      <dsp:nvSpPr>
        <dsp:cNvPr id="0" name=""/>
        <dsp:cNvSpPr/>
      </dsp:nvSpPr>
      <dsp:spPr>
        <a:xfrm>
          <a:off x="4893223" y="703441"/>
          <a:ext cx="1141382" cy="11413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17130F-984A-46B9-97D3-CDC01FCFCEF4}">
      <dsp:nvSpPr>
        <dsp:cNvPr id="0" name=""/>
        <dsp:cNvSpPr/>
      </dsp:nvSpPr>
      <dsp:spPr>
        <a:xfrm>
          <a:off x="3833367" y="1964618"/>
          <a:ext cx="3261093" cy="48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100" kern="1200"/>
            <a:t>Email</a:t>
          </a:r>
        </a:p>
      </dsp:txBody>
      <dsp:txXfrm>
        <a:off x="3833367" y="1964618"/>
        <a:ext cx="3261093" cy="489164"/>
      </dsp:txXfrm>
    </dsp:sp>
    <dsp:sp modelId="{06390C3B-F603-4EE1-9DF5-7528E8F15B18}">
      <dsp:nvSpPr>
        <dsp:cNvPr id="0" name=""/>
        <dsp:cNvSpPr/>
      </dsp:nvSpPr>
      <dsp:spPr>
        <a:xfrm>
          <a:off x="3833367" y="2509501"/>
          <a:ext cx="3261093" cy="979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/>
            <a:t>folio-support@cornell.edu</a:t>
          </a:r>
          <a:endParaRPr lang="en-US" sz="1700" kern="1200"/>
        </a:p>
      </dsp:txBody>
      <dsp:txXfrm>
        <a:off x="3833367" y="2509501"/>
        <a:ext cx="3261093" cy="979862"/>
      </dsp:txXfrm>
    </dsp:sp>
    <dsp:sp modelId="{A1D2398B-AEC9-4F9F-9F36-56AD2C17610C}">
      <dsp:nvSpPr>
        <dsp:cNvPr id="0" name=""/>
        <dsp:cNvSpPr/>
      </dsp:nvSpPr>
      <dsp:spPr>
        <a:xfrm>
          <a:off x="8725008" y="703441"/>
          <a:ext cx="1141382" cy="11413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08D230-4381-4BFF-92EF-F6229C2975E2}">
      <dsp:nvSpPr>
        <dsp:cNvPr id="0" name=""/>
        <dsp:cNvSpPr/>
      </dsp:nvSpPr>
      <dsp:spPr>
        <a:xfrm>
          <a:off x="7665152" y="1964618"/>
          <a:ext cx="3261093" cy="48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100" b="1" kern="1200"/>
            <a:t>TDX Portal</a:t>
          </a:r>
          <a:endParaRPr lang="en-US" sz="3100" kern="1200"/>
        </a:p>
      </dsp:txBody>
      <dsp:txXfrm>
        <a:off x="7665152" y="1964618"/>
        <a:ext cx="3261093" cy="489164"/>
      </dsp:txXfrm>
    </dsp:sp>
    <dsp:sp modelId="{EDB134E8-DBC6-4DD7-9251-1B49D0A40D6D}">
      <dsp:nvSpPr>
        <dsp:cNvPr id="0" name=""/>
        <dsp:cNvSpPr/>
      </dsp:nvSpPr>
      <dsp:spPr>
        <a:xfrm>
          <a:off x="7665152" y="2509501"/>
          <a:ext cx="3261093" cy="979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https://tinyurl.com/FOLIOtdx</a:t>
          </a:r>
        </a:p>
      </dsp:txBody>
      <dsp:txXfrm>
        <a:off x="7665152" y="2509501"/>
        <a:ext cx="3261093" cy="979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7F652-B146-F44C-B739-FE7300ACADF2}">
      <dsp:nvSpPr>
        <dsp:cNvPr id="0" name=""/>
        <dsp:cNvSpPr/>
      </dsp:nvSpPr>
      <dsp:spPr>
        <a:xfrm>
          <a:off x="0" y="8171"/>
          <a:ext cx="6894576" cy="1048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Ramsons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Few Weeks</a:t>
          </a:r>
        </a:p>
      </dsp:txBody>
      <dsp:txXfrm>
        <a:off x="51175" y="59346"/>
        <a:ext cx="6792226" cy="945970"/>
      </dsp:txXfrm>
    </dsp:sp>
    <dsp:sp modelId="{90770E94-A9D0-FD44-AF38-E6DC9FC7F562}">
      <dsp:nvSpPr>
        <dsp:cNvPr id="0" name=""/>
        <dsp:cNvSpPr/>
      </dsp:nvSpPr>
      <dsp:spPr>
        <a:xfrm>
          <a:off x="0" y="1217772"/>
          <a:ext cx="6894576" cy="1048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Sunflower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Mid-May / Early-June</a:t>
          </a:r>
        </a:p>
      </dsp:txBody>
      <dsp:txXfrm>
        <a:off x="51175" y="1268947"/>
        <a:ext cx="6792226" cy="945970"/>
      </dsp:txXfrm>
    </dsp:sp>
    <dsp:sp modelId="{C097B3E4-5D33-9B40-B0AA-AE9AB38065B8}">
      <dsp:nvSpPr>
        <dsp:cNvPr id="0" name=""/>
        <dsp:cNvSpPr/>
      </dsp:nvSpPr>
      <dsp:spPr>
        <a:xfrm>
          <a:off x="0" y="2427371"/>
          <a:ext cx="6894576" cy="1048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Trillium</a:t>
          </a:r>
          <a:br>
            <a:rPr lang="en-US" sz="2700" kern="1200" dirty="0"/>
          </a:br>
          <a:r>
            <a:rPr lang="en-US" sz="2000" kern="1200" dirty="0"/>
            <a:t>Pre-Development</a:t>
          </a:r>
          <a:endParaRPr lang="en-US" sz="2700" kern="1200" dirty="0"/>
        </a:p>
      </dsp:txBody>
      <dsp:txXfrm>
        <a:off x="51175" y="2478546"/>
        <a:ext cx="6792226" cy="9459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0C3E2-A52B-6E47-B209-8FE266CB5CFD}">
      <dsp:nvSpPr>
        <dsp:cNvPr id="0" name=""/>
        <dsp:cNvSpPr/>
      </dsp:nvSpPr>
      <dsp:spPr>
        <a:xfrm>
          <a:off x="0" y="86384"/>
          <a:ext cx="6253721" cy="491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Reading Room Access</a:t>
          </a:r>
        </a:p>
      </dsp:txBody>
      <dsp:txXfrm>
        <a:off x="23988" y="110372"/>
        <a:ext cx="6205745" cy="443424"/>
      </dsp:txXfrm>
    </dsp:sp>
    <dsp:sp modelId="{5AB5AE01-110F-CB4B-AF92-920261F72A2C}">
      <dsp:nvSpPr>
        <dsp:cNvPr id="0" name=""/>
        <dsp:cNvSpPr/>
      </dsp:nvSpPr>
      <dsp:spPr>
        <a:xfrm>
          <a:off x="0" y="635384"/>
          <a:ext cx="6253721" cy="491400"/>
        </a:xfrm>
        <a:prstGeom prst="roundRect">
          <a:avLst/>
        </a:prstGeom>
        <a:solidFill>
          <a:schemeClr val="accent5">
            <a:hueOff val="-1519019"/>
            <a:satOff val="-103"/>
            <a:lumOff val="24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In-House Use Requests</a:t>
          </a:r>
        </a:p>
      </dsp:txBody>
      <dsp:txXfrm>
        <a:off x="23988" y="659372"/>
        <a:ext cx="6205745" cy="443424"/>
      </dsp:txXfrm>
    </dsp:sp>
    <dsp:sp modelId="{348F39F6-7A4A-CD48-A25F-EBC2841D2697}">
      <dsp:nvSpPr>
        <dsp:cNvPr id="0" name=""/>
        <dsp:cNvSpPr/>
      </dsp:nvSpPr>
      <dsp:spPr>
        <a:xfrm>
          <a:off x="0" y="1184385"/>
          <a:ext cx="6253721" cy="491400"/>
        </a:xfrm>
        <a:prstGeom prst="roundRect">
          <a:avLst/>
        </a:prstGeom>
        <a:solidFill>
          <a:schemeClr val="accent5">
            <a:hueOff val="-3038037"/>
            <a:satOff val="-207"/>
            <a:lumOff val="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Mediated Requests</a:t>
          </a:r>
        </a:p>
      </dsp:txBody>
      <dsp:txXfrm>
        <a:off x="23988" y="1208373"/>
        <a:ext cx="6205745" cy="443424"/>
      </dsp:txXfrm>
    </dsp:sp>
    <dsp:sp modelId="{711BBFEE-BA55-8348-B351-25665E449C77}">
      <dsp:nvSpPr>
        <dsp:cNvPr id="0" name=""/>
        <dsp:cNvSpPr/>
      </dsp:nvSpPr>
      <dsp:spPr>
        <a:xfrm>
          <a:off x="0" y="1733385"/>
          <a:ext cx="6253721" cy="491400"/>
        </a:xfrm>
        <a:prstGeom prst="roundRect">
          <a:avLst/>
        </a:prstGeom>
        <a:solidFill>
          <a:schemeClr val="accent5">
            <a:hueOff val="-4557056"/>
            <a:satOff val="-310"/>
            <a:lumOff val="73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Lists App</a:t>
          </a:r>
        </a:p>
      </dsp:txBody>
      <dsp:txXfrm>
        <a:off x="23988" y="1757373"/>
        <a:ext cx="6205745" cy="443424"/>
      </dsp:txXfrm>
    </dsp:sp>
    <dsp:sp modelId="{43A45EDA-7776-3E4C-8C67-8D413DA7669F}">
      <dsp:nvSpPr>
        <dsp:cNvPr id="0" name=""/>
        <dsp:cNvSpPr/>
      </dsp:nvSpPr>
      <dsp:spPr>
        <a:xfrm>
          <a:off x="0" y="2282385"/>
          <a:ext cx="6253721" cy="491400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Reports App</a:t>
          </a:r>
        </a:p>
      </dsp:txBody>
      <dsp:txXfrm>
        <a:off x="23988" y="2306373"/>
        <a:ext cx="6205745" cy="443424"/>
      </dsp:txXfrm>
    </dsp:sp>
    <dsp:sp modelId="{1A1D3E7F-976E-C74D-B0CC-F4FFADDA4FEF}">
      <dsp:nvSpPr>
        <dsp:cNvPr id="0" name=""/>
        <dsp:cNvSpPr/>
      </dsp:nvSpPr>
      <dsp:spPr>
        <a:xfrm>
          <a:off x="0" y="2831384"/>
          <a:ext cx="6253721" cy="491400"/>
        </a:xfrm>
        <a:prstGeom prst="roundRect">
          <a:avLst/>
        </a:prstGeom>
        <a:solidFill>
          <a:schemeClr val="accent5">
            <a:hueOff val="-7595094"/>
            <a:satOff val="-516"/>
            <a:lumOff val="12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Linked Data</a:t>
          </a:r>
        </a:p>
      </dsp:txBody>
      <dsp:txXfrm>
        <a:off x="23988" y="2855372"/>
        <a:ext cx="6205745" cy="443424"/>
      </dsp:txXfrm>
    </dsp:sp>
    <dsp:sp modelId="{25923811-A7ED-6740-A72D-2516960D778C}">
      <dsp:nvSpPr>
        <dsp:cNvPr id="0" name=""/>
        <dsp:cNvSpPr/>
      </dsp:nvSpPr>
      <dsp:spPr>
        <a:xfrm>
          <a:off x="0" y="3380385"/>
          <a:ext cx="6253721" cy="491400"/>
        </a:xfrm>
        <a:prstGeom prst="roundRect">
          <a:avLst/>
        </a:prstGeom>
        <a:solidFill>
          <a:schemeClr val="accent5">
            <a:hueOff val="-9114112"/>
            <a:satOff val="-620"/>
            <a:lumOff val="1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Bulk Edit Enhancements</a:t>
          </a:r>
        </a:p>
      </dsp:txBody>
      <dsp:txXfrm>
        <a:off x="23988" y="3404373"/>
        <a:ext cx="6205745" cy="443424"/>
      </dsp:txXfrm>
    </dsp:sp>
    <dsp:sp modelId="{59814969-CAAF-5641-868B-BBB83868AEFB}">
      <dsp:nvSpPr>
        <dsp:cNvPr id="0" name=""/>
        <dsp:cNvSpPr/>
      </dsp:nvSpPr>
      <dsp:spPr>
        <a:xfrm>
          <a:off x="0" y="3929385"/>
          <a:ext cx="6253721" cy="491400"/>
        </a:xfrm>
        <a:prstGeom prst="roundRect">
          <a:avLst/>
        </a:prstGeom>
        <a:solidFill>
          <a:schemeClr val="accent5">
            <a:hueOff val="-10633130"/>
            <a:satOff val="-723"/>
            <a:lumOff val="171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UI Enhancements </a:t>
          </a:r>
        </a:p>
      </dsp:txBody>
      <dsp:txXfrm>
        <a:off x="23988" y="3953373"/>
        <a:ext cx="6205745" cy="443424"/>
      </dsp:txXfrm>
    </dsp:sp>
    <dsp:sp modelId="{1C829122-C48C-A944-AEE0-4D718A626705}">
      <dsp:nvSpPr>
        <dsp:cNvPr id="0" name=""/>
        <dsp:cNvSpPr/>
      </dsp:nvSpPr>
      <dsp:spPr>
        <a:xfrm>
          <a:off x="0" y="4478385"/>
          <a:ext cx="6253721" cy="49140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Platform Stabilization</a:t>
          </a:r>
        </a:p>
      </dsp:txBody>
      <dsp:txXfrm>
        <a:off x="23988" y="4502373"/>
        <a:ext cx="6205745" cy="4434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A7FB2-F4D4-40AC-82CF-4136E9301C21}">
      <dsp:nvSpPr>
        <dsp:cNvPr id="0" name=""/>
        <dsp:cNvSpPr/>
      </dsp:nvSpPr>
      <dsp:spPr>
        <a:xfrm>
          <a:off x="718664" y="453902"/>
          <a:ext cx="1955812" cy="1955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9B3E5-AF0B-4DDA-9AC0-A6B460DBE7DD}">
      <dsp:nvSpPr>
        <dsp:cNvPr id="0" name=""/>
        <dsp:cNvSpPr/>
      </dsp:nvSpPr>
      <dsp:spPr>
        <a:xfrm>
          <a:off x="1135476" y="870715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AA03E-8F7B-4565-9242-90EE2206F863}">
      <dsp:nvSpPr>
        <dsp:cNvPr id="0" name=""/>
        <dsp:cNvSpPr/>
      </dsp:nvSpPr>
      <dsp:spPr>
        <a:xfrm>
          <a:off x="93445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Questions / Concerns</a:t>
          </a:r>
        </a:p>
      </dsp:txBody>
      <dsp:txXfrm>
        <a:off x="93445" y="3018902"/>
        <a:ext cx="3206250" cy="720000"/>
      </dsp:txXfrm>
    </dsp:sp>
    <dsp:sp modelId="{98862277-AC25-493B-ACFD-24417C7D1490}">
      <dsp:nvSpPr>
        <dsp:cNvPr id="0" name=""/>
        <dsp:cNvSpPr/>
      </dsp:nvSpPr>
      <dsp:spPr>
        <a:xfrm>
          <a:off x="4486008" y="453902"/>
          <a:ext cx="1955812" cy="1955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53545-3B7B-4F74-A114-029E6D7C3CBD}">
      <dsp:nvSpPr>
        <dsp:cNvPr id="0" name=""/>
        <dsp:cNvSpPr/>
      </dsp:nvSpPr>
      <dsp:spPr>
        <a:xfrm>
          <a:off x="4902820" y="870715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D38BD-403D-46F3-BE2B-D53D32F1F122}">
      <dsp:nvSpPr>
        <dsp:cNvPr id="0" name=""/>
        <dsp:cNvSpPr/>
      </dsp:nvSpPr>
      <dsp:spPr>
        <a:xfrm>
          <a:off x="3860789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Ideas</a:t>
          </a:r>
        </a:p>
      </dsp:txBody>
      <dsp:txXfrm>
        <a:off x="3860789" y="3018902"/>
        <a:ext cx="3206250" cy="720000"/>
      </dsp:txXfrm>
    </dsp:sp>
    <dsp:sp modelId="{EC8F609C-CB2F-4619-B306-D59F258A5A92}">
      <dsp:nvSpPr>
        <dsp:cNvPr id="0" name=""/>
        <dsp:cNvSpPr/>
      </dsp:nvSpPr>
      <dsp:spPr>
        <a:xfrm>
          <a:off x="8253352" y="453902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FB216C-9E9C-4056-BA63-7940B9B95FFE}">
      <dsp:nvSpPr>
        <dsp:cNvPr id="0" name=""/>
        <dsp:cNvSpPr/>
      </dsp:nvSpPr>
      <dsp:spPr>
        <a:xfrm>
          <a:off x="8670164" y="870715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AA151-EDA2-4D4C-8C5D-50DBE1E03933}">
      <dsp:nvSpPr>
        <dsp:cNvPr id="0" name=""/>
        <dsp:cNvSpPr/>
      </dsp:nvSpPr>
      <dsp:spPr>
        <a:xfrm>
          <a:off x="7628133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Future topics</a:t>
          </a:r>
        </a:p>
      </dsp:txBody>
      <dsp:txXfrm>
        <a:off x="7628133" y="3018902"/>
        <a:ext cx="320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15FB3-EA1F-EE42-8F6A-7E10E0650C19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35108-B4D7-C54D-B4A5-6B125EA94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26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935108-B4D7-C54D-B4A5-6B125EA945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35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E208-04CD-8EA3-4BBA-6BB52117A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31EB92-26DE-9F6E-B4D6-9944C869AF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C3721-31D6-9902-C166-1CDACB490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83BF8-7ACD-E93A-ED86-F99F71712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CB304-BFA7-FE02-D26A-EADC73C6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46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3C265-64A7-F639-9B34-E69690360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70F209-F7CE-97AB-8282-075E3D1D6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F352-800E-6745-6CCB-7F215910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E794F-F54E-4EBD-ADEA-7085D3EAD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6207B-F661-EB8B-C9F4-E537339BA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9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42F49F-C6C5-56E7-A149-49579E57C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77B14D-7A70-E77F-B17C-6A0A340CF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4BDB7-2DCF-B501-8956-B3540333E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68597-8934-C82A-73DE-BC743B68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476F6-5043-28DD-1BD3-7AF110978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0C80E-AB6A-159A-0CD0-61EA310D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D96F3-FCE2-C630-230B-FB0D2F389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1E86A-52C9-5BD8-C414-9C679FEC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B9D5A-6347-1644-B3D2-3A233CB85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4CC75-1B7F-1240-C513-986CE1906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6ECA4-02D5-D676-F2DE-4390E944A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306DB-CE30-37BF-5052-2DC114184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90E6E-F28B-8C4C-0766-1FE0FCC29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9B039-8C04-37A0-3C54-5CD3E67B4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7C17E-89CD-6C28-4A0D-8C07317B5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47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7EF03-82F6-2730-2151-EC9F1F891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54C66-6129-2557-4B74-5941FAFB4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1B96F7-0271-C601-2526-E3DDA8071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87D378-25E4-949E-A0A4-41839E507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FE0B28-74D4-3D71-48FD-429843A5D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CEF43-5C1E-462A-C5A4-2D7C4F249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6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3311A-4D94-0B0C-877B-8D4C8127C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579BE-51C6-8D44-D88F-508CDA451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7BE143-226C-8A1E-E6FE-32FBDE0AB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AA35A0-8CB1-F078-2F12-A07B426AF7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43F90C-0882-E430-0B65-DD289D9838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7E1E2-4174-EC99-2C48-400013DD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C75A07-5FC2-DB0B-907C-3483538FF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16D206-0E7B-FC07-E9F8-507CC9518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1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2184-00D3-3E3C-0865-5777E897B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EB0E7B-0C0F-F1F5-2D96-E71CF5B3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0DC0A9-63EC-C386-B837-0AF168D8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A60E1-699A-5E30-64D6-BC37D2BB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2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AB0626-2B82-C130-7946-9AC6F3BDD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E607DC-E2CA-E20B-79B8-138CFCCB3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B81EE-C767-04CD-BDB2-2466152D5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5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C9CF0-52CD-399E-FC0F-54CF9AD74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82E1D-7F8E-160A-0848-A032C4559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3FB1F-89C0-10AF-ED8B-8DF7F8D74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CC9DD5-B26B-B7B5-95EF-530E4FB7C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A92CF-0539-2638-9104-AA4B91B93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E5AC2-B169-56B2-76E7-5F935444E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40A00-0178-7B4B-C797-1110C5C47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DAA2E8-DC01-4FA1-ED4F-ED92E4A27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BC6108-E3B2-8EF4-4280-74D710380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A8613-A347-7D20-96D1-DF16B4CC9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284E7-005B-0ECB-CBC5-A5D869BA6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34552-BF3E-CDAF-F1BD-327F68F0C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0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A352CF-BE30-8B22-2437-93915C677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67A88-CFAA-8FFE-DA0B-9F80A84AB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C78C0-23F5-03EC-3D64-D327DCAC4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BBD907-3403-E24D-922B-95EF46AB15F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C353A-AFF1-31CA-8371-BC221CF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5F1D6-D13C-86B9-02CF-646696D5E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E1F7D5-DCCF-8342-A0FB-EEA618C4F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0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8D811C-48E2-DF30-8462-4B3567717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3" y="248038"/>
            <a:ext cx="7063721" cy="1159200"/>
          </a:xfrm>
        </p:spPr>
        <p:txBody>
          <a:bodyPr anchor="ctr">
            <a:normAutofit/>
          </a:bodyPr>
          <a:lstStyle/>
          <a:p>
            <a:pPr algn="l"/>
            <a:r>
              <a:rPr lang="en-US" sz="4000">
                <a:solidFill>
                  <a:srgbClr val="FFFFFF"/>
                </a:solidFill>
              </a:rPr>
              <a:t>FOLIO Fridays</a:t>
            </a:r>
          </a:p>
        </p:txBody>
      </p:sp>
      <p:pic>
        <p:nvPicPr>
          <p:cNvPr id="5" name="Picture 4" descr="A logo with orange letters&#10;&#10;AI-generated content may be incorrect.">
            <a:extLst>
              <a:ext uri="{FF2B5EF4-FFF2-40B4-BE49-F238E27FC236}">
                <a16:creationId xmlns:a16="http://schemas.microsoft.com/office/drawing/2014/main" id="{DCBE29C6-BA64-FCBF-244D-3F620C7A4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290" y="1966293"/>
            <a:ext cx="8019418" cy="44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2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0AE86F-3C71-FF1B-2086-84E442F64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Support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7F28162-81F2-0F30-4FD9-2FBEE9D6EA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287568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6931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99E745-FEAA-0A2E-EDCF-31CCF0FC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 dirty="0" err="1"/>
              <a:t>WOLFcon</a:t>
            </a:r>
            <a:r>
              <a:rPr lang="en-US" sz="5400" dirty="0"/>
              <a:t> 2025</a:t>
            </a:r>
          </a:p>
        </p:txBody>
      </p:sp>
      <p:sp>
        <p:nvSpPr>
          <p:cNvPr id="2057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32F11-3B31-8A60-8737-A1A0F733A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1089060"/>
          </a:xfrm>
        </p:spPr>
        <p:txBody>
          <a:bodyPr anchor="t">
            <a:normAutofit/>
          </a:bodyPr>
          <a:lstStyle/>
          <a:p>
            <a:r>
              <a:rPr lang="en-US" sz="2400" dirty="0"/>
              <a:t>September 23-25, 2025</a:t>
            </a:r>
          </a:p>
          <a:p>
            <a:r>
              <a:rPr lang="en-US" sz="1400" i="0" dirty="0">
                <a:effectLst/>
                <a:latin typeface="Noto Sans" panose="020B0502040504020204" pitchFamily="34" charset="0"/>
              </a:rPr>
              <a:t>Westin Kansas City at Crown Center</a:t>
            </a:r>
            <a:endParaRPr lang="en-US" sz="14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197D484-8CA2-549D-5CB0-4485E7276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3429" y="640080"/>
            <a:ext cx="5150205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BC3A31-5296-1CB4-7942-9858D9BA46DC}"/>
              </a:ext>
            </a:extLst>
          </p:cNvPr>
          <p:cNvSpPr txBox="1"/>
          <p:nvPr/>
        </p:nvSpPr>
        <p:spPr>
          <a:xfrm>
            <a:off x="65065" y="6317673"/>
            <a:ext cx="5150205" cy="43410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>
                <a:solidFill>
                  <a:srgbClr val="FFFFFF"/>
                </a:solidFill>
              </a:rPr>
              <a:t>https://</a:t>
            </a:r>
            <a:r>
              <a:rPr lang="en-US" sz="2400" dirty="0" err="1">
                <a:solidFill>
                  <a:srgbClr val="FFFFFF"/>
                </a:solidFill>
              </a:rPr>
              <a:t>tinyurl.com</a:t>
            </a:r>
            <a:r>
              <a:rPr lang="en-US" sz="2400" dirty="0">
                <a:solidFill>
                  <a:srgbClr val="FFFFFF"/>
                </a:solidFill>
              </a:rPr>
              <a:t>/wolfcon25</a:t>
            </a:r>
          </a:p>
        </p:txBody>
      </p:sp>
    </p:spTree>
    <p:extLst>
      <p:ext uri="{BB962C8B-B14F-4D97-AF65-F5344CB8AC3E}">
        <p14:creationId xmlns:p14="http://schemas.microsoft.com/office/powerpoint/2010/main" val="367497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0" name="Rectangle 1049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37C522-9D2C-FEA8-8992-219526E59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Update Status</a:t>
            </a:r>
          </a:p>
        </p:txBody>
      </p:sp>
      <p:sp>
        <p:nvSpPr>
          <p:cNvPr id="105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A logo of flowers on a hexagon&#10;&#10;AI-generated content may be incorrect.">
            <a:extLst>
              <a:ext uri="{FF2B5EF4-FFF2-40B4-BE49-F238E27FC236}">
                <a16:creationId xmlns:a16="http://schemas.microsoft.com/office/drawing/2014/main" id="{A7BA469A-BC6F-B801-168E-4C0FAB3BF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" r="2265" b="-4"/>
          <a:stretch/>
        </p:blipFill>
        <p:spPr bwMode="auto">
          <a:xfrm>
            <a:off x="7829785" y="615579"/>
            <a:ext cx="3048871" cy="342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hexagon with flowers and text&#10;&#10;AI-generated content may be incorrect.">
            <a:extLst>
              <a:ext uri="{FF2B5EF4-FFF2-40B4-BE49-F238E27FC236}">
                <a16:creationId xmlns:a16="http://schemas.microsoft.com/office/drawing/2014/main" id="{6D281224-D75D-3905-391C-286D1D187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1"/>
          <a:stretch/>
        </p:blipFill>
        <p:spPr bwMode="auto">
          <a:xfrm>
            <a:off x="9291362" y="3429000"/>
            <a:ext cx="2500806" cy="281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55F238C3-C8D1-2BED-4079-1724BB8E0D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2076087"/>
              </p:ext>
            </p:extLst>
          </p:nvPr>
        </p:nvGraphicFramePr>
        <p:xfrm>
          <a:off x="640080" y="2706624"/>
          <a:ext cx="6894576" cy="3483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60337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9CFCDAF-46CE-4056-866C-5EE9122FDC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Rectangle">
            <a:extLst>
              <a:ext uri="{FF2B5EF4-FFF2-40B4-BE49-F238E27FC236}">
                <a16:creationId xmlns:a16="http://schemas.microsoft.com/office/drawing/2014/main" id="{9F587EB1-1674-4B8B-88AD-2A81FFFB5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Person with idea concept">
            <a:extLst>
              <a:ext uri="{FF2B5EF4-FFF2-40B4-BE49-F238E27FC236}">
                <a16:creationId xmlns:a16="http://schemas.microsoft.com/office/drawing/2014/main" id="{F0B54FD2-D60A-71B0-F4AD-399572001B4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4060" b="11671"/>
          <a:stretch/>
        </p:blipFill>
        <p:spPr>
          <a:xfrm>
            <a:off x="20" y="10"/>
            <a:ext cx="12191981" cy="68579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92E0D2-52A8-AE6B-0A95-1E6632C31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81934"/>
            <a:ext cx="5257801" cy="518152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>
                <a:solidFill>
                  <a:srgbClr val="FFFFFF"/>
                </a:solidFill>
              </a:rPr>
              <a:t>What is Eureka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73056"/>
            <a:ext cx="0" cy="6476066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2814" y="74031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1594" y="969611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7274" y="1484755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2C59AE-8C32-0A7D-E264-B5843AA083CF}"/>
              </a:ext>
            </a:extLst>
          </p:cNvPr>
          <p:cNvSpPr txBox="1"/>
          <p:nvPr/>
        </p:nvSpPr>
        <p:spPr>
          <a:xfrm>
            <a:off x="7229042" y="969611"/>
            <a:ext cx="4621213" cy="113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Replaces OKAPI with Kong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Replaces Auth with </a:t>
            </a:r>
            <a:r>
              <a:rPr lang="en-US" sz="2000" dirty="0" err="1">
                <a:solidFill>
                  <a:srgbClr val="FFFFFF"/>
                </a:solidFill>
              </a:rPr>
              <a:t>Keycloak</a:t>
            </a:r>
            <a:endParaRPr lang="en-US" sz="2000" dirty="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Grouping modules into “applications”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EDAAC1-0B2B-ED3D-EA8C-753EB8FB3412}"/>
              </a:ext>
            </a:extLst>
          </p:cNvPr>
          <p:cNvSpPr txBox="1"/>
          <p:nvPr/>
        </p:nvSpPr>
        <p:spPr>
          <a:xfrm>
            <a:off x="7229042" y="2527433"/>
            <a:ext cx="222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it means for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82D70F-601D-7EF7-894C-07BFAD8C3F9E}"/>
              </a:ext>
            </a:extLst>
          </p:cNvPr>
          <p:cNvSpPr txBox="1"/>
          <p:nvPr/>
        </p:nvSpPr>
        <p:spPr>
          <a:xfrm>
            <a:off x="7229042" y="555650"/>
            <a:ext cx="1644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it’s doing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F53C4A-E1E3-77F4-68A9-2C1C4D6CBBCC}"/>
              </a:ext>
            </a:extLst>
          </p:cNvPr>
          <p:cNvSpPr txBox="1"/>
          <p:nvPr/>
        </p:nvSpPr>
        <p:spPr>
          <a:xfrm>
            <a:off x="7229042" y="2972695"/>
            <a:ext cx="4621213" cy="113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New way of dealing with permissions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Better security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More security options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90A2D7-1D9B-69DC-4495-693AC708C435}"/>
              </a:ext>
            </a:extLst>
          </p:cNvPr>
          <p:cNvSpPr txBox="1"/>
          <p:nvPr/>
        </p:nvSpPr>
        <p:spPr>
          <a:xfrm>
            <a:off x="7224218" y="4573567"/>
            <a:ext cx="3299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tinyurl.com</a:t>
            </a:r>
            <a:r>
              <a:rPr lang="en-US" dirty="0"/>
              <a:t>/</a:t>
            </a:r>
            <a:r>
              <a:rPr lang="en-US" dirty="0" err="1"/>
              <a:t>eurekaroles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193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3EFF7B1-6CB7-47D1-AD37-B870CA2B2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FA2962B-21B6-4689-A95D-A8FF6ADE4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45280D-ED36-41FE-8EB1-CE597C99C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117348" y="774914"/>
            <a:ext cx="304800" cy="429768"/>
            <a:chOff x="215328" y="-46937"/>
            <a:chExt cx="304800" cy="277384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26CEB3-5AE4-4088-AD63-396DB50F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AA9279A-AD34-474C-834E-6BF658144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3589559-7D9A-4ECD-90BB-A5565E2DA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01B1A71-DCEA-4EB2-8133-98A2CD6F0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E95A5C-1E97-41C3-9DEC-245FF6DE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D3C3374-C720-4FCD-B6CD-AEF1D1A6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639E2EF-4D23-4EA3-B29E-D6362FF72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30820A4-6CEA-4BF7-8DE4-F5B2D2EB2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320E002-8AED-4D4F-A104-0585FFFB9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A0BF3F3-3A09-42CE-9483-114BD01DD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233BD5C-DFC7-4EB7-B348-7C9B5B8D0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00D2CE1-35C1-46E6-BD59-CEE668BD9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58DCE86-9AE1-46D1-96D6-04B8B3ED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9B74739-D423-4F25-A976-0A6CD86D1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018E700-FF08-42AA-9237-24E7A74AD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6B3488A-8A55-403E-B9C9-75AFA0CF5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5089B9D-BA8D-4A64-B95F-33940D9D6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18403B7-F2C7-4C07-8522-21C31910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3B58CC6-A99E-43AF-A467-256F1928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FE97852-3A18-4317-B17E-8C45174F9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9D0BC6E-6D0B-4589-B1BF-372BAA383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30B892E-E062-4B0A-B79E-E55D36EC9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D1A4DF9-C28A-4C0A-B273-702F0C48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9A3E7BD-302E-286D-18CA-D88ADF8D7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95992"/>
            <a:ext cx="4195140" cy="5638831"/>
          </a:xfrm>
          <a:noFill/>
        </p:spPr>
        <p:txBody>
          <a:bodyPr anchor="ctr">
            <a:normAutofit/>
          </a:bodyPr>
          <a:lstStyle/>
          <a:p>
            <a:r>
              <a:rPr lang="en-US" sz="4800"/>
              <a:t>Coming Features</a:t>
            </a:r>
          </a:p>
        </p:txBody>
      </p:sp>
      <p:graphicFrame>
        <p:nvGraphicFramePr>
          <p:cNvPr id="43" name="Content Placeholder 2">
            <a:extLst>
              <a:ext uri="{FF2B5EF4-FFF2-40B4-BE49-F238E27FC236}">
                <a16:creationId xmlns:a16="http://schemas.microsoft.com/office/drawing/2014/main" id="{A5CB0C83-8B18-833F-C9EB-8A3995C292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832332"/>
              </p:ext>
            </p:extLst>
          </p:nvPr>
        </p:nvGraphicFramePr>
        <p:xfrm>
          <a:off x="4915947" y="866585"/>
          <a:ext cx="6253722" cy="505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9995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6C394-0E70-EAC2-5199-6934B630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General Discussion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8321AA9-8C17-1A8C-76E8-56A14F20D5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489858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668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102</TotalTime>
  <Words>131</Words>
  <Application>Microsoft Macintosh PowerPoint</Application>
  <PresentationFormat>Widescreen</PresentationFormat>
  <Paragraphs>45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Noto Sans</vt:lpstr>
      <vt:lpstr>Office Theme</vt:lpstr>
      <vt:lpstr>FOLIO Fridays</vt:lpstr>
      <vt:lpstr>Support</vt:lpstr>
      <vt:lpstr>WOLFcon 2025</vt:lpstr>
      <vt:lpstr>Update Status</vt:lpstr>
      <vt:lpstr>What is Eureka</vt:lpstr>
      <vt:lpstr>Coming Features</vt:lpstr>
      <vt:lpstr>General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I. Trutt</dc:creator>
  <cp:lastModifiedBy>Thomas I. Trutt</cp:lastModifiedBy>
  <cp:revision>4</cp:revision>
  <dcterms:created xsi:type="dcterms:W3CDTF">2025-03-28T13:11:36Z</dcterms:created>
  <dcterms:modified xsi:type="dcterms:W3CDTF">2025-03-28T14:53:43Z</dcterms:modified>
</cp:coreProperties>
</file>