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2" r:id="rId5"/>
    <p:sldId id="263" r:id="rId6"/>
    <p:sldId id="264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91"/>
    <p:restoredTop sz="94671"/>
  </p:normalViewPr>
  <p:slideViewPr>
    <p:cSldViewPr snapToGrid="0">
      <p:cViewPr varScale="1">
        <p:scale>
          <a:sx n="160" d="100"/>
          <a:sy n="160" d="100"/>
        </p:scale>
        <p:origin x="1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8F02C3-58E1-4FDE-9C95-F2A46E00E019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7C6B0B1-8DE5-48A7-91A1-A735D7E05886}">
      <dgm:prSet/>
      <dgm:spPr/>
      <dgm:t>
        <a:bodyPr/>
        <a:lstStyle/>
        <a:p>
          <a:r>
            <a:rPr lang="en-US" b="1" dirty="0"/>
            <a:t>Ramsons</a:t>
          </a:r>
          <a:r>
            <a:rPr lang="en-US" dirty="0"/>
            <a:t> </a:t>
          </a:r>
        </a:p>
        <a:p>
          <a:r>
            <a:rPr lang="en-US" dirty="0"/>
            <a:t>CSP-1 released</a:t>
          </a:r>
        </a:p>
        <a:p>
          <a:r>
            <a:rPr lang="en-US" dirty="0"/>
            <a:t>CSP-2 in Progress</a:t>
          </a:r>
        </a:p>
      </dgm:t>
    </dgm:pt>
    <dgm:pt modelId="{79F917BF-477D-489F-8AFA-8E59E1494002}" type="parTrans" cxnId="{9DC9C510-393C-45D8-B145-7CD282F0D9E2}">
      <dgm:prSet/>
      <dgm:spPr/>
      <dgm:t>
        <a:bodyPr/>
        <a:lstStyle/>
        <a:p>
          <a:endParaRPr lang="en-US"/>
        </a:p>
      </dgm:t>
    </dgm:pt>
    <dgm:pt modelId="{8EB7D278-AEEF-4172-9AE0-AE44AF07CA94}" type="sibTrans" cxnId="{9DC9C510-393C-45D8-B145-7CD282F0D9E2}">
      <dgm:prSet/>
      <dgm:spPr/>
      <dgm:t>
        <a:bodyPr/>
        <a:lstStyle/>
        <a:p>
          <a:endParaRPr lang="en-US"/>
        </a:p>
      </dgm:t>
    </dgm:pt>
    <dgm:pt modelId="{0652D2CC-E90A-46A7-8D41-D2B6954E202F}">
      <dgm:prSet/>
      <dgm:spPr/>
      <dgm:t>
        <a:bodyPr/>
        <a:lstStyle/>
        <a:p>
          <a:r>
            <a:rPr lang="en-US" b="1" dirty="0"/>
            <a:t>Sunflower</a:t>
          </a:r>
          <a:r>
            <a:rPr lang="en-US" dirty="0"/>
            <a:t> </a:t>
          </a:r>
        </a:p>
        <a:p>
          <a:r>
            <a:rPr lang="en-US" dirty="0"/>
            <a:t>Still in </a:t>
          </a:r>
          <a:r>
            <a:rPr lang="en-US" dirty="0" err="1"/>
            <a:t>Bugfest</a:t>
          </a:r>
          <a:endParaRPr lang="en-US" dirty="0"/>
        </a:p>
        <a:p>
          <a:r>
            <a:rPr lang="en-US" dirty="0"/>
            <a:t>General release has been delayed 2-3 weeks*</a:t>
          </a:r>
        </a:p>
      </dgm:t>
    </dgm:pt>
    <dgm:pt modelId="{D409AB51-D84E-48FB-8397-A18E44E21A85}" type="parTrans" cxnId="{7AFDF4A4-7DE4-4366-A711-93A6387B19E2}">
      <dgm:prSet/>
      <dgm:spPr/>
      <dgm:t>
        <a:bodyPr/>
        <a:lstStyle/>
        <a:p>
          <a:endParaRPr lang="en-US"/>
        </a:p>
      </dgm:t>
    </dgm:pt>
    <dgm:pt modelId="{FE289766-AAE5-40AF-94BE-D0901FF886A6}" type="sibTrans" cxnId="{7AFDF4A4-7DE4-4366-A711-93A6387B19E2}">
      <dgm:prSet/>
      <dgm:spPr/>
      <dgm:t>
        <a:bodyPr/>
        <a:lstStyle/>
        <a:p>
          <a:endParaRPr lang="en-US"/>
        </a:p>
      </dgm:t>
    </dgm:pt>
    <dgm:pt modelId="{3A790890-5104-584D-9282-0B01CCC1C7AC}">
      <dgm:prSet/>
      <dgm:spPr/>
      <dgm:t>
        <a:bodyPr/>
        <a:lstStyle/>
        <a:p>
          <a:r>
            <a:rPr lang="en-US" b="1" dirty="0"/>
            <a:t>Trillium</a:t>
          </a:r>
          <a:br>
            <a:rPr lang="en-US" dirty="0"/>
          </a:br>
          <a:r>
            <a:rPr lang="en-US" dirty="0"/>
            <a:t>In Development</a:t>
          </a:r>
        </a:p>
      </dgm:t>
    </dgm:pt>
    <dgm:pt modelId="{8D80E335-0C48-AE49-A3C1-CEA3DC66EF45}" type="parTrans" cxnId="{4EEBFE77-EE73-8C41-A476-F335692D911B}">
      <dgm:prSet/>
      <dgm:spPr/>
      <dgm:t>
        <a:bodyPr/>
        <a:lstStyle/>
        <a:p>
          <a:endParaRPr lang="en-US"/>
        </a:p>
      </dgm:t>
    </dgm:pt>
    <dgm:pt modelId="{7C8E06BC-0015-2149-9516-2445C1CAB69E}" type="sibTrans" cxnId="{4EEBFE77-EE73-8C41-A476-F335692D911B}">
      <dgm:prSet/>
      <dgm:spPr/>
      <dgm:t>
        <a:bodyPr/>
        <a:lstStyle/>
        <a:p>
          <a:endParaRPr lang="en-US"/>
        </a:p>
      </dgm:t>
    </dgm:pt>
    <dgm:pt modelId="{DF746041-0863-F248-BB7B-8700A2C438C6}" type="pres">
      <dgm:prSet presAssocID="{DE8F02C3-58E1-4FDE-9C95-F2A46E00E019}" presName="vert0" presStyleCnt="0">
        <dgm:presLayoutVars>
          <dgm:dir/>
          <dgm:animOne val="branch"/>
          <dgm:animLvl val="lvl"/>
        </dgm:presLayoutVars>
      </dgm:prSet>
      <dgm:spPr/>
    </dgm:pt>
    <dgm:pt modelId="{B09F6DD4-6DDA-8045-9B8F-CDFABBD603CC}" type="pres">
      <dgm:prSet presAssocID="{B7C6B0B1-8DE5-48A7-91A1-A735D7E05886}" presName="thickLine" presStyleLbl="alignNode1" presStyleIdx="0" presStyleCnt="3"/>
      <dgm:spPr/>
    </dgm:pt>
    <dgm:pt modelId="{F52EEE77-E6F8-2E4B-8168-64462D862ABB}" type="pres">
      <dgm:prSet presAssocID="{B7C6B0B1-8DE5-48A7-91A1-A735D7E05886}" presName="horz1" presStyleCnt="0"/>
      <dgm:spPr/>
    </dgm:pt>
    <dgm:pt modelId="{48A84168-6668-DF40-90FF-ABA78F21EF1B}" type="pres">
      <dgm:prSet presAssocID="{B7C6B0B1-8DE5-48A7-91A1-A735D7E05886}" presName="tx1" presStyleLbl="revTx" presStyleIdx="0" presStyleCnt="3"/>
      <dgm:spPr/>
    </dgm:pt>
    <dgm:pt modelId="{7837A217-A01B-114D-BB06-CA813B0C30B5}" type="pres">
      <dgm:prSet presAssocID="{B7C6B0B1-8DE5-48A7-91A1-A735D7E05886}" presName="vert1" presStyleCnt="0"/>
      <dgm:spPr/>
    </dgm:pt>
    <dgm:pt modelId="{03795C3E-374B-FD45-8E40-0A518294F5D4}" type="pres">
      <dgm:prSet presAssocID="{0652D2CC-E90A-46A7-8D41-D2B6954E202F}" presName="thickLine" presStyleLbl="alignNode1" presStyleIdx="1" presStyleCnt="3"/>
      <dgm:spPr/>
    </dgm:pt>
    <dgm:pt modelId="{4B73E009-D54B-9047-A186-4DF15568652E}" type="pres">
      <dgm:prSet presAssocID="{0652D2CC-E90A-46A7-8D41-D2B6954E202F}" presName="horz1" presStyleCnt="0"/>
      <dgm:spPr/>
    </dgm:pt>
    <dgm:pt modelId="{D56CD90F-E3A0-5040-9109-604B01097045}" type="pres">
      <dgm:prSet presAssocID="{0652D2CC-E90A-46A7-8D41-D2B6954E202F}" presName="tx1" presStyleLbl="revTx" presStyleIdx="1" presStyleCnt="3"/>
      <dgm:spPr/>
    </dgm:pt>
    <dgm:pt modelId="{BE0B4C1A-4C74-A147-8AE4-86A877A2B917}" type="pres">
      <dgm:prSet presAssocID="{0652D2CC-E90A-46A7-8D41-D2B6954E202F}" presName="vert1" presStyleCnt="0"/>
      <dgm:spPr/>
    </dgm:pt>
    <dgm:pt modelId="{A59BDD9A-4B62-A14D-BCF2-2D26F864E84D}" type="pres">
      <dgm:prSet presAssocID="{3A790890-5104-584D-9282-0B01CCC1C7AC}" presName="thickLine" presStyleLbl="alignNode1" presStyleIdx="2" presStyleCnt="3"/>
      <dgm:spPr/>
    </dgm:pt>
    <dgm:pt modelId="{068BC7F6-8E9F-3444-B379-B40A9A1CC080}" type="pres">
      <dgm:prSet presAssocID="{3A790890-5104-584D-9282-0B01CCC1C7AC}" presName="horz1" presStyleCnt="0"/>
      <dgm:spPr/>
    </dgm:pt>
    <dgm:pt modelId="{1839BD6A-1747-514C-9903-34DDF9D88864}" type="pres">
      <dgm:prSet presAssocID="{3A790890-5104-584D-9282-0B01CCC1C7AC}" presName="tx1" presStyleLbl="revTx" presStyleIdx="2" presStyleCnt="3"/>
      <dgm:spPr/>
    </dgm:pt>
    <dgm:pt modelId="{024A1888-FC3A-8F4A-BC59-D2BAC0B754C9}" type="pres">
      <dgm:prSet presAssocID="{3A790890-5104-584D-9282-0B01CCC1C7AC}" presName="vert1" presStyleCnt="0"/>
      <dgm:spPr/>
    </dgm:pt>
  </dgm:ptLst>
  <dgm:cxnLst>
    <dgm:cxn modelId="{9DC9C510-393C-45D8-B145-7CD282F0D9E2}" srcId="{DE8F02C3-58E1-4FDE-9C95-F2A46E00E019}" destId="{B7C6B0B1-8DE5-48A7-91A1-A735D7E05886}" srcOrd="0" destOrd="0" parTransId="{79F917BF-477D-489F-8AFA-8E59E1494002}" sibTransId="{8EB7D278-AEEF-4172-9AE0-AE44AF07CA94}"/>
    <dgm:cxn modelId="{88B7F42A-0313-434F-B62F-A38547F73FC0}" type="presOf" srcId="{3A790890-5104-584D-9282-0B01CCC1C7AC}" destId="{1839BD6A-1747-514C-9903-34DDF9D88864}" srcOrd="0" destOrd="0" presId="urn:microsoft.com/office/officeart/2008/layout/LinedList"/>
    <dgm:cxn modelId="{E62C853A-9460-8145-9FB3-96283AB1C6DE}" type="presOf" srcId="{B7C6B0B1-8DE5-48A7-91A1-A735D7E05886}" destId="{48A84168-6668-DF40-90FF-ABA78F21EF1B}" srcOrd="0" destOrd="0" presId="urn:microsoft.com/office/officeart/2008/layout/LinedList"/>
    <dgm:cxn modelId="{225F013D-D4B7-904A-B9CF-FEBCFB547895}" type="presOf" srcId="{0652D2CC-E90A-46A7-8D41-D2B6954E202F}" destId="{D56CD90F-E3A0-5040-9109-604B01097045}" srcOrd="0" destOrd="0" presId="urn:microsoft.com/office/officeart/2008/layout/LinedList"/>
    <dgm:cxn modelId="{6A448C52-A614-BA44-9205-69102CD6F329}" type="presOf" srcId="{DE8F02C3-58E1-4FDE-9C95-F2A46E00E019}" destId="{DF746041-0863-F248-BB7B-8700A2C438C6}" srcOrd="0" destOrd="0" presId="urn:microsoft.com/office/officeart/2008/layout/LinedList"/>
    <dgm:cxn modelId="{4EEBFE77-EE73-8C41-A476-F335692D911B}" srcId="{DE8F02C3-58E1-4FDE-9C95-F2A46E00E019}" destId="{3A790890-5104-584D-9282-0B01CCC1C7AC}" srcOrd="2" destOrd="0" parTransId="{8D80E335-0C48-AE49-A3C1-CEA3DC66EF45}" sibTransId="{7C8E06BC-0015-2149-9516-2445C1CAB69E}"/>
    <dgm:cxn modelId="{7AFDF4A4-7DE4-4366-A711-93A6387B19E2}" srcId="{DE8F02C3-58E1-4FDE-9C95-F2A46E00E019}" destId="{0652D2CC-E90A-46A7-8D41-D2B6954E202F}" srcOrd="1" destOrd="0" parTransId="{D409AB51-D84E-48FB-8397-A18E44E21A85}" sibTransId="{FE289766-AAE5-40AF-94BE-D0901FF886A6}"/>
    <dgm:cxn modelId="{E7CDA980-7973-7F4B-B721-FAA0D73B39CF}" type="presParOf" srcId="{DF746041-0863-F248-BB7B-8700A2C438C6}" destId="{B09F6DD4-6DDA-8045-9B8F-CDFABBD603CC}" srcOrd="0" destOrd="0" presId="urn:microsoft.com/office/officeart/2008/layout/LinedList"/>
    <dgm:cxn modelId="{0315A395-7516-0148-9A89-6A98CB14BF52}" type="presParOf" srcId="{DF746041-0863-F248-BB7B-8700A2C438C6}" destId="{F52EEE77-E6F8-2E4B-8168-64462D862ABB}" srcOrd="1" destOrd="0" presId="urn:microsoft.com/office/officeart/2008/layout/LinedList"/>
    <dgm:cxn modelId="{C0CC2D9A-6962-9D44-9231-1566262F9F27}" type="presParOf" srcId="{F52EEE77-E6F8-2E4B-8168-64462D862ABB}" destId="{48A84168-6668-DF40-90FF-ABA78F21EF1B}" srcOrd="0" destOrd="0" presId="urn:microsoft.com/office/officeart/2008/layout/LinedList"/>
    <dgm:cxn modelId="{3E81B5AB-E1CE-E043-A066-02E17495BA06}" type="presParOf" srcId="{F52EEE77-E6F8-2E4B-8168-64462D862ABB}" destId="{7837A217-A01B-114D-BB06-CA813B0C30B5}" srcOrd="1" destOrd="0" presId="urn:microsoft.com/office/officeart/2008/layout/LinedList"/>
    <dgm:cxn modelId="{F8284A74-2EF1-A347-8387-A795CD56BA15}" type="presParOf" srcId="{DF746041-0863-F248-BB7B-8700A2C438C6}" destId="{03795C3E-374B-FD45-8E40-0A518294F5D4}" srcOrd="2" destOrd="0" presId="urn:microsoft.com/office/officeart/2008/layout/LinedList"/>
    <dgm:cxn modelId="{3E7D416D-7BDF-5B4D-A8FE-AD4AE411A57A}" type="presParOf" srcId="{DF746041-0863-F248-BB7B-8700A2C438C6}" destId="{4B73E009-D54B-9047-A186-4DF15568652E}" srcOrd="3" destOrd="0" presId="urn:microsoft.com/office/officeart/2008/layout/LinedList"/>
    <dgm:cxn modelId="{8EC5B6F8-9C54-2E44-9A9A-834671B686F2}" type="presParOf" srcId="{4B73E009-D54B-9047-A186-4DF15568652E}" destId="{D56CD90F-E3A0-5040-9109-604B01097045}" srcOrd="0" destOrd="0" presId="urn:microsoft.com/office/officeart/2008/layout/LinedList"/>
    <dgm:cxn modelId="{C60034A5-6A16-8242-8A7B-39CF8F0D6F60}" type="presParOf" srcId="{4B73E009-D54B-9047-A186-4DF15568652E}" destId="{BE0B4C1A-4C74-A147-8AE4-86A877A2B917}" srcOrd="1" destOrd="0" presId="urn:microsoft.com/office/officeart/2008/layout/LinedList"/>
    <dgm:cxn modelId="{241C2FE8-BC57-F745-9D14-7E340BDEE2C5}" type="presParOf" srcId="{DF746041-0863-F248-BB7B-8700A2C438C6}" destId="{A59BDD9A-4B62-A14D-BCF2-2D26F864E84D}" srcOrd="4" destOrd="0" presId="urn:microsoft.com/office/officeart/2008/layout/LinedList"/>
    <dgm:cxn modelId="{A7DFDE56-B6AF-C74C-8618-CD5BBD7717BE}" type="presParOf" srcId="{DF746041-0863-F248-BB7B-8700A2C438C6}" destId="{068BC7F6-8E9F-3444-B379-B40A9A1CC080}" srcOrd="5" destOrd="0" presId="urn:microsoft.com/office/officeart/2008/layout/LinedList"/>
    <dgm:cxn modelId="{A34C37E0-D6F0-3C42-92A7-73006EA737C8}" type="presParOf" srcId="{068BC7F6-8E9F-3444-B379-B40A9A1CC080}" destId="{1839BD6A-1747-514C-9903-34DDF9D88864}" srcOrd="0" destOrd="0" presId="urn:microsoft.com/office/officeart/2008/layout/LinedList"/>
    <dgm:cxn modelId="{25E5F0EC-AF91-634E-9A0B-5877E6760479}" type="presParOf" srcId="{068BC7F6-8E9F-3444-B379-B40A9A1CC080}" destId="{024A1888-FC3A-8F4A-BC59-D2BAC0B754C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8F02C3-58E1-4FDE-9C95-F2A46E00E019}" type="doc">
      <dgm:prSet loTypeId="urn:microsoft.com/office/officeart/2008/layout/LinedLis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B7C6B0B1-8DE5-48A7-91A1-A735D7E05886}">
      <dgm:prSet/>
      <dgm:spPr/>
      <dgm:t>
        <a:bodyPr/>
        <a:lstStyle/>
        <a:p>
          <a:r>
            <a:rPr lang="en-US" b="1" dirty="0"/>
            <a:t>Ramsons</a:t>
          </a:r>
          <a:r>
            <a:rPr lang="en-US" dirty="0"/>
            <a:t> </a:t>
          </a:r>
        </a:p>
        <a:p>
          <a:r>
            <a:rPr lang="en-US" dirty="0"/>
            <a:t>Few Weeks</a:t>
          </a:r>
        </a:p>
      </dgm:t>
    </dgm:pt>
    <dgm:pt modelId="{79F917BF-477D-489F-8AFA-8E59E1494002}" type="parTrans" cxnId="{9DC9C510-393C-45D8-B145-7CD282F0D9E2}">
      <dgm:prSet/>
      <dgm:spPr/>
      <dgm:t>
        <a:bodyPr/>
        <a:lstStyle/>
        <a:p>
          <a:endParaRPr lang="en-US"/>
        </a:p>
      </dgm:t>
    </dgm:pt>
    <dgm:pt modelId="{8EB7D278-AEEF-4172-9AE0-AE44AF07CA94}" type="sibTrans" cxnId="{9DC9C510-393C-45D8-B145-7CD282F0D9E2}">
      <dgm:prSet/>
      <dgm:spPr/>
      <dgm:t>
        <a:bodyPr/>
        <a:lstStyle/>
        <a:p>
          <a:endParaRPr lang="en-US"/>
        </a:p>
      </dgm:t>
    </dgm:pt>
    <dgm:pt modelId="{0652D2CC-E90A-46A7-8D41-D2B6954E202F}">
      <dgm:prSet/>
      <dgm:spPr/>
      <dgm:t>
        <a:bodyPr/>
        <a:lstStyle/>
        <a:p>
          <a:r>
            <a:rPr lang="en-US" b="1" dirty="0"/>
            <a:t>Sunflower</a:t>
          </a:r>
          <a:r>
            <a:rPr lang="en-US" dirty="0"/>
            <a:t> </a:t>
          </a:r>
        </a:p>
        <a:p>
          <a:r>
            <a:rPr lang="en-US" dirty="0"/>
            <a:t>Mid-July / Early Aug</a:t>
          </a:r>
        </a:p>
      </dgm:t>
    </dgm:pt>
    <dgm:pt modelId="{D409AB51-D84E-48FB-8397-A18E44E21A85}" type="parTrans" cxnId="{7AFDF4A4-7DE4-4366-A711-93A6387B19E2}">
      <dgm:prSet/>
      <dgm:spPr/>
      <dgm:t>
        <a:bodyPr/>
        <a:lstStyle/>
        <a:p>
          <a:endParaRPr lang="en-US"/>
        </a:p>
      </dgm:t>
    </dgm:pt>
    <dgm:pt modelId="{FE289766-AAE5-40AF-94BE-D0901FF886A6}" type="sibTrans" cxnId="{7AFDF4A4-7DE4-4366-A711-93A6387B19E2}">
      <dgm:prSet/>
      <dgm:spPr/>
      <dgm:t>
        <a:bodyPr/>
        <a:lstStyle/>
        <a:p>
          <a:endParaRPr lang="en-US"/>
        </a:p>
      </dgm:t>
    </dgm:pt>
    <dgm:pt modelId="{3A790890-5104-584D-9282-0B01CCC1C7AC}">
      <dgm:prSet/>
      <dgm:spPr/>
      <dgm:t>
        <a:bodyPr/>
        <a:lstStyle/>
        <a:p>
          <a:r>
            <a:rPr lang="en-US" b="1" dirty="0"/>
            <a:t>Trillium</a:t>
          </a:r>
          <a:br>
            <a:rPr lang="en-US" dirty="0"/>
          </a:br>
          <a:r>
            <a:rPr lang="en-US" dirty="0"/>
            <a:t>December - 2025</a:t>
          </a:r>
        </a:p>
      </dgm:t>
    </dgm:pt>
    <dgm:pt modelId="{8D80E335-0C48-AE49-A3C1-CEA3DC66EF45}" type="parTrans" cxnId="{4EEBFE77-EE73-8C41-A476-F335692D911B}">
      <dgm:prSet/>
      <dgm:spPr/>
      <dgm:t>
        <a:bodyPr/>
        <a:lstStyle/>
        <a:p>
          <a:endParaRPr lang="en-US"/>
        </a:p>
      </dgm:t>
    </dgm:pt>
    <dgm:pt modelId="{7C8E06BC-0015-2149-9516-2445C1CAB69E}" type="sibTrans" cxnId="{4EEBFE77-EE73-8C41-A476-F335692D911B}">
      <dgm:prSet/>
      <dgm:spPr/>
      <dgm:t>
        <a:bodyPr/>
        <a:lstStyle/>
        <a:p>
          <a:endParaRPr lang="en-US"/>
        </a:p>
      </dgm:t>
    </dgm:pt>
    <dgm:pt modelId="{22E448ED-96E8-1245-9643-0EA768BBC7A2}" type="pres">
      <dgm:prSet presAssocID="{DE8F02C3-58E1-4FDE-9C95-F2A46E00E019}" presName="vert0" presStyleCnt="0">
        <dgm:presLayoutVars>
          <dgm:dir/>
          <dgm:animOne val="branch"/>
          <dgm:animLvl val="lvl"/>
        </dgm:presLayoutVars>
      </dgm:prSet>
      <dgm:spPr/>
    </dgm:pt>
    <dgm:pt modelId="{F2ADEE4B-37AE-0A46-871D-FD4558244A22}" type="pres">
      <dgm:prSet presAssocID="{B7C6B0B1-8DE5-48A7-91A1-A735D7E05886}" presName="thickLine" presStyleLbl="alignNode1" presStyleIdx="0" presStyleCnt="3"/>
      <dgm:spPr/>
    </dgm:pt>
    <dgm:pt modelId="{DB06D4C9-306A-664A-B531-5A07273770EF}" type="pres">
      <dgm:prSet presAssocID="{B7C6B0B1-8DE5-48A7-91A1-A735D7E05886}" presName="horz1" presStyleCnt="0"/>
      <dgm:spPr/>
    </dgm:pt>
    <dgm:pt modelId="{112089D4-4417-264A-9152-475D151D9782}" type="pres">
      <dgm:prSet presAssocID="{B7C6B0B1-8DE5-48A7-91A1-A735D7E05886}" presName="tx1" presStyleLbl="revTx" presStyleIdx="0" presStyleCnt="3"/>
      <dgm:spPr/>
    </dgm:pt>
    <dgm:pt modelId="{5677E6D4-379E-7946-9769-23A8E964FDA9}" type="pres">
      <dgm:prSet presAssocID="{B7C6B0B1-8DE5-48A7-91A1-A735D7E05886}" presName="vert1" presStyleCnt="0"/>
      <dgm:spPr/>
    </dgm:pt>
    <dgm:pt modelId="{92D912FC-8B20-3A43-BC18-612B5A726E30}" type="pres">
      <dgm:prSet presAssocID="{0652D2CC-E90A-46A7-8D41-D2B6954E202F}" presName="thickLine" presStyleLbl="alignNode1" presStyleIdx="1" presStyleCnt="3"/>
      <dgm:spPr/>
    </dgm:pt>
    <dgm:pt modelId="{BE0FE8AD-D0D1-9A44-9D79-F9BBA5EE04C0}" type="pres">
      <dgm:prSet presAssocID="{0652D2CC-E90A-46A7-8D41-D2B6954E202F}" presName="horz1" presStyleCnt="0"/>
      <dgm:spPr/>
    </dgm:pt>
    <dgm:pt modelId="{7036E97A-77C2-9241-80F7-81C3B06308E8}" type="pres">
      <dgm:prSet presAssocID="{0652D2CC-E90A-46A7-8D41-D2B6954E202F}" presName="tx1" presStyleLbl="revTx" presStyleIdx="1" presStyleCnt="3"/>
      <dgm:spPr/>
    </dgm:pt>
    <dgm:pt modelId="{29B7979F-4EDB-364C-AC50-21284015A258}" type="pres">
      <dgm:prSet presAssocID="{0652D2CC-E90A-46A7-8D41-D2B6954E202F}" presName="vert1" presStyleCnt="0"/>
      <dgm:spPr/>
    </dgm:pt>
    <dgm:pt modelId="{1C7C24F7-7EA5-1143-90B6-DD97589CCAA1}" type="pres">
      <dgm:prSet presAssocID="{3A790890-5104-584D-9282-0B01CCC1C7AC}" presName="thickLine" presStyleLbl="alignNode1" presStyleIdx="2" presStyleCnt="3"/>
      <dgm:spPr/>
    </dgm:pt>
    <dgm:pt modelId="{F389B81F-9F69-7D4E-84A7-DF76420E3AE0}" type="pres">
      <dgm:prSet presAssocID="{3A790890-5104-584D-9282-0B01CCC1C7AC}" presName="horz1" presStyleCnt="0"/>
      <dgm:spPr/>
    </dgm:pt>
    <dgm:pt modelId="{4109BCE7-86B0-F540-AFAA-E3E3236E551C}" type="pres">
      <dgm:prSet presAssocID="{3A790890-5104-584D-9282-0B01CCC1C7AC}" presName="tx1" presStyleLbl="revTx" presStyleIdx="2" presStyleCnt="3"/>
      <dgm:spPr/>
    </dgm:pt>
    <dgm:pt modelId="{7D73D699-2C34-BE40-937D-77FA9B4C33D1}" type="pres">
      <dgm:prSet presAssocID="{3A790890-5104-584D-9282-0B01CCC1C7AC}" presName="vert1" presStyleCnt="0"/>
      <dgm:spPr/>
    </dgm:pt>
  </dgm:ptLst>
  <dgm:cxnLst>
    <dgm:cxn modelId="{9DC9C510-393C-45D8-B145-7CD282F0D9E2}" srcId="{DE8F02C3-58E1-4FDE-9C95-F2A46E00E019}" destId="{B7C6B0B1-8DE5-48A7-91A1-A735D7E05886}" srcOrd="0" destOrd="0" parTransId="{79F917BF-477D-489F-8AFA-8E59E1494002}" sibTransId="{8EB7D278-AEEF-4172-9AE0-AE44AF07CA94}"/>
    <dgm:cxn modelId="{CF18FD63-3FA8-8C42-B4F7-3E3F1662163C}" type="presOf" srcId="{B7C6B0B1-8DE5-48A7-91A1-A735D7E05886}" destId="{112089D4-4417-264A-9152-475D151D9782}" srcOrd="0" destOrd="0" presId="urn:microsoft.com/office/officeart/2008/layout/LinedList"/>
    <dgm:cxn modelId="{F3BA0F73-0E7D-E44A-9DCC-9EDA5305DEE5}" type="presOf" srcId="{DE8F02C3-58E1-4FDE-9C95-F2A46E00E019}" destId="{22E448ED-96E8-1245-9643-0EA768BBC7A2}" srcOrd="0" destOrd="0" presId="urn:microsoft.com/office/officeart/2008/layout/LinedList"/>
    <dgm:cxn modelId="{4EEBFE77-EE73-8C41-A476-F335692D911B}" srcId="{DE8F02C3-58E1-4FDE-9C95-F2A46E00E019}" destId="{3A790890-5104-584D-9282-0B01CCC1C7AC}" srcOrd="2" destOrd="0" parTransId="{8D80E335-0C48-AE49-A3C1-CEA3DC66EF45}" sibTransId="{7C8E06BC-0015-2149-9516-2445C1CAB69E}"/>
    <dgm:cxn modelId="{CD781D7C-9B81-D84B-BE95-08977339643D}" type="presOf" srcId="{0652D2CC-E90A-46A7-8D41-D2B6954E202F}" destId="{7036E97A-77C2-9241-80F7-81C3B06308E8}" srcOrd="0" destOrd="0" presId="urn:microsoft.com/office/officeart/2008/layout/LinedList"/>
    <dgm:cxn modelId="{7AFDF4A4-7DE4-4366-A711-93A6387B19E2}" srcId="{DE8F02C3-58E1-4FDE-9C95-F2A46E00E019}" destId="{0652D2CC-E90A-46A7-8D41-D2B6954E202F}" srcOrd="1" destOrd="0" parTransId="{D409AB51-D84E-48FB-8397-A18E44E21A85}" sibTransId="{FE289766-AAE5-40AF-94BE-D0901FF886A6}"/>
    <dgm:cxn modelId="{69D1E7D8-38D7-C645-9980-47B8E2E6066E}" type="presOf" srcId="{3A790890-5104-584D-9282-0B01CCC1C7AC}" destId="{4109BCE7-86B0-F540-AFAA-E3E3236E551C}" srcOrd="0" destOrd="0" presId="urn:microsoft.com/office/officeart/2008/layout/LinedList"/>
    <dgm:cxn modelId="{7B30EAE5-E7A7-2D42-A7F3-8F588D0D4EF1}" type="presParOf" srcId="{22E448ED-96E8-1245-9643-0EA768BBC7A2}" destId="{F2ADEE4B-37AE-0A46-871D-FD4558244A22}" srcOrd="0" destOrd="0" presId="urn:microsoft.com/office/officeart/2008/layout/LinedList"/>
    <dgm:cxn modelId="{BBA9181B-6944-2243-A47E-5D15FC0F9191}" type="presParOf" srcId="{22E448ED-96E8-1245-9643-0EA768BBC7A2}" destId="{DB06D4C9-306A-664A-B531-5A07273770EF}" srcOrd="1" destOrd="0" presId="urn:microsoft.com/office/officeart/2008/layout/LinedList"/>
    <dgm:cxn modelId="{D4901AF9-BD42-B04E-A96F-C46D070A2139}" type="presParOf" srcId="{DB06D4C9-306A-664A-B531-5A07273770EF}" destId="{112089D4-4417-264A-9152-475D151D9782}" srcOrd="0" destOrd="0" presId="urn:microsoft.com/office/officeart/2008/layout/LinedList"/>
    <dgm:cxn modelId="{8C85DD3A-0C9F-DB4A-BAA6-47D9C8D926B6}" type="presParOf" srcId="{DB06D4C9-306A-664A-B531-5A07273770EF}" destId="{5677E6D4-379E-7946-9769-23A8E964FDA9}" srcOrd="1" destOrd="0" presId="urn:microsoft.com/office/officeart/2008/layout/LinedList"/>
    <dgm:cxn modelId="{63107D50-D8CA-6448-AA53-922B0F8138AC}" type="presParOf" srcId="{22E448ED-96E8-1245-9643-0EA768BBC7A2}" destId="{92D912FC-8B20-3A43-BC18-612B5A726E30}" srcOrd="2" destOrd="0" presId="urn:microsoft.com/office/officeart/2008/layout/LinedList"/>
    <dgm:cxn modelId="{974B76A8-756D-E44D-930D-9CB131DBA425}" type="presParOf" srcId="{22E448ED-96E8-1245-9643-0EA768BBC7A2}" destId="{BE0FE8AD-D0D1-9A44-9D79-F9BBA5EE04C0}" srcOrd="3" destOrd="0" presId="urn:microsoft.com/office/officeart/2008/layout/LinedList"/>
    <dgm:cxn modelId="{3DE7C76A-BE15-C247-A450-88D2A089718E}" type="presParOf" srcId="{BE0FE8AD-D0D1-9A44-9D79-F9BBA5EE04C0}" destId="{7036E97A-77C2-9241-80F7-81C3B06308E8}" srcOrd="0" destOrd="0" presId="urn:microsoft.com/office/officeart/2008/layout/LinedList"/>
    <dgm:cxn modelId="{53FEB05C-1A98-2840-935C-132255691953}" type="presParOf" srcId="{BE0FE8AD-D0D1-9A44-9D79-F9BBA5EE04C0}" destId="{29B7979F-4EDB-364C-AC50-21284015A258}" srcOrd="1" destOrd="0" presId="urn:microsoft.com/office/officeart/2008/layout/LinedList"/>
    <dgm:cxn modelId="{7698D301-D949-2246-9052-03F7D05D08EA}" type="presParOf" srcId="{22E448ED-96E8-1245-9643-0EA768BBC7A2}" destId="{1C7C24F7-7EA5-1143-90B6-DD97589CCAA1}" srcOrd="4" destOrd="0" presId="urn:microsoft.com/office/officeart/2008/layout/LinedList"/>
    <dgm:cxn modelId="{F7E0828A-BD35-4D4B-BC6C-AA3FC6A4A069}" type="presParOf" srcId="{22E448ED-96E8-1245-9643-0EA768BBC7A2}" destId="{F389B81F-9F69-7D4E-84A7-DF76420E3AE0}" srcOrd="5" destOrd="0" presId="urn:microsoft.com/office/officeart/2008/layout/LinedList"/>
    <dgm:cxn modelId="{32A993ED-3A49-714F-A7F1-98DF5E7D62CD}" type="presParOf" srcId="{F389B81F-9F69-7D4E-84A7-DF76420E3AE0}" destId="{4109BCE7-86B0-F540-AFAA-E3E3236E551C}" srcOrd="0" destOrd="0" presId="urn:microsoft.com/office/officeart/2008/layout/LinedList"/>
    <dgm:cxn modelId="{A0F3895C-7348-3748-9640-970385E215F9}" type="presParOf" srcId="{F389B81F-9F69-7D4E-84A7-DF76420E3AE0}" destId="{7D73D699-2C34-BE40-937D-77FA9B4C33D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F67241-FF37-49A4-B675-AD7BD0B0C6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B02C507-E199-4FD5-90F9-3FB5F514A9CB}">
      <dgm:prSet/>
      <dgm:spPr/>
      <dgm:t>
        <a:bodyPr/>
        <a:lstStyle/>
        <a:p>
          <a:r>
            <a:rPr lang="en-US"/>
            <a:t>Acquisitions</a:t>
          </a:r>
        </a:p>
      </dgm:t>
    </dgm:pt>
    <dgm:pt modelId="{DE5C3D44-D407-4B8A-9B67-1F4DCE40D236}" type="parTrans" cxnId="{312A5DFB-BC56-4FA7-9E91-D6CD5B364FF1}">
      <dgm:prSet/>
      <dgm:spPr/>
      <dgm:t>
        <a:bodyPr/>
        <a:lstStyle/>
        <a:p>
          <a:endParaRPr lang="en-US"/>
        </a:p>
      </dgm:t>
    </dgm:pt>
    <dgm:pt modelId="{273D65F2-F0A6-4889-9AD4-23936BF5B23A}" type="sibTrans" cxnId="{312A5DFB-BC56-4FA7-9E91-D6CD5B364FF1}">
      <dgm:prSet/>
      <dgm:spPr/>
      <dgm:t>
        <a:bodyPr/>
        <a:lstStyle/>
        <a:p>
          <a:endParaRPr lang="en-US"/>
        </a:p>
      </dgm:t>
    </dgm:pt>
    <dgm:pt modelId="{5C92ED60-4C75-49B7-B18B-54F7564A02FB}">
      <dgm:prSet/>
      <dgm:spPr/>
      <dgm:t>
        <a:bodyPr/>
        <a:lstStyle/>
        <a:p>
          <a:r>
            <a:rPr lang="en-US"/>
            <a:t>Batch fund allocations</a:t>
          </a:r>
        </a:p>
      </dgm:t>
    </dgm:pt>
    <dgm:pt modelId="{A9B52C29-9EEB-4C6F-862C-1C7881E390BA}" type="parTrans" cxnId="{08561B4B-3FFF-430A-AEBF-2879A0D39532}">
      <dgm:prSet/>
      <dgm:spPr/>
      <dgm:t>
        <a:bodyPr/>
        <a:lstStyle/>
        <a:p>
          <a:endParaRPr lang="en-US"/>
        </a:p>
      </dgm:t>
    </dgm:pt>
    <dgm:pt modelId="{CB5180CA-B6D6-45EA-B93D-C4A1B4B97A28}" type="sibTrans" cxnId="{08561B4B-3FFF-430A-AEBF-2879A0D39532}">
      <dgm:prSet/>
      <dgm:spPr/>
      <dgm:t>
        <a:bodyPr/>
        <a:lstStyle/>
        <a:p>
          <a:endParaRPr lang="en-US"/>
        </a:p>
      </dgm:t>
    </dgm:pt>
    <dgm:pt modelId="{3BD5D631-46B4-4C8B-A47A-71B11C6BCA72}">
      <dgm:prSet/>
      <dgm:spPr/>
      <dgm:t>
        <a:bodyPr/>
        <a:lstStyle/>
        <a:p>
          <a:r>
            <a:rPr lang="en-US"/>
            <a:t>Potential data in the Lists app</a:t>
          </a:r>
        </a:p>
      </dgm:t>
    </dgm:pt>
    <dgm:pt modelId="{B0098AF2-E771-4047-9FB5-87E638A8CF8F}" type="parTrans" cxnId="{AAF4602B-B346-4E7D-AC49-76DE5B3829BE}">
      <dgm:prSet/>
      <dgm:spPr/>
      <dgm:t>
        <a:bodyPr/>
        <a:lstStyle/>
        <a:p>
          <a:endParaRPr lang="en-US"/>
        </a:p>
      </dgm:t>
    </dgm:pt>
    <dgm:pt modelId="{DA86DCCA-2257-4564-B1C2-8E4DF0BFB548}" type="sibTrans" cxnId="{AAF4602B-B346-4E7D-AC49-76DE5B3829BE}">
      <dgm:prSet/>
      <dgm:spPr/>
      <dgm:t>
        <a:bodyPr/>
        <a:lstStyle/>
        <a:p>
          <a:endParaRPr lang="en-US"/>
        </a:p>
      </dgm:t>
    </dgm:pt>
    <dgm:pt modelId="{BDFB7BBB-AD73-46AF-A80C-3D8F7404A4A6}">
      <dgm:prSet/>
      <dgm:spPr/>
      <dgm:t>
        <a:bodyPr/>
        <a:lstStyle/>
        <a:p>
          <a:r>
            <a:rPr lang="en-US"/>
            <a:t>Potential new reports</a:t>
          </a:r>
        </a:p>
      </dgm:t>
    </dgm:pt>
    <dgm:pt modelId="{96198C23-AB51-4409-BEEF-D90A03A02B15}" type="parTrans" cxnId="{4E968706-5635-4559-9F17-C75C12D69183}">
      <dgm:prSet/>
      <dgm:spPr/>
      <dgm:t>
        <a:bodyPr/>
        <a:lstStyle/>
        <a:p>
          <a:endParaRPr lang="en-US"/>
        </a:p>
      </dgm:t>
    </dgm:pt>
    <dgm:pt modelId="{E2E8C506-7D04-44AA-A400-742D4C124638}" type="sibTrans" cxnId="{4E968706-5635-4559-9F17-C75C12D69183}">
      <dgm:prSet/>
      <dgm:spPr/>
      <dgm:t>
        <a:bodyPr/>
        <a:lstStyle/>
        <a:p>
          <a:endParaRPr lang="en-US"/>
        </a:p>
      </dgm:t>
    </dgm:pt>
    <dgm:pt modelId="{80A9565C-8585-41C8-99B2-3C744D2F056A}">
      <dgm:prSet/>
      <dgm:spPr/>
      <dgm:t>
        <a:bodyPr/>
        <a:lstStyle/>
        <a:p>
          <a:r>
            <a:rPr lang="en-US"/>
            <a:t>App interaction</a:t>
          </a:r>
        </a:p>
      </dgm:t>
    </dgm:pt>
    <dgm:pt modelId="{1FA21FBC-B355-4AE4-BECB-44EEED7B0753}" type="parTrans" cxnId="{D8964611-3900-4A8F-A2F0-7EF495F38F9F}">
      <dgm:prSet/>
      <dgm:spPr/>
      <dgm:t>
        <a:bodyPr/>
        <a:lstStyle/>
        <a:p>
          <a:endParaRPr lang="en-US"/>
        </a:p>
      </dgm:t>
    </dgm:pt>
    <dgm:pt modelId="{CFE745EA-2F3A-45BF-A3A0-B7B7B0287213}" type="sibTrans" cxnId="{D8964611-3900-4A8F-A2F0-7EF495F38F9F}">
      <dgm:prSet/>
      <dgm:spPr/>
      <dgm:t>
        <a:bodyPr/>
        <a:lstStyle/>
        <a:p>
          <a:endParaRPr lang="en-US"/>
        </a:p>
      </dgm:t>
    </dgm:pt>
    <dgm:pt modelId="{28446B7A-7336-48F0-ADE2-8870B2128CD3}">
      <dgm:prSet/>
      <dgm:spPr/>
      <dgm:t>
        <a:bodyPr/>
        <a:lstStyle/>
        <a:p>
          <a:r>
            <a:rPr lang="en-US"/>
            <a:t>Hiding fields in FOLIO</a:t>
          </a:r>
        </a:p>
      </dgm:t>
    </dgm:pt>
    <dgm:pt modelId="{2069B0D8-8C5B-426F-9E32-B63C17756D59}" type="parTrans" cxnId="{5912062B-0AD7-45FB-A2D3-5D85F0DF6C50}">
      <dgm:prSet/>
      <dgm:spPr/>
      <dgm:t>
        <a:bodyPr/>
        <a:lstStyle/>
        <a:p>
          <a:endParaRPr lang="en-US"/>
        </a:p>
      </dgm:t>
    </dgm:pt>
    <dgm:pt modelId="{238C9518-B657-4FFC-BE1D-87D5414C71D4}" type="sibTrans" cxnId="{5912062B-0AD7-45FB-A2D3-5D85F0DF6C50}">
      <dgm:prSet/>
      <dgm:spPr/>
      <dgm:t>
        <a:bodyPr/>
        <a:lstStyle/>
        <a:p>
          <a:endParaRPr lang="en-US"/>
        </a:p>
      </dgm:t>
    </dgm:pt>
    <dgm:pt modelId="{57FA9DC7-4FF6-419D-9587-C936E304F4D4}">
      <dgm:prSet/>
      <dgm:spPr/>
      <dgm:t>
        <a:bodyPr/>
        <a:lstStyle/>
        <a:p>
          <a:r>
            <a:rPr lang="en-US"/>
            <a:t>User permissions</a:t>
          </a:r>
        </a:p>
      </dgm:t>
    </dgm:pt>
    <dgm:pt modelId="{4DC77C59-88FB-43F3-9CB7-C862A7368FD5}" type="parTrans" cxnId="{43180588-274B-4B38-9026-5A3D9B9AB8B3}">
      <dgm:prSet/>
      <dgm:spPr/>
      <dgm:t>
        <a:bodyPr/>
        <a:lstStyle/>
        <a:p>
          <a:endParaRPr lang="en-US"/>
        </a:p>
      </dgm:t>
    </dgm:pt>
    <dgm:pt modelId="{EB76DFB6-7C2D-4306-BE55-82B18CC13727}" type="sibTrans" cxnId="{43180588-274B-4B38-9026-5A3D9B9AB8B3}">
      <dgm:prSet/>
      <dgm:spPr/>
      <dgm:t>
        <a:bodyPr/>
        <a:lstStyle/>
        <a:p>
          <a:endParaRPr lang="en-US"/>
        </a:p>
      </dgm:t>
    </dgm:pt>
    <dgm:pt modelId="{0B0EB7E2-2331-4ECC-91C0-3CEBE6AE9D49}">
      <dgm:prSet/>
      <dgm:spPr/>
      <dgm:t>
        <a:bodyPr/>
        <a:lstStyle/>
        <a:p>
          <a:r>
            <a:rPr lang="en-US"/>
            <a:t>Printing in FOLIO</a:t>
          </a:r>
        </a:p>
      </dgm:t>
    </dgm:pt>
    <dgm:pt modelId="{74E5362C-27A2-4970-B4D1-1FBF969A5E50}" type="parTrans" cxnId="{A106AAD0-DBB8-49E0-8B39-6C617BA2AA5C}">
      <dgm:prSet/>
      <dgm:spPr/>
      <dgm:t>
        <a:bodyPr/>
        <a:lstStyle/>
        <a:p>
          <a:endParaRPr lang="en-US"/>
        </a:p>
      </dgm:t>
    </dgm:pt>
    <dgm:pt modelId="{1F5403E3-9C41-4686-91A2-9C3BA2AB1882}" type="sibTrans" cxnId="{A106AAD0-DBB8-49E0-8B39-6C617BA2AA5C}">
      <dgm:prSet/>
      <dgm:spPr/>
      <dgm:t>
        <a:bodyPr/>
        <a:lstStyle/>
        <a:p>
          <a:endParaRPr lang="en-US"/>
        </a:p>
      </dgm:t>
    </dgm:pt>
    <dgm:pt modelId="{75001EAF-AE07-4916-A733-80B0223ABEDF}">
      <dgm:prSet/>
      <dgm:spPr/>
      <dgm:t>
        <a:bodyPr/>
        <a:lstStyle/>
        <a:p>
          <a:r>
            <a:rPr lang="en-US"/>
            <a:t>Implementers</a:t>
          </a:r>
        </a:p>
      </dgm:t>
    </dgm:pt>
    <dgm:pt modelId="{68F7310D-9011-4B87-8521-6FAFD9680090}" type="parTrans" cxnId="{00D7584F-9575-4C9C-8193-0B7C02EF8AA5}">
      <dgm:prSet/>
      <dgm:spPr/>
      <dgm:t>
        <a:bodyPr/>
        <a:lstStyle/>
        <a:p>
          <a:endParaRPr lang="en-US"/>
        </a:p>
      </dgm:t>
    </dgm:pt>
    <dgm:pt modelId="{295235E2-404C-4654-BF0F-7168D7D144AB}" type="sibTrans" cxnId="{00D7584F-9575-4C9C-8193-0B7C02EF8AA5}">
      <dgm:prSet/>
      <dgm:spPr/>
      <dgm:t>
        <a:bodyPr/>
        <a:lstStyle/>
        <a:p>
          <a:endParaRPr lang="en-US"/>
        </a:p>
      </dgm:t>
    </dgm:pt>
    <dgm:pt modelId="{317269C8-6DD5-4DEF-85FD-38076020B631}">
      <dgm:prSet/>
      <dgm:spPr/>
      <dgm:t>
        <a:bodyPr/>
        <a:lstStyle/>
        <a:p>
          <a:r>
            <a:rPr lang="en-US"/>
            <a:t>Permissions</a:t>
          </a:r>
        </a:p>
      </dgm:t>
    </dgm:pt>
    <dgm:pt modelId="{3EBA23CD-DBE7-4737-80CC-61CB7CEB7B7D}" type="parTrans" cxnId="{085E1DC5-3FC7-47AE-B5CF-B8493C1A1892}">
      <dgm:prSet/>
      <dgm:spPr/>
      <dgm:t>
        <a:bodyPr/>
        <a:lstStyle/>
        <a:p>
          <a:endParaRPr lang="en-US"/>
        </a:p>
      </dgm:t>
    </dgm:pt>
    <dgm:pt modelId="{38D9AB2A-81C0-480D-9A44-748DEE7459E5}" type="sibTrans" cxnId="{085E1DC5-3FC7-47AE-B5CF-B8493C1A1892}">
      <dgm:prSet/>
      <dgm:spPr/>
      <dgm:t>
        <a:bodyPr/>
        <a:lstStyle/>
        <a:p>
          <a:endParaRPr lang="en-US"/>
        </a:p>
      </dgm:t>
    </dgm:pt>
    <dgm:pt modelId="{ECE16A02-E79D-4790-A482-859A69D5BBF5}">
      <dgm:prSet/>
      <dgm:spPr/>
      <dgm:t>
        <a:bodyPr/>
        <a:lstStyle/>
        <a:p>
          <a:r>
            <a:rPr lang="en-US"/>
            <a:t>Inventory and Self Reading</a:t>
          </a:r>
        </a:p>
      </dgm:t>
    </dgm:pt>
    <dgm:pt modelId="{AC20E10D-0294-4FFC-A9AF-2EF34D28706A}" type="parTrans" cxnId="{14749F63-992E-41B7-A149-375ABF588702}">
      <dgm:prSet/>
      <dgm:spPr/>
      <dgm:t>
        <a:bodyPr/>
        <a:lstStyle/>
        <a:p>
          <a:endParaRPr lang="en-US"/>
        </a:p>
      </dgm:t>
    </dgm:pt>
    <dgm:pt modelId="{5B9028A1-B82E-4AE9-B59B-D8F6F1EAA713}" type="sibTrans" cxnId="{14749F63-992E-41B7-A149-375ABF588702}">
      <dgm:prSet/>
      <dgm:spPr/>
      <dgm:t>
        <a:bodyPr/>
        <a:lstStyle/>
        <a:p>
          <a:endParaRPr lang="en-US"/>
        </a:p>
      </dgm:t>
    </dgm:pt>
    <dgm:pt modelId="{BBF90034-C568-4381-8247-7E2BC96851F8}">
      <dgm:prSet/>
      <dgm:spPr/>
      <dgm:t>
        <a:bodyPr/>
        <a:lstStyle/>
        <a:p>
          <a:r>
            <a:rPr lang="en-US"/>
            <a:t>Overrides in FOLIO</a:t>
          </a:r>
        </a:p>
      </dgm:t>
    </dgm:pt>
    <dgm:pt modelId="{188BD3FA-C7D5-47A1-8582-9928DC8B91C5}" type="parTrans" cxnId="{AF9F54BC-39C3-45EA-90F6-D772139638A2}">
      <dgm:prSet/>
      <dgm:spPr/>
      <dgm:t>
        <a:bodyPr/>
        <a:lstStyle/>
        <a:p>
          <a:endParaRPr lang="en-US"/>
        </a:p>
      </dgm:t>
    </dgm:pt>
    <dgm:pt modelId="{6CD536F7-1C0F-4008-A121-A9268CD60004}" type="sibTrans" cxnId="{AF9F54BC-39C3-45EA-90F6-D772139638A2}">
      <dgm:prSet/>
      <dgm:spPr/>
      <dgm:t>
        <a:bodyPr/>
        <a:lstStyle/>
        <a:p>
          <a:endParaRPr lang="en-US"/>
        </a:p>
      </dgm:t>
    </dgm:pt>
    <dgm:pt modelId="{DD2E391F-13E3-1940-815C-4EBD4BC0FDC6}" type="pres">
      <dgm:prSet presAssocID="{E5F67241-FF37-49A4-B675-AD7BD0B0C636}" presName="Name0" presStyleCnt="0">
        <dgm:presLayoutVars>
          <dgm:dir/>
          <dgm:animLvl val="lvl"/>
          <dgm:resizeHandles val="exact"/>
        </dgm:presLayoutVars>
      </dgm:prSet>
      <dgm:spPr/>
    </dgm:pt>
    <dgm:pt modelId="{188B6285-C9EB-1140-9314-2F350C1A334D}" type="pres">
      <dgm:prSet presAssocID="{3B02C507-E199-4FD5-90F9-3FB5F514A9CB}" presName="linNode" presStyleCnt="0"/>
      <dgm:spPr/>
    </dgm:pt>
    <dgm:pt modelId="{2B63671A-AFC0-224B-AFDA-7368EFF9C688}" type="pres">
      <dgm:prSet presAssocID="{3B02C507-E199-4FD5-90F9-3FB5F514A9CB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DE37351-3A89-7348-9DA0-19DF83ADA174}" type="pres">
      <dgm:prSet presAssocID="{3B02C507-E199-4FD5-90F9-3FB5F514A9CB}" presName="descendantText" presStyleLbl="alignAccFollowNode1" presStyleIdx="0" presStyleCnt="3">
        <dgm:presLayoutVars>
          <dgm:bulletEnabled val="1"/>
        </dgm:presLayoutVars>
      </dgm:prSet>
      <dgm:spPr/>
    </dgm:pt>
    <dgm:pt modelId="{F22292C1-6E9B-A441-816D-15293197B23B}" type="pres">
      <dgm:prSet presAssocID="{273D65F2-F0A6-4889-9AD4-23936BF5B23A}" presName="sp" presStyleCnt="0"/>
      <dgm:spPr/>
    </dgm:pt>
    <dgm:pt modelId="{E2D57DA7-0173-5148-87B3-D33FB95F8957}" type="pres">
      <dgm:prSet presAssocID="{80A9565C-8585-41C8-99B2-3C744D2F056A}" presName="linNode" presStyleCnt="0"/>
      <dgm:spPr/>
    </dgm:pt>
    <dgm:pt modelId="{5D7FC45B-C335-DF42-A9FB-21A1FB81CF57}" type="pres">
      <dgm:prSet presAssocID="{80A9565C-8585-41C8-99B2-3C744D2F056A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EA3CF699-BDDA-1548-B8B6-133E9070A1B2}" type="pres">
      <dgm:prSet presAssocID="{80A9565C-8585-41C8-99B2-3C744D2F056A}" presName="descendantText" presStyleLbl="alignAccFollowNode1" presStyleIdx="1" presStyleCnt="3">
        <dgm:presLayoutVars>
          <dgm:bulletEnabled val="1"/>
        </dgm:presLayoutVars>
      </dgm:prSet>
      <dgm:spPr/>
    </dgm:pt>
    <dgm:pt modelId="{25BE50DD-C276-C74D-92B4-F906C0FCB5F0}" type="pres">
      <dgm:prSet presAssocID="{CFE745EA-2F3A-45BF-A3A0-B7B7B0287213}" presName="sp" presStyleCnt="0"/>
      <dgm:spPr/>
    </dgm:pt>
    <dgm:pt modelId="{62133461-39EB-6045-86B0-442DA513F0EE}" type="pres">
      <dgm:prSet presAssocID="{75001EAF-AE07-4916-A733-80B0223ABEDF}" presName="linNode" presStyleCnt="0"/>
      <dgm:spPr/>
    </dgm:pt>
    <dgm:pt modelId="{EC1A0AB9-DDFD-4F42-8E63-D465EBAA9160}" type="pres">
      <dgm:prSet presAssocID="{75001EAF-AE07-4916-A733-80B0223ABEDF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050A200E-099E-4B47-9180-9108D0689D80}" type="pres">
      <dgm:prSet presAssocID="{75001EAF-AE07-4916-A733-80B0223ABEDF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4E968706-5635-4559-9F17-C75C12D69183}" srcId="{3B02C507-E199-4FD5-90F9-3FB5F514A9CB}" destId="{BDFB7BBB-AD73-46AF-A80C-3D8F7404A4A6}" srcOrd="2" destOrd="0" parTransId="{96198C23-AB51-4409-BEEF-D90A03A02B15}" sibTransId="{E2E8C506-7D04-44AA-A400-742D4C124638}"/>
    <dgm:cxn modelId="{3685A709-466D-374F-B859-394D5B2ADDC6}" type="presOf" srcId="{E5F67241-FF37-49A4-B675-AD7BD0B0C636}" destId="{DD2E391F-13E3-1940-815C-4EBD4BC0FDC6}" srcOrd="0" destOrd="0" presId="urn:microsoft.com/office/officeart/2005/8/layout/vList5"/>
    <dgm:cxn modelId="{D8964611-3900-4A8F-A2F0-7EF495F38F9F}" srcId="{E5F67241-FF37-49A4-B675-AD7BD0B0C636}" destId="{80A9565C-8585-41C8-99B2-3C744D2F056A}" srcOrd="1" destOrd="0" parTransId="{1FA21FBC-B355-4AE4-BECB-44EEED7B0753}" sibTransId="{CFE745EA-2F3A-45BF-A3A0-B7B7B0287213}"/>
    <dgm:cxn modelId="{1BA7B612-B578-4445-8710-C441F92C6F4A}" type="presOf" srcId="{57FA9DC7-4FF6-419D-9587-C936E304F4D4}" destId="{EA3CF699-BDDA-1548-B8B6-133E9070A1B2}" srcOrd="0" destOrd="1" presId="urn:microsoft.com/office/officeart/2005/8/layout/vList5"/>
    <dgm:cxn modelId="{52413617-E150-A74B-8F95-E68741FBD1B7}" type="presOf" srcId="{ECE16A02-E79D-4790-A482-859A69D5BBF5}" destId="{050A200E-099E-4B47-9180-9108D0689D80}" srcOrd="0" destOrd="1" presId="urn:microsoft.com/office/officeart/2005/8/layout/vList5"/>
    <dgm:cxn modelId="{05C63B27-8D5A-6141-AC41-FC152F06B937}" type="presOf" srcId="{BDFB7BBB-AD73-46AF-A80C-3D8F7404A4A6}" destId="{6DE37351-3A89-7348-9DA0-19DF83ADA174}" srcOrd="0" destOrd="2" presId="urn:microsoft.com/office/officeart/2005/8/layout/vList5"/>
    <dgm:cxn modelId="{5912062B-0AD7-45FB-A2D3-5D85F0DF6C50}" srcId="{80A9565C-8585-41C8-99B2-3C744D2F056A}" destId="{28446B7A-7336-48F0-ADE2-8870B2128CD3}" srcOrd="0" destOrd="0" parTransId="{2069B0D8-8C5B-426F-9E32-B63C17756D59}" sibTransId="{238C9518-B657-4FFC-BE1D-87D5414C71D4}"/>
    <dgm:cxn modelId="{AAF4602B-B346-4E7D-AC49-76DE5B3829BE}" srcId="{3B02C507-E199-4FD5-90F9-3FB5F514A9CB}" destId="{3BD5D631-46B4-4C8B-A47A-71B11C6BCA72}" srcOrd="1" destOrd="0" parTransId="{B0098AF2-E771-4047-9FB5-87E638A8CF8F}" sibTransId="{DA86DCCA-2257-4564-B1C2-8E4DF0BFB548}"/>
    <dgm:cxn modelId="{1EBCEA40-E6CF-824B-95BB-B2DA28DC8704}" type="presOf" srcId="{5C92ED60-4C75-49B7-B18B-54F7564A02FB}" destId="{6DE37351-3A89-7348-9DA0-19DF83ADA174}" srcOrd="0" destOrd="0" presId="urn:microsoft.com/office/officeart/2005/8/layout/vList5"/>
    <dgm:cxn modelId="{03669C46-E74E-9B4F-8B74-F5DBBFA4D92C}" type="presOf" srcId="{28446B7A-7336-48F0-ADE2-8870B2128CD3}" destId="{EA3CF699-BDDA-1548-B8B6-133E9070A1B2}" srcOrd="0" destOrd="0" presId="urn:microsoft.com/office/officeart/2005/8/layout/vList5"/>
    <dgm:cxn modelId="{08561B4B-3FFF-430A-AEBF-2879A0D39532}" srcId="{3B02C507-E199-4FD5-90F9-3FB5F514A9CB}" destId="{5C92ED60-4C75-49B7-B18B-54F7564A02FB}" srcOrd="0" destOrd="0" parTransId="{A9B52C29-9EEB-4C6F-862C-1C7881E390BA}" sibTransId="{CB5180CA-B6D6-45EA-B93D-C4A1B4B97A28}"/>
    <dgm:cxn modelId="{00D7584F-9575-4C9C-8193-0B7C02EF8AA5}" srcId="{E5F67241-FF37-49A4-B675-AD7BD0B0C636}" destId="{75001EAF-AE07-4916-A733-80B0223ABEDF}" srcOrd="2" destOrd="0" parTransId="{68F7310D-9011-4B87-8521-6FAFD9680090}" sibTransId="{295235E2-404C-4654-BF0F-7168D7D144AB}"/>
    <dgm:cxn modelId="{4C763F5C-E7EF-524C-B1BC-118FCDE4367A}" type="presOf" srcId="{3B02C507-E199-4FD5-90F9-3FB5F514A9CB}" destId="{2B63671A-AFC0-224B-AFDA-7368EFF9C688}" srcOrd="0" destOrd="0" presId="urn:microsoft.com/office/officeart/2005/8/layout/vList5"/>
    <dgm:cxn modelId="{14749F63-992E-41B7-A149-375ABF588702}" srcId="{75001EAF-AE07-4916-A733-80B0223ABEDF}" destId="{ECE16A02-E79D-4790-A482-859A69D5BBF5}" srcOrd="1" destOrd="0" parTransId="{AC20E10D-0294-4FFC-A9AF-2EF34D28706A}" sibTransId="{5B9028A1-B82E-4AE9-B59B-D8F6F1EAA713}"/>
    <dgm:cxn modelId="{EB2E816F-CE67-0048-AA3C-5828C523D5C0}" type="presOf" srcId="{75001EAF-AE07-4916-A733-80B0223ABEDF}" destId="{EC1A0AB9-DDFD-4F42-8E63-D465EBAA9160}" srcOrd="0" destOrd="0" presId="urn:microsoft.com/office/officeart/2005/8/layout/vList5"/>
    <dgm:cxn modelId="{43180588-274B-4B38-9026-5A3D9B9AB8B3}" srcId="{80A9565C-8585-41C8-99B2-3C744D2F056A}" destId="{57FA9DC7-4FF6-419D-9587-C936E304F4D4}" srcOrd="1" destOrd="0" parTransId="{4DC77C59-88FB-43F3-9CB7-C862A7368FD5}" sibTransId="{EB76DFB6-7C2D-4306-BE55-82B18CC13727}"/>
    <dgm:cxn modelId="{BB9D4194-12B3-754F-B695-A2698C5F59E4}" type="presOf" srcId="{0B0EB7E2-2331-4ECC-91C0-3CEBE6AE9D49}" destId="{EA3CF699-BDDA-1548-B8B6-133E9070A1B2}" srcOrd="0" destOrd="2" presId="urn:microsoft.com/office/officeart/2005/8/layout/vList5"/>
    <dgm:cxn modelId="{790F17B9-574E-DC4C-BAF3-AA136645BF37}" type="presOf" srcId="{3BD5D631-46B4-4C8B-A47A-71B11C6BCA72}" destId="{6DE37351-3A89-7348-9DA0-19DF83ADA174}" srcOrd="0" destOrd="1" presId="urn:microsoft.com/office/officeart/2005/8/layout/vList5"/>
    <dgm:cxn modelId="{AF9F54BC-39C3-45EA-90F6-D772139638A2}" srcId="{75001EAF-AE07-4916-A733-80B0223ABEDF}" destId="{BBF90034-C568-4381-8247-7E2BC96851F8}" srcOrd="2" destOrd="0" parTransId="{188BD3FA-C7D5-47A1-8582-9928DC8B91C5}" sibTransId="{6CD536F7-1C0F-4008-A121-A9268CD60004}"/>
    <dgm:cxn modelId="{54C10ABE-9685-554A-942E-58637C9D089D}" type="presOf" srcId="{80A9565C-8585-41C8-99B2-3C744D2F056A}" destId="{5D7FC45B-C335-DF42-A9FB-21A1FB81CF57}" srcOrd="0" destOrd="0" presId="urn:microsoft.com/office/officeart/2005/8/layout/vList5"/>
    <dgm:cxn modelId="{085E1DC5-3FC7-47AE-B5CF-B8493C1A1892}" srcId="{75001EAF-AE07-4916-A733-80B0223ABEDF}" destId="{317269C8-6DD5-4DEF-85FD-38076020B631}" srcOrd="0" destOrd="0" parTransId="{3EBA23CD-DBE7-4737-80CC-61CB7CEB7B7D}" sibTransId="{38D9AB2A-81C0-480D-9A44-748DEE7459E5}"/>
    <dgm:cxn modelId="{A106AAD0-DBB8-49E0-8B39-6C617BA2AA5C}" srcId="{80A9565C-8585-41C8-99B2-3C744D2F056A}" destId="{0B0EB7E2-2331-4ECC-91C0-3CEBE6AE9D49}" srcOrd="2" destOrd="0" parTransId="{74E5362C-27A2-4970-B4D1-1FBF969A5E50}" sibTransId="{1F5403E3-9C41-4686-91A2-9C3BA2AB1882}"/>
    <dgm:cxn modelId="{76EEDBEB-52CB-E743-ADA4-534D19831F8B}" type="presOf" srcId="{BBF90034-C568-4381-8247-7E2BC96851F8}" destId="{050A200E-099E-4B47-9180-9108D0689D80}" srcOrd="0" destOrd="2" presId="urn:microsoft.com/office/officeart/2005/8/layout/vList5"/>
    <dgm:cxn modelId="{312A5DFB-BC56-4FA7-9E91-D6CD5B364FF1}" srcId="{E5F67241-FF37-49A4-B675-AD7BD0B0C636}" destId="{3B02C507-E199-4FD5-90F9-3FB5F514A9CB}" srcOrd="0" destOrd="0" parTransId="{DE5C3D44-D407-4B8A-9B67-1F4DCE40D236}" sibTransId="{273D65F2-F0A6-4889-9AD4-23936BF5B23A}"/>
    <dgm:cxn modelId="{A6BAB6FD-DCFB-FD4D-A2A6-74265A86575C}" type="presOf" srcId="{317269C8-6DD5-4DEF-85FD-38076020B631}" destId="{050A200E-099E-4B47-9180-9108D0689D80}" srcOrd="0" destOrd="0" presId="urn:microsoft.com/office/officeart/2005/8/layout/vList5"/>
    <dgm:cxn modelId="{BE9A5828-AF14-E746-8F1A-48C5111E9DD2}" type="presParOf" srcId="{DD2E391F-13E3-1940-815C-4EBD4BC0FDC6}" destId="{188B6285-C9EB-1140-9314-2F350C1A334D}" srcOrd="0" destOrd="0" presId="urn:microsoft.com/office/officeart/2005/8/layout/vList5"/>
    <dgm:cxn modelId="{F6D83B68-EFF5-D647-A27D-EE85FEF28FE8}" type="presParOf" srcId="{188B6285-C9EB-1140-9314-2F350C1A334D}" destId="{2B63671A-AFC0-224B-AFDA-7368EFF9C688}" srcOrd="0" destOrd="0" presId="urn:microsoft.com/office/officeart/2005/8/layout/vList5"/>
    <dgm:cxn modelId="{667FBFAC-4C9F-4248-8DA5-453997CB50B5}" type="presParOf" srcId="{188B6285-C9EB-1140-9314-2F350C1A334D}" destId="{6DE37351-3A89-7348-9DA0-19DF83ADA174}" srcOrd="1" destOrd="0" presId="urn:microsoft.com/office/officeart/2005/8/layout/vList5"/>
    <dgm:cxn modelId="{E2101228-A2AC-AE46-BD75-F9864DF3B728}" type="presParOf" srcId="{DD2E391F-13E3-1940-815C-4EBD4BC0FDC6}" destId="{F22292C1-6E9B-A441-816D-15293197B23B}" srcOrd="1" destOrd="0" presId="urn:microsoft.com/office/officeart/2005/8/layout/vList5"/>
    <dgm:cxn modelId="{8D77A6BA-B948-474C-A821-E7BBBD0921F2}" type="presParOf" srcId="{DD2E391F-13E3-1940-815C-4EBD4BC0FDC6}" destId="{E2D57DA7-0173-5148-87B3-D33FB95F8957}" srcOrd="2" destOrd="0" presId="urn:microsoft.com/office/officeart/2005/8/layout/vList5"/>
    <dgm:cxn modelId="{5B3122AA-2419-E345-BA63-4F6B6C3BB686}" type="presParOf" srcId="{E2D57DA7-0173-5148-87B3-D33FB95F8957}" destId="{5D7FC45B-C335-DF42-A9FB-21A1FB81CF57}" srcOrd="0" destOrd="0" presId="urn:microsoft.com/office/officeart/2005/8/layout/vList5"/>
    <dgm:cxn modelId="{C34D953A-CD2D-A846-A0A0-B08B7B09E024}" type="presParOf" srcId="{E2D57DA7-0173-5148-87B3-D33FB95F8957}" destId="{EA3CF699-BDDA-1548-B8B6-133E9070A1B2}" srcOrd="1" destOrd="0" presId="urn:microsoft.com/office/officeart/2005/8/layout/vList5"/>
    <dgm:cxn modelId="{D2E23FB5-00EC-BB4F-A99D-55C842D8C58B}" type="presParOf" srcId="{DD2E391F-13E3-1940-815C-4EBD4BC0FDC6}" destId="{25BE50DD-C276-C74D-92B4-F906C0FCB5F0}" srcOrd="3" destOrd="0" presId="urn:microsoft.com/office/officeart/2005/8/layout/vList5"/>
    <dgm:cxn modelId="{69E65618-1CF2-6B4D-8727-24701696C5FC}" type="presParOf" srcId="{DD2E391F-13E3-1940-815C-4EBD4BC0FDC6}" destId="{62133461-39EB-6045-86B0-442DA513F0EE}" srcOrd="4" destOrd="0" presId="urn:microsoft.com/office/officeart/2005/8/layout/vList5"/>
    <dgm:cxn modelId="{7F9CD9E3-77CC-9C4D-8758-43F167C28809}" type="presParOf" srcId="{62133461-39EB-6045-86B0-442DA513F0EE}" destId="{EC1A0AB9-DDFD-4F42-8E63-D465EBAA9160}" srcOrd="0" destOrd="0" presId="urn:microsoft.com/office/officeart/2005/8/layout/vList5"/>
    <dgm:cxn modelId="{1A7F43F1-F466-0B42-B2DC-C34876F47F98}" type="presParOf" srcId="{62133461-39EB-6045-86B0-442DA513F0EE}" destId="{050A200E-099E-4B47-9180-9108D0689D8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F67241-FF37-49A4-B675-AD7BD0B0C6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02C507-E199-4FD5-90F9-3FB5F514A9CB}">
      <dgm:prSet/>
      <dgm:spPr/>
      <dgm:t>
        <a:bodyPr/>
        <a:lstStyle/>
        <a:p>
          <a:r>
            <a:rPr lang="en-US" dirty="0"/>
            <a:t>Linked Data</a:t>
          </a:r>
        </a:p>
      </dgm:t>
    </dgm:pt>
    <dgm:pt modelId="{DE5C3D44-D407-4B8A-9B67-1F4DCE40D236}" type="parTrans" cxnId="{312A5DFB-BC56-4FA7-9E91-D6CD5B364FF1}">
      <dgm:prSet/>
      <dgm:spPr/>
      <dgm:t>
        <a:bodyPr/>
        <a:lstStyle/>
        <a:p>
          <a:endParaRPr lang="en-US"/>
        </a:p>
      </dgm:t>
    </dgm:pt>
    <dgm:pt modelId="{273D65F2-F0A6-4889-9AD4-23936BF5B23A}" type="sibTrans" cxnId="{312A5DFB-BC56-4FA7-9E91-D6CD5B364FF1}">
      <dgm:prSet/>
      <dgm:spPr/>
      <dgm:t>
        <a:bodyPr/>
        <a:lstStyle/>
        <a:p>
          <a:endParaRPr lang="en-US"/>
        </a:p>
      </dgm:t>
    </dgm:pt>
    <dgm:pt modelId="{5C92ED60-4C75-49B7-B18B-54F7564A02FB}">
      <dgm:prSet/>
      <dgm:spPr/>
      <dgm:t>
        <a:bodyPr/>
        <a:lstStyle/>
        <a:p>
          <a:r>
            <a:rPr lang="en-US" dirty="0"/>
            <a:t>New PO – Alvaro Lopez</a:t>
          </a:r>
        </a:p>
      </dgm:t>
    </dgm:pt>
    <dgm:pt modelId="{A9B52C29-9EEB-4C6F-862C-1C7881E390BA}" type="parTrans" cxnId="{08561B4B-3FFF-430A-AEBF-2879A0D39532}">
      <dgm:prSet/>
      <dgm:spPr/>
      <dgm:t>
        <a:bodyPr/>
        <a:lstStyle/>
        <a:p>
          <a:endParaRPr lang="en-US"/>
        </a:p>
      </dgm:t>
    </dgm:pt>
    <dgm:pt modelId="{CB5180CA-B6D6-45EA-B93D-C4A1B4B97A28}" type="sibTrans" cxnId="{08561B4B-3FFF-430A-AEBF-2879A0D39532}">
      <dgm:prSet/>
      <dgm:spPr/>
      <dgm:t>
        <a:bodyPr/>
        <a:lstStyle/>
        <a:p>
          <a:endParaRPr lang="en-US"/>
        </a:p>
      </dgm:t>
    </dgm:pt>
    <dgm:pt modelId="{80A9565C-8585-41C8-99B2-3C744D2F056A}">
      <dgm:prSet/>
      <dgm:spPr/>
      <dgm:t>
        <a:bodyPr/>
        <a:lstStyle/>
        <a:p>
          <a:r>
            <a:rPr lang="en-US" dirty="0"/>
            <a:t>Privacy </a:t>
          </a:r>
        </a:p>
      </dgm:t>
    </dgm:pt>
    <dgm:pt modelId="{1FA21FBC-B355-4AE4-BECB-44EEED7B0753}" type="parTrans" cxnId="{D8964611-3900-4A8F-A2F0-7EF495F38F9F}">
      <dgm:prSet/>
      <dgm:spPr/>
      <dgm:t>
        <a:bodyPr/>
        <a:lstStyle/>
        <a:p>
          <a:endParaRPr lang="en-US"/>
        </a:p>
      </dgm:t>
    </dgm:pt>
    <dgm:pt modelId="{CFE745EA-2F3A-45BF-A3A0-B7B7B0287213}" type="sibTrans" cxnId="{D8964611-3900-4A8F-A2F0-7EF495F38F9F}">
      <dgm:prSet/>
      <dgm:spPr/>
      <dgm:t>
        <a:bodyPr/>
        <a:lstStyle/>
        <a:p>
          <a:endParaRPr lang="en-US"/>
        </a:p>
      </dgm:t>
    </dgm:pt>
    <dgm:pt modelId="{28446B7A-7336-48F0-ADE2-8870B2128CD3}">
      <dgm:prSet/>
      <dgm:spPr/>
      <dgm:t>
        <a:bodyPr/>
        <a:lstStyle/>
        <a:p>
          <a:r>
            <a:rPr lang="en-US" dirty="0"/>
            <a:t>Starting back up</a:t>
          </a:r>
        </a:p>
      </dgm:t>
    </dgm:pt>
    <dgm:pt modelId="{2069B0D8-8C5B-426F-9E32-B63C17756D59}" type="parTrans" cxnId="{5912062B-0AD7-45FB-A2D3-5D85F0DF6C50}">
      <dgm:prSet/>
      <dgm:spPr/>
      <dgm:t>
        <a:bodyPr/>
        <a:lstStyle/>
        <a:p>
          <a:endParaRPr lang="en-US"/>
        </a:p>
      </dgm:t>
    </dgm:pt>
    <dgm:pt modelId="{238C9518-B657-4FFC-BE1D-87D5414C71D4}" type="sibTrans" cxnId="{5912062B-0AD7-45FB-A2D3-5D85F0DF6C50}">
      <dgm:prSet/>
      <dgm:spPr/>
      <dgm:t>
        <a:bodyPr/>
        <a:lstStyle/>
        <a:p>
          <a:endParaRPr lang="en-US"/>
        </a:p>
      </dgm:t>
    </dgm:pt>
    <dgm:pt modelId="{75001EAF-AE07-4916-A733-80B0223ABEDF}">
      <dgm:prSet/>
      <dgm:spPr/>
      <dgm:t>
        <a:bodyPr/>
        <a:lstStyle/>
        <a:p>
          <a:r>
            <a:rPr lang="en-US" dirty="0"/>
            <a:t>Reporting</a:t>
          </a:r>
        </a:p>
      </dgm:t>
    </dgm:pt>
    <dgm:pt modelId="{68F7310D-9011-4B87-8521-6FAFD9680090}" type="parTrans" cxnId="{00D7584F-9575-4C9C-8193-0B7C02EF8AA5}">
      <dgm:prSet/>
      <dgm:spPr/>
      <dgm:t>
        <a:bodyPr/>
        <a:lstStyle/>
        <a:p>
          <a:endParaRPr lang="en-US"/>
        </a:p>
      </dgm:t>
    </dgm:pt>
    <dgm:pt modelId="{295235E2-404C-4654-BF0F-7168D7D144AB}" type="sibTrans" cxnId="{00D7584F-9575-4C9C-8193-0B7C02EF8AA5}">
      <dgm:prSet/>
      <dgm:spPr/>
      <dgm:t>
        <a:bodyPr/>
        <a:lstStyle/>
        <a:p>
          <a:endParaRPr lang="en-US"/>
        </a:p>
      </dgm:t>
    </dgm:pt>
    <dgm:pt modelId="{317269C8-6DD5-4DEF-85FD-38076020B631}">
      <dgm:prSet/>
      <dgm:spPr/>
      <dgm:t>
        <a:bodyPr/>
        <a:lstStyle/>
        <a:p>
          <a:r>
            <a:rPr lang="en-US" dirty="0"/>
            <a:t>LDP has been accepted under OLF</a:t>
          </a:r>
        </a:p>
      </dgm:t>
    </dgm:pt>
    <dgm:pt modelId="{3EBA23CD-DBE7-4737-80CC-61CB7CEB7B7D}" type="parTrans" cxnId="{085E1DC5-3FC7-47AE-B5CF-B8493C1A1892}">
      <dgm:prSet/>
      <dgm:spPr/>
      <dgm:t>
        <a:bodyPr/>
        <a:lstStyle/>
        <a:p>
          <a:endParaRPr lang="en-US"/>
        </a:p>
      </dgm:t>
    </dgm:pt>
    <dgm:pt modelId="{38D9AB2A-81C0-480D-9A44-748DEE7459E5}" type="sibTrans" cxnId="{085E1DC5-3FC7-47AE-B5CF-B8493C1A1892}">
      <dgm:prSet/>
      <dgm:spPr/>
      <dgm:t>
        <a:bodyPr/>
        <a:lstStyle/>
        <a:p>
          <a:endParaRPr lang="en-US"/>
        </a:p>
      </dgm:t>
    </dgm:pt>
    <dgm:pt modelId="{536FE665-3A03-F34C-83A9-8DCDCEE77D9F}">
      <dgm:prSet/>
      <dgm:spPr/>
      <dgm:t>
        <a:bodyPr/>
        <a:lstStyle/>
        <a:p>
          <a:r>
            <a:rPr lang="en-US" dirty="0"/>
            <a:t>Work on new instance data element</a:t>
          </a:r>
        </a:p>
      </dgm:t>
    </dgm:pt>
    <dgm:pt modelId="{2C33DD99-009C-1B48-9E67-B982F5BD3E71}" type="parTrans" cxnId="{0F9DCA5B-DD34-1E44-84F0-A8C56DDB4098}">
      <dgm:prSet/>
      <dgm:spPr/>
    </dgm:pt>
    <dgm:pt modelId="{7B2054D0-077F-6642-B38E-6A8360DE6315}" type="sibTrans" cxnId="{0F9DCA5B-DD34-1E44-84F0-A8C56DDB4098}">
      <dgm:prSet/>
      <dgm:spPr/>
    </dgm:pt>
    <dgm:pt modelId="{245B112F-EF76-504A-8DF3-78CB65885C34}">
      <dgm:prSet/>
      <dgm:spPr/>
      <dgm:t>
        <a:bodyPr/>
        <a:lstStyle/>
        <a:p>
          <a:r>
            <a:rPr lang="en-US" dirty="0"/>
            <a:t>Preparations for </a:t>
          </a:r>
          <a:r>
            <a:rPr lang="en-US" dirty="0" err="1"/>
            <a:t>MetaDB</a:t>
          </a:r>
          <a:r>
            <a:rPr lang="en-US" dirty="0"/>
            <a:t> 1.4</a:t>
          </a:r>
        </a:p>
      </dgm:t>
    </dgm:pt>
    <dgm:pt modelId="{D2F09074-F751-5B49-B86F-1BB0FC454AAE}" type="parTrans" cxnId="{76EBC6BA-AFC2-A749-8204-B8ADFF204082}">
      <dgm:prSet/>
      <dgm:spPr/>
    </dgm:pt>
    <dgm:pt modelId="{A6A41553-3C54-E546-8321-8E9B7998BD07}" type="sibTrans" cxnId="{76EBC6BA-AFC2-A749-8204-B8ADFF204082}">
      <dgm:prSet/>
      <dgm:spPr/>
    </dgm:pt>
    <dgm:pt modelId="{2567D49E-BC14-6D4D-B082-3427856208D0}">
      <dgm:prSet/>
      <dgm:spPr/>
      <dgm:t>
        <a:bodyPr/>
        <a:lstStyle/>
        <a:p>
          <a:r>
            <a:rPr lang="en-US" dirty="0"/>
            <a:t>Reporting app</a:t>
          </a:r>
        </a:p>
      </dgm:t>
    </dgm:pt>
    <dgm:pt modelId="{533CB961-19AA-0140-8F15-DE8A08C04A57}" type="parTrans" cxnId="{8B06CEE0-A9C2-5047-B7F0-DA6C5E8B730D}">
      <dgm:prSet/>
      <dgm:spPr/>
    </dgm:pt>
    <dgm:pt modelId="{28A3361E-F0B8-7043-AFF5-4A44A0A55743}" type="sibTrans" cxnId="{8B06CEE0-A9C2-5047-B7F0-DA6C5E8B730D}">
      <dgm:prSet/>
      <dgm:spPr/>
    </dgm:pt>
    <dgm:pt modelId="{DD2E391F-13E3-1940-815C-4EBD4BC0FDC6}" type="pres">
      <dgm:prSet presAssocID="{E5F67241-FF37-49A4-B675-AD7BD0B0C636}" presName="Name0" presStyleCnt="0">
        <dgm:presLayoutVars>
          <dgm:dir/>
          <dgm:animLvl val="lvl"/>
          <dgm:resizeHandles val="exact"/>
        </dgm:presLayoutVars>
      </dgm:prSet>
      <dgm:spPr/>
    </dgm:pt>
    <dgm:pt modelId="{188B6285-C9EB-1140-9314-2F350C1A334D}" type="pres">
      <dgm:prSet presAssocID="{3B02C507-E199-4FD5-90F9-3FB5F514A9CB}" presName="linNode" presStyleCnt="0"/>
      <dgm:spPr/>
    </dgm:pt>
    <dgm:pt modelId="{2B63671A-AFC0-224B-AFDA-7368EFF9C688}" type="pres">
      <dgm:prSet presAssocID="{3B02C507-E199-4FD5-90F9-3FB5F514A9CB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DE37351-3A89-7348-9DA0-19DF83ADA174}" type="pres">
      <dgm:prSet presAssocID="{3B02C507-E199-4FD5-90F9-3FB5F514A9CB}" presName="descendantText" presStyleLbl="alignAccFollowNode1" presStyleIdx="0" presStyleCnt="3">
        <dgm:presLayoutVars>
          <dgm:bulletEnabled val="1"/>
        </dgm:presLayoutVars>
      </dgm:prSet>
      <dgm:spPr/>
    </dgm:pt>
    <dgm:pt modelId="{F22292C1-6E9B-A441-816D-15293197B23B}" type="pres">
      <dgm:prSet presAssocID="{273D65F2-F0A6-4889-9AD4-23936BF5B23A}" presName="sp" presStyleCnt="0"/>
      <dgm:spPr/>
    </dgm:pt>
    <dgm:pt modelId="{E2D57DA7-0173-5148-87B3-D33FB95F8957}" type="pres">
      <dgm:prSet presAssocID="{80A9565C-8585-41C8-99B2-3C744D2F056A}" presName="linNode" presStyleCnt="0"/>
      <dgm:spPr/>
    </dgm:pt>
    <dgm:pt modelId="{5D7FC45B-C335-DF42-A9FB-21A1FB81CF57}" type="pres">
      <dgm:prSet presAssocID="{80A9565C-8585-41C8-99B2-3C744D2F056A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EA3CF699-BDDA-1548-B8B6-133E9070A1B2}" type="pres">
      <dgm:prSet presAssocID="{80A9565C-8585-41C8-99B2-3C744D2F056A}" presName="descendantText" presStyleLbl="alignAccFollowNode1" presStyleIdx="1" presStyleCnt="3">
        <dgm:presLayoutVars>
          <dgm:bulletEnabled val="1"/>
        </dgm:presLayoutVars>
      </dgm:prSet>
      <dgm:spPr/>
    </dgm:pt>
    <dgm:pt modelId="{25BE50DD-C276-C74D-92B4-F906C0FCB5F0}" type="pres">
      <dgm:prSet presAssocID="{CFE745EA-2F3A-45BF-A3A0-B7B7B0287213}" presName="sp" presStyleCnt="0"/>
      <dgm:spPr/>
    </dgm:pt>
    <dgm:pt modelId="{62133461-39EB-6045-86B0-442DA513F0EE}" type="pres">
      <dgm:prSet presAssocID="{75001EAF-AE07-4916-A733-80B0223ABEDF}" presName="linNode" presStyleCnt="0"/>
      <dgm:spPr/>
    </dgm:pt>
    <dgm:pt modelId="{EC1A0AB9-DDFD-4F42-8E63-D465EBAA9160}" type="pres">
      <dgm:prSet presAssocID="{75001EAF-AE07-4916-A733-80B0223ABEDF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050A200E-099E-4B47-9180-9108D0689D80}" type="pres">
      <dgm:prSet presAssocID="{75001EAF-AE07-4916-A733-80B0223ABEDF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3685A709-466D-374F-B859-394D5B2ADDC6}" type="presOf" srcId="{E5F67241-FF37-49A4-B675-AD7BD0B0C636}" destId="{DD2E391F-13E3-1940-815C-4EBD4BC0FDC6}" srcOrd="0" destOrd="0" presId="urn:microsoft.com/office/officeart/2005/8/layout/vList5"/>
    <dgm:cxn modelId="{D8964611-3900-4A8F-A2F0-7EF495F38F9F}" srcId="{E5F67241-FF37-49A4-B675-AD7BD0B0C636}" destId="{80A9565C-8585-41C8-99B2-3C744D2F056A}" srcOrd="1" destOrd="0" parTransId="{1FA21FBC-B355-4AE4-BECB-44EEED7B0753}" sibTransId="{CFE745EA-2F3A-45BF-A3A0-B7B7B0287213}"/>
    <dgm:cxn modelId="{5912062B-0AD7-45FB-A2D3-5D85F0DF6C50}" srcId="{80A9565C-8585-41C8-99B2-3C744D2F056A}" destId="{28446B7A-7336-48F0-ADE2-8870B2128CD3}" srcOrd="0" destOrd="0" parTransId="{2069B0D8-8C5B-426F-9E32-B63C17756D59}" sibTransId="{238C9518-B657-4FFC-BE1D-87D5414C71D4}"/>
    <dgm:cxn modelId="{1EBCEA40-E6CF-824B-95BB-B2DA28DC8704}" type="presOf" srcId="{5C92ED60-4C75-49B7-B18B-54F7564A02FB}" destId="{6DE37351-3A89-7348-9DA0-19DF83ADA174}" srcOrd="0" destOrd="0" presId="urn:microsoft.com/office/officeart/2005/8/layout/vList5"/>
    <dgm:cxn modelId="{03669C46-E74E-9B4F-8B74-F5DBBFA4D92C}" type="presOf" srcId="{28446B7A-7336-48F0-ADE2-8870B2128CD3}" destId="{EA3CF699-BDDA-1548-B8B6-133E9070A1B2}" srcOrd="0" destOrd="0" presId="urn:microsoft.com/office/officeart/2005/8/layout/vList5"/>
    <dgm:cxn modelId="{08561B4B-3FFF-430A-AEBF-2879A0D39532}" srcId="{3B02C507-E199-4FD5-90F9-3FB5F514A9CB}" destId="{5C92ED60-4C75-49B7-B18B-54F7564A02FB}" srcOrd="0" destOrd="0" parTransId="{A9B52C29-9EEB-4C6F-862C-1C7881E390BA}" sibTransId="{CB5180CA-B6D6-45EA-B93D-C4A1B4B97A28}"/>
    <dgm:cxn modelId="{00D7584F-9575-4C9C-8193-0B7C02EF8AA5}" srcId="{E5F67241-FF37-49A4-B675-AD7BD0B0C636}" destId="{75001EAF-AE07-4916-A733-80B0223ABEDF}" srcOrd="2" destOrd="0" parTransId="{68F7310D-9011-4B87-8521-6FAFD9680090}" sibTransId="{295235E2-404C-4654-BF0F-7168D7D144AB}"/>
    <dgm:cxn modelId="{0F9DCA5B-DD34-1E44-84F0-A8C56DDB4098}" srcId="{3B02C507-E199-4FD5-90F9-3FB5F514A9CB}" destId="{536FE665-3A03-F34C-83A9-8DCDCEE77D9F}" srcOrd="1" destOrd="0" parTransId="{2C33DD99-009C-1B48-9E67-B982F5BD3E71}" sibTransId="{7B2054D0-077F-6642-B38E-6A8360DE6315}"/>
    <dgm:cxn modelId="{4C763F5C-E7EF-524C-B1BC-118FCDE4367A}" type="presOf" srcId="{3B02C507-E199-4FD5-90F9-3FB5F514A9CB}" destId="{2B63671A-AFC0-224B-AFDA-7368EFF9C688}" srcOrd="0" destOrd="0" presId="urn:microsoft.com/office/officeart/2005/8/layout/vList5"/>
    <dgm:cxn modelId="{EB2E816F-CE67-0048-AA3C-5828C523D5C0}" type="presOf" srcId="{75001EAF-AE07-4916-A733-80B0223ABEDF}" destId="{EC1A0AB9-DDFD-4F42-8E63-D465EBAA9160}" srcOrd="0" destOrd="0" presId="urn:microsoft.com/office/officeart/2005/8/layout/vList5"/>
    <dgm:cxn modelId="{878A3C90-3E01-094D-97E9-7505EEA8D8BD}" type="presOf" srcId="{536FE665-3A03-F34C-83A9-8DCDCEE77D9F}" destId="{6DE37351-3A89-7348-9DA0-19DF83ADA174}" srcOrd="0" destOrd="1" presId="urn:microsoft.com/office/officeart/2005/8/layout/vList5"/>
    <dgm:cxn modelId="{C1FA9AB0-6026-7F43-996E-81F458045185}" type="presOf" srcId="{245B112F-EF76-504A-8DF3-78CB65885C34}" destId="{050A200E-099E-4B47-9180-9108D0689D80}" srcOrd="0" destOrd="1" presId="urn:microsoft.com/office/officeart/2005/8/layout/vList5"/>
    <dgm:cxn modelId="{76EBC6BA-AFC2-A749-8204-B8ADFF204082}" srcId="{75001EAF-AE07-4916-A733-80B0223ABEDF}" destId="{245B112F-EF76-504A-8DF3-78CB65885C34}" srcOrd="1" destOrd="0" parTransId="{D2F09074-F751-5B49-B86F-1BB0FC454AAE}" sibTransId="{A6A41553-3C54-E546-8321-8E9B7998BD07}"/>
    <dgm:cxn modelId="{54C10ABE-9685-554A-942E-58637C9D089D}" type="presOf" srcId="{80A9565C-8585-41C8-99B2-3C744D2F056A}" destId="{5D7FC45B-C335-DF42-A9FB-21A1FB81CF57}" srcOrd="0" destOrd="0" presId="urn:microsoft.com/office/officeart/2005/8/layout/vList5"/>
    <dgm:cxn modelId="{085E1DC5-3FC7-47AE-B5CF-B8493C1A1892}" srcId="{75001EAF-AE07-4916-A733-80B0223ABEDF}" destId="{317269C8-6DD5-4DEF-85FD-38076020B631}" srcOrd="0" destOrd="0" parTransId="{3EBA23CD-DBE7-4737-80CC-61CB7CEB7B7D}" sibTransId="{38D9AB2A-81C0-480D-9A44-748DEE7459E5}"/>
    <dgm:cxn modelId="{8B06CEE0-A9C2-5047-B7F0-DA6C5E8B730D}" srcId="{75001EAF-AE07-4916-A733-80B0223ABEDF}" destId="{2567D49E-BC14-6D4D-B082-3427856208D0}" srcOrd="2" destOrd="0" parTransId="{533CB961-19AA-0140-8F15-DE8A08C04A57}" sibTransId="{28A3361E-F0B8-7043-AFF5-4A44A0A55743}"/>
    <dgm:cxn modelId="{312A5DFB-BC56-4FA7-9E91-D6CD5B364FF1}" srcId="{E5F67241-FF37-49A4-B675-AD7BD0B0C636}" destId="{3B02C507-E199-4FD5-90F9-3FB5F514A9CB}" srcOrd="0" destOrd="0" parTransId="{DE5C3D44-D407-4B8A-9B67-1F4DCE40D236}" sibTransId="{273D65F2-F0A6-4889-9AD4-23936BF5B23A}"/>
    <dgm:cxn modelId="{A6BAB6FD-DCFB-FD4D-A2A6-74265A86575C}" type="presOf" srcId="{317269C8-6DD5-4DEF-85FD-38076020B631}" destId="{050A200E-099E-4B47-9180-9108D0689D80}" srcOrd="0" destOrd="0" presId="urn:microsoft.com/office/officeart/2005/8/layout/vList5"/>
    <dgm:cxn modelId="{85700CFE-5BC5-7D4B-9787-7BB653977180}" type="presOf" srcId="{2567D49E-BC14-6D4D-B082-3427856208D0}" destId="{050A200E-099E-4B47-9180-9108D0689D80}" srcOrd="0" destOrd="2" presId="urn:microsoft.com/office/officeart/2005/8/layout/vList5"/>
    <dgm:cxn modelId="{BE9A5828-AF14-E746-8F1A-48C5111E9DD2}" type="presParOf" srcId="{DD2E391F-13E3-1940-815C-4EBD4BC0FDC6}" destId="{188B6285-C9EB-1140-9314-2F350C1A334D}" srcOrd="0" destOrd="0" presId="urn:microsoft.com/office/officeart/2005/8/layout/vList5"/>
    <dgm:cxn modelId="{F6D83B68-EFF5-D647-A27D-EE85FEF28FE8}" type="presParOf" srcId="{188B6285-C9EB-1140-9314-2F350C1A334D}" destId="{2B63671A-AFC0-224B-AFDA-7368EFF9C688}" srcOrd="0" destOrd="0" presId="urn:microsoft.com/office/officeart/2005/8/layout/vList5"/>
    <dgm:cxn modelId="{667FBFAC-4C9F-4248-8DA5-453997CB50B5}" type="presParOf" srcId="{188B6285-C9EB-1140-9314-2F350C1A334D}" destId="{6DE37351-3A89-7348-9DA0-19DF83ADA174}" srcOrd="1" destOrd="0" presId="urn:microsoft.com/office/officeart/2005/8/layout/vList5"/>
    <dgm:cxn modelId="{E2101228-A2AC-AE46-BD75-F9864DF3B728}" type="presParOf" srcId="{DD2E391F-13E3-1940-815C-4EBD4BC0FDC6}" destId="{F22292C1-6E9B-A441-816D-15293197B23B}" srcOrd="1" destOrd="0" presId="urn:microsoft.com/office/officeart/2005/8/layout/vList5"/>
    <dgm:cxn modelId="{8D77A6BA-B948-474C-A821-E7BBBD0921F2}" type="presParOf" srcId="{DD2E391F-13E3-1940-815C-4EBD4BC0FDC6}" destId="{E2D57DA7-0173-5148-87B3-D33FB95F8957}" srcOrd="2" destOrd="0" presId="urn:microsoft.com/office/officeart/2005/8/layout/vList5"/>
    <dgm:cxn modelId="{5B3122AA-2419-E345-BA63-4F6B6C3BB686}" type="presParOf" srcId="{E2D57DA7-0173-5148-87B3-D33FB95F8957}" destId="{5D7FC45B-C335-DF42-A9FB-21A1FB81CF57}" srcOrd="0" destOrd="0" presId="urn:microsoft.com/office/officeart/2005/8/layout/vList5"/>
    <dgm:cxn modelId="{C34D953A-CD2D-A846-A0A0-B08B7B09E024}" type="presParOf" srcId="{E2D57DA7-0173-5148-87B3-D33FB95F8957}" destId="{EA3CF699-BDDA-1548-B8B6-133E9070A1B2}" srcOrd="1" destOrd="0" presId="urn:microsoft.com/office/officeart/2005/8/layout/vList5"/>
    <dgm:cxn modelId="{D2E23FB5-00EC-BB4F-A99D-55C842D8C58B}" type="presParOf" srcId="{DD2E391F-13E3-1940-815C-4EBD4BC0FDC6}" destId="{25BE50DD-C276-C74D-92B4-F906C0FCB5F0}" srcOrd="3" destOrd="0" presId="urn:microsoft.com/office/officeart/2005/8/layout/vList5"/>
    <dgm:cxn modelId="{69E65618-1CF2-6B4D-8727-24701696C5FC}" type="presParOf" srcId="{DD2E391F-13E3-1940-815C-4EBD4BC0FDC6}" destId="{62133461-39EB-6045-86B0-442DA513F0EE}" srcOrd="4" destOrd="0" presId="urn:microsoft.com/office/officeart/2005/8/layout/vList5"/>
    <dgm:cxn modelId="{7F9CD9E3-77CC-9C4D-8758-43F167C28809}" type="presParOf" srcId="{62133461-39EB-6045-86B0-442DA513F0EE}" destId="{EC1A0AB9-DDFD-4F42-8E63-D465EBAA9160}" srcOrd="0" destOrd="0" presId="urn:microsoft.com/office/officeart/2005/8/layout/vList5"/>
    <dgm:cxn modelId="{1A7F43F1-F466-0B42-B2DC-C34876F47F98}" type="presParOf" srcId="{62133461-39EB-6045-86B0-442DA513F0EE}" destId="{050A200E-099E-4B47-9180-9108D0689D8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F67241-FF37-49A4-B675-AD7BD0B0C6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02C507-E199-4FD5-90F9-3FB5F514A9CB}">
      <dgm:prSet/>
      <dgm:spPr/>
      <dgm:t>
        <a:bodyPr/>
        <a:lstStyle/>
        <a:p>
          <a:r>
            <a:rPr lang="en-US" dirty="0"/>
            <a:t>Resource Access</a:t>
          </a:r>
        </a:p>
      </dgm:t>
    </dgm:pt>
    <dgm:pt modelId="{DE5C3D44-D407-4B8A-9B67-1F4DCE40D236}" type="parTrans" cxnId="{312A5DFB-BC56-4FA7-9E91-D6CD5B364FF1}">
      <dgm:prSet/>
      <dgm:spPr/>
      <dgm:t>
        <a:bodyPr/>
        <a:lstStyle/>
        <a:p>
          <a:endParaRPr lang="en-US"/>
        </a:p>
      </dgm:t>
    </dgm:pt>
    <dgm:pt modelId="{273D65F2-F0A6-4889-9AD4-23936BF5B23A}" type="sibTrans" cxnId="{312A5DFB-BC56-4FA7-9E91-D6CD5B364FF1}">
      <dgm:prSet/>
      <dgm:spPr/>
      <dgm:t>
        <a:bodyPr/>
        <a:lstStyle/>
        <a:p>
          <a:endParaRPr lang="en-US"/>
        </a:p>
      </dgm:t>
    </dgm:pt>
    <dgm:pt modelId="{5C92ED60-4C75-49B7-B18B-54F7564A02FB}">
      <dgm:prSet/>
      <dgm:spPr/>
      <dgm:t>
        <a:bodyPr/>
        <a:lstStyle/>
        <a:p>
          <a:r>
            <a:rPr lang="en-US" dirty="0"/>
            <a:t>Working on JRIA backlog</a:t>
          </a:r>
        </a:p>
      </dgm:t>
    </dgm:pt>
    <dgm:pt modelId="{A9B52C29-9EEB-4C6F-862C-1C7881E390BA}" type="parTrans" cxnId="{08561B4B-3FFF-430A-AEBF-2879A0D39532}">
      <dgm:prSet/>
      <dgm:spPr/>
      <dgm:t>
        <a:bodyPr/>
        <a:lstStyle/>
        <a:p>
          <a:endParaRPr lang="en-US"/>
        </a:p>
      </dgm:t>
    </dgm:pt>
    <dgm:pt modelId="{CB5180CA-B6D6-45EA-B93D-C4A1B4B97A28}" type="sibTrans" cxnId="{08561B4B-3FFF-430A-AEBF-2879A0D39532}">
      <dgm:prSet/>
      <dgm:spPr/>
      <dgm:t>
        <a:bodyPr/>
        <a:lstStyle/>
        <a:p>
          <a:endParaRPr lang="en-US"/>
        </a:p>
      </dgm:t>
    </dgm:pt>
    <dgm:pt modelId="{5F9FADE6-5CFF-534A-926E-0164F929DAE9}">
      <dgm:prSet/>
      <dgm:spPr/>
      <dgm:t>
        <a:bodyPr/>
        <a:lstStyle/>
        <a:p>
          <a:r>
            <a:rPr lang="en-US" dirty="0"/>
            <a:t>Courses Sub group working on identifying and refining JIRAs</a:t>
          </a:r>
        </a:p>
      </dgm:t>
    </dgm:pt>
    <dgm:pt modelId="{9A5D66BB-F8AF-5E49-A72F-46F1DF42EBA5}" type="parTrans" cxnId="{1EEFFAFB-ACF9-E641-9C57-64B2CC730E55}">
      <dgm:prSet/>
      <dgm:spPr/>
      <dgm:t>
        <a:bodyPr/>
        <a:lstStyle/>
        <a:p>
          <a:endParaRPr lang="en-US"/>
        </a:p>
      </dgm:t>
    </dgm:pt>
    <dgm:pt modelId="{445F0B30-3FF6-D54D-AD41-BC6167D55F86}" type="sibTrans" cxnId="{1EEFFAFB-ACF9-E641-9C57-64B2CC730E55}">
      <dgm:prSet/>
      <dgm:spPr/>
      <dgm:t>
        <a:bodyPr/>
        <a:lstStyle/>
        <a:p>
          <a:endParaRPr lang="en-US"/>
        </a:p>
      </dgm:t>
    </dgm:pt>
    <dgm:pt modelId="{472EA6C7-72A5-094B-A66A-54C68E9C5B04}">
      <dgm:prSet/>
      <dgm:spPr/>
      <dgm:t>
        <a:bodyPr/>
        <a:lstStyle/>
        <a:p>
          <a:r>
            <a:rPr lang="en-US" dirty="0"/>
            <a:t>Product Council</a:t>
          </a:r>
        </a:p>
      </dgm:t>
    </dgm:pt>
    <dgm:pt modelId="{9C7F7D34-0815-4E47-AAD7-A7913E5D4AE1}" type="parTrans" cxnId="{F57EDA5D-04E5-054D-9BAA-CB3F62173A45}">
      <dgm:prSet/>
      <dgm:spPr/>
      <dgm:t>
        <a:bodyPr/>
        <a:lstStyle/>
        <a:p>
          <a:endParaRPr lang="en-US"/>
        </a:p>
      </dgm:t>
    </dgm:pt>
    <dgm:pt modelId="{C0D81D85-AD87-9E4E-A3CF-CD0C2B453B09}" type="sibTrans" cxnId="{F57EDA5D-04E5-054D-9BAA-CB3F62173A45}">
      <dgm:prSet/>
      <dgm:spPr/>
      <dgm:t>
        <a:bodyPr/>
        <a:lstStyle/>
        <a:p>
          <a:endParaRPr lang="en-US"/>
        </a:p>
      </dgm:t>
    </dgm:pt>
    <dgm:pt modelId="{A802876D-640C-B64D-8D06-50AF5A1E9F1F}">
      <dgm:prSet/>
      <dgm:spPr/>
      <dgm:t>
        <a:bodyPr/>
        <a:lstStyle/>
        <a:p>
          <a:r>
            <a:rPr lang="en-US" dirty="0"/>
            <a:t>Working with SIGs to collect priorities</a:t>
          </a:r>
        </a:p>
      </dgm:t>
    </dgm:pt>
    <dgm:pt modelId="{DA3F0614-4276-7948-9DD9-03BBE7E7D5E9}" type="parTrans" cxnId="{37825AD5-17D2-594D-9BD8-CEEAF32254F6}">
      <dgm:prSet/>
      <dgm:spPr/>
      <dgm:t>
        <a:bodyPr/>
        <a:lstStyle/>
        <a:p>
          <a:endParaRPr lang="en-US"/>
        </a:p>
      </dgm:t>
    </dgm:pt>
    <dgm:pt modelId="{4CDDA965-3D2D-E343-BB2E-ECB2B002B397}" type="sibTrans" cxnId="{37825AD5-17D2-594D-9BD8-CEEAF32254F6}">
      <dgm:prSet/>
      <dgm:spPr/>
      <dgm:t>
        <a:bodyPr/>
        <a:lstStyle/>
        <a:p>
          <a:endParaRPr lang="en-US"/>
        </a:p>
      </dgm:t>
    </dgm:pt>
    <dgm:pt modelId="{DD2E391F-13E3-1940-815C-4EBD4BC0FDC6}" type="pres">
      <dgm:prSet presAssocID="{E5F67241-FF37-49A4-B675-AD7BD0B0C636}" presName="Name0" presStyleCnt="0">
        <dgm:presLayoutVars>
          <dgm:dir/>
          <dgm:animLvl val="lvl"/>
          <dgm:resizeHandles val="exact"/>
        </dgm:presLayoutVars>
      </dgm:prSet>
      <dgm:spPr/>
    </dgm:pt>
    <dgm:pt modelId="{188B6285-C9EB-1140-9314-2F350C1A334D}" type="pres">
      <dgm:prSet presAssocID="{3B02C507-E199-4FD5-90F9-3FB5F514A9CB}" presName="linNode" presStyleCnt="0"/>
      <dgm:spPr/>
    </dgm:pt>
    <dgm:pt modelId="{2B63671A-AFC0-224B-AFDA-7368EFF9C688}" type="pres">
      <dgm:prSet presAssocID="{3B02C507-E199-4FD5-90F9-3FB5F514A9CB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6DE37351-3A89-7348-9DA0-19DF83ADA174}" type="pres">
      <dgm:prSet presAssocID="{3B02C507-E199-4FD5-90F9-3FB5F514A9CB}" presName="descendantText" presStyleLbl="alignAccFollowNode1" presStyleIdx="0" presStyleCnt="2">
        <dgm:presLayoutVars>
          <dgm:bulletEnabled val="1"/>
        </dgm:presLayoutVars>
      </dgm:prSet>
      <dgm:spPr/>
    </dgm:pt>
    <dgm:pt modelId="{C975E644-7C1D-DF4E-850D-17B32D4E1F3D}" type="pres">
      <dgm:prSet presAssocID="{273D65F2-F0A6-4889-9AD4-23936BF5B23A}" presName="sp" presStyleCnt="0"/>
      <dgm:spPr/>
    </dgm:pt>
    <dgm:pt modelId="{37210410-0CF8-3443-A684-1B9BA5F9E2AF}" type="pres">
      <dgm:prSet presAssocID="{472EA6C7-72A5-094B-A66A-54C68E9C5B04}" presName="linNode" presStyleCnt="0"/>
      <dgm:spPr/>
    </dgm:pt>
    <dgm:pt modelId="{B189D6BC-FD39-AB45-8484-813B86F71247}" type="pres">
      <dgm:prSet presAssocID="{472EA6C7-72A5-094B-A66A-54C68E9C5B04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7704BA53-FEC6-3F4D-BCC4-AE09E9982442}" type="pres">
      <dgm:prSet presAssocID="{472EA6C7-72A5-094B-A66A-54C68E9C5B04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3685A709-466D-374F-B859-394D5B2ADDC6}" type="presOf" srcId="{E5F67241-FF37-49A4-B675-AD7BD0B0C636}" destId="{DD2E391F-13E3-1940-815C-4EBD4BC0FDC6}" srcOrd="0" destOrd="0" presId="urn:microsoft.com/office/officeart/2005/8/layout/vList5"/>
    <dgm:cxn modelId="{DF60C91F-4F81-5D40-A065-21797CB3F22B}" type="presOf" srcId="{5F9FADE6-5CFF-534A-926E-0164F929DAE9}" destId="{6DE37351-3A89-7348-9DA0-19DF83ADA174}" srcOrd="0" destOrd="1" presId="urn:microsoft.com/office/officeart/2005/8/layout/vList5"/>
    <dgm:cxn modelId="{077FE434-8C48-3643-8269-29A95A36BB34}" type="presOf" srcId="{A802876D-640C-B64D-8D06-50AF5A1E9F1F}" destId="{7704BA53-FEC6-3F4D-BCC4-AE09E9982442}" srcOrd="0" destOrd="0" presId="urn:microsoft.com/office/officeart/2005/8/layout/vList5"/>
    <dgm:cxn modelId="{1EBCEA40-E6CF-824B-95BB-B2DA28DC8704}" type="presOf" srcId="{5C92ED60-4C75-49B7-B18B-54F7564A02FB}" destId="{6DE37351-3A89-7348-9DA0-19DF83ADA174}" srcOrd="0" destOrd="0" presId="urn:microsoft.com/office/officeart/2005/8/layout/vList5"/>
    <dgm:cxn modelId="{08561B4B-3FFF-430A-AEBF-2879A0D39532}" srcId="{3B02C507-E199-4FD5-90F9-3FB5F514A9CB}" destId="{5C92ED60-4C75-49B7-B18B-54F7564A02FB}" srcOrd="0" destOrd="0" parTransId="{A9B52C29-9EEB-4C6F-862C-1C7881E390BA}" sibTransId="{CB5180CA-B6D6-45EA-B93D-C4A1B4B97A28}"/>
    <dgm:cxn modelId="{4C763F5C-E7EF-524C-B1BC-118FCDE4367A}" type="presOf" srcId="{3B02C507-E199-4FD5-90F9-3FB5F514A9CB}" destId="{2B63671A-AFC0-224B-AFDA-7368EFF9C688}" srcOrd="0" destOrd="0" presId="urn:microsoft.com/office/officeart/2005/8/layout/vList5"/>
    <dgm:cxn modelId="{F57EDA5D-04E5-054D-9BAA-CB3F62173A45}" srcId="{E5F67241-FF37-49A4-B675-AD7BD0B0C636}" destId="{472EA6C7-72A5-094B-A66A-54C68E9C5B04}" srcOrd="1" destOrd="0" parTransId="{9C7F7D34-0815-4E47-AAD7-A7913E5D4AE1}" sibTransId="{C0D81D85-AD87-9E4E-A3CF-CD0C2B453B09}"/>
    <dgm:cxn modelId="{FC615774-F7B3-1543-B41E-B29A71837BCD}" type="presOf" srcId="{472EA6C7-72A5-094B-A66A-54C68E9C5B04}" destId="{B189D6BC-FD39-AB45-8484-813B86F71247}" srcOrd="0" destOrd="0" presId="urn:microsoft.com/office/officeart/2005/8/layout/vList5"/>
    <dgm:cxn modelId="{37825AD5-17D2-594D-9BD8-CEEAF32254F6}" srcId="{472EA6C7-72A5-094B-A66A-54C68E9C5B04}" destId="{A802876D-640C-B64D-8D06-50AF5A1E9F1F}" srcOrd="0" destOrd="0" parTransId="{DA3F0614-4276-7948-9DD9-03BBE7E7D5E9}" sibTransId="{4CDDA965-3D2D-E343-BB2E-ECB2B002B397}"/>
    <dgm:cxn modelId="{312A5DFB-BC56-4FA7-9E91-D6CD5B364FF1}" srcId="{E5F67241-FF37-49A4-B675-AD7BD0B0C636}" destId="{3B02C507-E199-4FD5-90F9-3FB5F514A9CB}" srcOrd="0" destOrd="0" parTransId="{DE5C3D44-D407-4B8A-9B67-1F4DCE40D236}" sibTransId="{273D65F2-F0A6-4889-9AD4-23936BF5B23A}"/>
    <dgm:cxn modelId="{1EEFFAFB-ACF9-E641-9C57-64B2CC730E55}" srcId="{3B02C507-E199-4FD5-90F9-3FB5F514A9CB}" destId="{5F9FADE6-5CFF-534A-926E-0164F929DAE9}" srcOrd="1" destOrd="0" parTransId="{9A5D66BB-F8AF-5E49-A72F-46F1DF42EBA5}" sibTransId="{445F0B30-3FF6-D54D-AD41-BC6167D55F86}"/>
    <dgm:cxn modelId="{BE9A5828-AF14-E746-8F1A-48C5111E9DD2}" type="presParOf" srcId="{DD2E391F-13E3-1940-815C-4EBD4BC0FDC6}" destId="{188B6285-C9EB-1140-9314-2F350C1A334D}" srcOrd="0" destOrd="0" presId="urn:microsoft.com/office/officeart/2005/8/layout/vList5"/>
    <dgm:cxn modelId="{F6D83B68-EFF5-D647-A27D-EE85FEF28FE8}" type="presParOf" srcId="{188B6285-C9EB-1140-9314-2F350C1A334D}" destId="{2B63671A-AFC0-224B-AFDA-7368EFF9C688}" srcOrd="0" destOrd="0" presId="urn:microsoft.com/office/officeart/2005/8/layout/vList5"/>
    <dgm:cxn modelId="{667FBFAC-4C9F-4248-8DA5-453997CB50B5}" type="presParOf" srcId="{188B6285-C9EB-1140-9314-2F350C1A334D}" destId="{6DE37351-3A89-7348-9DA0-19DF83ADA174}" srcOrd="1" destOrd="0" presId="urn:microsoft.com/office/officeart/2005/8/layout/vList5"/>
    <dgm:cxn modelId="{F9E94C34-36AF-4E4C-94A6-B809708292CC}" type="presParOf" srcId="{DD2E391F-13E3-1940-815C-4EBD4BC0FDC6}" destId="{C975E644-7C1D-DF4E-850D-17B32D4E1F3D}" srcOrd="1" destOrd="0" presId="urn:microsoft.com/office/officeart/2005/8/layout/vList5"/>
    <dgm:cxn modelId="{FA9A663D-7C0D-FB40-B471-EC8D631227BA}" type="presParOf" srcId="{DD2E391F-13E3-1940-815C-4EBD4BC0FDC6}" destId="{37210410-0CF8-3443-A684-1B9BA5F9E2AF}" srcOrd="2" destOrd="0" presId="urn:microsoft.com/office/officeart/2005/8/layout/vList5"/>
    <dgm:cxn modelId="{B7111031-2C75-C742-926D-E118133A2F75}" type="presParOf" srcId="{37210410-0CF8-3443-A684-1B9BA5F9E2AF}" destId="{B189D6BC-FD39-AB45-8484-813B86F71247}" srcOrd="0" destOrd="0" presId="urn:microsoft.com/office/officeart/2005/8/layout/vList5"/>
    <dgm:cxn modelId="{E4C9E372-3ED6-CD4C-8C84-1F4B97BA5769}" type="presParOf" srcId="{37210410-0CF8-3443-A684-1B9BA5F9E2AF}" destId="{7704BA53-FEC6-3F4D-BCC4-AE09E998244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095A4C-880A-4C6D-8583-E652EB47029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558EDD1F-FF4B-43A8-A39D-EE4001E38DE3}">
      <dgm:prSet/>
      <dgm:spPr/>
      <dgm:t>
        <a:bodyPr/>
        <a:lstStyle/>
        <a:p>
          <a:pPr>
            <a:defRPr cap="all"/>
          </a:pPr>
          <a:r>
            <a:rPr lang="en-US"/>
            <a:t>Questions / Concerns</a:t>
          </a:r>
        </a:p>
      </dgm:t>
    </dgm:pt>
    <dgm:pt modelId="{5299568E-D151-4F8D-9B27-550AB069CF5C}" type="parTrans" cxnId="{B778FEF3-52A9-4D0C-A2B6-0CA05D8771D6}">
      <dgm:prSet/>
      <dgm:spPr/>
      <dgm:t>
        <a:bodyPr/>
        <a:lstStyle/>
        <a:p>
          <a:endParaRPr lang="en-US"/>
        </a:p>
      </dgm:t>
    </dgm:pt>
    <dgm:pt modelId="{589B013E-A50D-48CE-9593-0E5B80D49E87}" type="sibTrans" cxnId="{B778FEF3-52A9-4D0C-A2B6-0CA05D8771D6}">
      <dgm:prSet/>
      <dgm:spPr/>
      <dgm:t>
        <a:bodyPr/>
        <a:lstStyle/>
        <a:p>
          <a:endParaRPr lang="en-US"/>
        </a:p>
      </dgm:t>
    </dgm:pt>
    <dgm:pt modelId="{6667D849-EED0-4EF8-9D46-2512A0F4A433}">
      <dgm:prSet/>
      <dgm:spPr/>
      <dgm:t>
        <a:bodyPr/>
        <a:lstStyle/>
        <a:p>
          <a:pPr>
            <a:defRPr cap="all"/>
          </a:pPr>
          <a:r>
            <a:rPr lang="en-US"/>
            <a:t>Ideas</a:t>
          </a:r>
        </a:p>
      </dgm:t>
    </dgm:pt>
    <dgm:pt modelId="{7AA5730C-FB61-40AB-8F38-4F19123896E3}" type="parTrans" cxnId="{BF600C61-9F10-40A8-A1F1-05DB426E139C}">
      <dgm:prSet/>
      <dgm:spPr/>
      <dgm:t>
        <a:bodyPr/>
        <a:lstStyle/>
        <a:p>
          <a:endParaRPr lang="en-US"/>
        </a:p>
      </dgm:t>
    </dgm:pt>
    <dgm:pt modelId="{8358C58E-8880-45F7-9A9F-78E02ACDE82A}" type="sibTrans" cxnId="{BF600C61-9F10-40A8-A1F1-05DB426E139C}">
      <dgm:prSet/>
      <dgm:spPr/>
      <dgm:t>
        <a:bodyPr/>
        <a:lstStyle/>
        <a:p>
          <a:endParaRPr lang="en-US"/>
        </a:p>
      </dgm:t>
    </dgm:pt>
    <dgm:pt modelId="{405C95AD-E17D-4570-852E-CCBD6B50E549}">
      <dgm:prSet/>
      <dgm:spPr/>
      <dgm:t>
        <a:bodyPr/>
        <a:lstStyle/>
        <a:p>
          <a:pPr>
            <a:defRPr cap="all"/>
          </a:pPr>
          <a:r>
            <a:rPr lang="en-US"/>
            <a:t>Future topics</a:t>
          </a:r>
        </a:p>
      </dgm:t>
    </dgm:pt>
    <dgm:pt modelId="{D95A2661-65D7-4869-94FA-B1F42124A3C0}" type="parTrans" cxnId="{70D4F21F-527F-46ED-BADE-0BF4FABEAA4E}">
      <dgm:prSet/>
      <dgm:spPr/>
      <dgm:t>
        <a:bodyPr/>
        <a:lstStyle/>
        <a:p>
          <a:endParaRPr lang="en-US"/>
        </a:p>
      </dgm:t>
    </dgm:pt>
    <dgm:pt modelId="{863FC307-FB5A-4198-8173-48749360AE01}" type="sibTrans" cxnId="{70D4F21F-527F-46ED-BADE-0BF4FABEAA4E}">
      <dgm:prSet/>
      <dgm:spPr/>
      <dgm:t>
        <a:bodyPr/>
        <a:lstStyle/>
        <a:p>
          <a:endParaRPr lang="en-US"/>
        </a:p>
      </dgm:t>
    </dgm:pt>
    <dgm:pt modelId="{AA5BADE6-6E8E-494D-97F8-2A378D99A8A5}" type="pres">
      <dgm:prSet presAssocID="{0F095A4C-880A-4C6D-8583-E652EB470298}" presName="root" presStyleCnt="0">
        <dgm:presLayoutVars>
          <dgm:dir/>
          <dgm:resizeHandles val="exact"/>
        </dgm:presLayoutVars>
      </dgm:prSet>
      <dgm:spPr/>
    </dgm:pt>
    <dgm:pt modelId="{59661840-338B-455C-88C1-A62E2492CD5C}" type="pres">
      <dgm:prSet presAssocID="{558EDD1F-FF4B-43A8-A39D-EE4001E38DE3}" presName="compNode" presStyleCnt="0"/>
      <dgm:spPr/>
    </dgm:pt>
    <dgm:pt modelId="{F80A7FB2-F4D4-40AC-82CF-4136E9301C21}" type="pres">
      <dgm:prSet presAssocID="{558EDD1F-FF4B-43A8-A39D-EE4001E38DE3}" presName="iconBgRect" presStyleLbl="bgShp" presStyleIdx="0" presStyleCnt="3"/>
      <dgm:spPr/>
    </dgm:pt>
    <dgm:pt modelId="{17D9B3E5-AF0B-4DDA-9AC0-A6B460DBE7DD}" type="pres">
      <dgm:prSet presAssocID="{558EDD1F-FF4B-43A8-A39D-EE4001E38DE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43D0DC8D-DA50-495E-B02A-123B2B89B700}" type="pres">
      <dgm:prSet presAssocID="{558EDD1F-FF4B-43A8-A39D-EE4001E38DE3}" presName="spaceRect" presStyleCnt="0"/>
      <dgm:spPr/>
    </dgm:pt>
    <dgm:pt modelId="{706AA03E-8F7B-4565-9242-90EE2206F863}" type="pres">
      <dgm:prSet presAssocID="{558EDD1F-FF4B-43A8-A39D-EE4001E38DE3}" presName="textRect" presStyleLbl="revTx" presStyleIdx="0" presStyleCnt="3">
        <dgm:presLayoutVars>
          <dgm:chMax val="1"/>
          <dgm:chPref val="1"/>
        </dgm:presLayoutVars>
      </dgm:prSet>
      <dgm:spPr/>
    </dgm:pt>
    <dgm:pt modelId="{37208656-F90D-4B63-BBAC-734BC996B584}" type="pres">
      <dgm:prSet presAssocID="{589B013E-A50D-48CE-9593-0E5B80D49E87}" presName="sibTrans" presStyleCnt="0"/>
      <dgm:spPr/>
    </dgm:pt>
    <dgm:pt modelId="{27D5E4AD-B627-4A99-89EC-78AE17942E7C}" type="pres">
      <dgm:prSet presAssocID="{6667D849-EED0-4EF8-9D46-2512A0F4A433}" presName="compNode" presStyleCnt="0"/>
      <dgm:spPr/>
    </dgm:pt>
    <dgm:pt modelId="{98862277-AC25-493B-ACFD-24417C7D1490}" type="pres">
      <dgm:prSet presAssocID="{6667D849-EED0-4EF8-9D46-2512A0F4A433}" presName="iconBgRect" presStyleLbl="bgShp" presStyleIdx="1" presStyleCnt="3"/>
      <dgm:spPr/>
    </dgm:pt>
    <dgm:pt modelId="{78153545-3B7B-4F74-A114-029E6D7C3CBD}" type="pres">
      <dgm:prSet presAssocID="{6667D849-EED0-4EF8-9D46-2512A0F4A43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047F17F6-ACE7-4EC7-83E7-2473724B5810}" type="pres">
      <dgm:prSet presAssocID="{6667D849-EED0-4EF8-9D46-2512A0F4A433}" presName="spaceRect" presStyleCnt="0"/>
      <dgm:spPr/>
    </dgm:pt>
    <dgm:pt modelId="{D20D38BD-403D-46F3-BE2B-D53D32F1F122}" type="pres">
      <dgm:prSet presAssocID="{6667D849-EED0-4EF8-9D46-2512A0F4A433}" presName="textRect" presStyleLbl="revTx" presStyleIdx="1" presStyleCnt="3">
        <dgm:presLayoutVars>
          <dgm:chMax val="1"/>
          <dgm:chPref val="1"/>
        </dgm:presLayoutVars>
      </dgm:prSet>
      <dgm:spPr/>
    </dgm:pt>
    <dgm:pt modelId="{29AA2693-C978-43A3-ADBC-B903D238EF73}" type="pres">
      <dgm:prSet presAssocID="{8358C58E-8880-45F7-9A9F-78E02ACDE82A}" presName="sibTrans" presStyleCnt="0"/>
      <dgm:spPr/>
    </dgm:pt>
    <dgm:pt modelId="{3B8A2017-A347-4D77-ACAF-D0DBAEEF1C28}" type="pres">
      <dgm:prSet presAssocID="{405C95AD-E17D-4570-852E-CCBD6B50E549}" presName="compNode" presStyleCnt="0"/>
      <dgm:spPr/>
    </dgm:pt>
    <dgm:pt modelId="{EC8F609C-CB2F-4619-B306-D59F258A5A92}" type="pres">
      <dgm:prSet presAssocID="{405C95AD-E17D-4570-852E-CCBD6B50E549}" presName="iconBgRect" presStyleLbl="bgShp" presStyleIdx="2" presStyleCnt="3"/>
      <dgm:spPr/>
    </dgm:pt>
    <dgm:pt modelId="{8FFB216C-9E9C-4056-BA63-7940B9B95FFE}" type="pres">
      <dgm:prSet presAssocID="{405C95AD-E17D-4570-852E-CCBD6B50E54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1A945FF4-EEDC-4B86-8FA5-C5F8A326091A}" type="pres">
      <dgm:prSet presAssocID="{405C95AD-E17D-4570-852E-CCBD6B50E549}" presName="spaceRect" presStyleCnt="0"/>
      <dgm:spPr/>
    </dgm:pt>
    <dgm:pt modelId="{D65AA151-EDA2-4D4C-8C5D-50DBE1E03933}" type="pres">
      <dgm:prSet presAssocID="{405C95AD-E17D-4570-852E-CCBD6B50E549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0D4F21F-527F-46ED-BADE-0BF4FABEAA4E}" srcId="{0F095A4C-880A-4C6D-8583-E652EB470298}" destId="{405C95AD-E17D-4570-852E-CCBD6B50E549}" srcOrd="2" destOrd="0" parTransId="{D95A2661-65D7-4869-94FA-B1F42124A3C0}" sibTransId="{863FC307-FB5A-4198-8173-48749360AE01}"/>
    <dgm:cxn modelId="{BF7EBE2A-CFCE-4E49-91CE-D13C52AF21F3}" type="presOf" srcId="{405C95AD-E17D-4570-852E-CCBD6B50E549}" destId="{D65AA151-EDA2-4D4C-8C5D-50DBE1E03933}" srcOrd="0" destOrd="0" presId="urn:microsoft.com/office/officeart/2018/5/layout/IconCircleLabelList"/>
    <dgm:cxn modelId="{BF600C61-9F10-40A8-A1F1-05DB426E139C}" srcId="{0F095A4C-880A-4C6D-8583-E652EB470298}" destId="{6667D849-EED0-4EF8-9D46-2512A0F4A433}" srcOrd="1" destOrd="0" parTransId="{7AA5730C-FB61-40AB-8F38-4F19123896E3}" sibTransId="{8358C58E-8880-45F7-9A9F-78E02ACDE82A}"/>
    <dgm:cxn modelId="{8D019461-7DBA-412A-9440-17EEE88AFAAC}" type="presOf" srcId="{6667D849-EED0-4EF8-9D46-2512A0F4A433}" destId="{D20D38BD-403D-46F3-BE2B-D53D32F1F122}" srcOrd="0" destOrd="0" presId="urn:microsoft.com/office/officeart/2018/5/layout/IconCircleLabelList"/>
    <dgm:cxn modelId="{92E22778-9A6D-4C73-976E-79022F9606B6}" type="presOf" srcId="{0F095A4C-880A-4C6D-8583-E652EB470298}" destId="{AA5BADE6-6E8E-494D-97F8-2A378D99A8A5}" srcOrd="0" destOrd="0" presId="urn:microsoft.com/office/officeart/2018/5/layout/IconCircleLabelList"/>
    <dgm:cxn modelId="{E5541AB5-15AF-4B6F-9246-CB6E2A1A4396}" type="presOf" srcId="{558EDD1F-FF4B-43A8-A39D-EE4001E38DE3}" destId="{706AA03E-8F7B-4565-9242-90EE2206F863}" srcOrd="0" destOrd="0" presId="urn:microsoft.com/office/officeart/2018/5/layout/IconCircleLabelList"/>
    <dgm:cxn modelId="{B778FEF3-52A9-4D0C-A2B6-0CA05D8771D6}" srcId="{0F095A4C-880A-4C6D-8583-E652EB470298}" destId="{558EDD1F-FF4B-43A8-A39D-EE4001E38DE3}" srcOrd="0" destOrd="0" parTransId="{5299568E-D151-4F8D-9B27-550AB069CF5C}" sibTransId="{589B013E-A50D-48CE-9593-0E5B80D49E87}"/>
    <dgm:cxn modelId="{ADB0E9F4-CAB9-4CEA-B836-6A1918A09C0C}" type="presParOf" srcId="{AA5BADE6-6E8E-494D-97F8-2A378D99A8A5}" destId="{59661840-338B-455C-88C1-A62E2492CD5C}" srcOrd="0" destOrd="0" presId="urn:microsoft.com/office/officeart/2018/5/layout/IconCircleLabelList"/>
    <dgm:cxn modelId="{709D525A-0138-4041-8B7D-E37DF471BF0D}" type="presParOf" srcId="{59661840-338B-455C-88C1-A62E2492CD5C}" destId="{F80A7FB2-F4D4-40AC-82CF-4136E9301C21}" srcOrd="0" destOrd="0" presId="urn:microsoft.com/office/officeart/2018/5/layout/IconCircleLabelList"/>
    <dgm:cxn modelId="{BBA7EE52-BAFE-4978-A48F-FB540C8740C7}" type="presParOf" srcId="{59661840-338B-455C-88C1-A62E2492CD5C}" destId="{17D9B3E5-AF0B-4DDA-9AC0-A6B460DBE7DD}" srcOrd="1" destOrd="0" presId="urn:microsoft.com/office/officeart/2018/5/layout/IconCircleLabelList"/>
    <dgm:cxn modelId="{054FC1EA-7E6C-4D72-8229-7D45C503DC5E}" type="presParOf" srcId="{59661840-338B-455C-88C1-A62E2492CD5C}" destId="{43D0DC8D-DA50-495E-B02A-123B2B89B700}" srcOrd="2" destOrd="0" presId="urn:microsoft.com/office/officeart/2018/5/layout/IconCircleLabelList"/>
    <dgm:cxn modelId="{B4AD6EC4-0AB1-493F-B404-8C11F192EB55}" type="presParOf" srcId="{59661840-338B-455C-88C1-A62E2492CD5C}" destId="{706AA03E-8F7B-4565-9242-90EE2206F863}" srcOrd="3" destOrd="0" presId="urn:microsoft.com/office/officeart/2018/5/layout/IconCircleLabelList"/>
    <dgm:cxn modelId="{7046FA50-94C9-4BB3-A110-46BFB9F33E54}" type="presParOf" srcId="{AA5BADE6-6E8E-494D-97F8-2A378D99A8A5}" destId="{37208656-F90D-4B63-BBAC-734BC996B584}" srcOrd="1" destOrd="0" presId="urn:microsoft.com/office/officeart/2018/5/layout/IconCircleLabelList"/>
    <dgm:cxn modelId="{8864842A-472D-4BFA-A7DC-42DD7AD83DF0}" type="presParOf" srcId="{AA5BADE6-6E8E-494D-97F8-2A378D99A8A5}" destId="{27D5E4AD-B627-4A99-89EC-78AE17942E7C}" srcOrd="2" destOrd="0" presId="urn:microsoft.com/office/officeart/2018/5/layout/IconCircleLabelList"/>
    <dgm:cxn modelId="{0161E414-F6B5-4E57-B21D-87E8E2B2A08C}" type="presParOf" srcId="{27D5E4AD-B627-4A99-89EC-78AE17942E7C}" destId="{98862277-AC25-493B-ACFD-24417C7D1490}" srcOrd="0" destOrd="0" presId="urn:microsoft.com/office/officeart/2018/5/layout/IconCircleLabelList"/>
    <dgm:cxn modelId="{760BC422-6687-4190-9505-2002895F5524}" type="presParOf" srcId="{27D5E4AD-B627-4A99-89EC-78AE17942E7C}" destId="{78153545-3B7B-4F74-A114-029E6D7C3CBD}" srcOrd="1" destOrd="0" presId="urn:microsoft.com/office/officeart/2018/5/layout/IconCircleLabelList"/>
    <dgm:cxn modelId="{6D509594-E899-4990-9736-B11F6C350B7E}" type="presParOf" srcId="{27D5E4AD-B627-4A99-89EC-78AE17942E7C}" destId="{047F17F6-ACE7-4EC7-83E7-2473724B5810}" srcOrd="2" destOrd="0" presId="urn:microsoft.com/office/officeart/2018/5/layout/IconCircleLabelList"/>
    <dgm:cxn modelId="{F09DDB00-51FB-4B07-9253-85309B709133}" type="presParOf" srcId="{27D5E4AD-B627-4A99-89EC-78AE17942E7C}" destId="{D20D38BD-403D-46F3-BE2B-D53D32F1F122}" srcOrd="3" destOrd="0" presId="urn:microsoft.com/office/officeart/2018/5/layout/IconCircleLabelList"/>
    <dgm:cxn modelId="{0FD8CD85-EEED-4CBA-BC71-1C4A22B396BB}" type="presParOf" srcId="{AA5BADE6-6E8E-494D-97F8-2A378D99A8A5}" destId="{29AA2693-C978-43A3-ADBC-B903D238EF73}" srcOrd="3" destOrd="0" presId="urn:microsoft.com/office/officeart/2018/5/layout/IconCircleLabelList"/>
    <dgm:cxn modelId="{882FC660-CF3A-4A5F-AECB-5A5C08CF36F8}" type="presParOf" srcId="{AA5BADE6-6E8E-494D-97F8-2A378D99A8A5}" destId="{3B8A2017-A347-4D77-ACAF-D0DBAEEF1C28}" srcOrd="4" destOrd="0" presId="urn:microsoft.com/office/officeart/2018/5/layout/IconCircleLabelList"/>
    <dgm:cxn modelId="{F4705BF0-5D82-4E28-B86B-E4260A601A36}" type="presParOf" srcId="{3B8A2017-A347-4D77-ACAF-D0DBAEEF1C28}" destId="{EC8F609C-CB2F-4619-B306-D59F258A5A92}" srcOrd="0" destOrd="0" presId="urn:microsoft.com/office/officeart/2018/5/layout/IconCircleLabelList"/>
    <dgm:cxn modelId="{BCC8D58C-4A12-4092-8290-6C0887BC82BB}" type="presParOf" srcId="{3B8A2017-A347-4D77-ACAF-D0DBAEEF1C28}" destId="{8FFB216C-9E9C-4056-BA63-7940B9B95FFE}" srcOrd="1" destOrd="0" presId="urn:microsoft.com/office/officeart/2018/5/layout/IconCircleLabelList"/>
    <dgm:cxn modelId="{9E05CEB6-C152-45AD-8FD4-98AB4AE61CFB}" type="presParOf" srcId="{3B8A2017-A347-4D77-ACAF-D0DBAEEF1C28}" destId="{1A945FF4-EEDC-4B86-8FA5-C5F8A326091A}" srcOrd="2" destOrd="0" presId="urn:microsoft.com/office/officeart/2018/5/layout/IconCircleLabelList"/>
    <dgm:cxn modelId="{6BFD3F3F-AF04-4D5C-9F28-F0486FF17917}" type="presParOf" srcId="{3B8A2017-A347-4D77-ACAF-D0DBAEEF1C28}" destId="{D65AA151-EDA2-4D4C-8C5D-50DBE1E0393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F6DD4-6DDA-8045-9B8F-CDFABBD603CC}">
      <dsp:nvSpPr>
        <dsp:cNvPr id="0" name=""/>
        <dsp:cNvSpPr/>
      </dsp:nvSpPr>
      <dsp:spPr>
        <a:xfrm>
          <a:off x="0" y="1701"/>
          <a:ext cx="689457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A84168-6668-DF40-90FF-ABA78F21EF1B}">
      <dsp:nvSpPr>
        <dsp:cNvPr id="0" name=""/>
        <dsp:cNvSpPr/>
      </dsp:nvSpPr>
      <dsp:spPr>
        <a:xfrm>
          <a:off x="0" y="1701"/>
          <a:ext cx="6894576" cy="1160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Ramsons</a:t>
          </a:r>
          <a:r>
            <a:rPr lang="en-US" sz="1900" kern="1200" dirty="0"/>
            <a:t> 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CSP-1 released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CSP-2 in Progress</a:t>
          </a:r>
        </a:p>
      </dsp:txBody>
      <dsp:txXfrm>
        <a:off x="0" y="1701"/>
        <a:ext cx="6894576" cy="1160153"/>
      </dsp:txXfrm>
    </dsp:sp>
    <dsp:sp modelId="{03795C3E-374B-FD45-8E40-0A518294F5D4}">
      <dsp:nvSpPr>
        <dsp:cNvPr id="0" name=""/>
        <dsp:cNvSpPr/>
      </dsp:nvSpPr>
      <dsp:spPr>
        <a:xfrm>
          <a:off x="0" y="1161855"/>
          <a:ext cx="689457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CD90F-E3A0-5040-9109-604B01097045}">
      <dsp:nvSpPr>
        <dsp:cNvPr id="0" name=""/>
        <dsp:cNvSpPr/>
      </dsp:nvSpPr>
      <dsp:spPr>
        <a:xfrm>
          <a:off x="0" y="1161855"/>
          <a:ext cx="6894576" cy="1160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Sunflower</a:t>
          </a:r>
          <a:r>
            <a:rPr lang="en-US" sz="1900" kern="1200" dirty="0"/>
            <a:t> 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Still in </a:t>
          </a:r>
          <a:r>
            <a:rPr lang="en-US" sz="1900" kern="1200" dirty="0" err="1"/>
            <a:t>Bugfest</a:t>
          </a:r>
          <a:endParaRPr lang="en-US" sz="1900" kern="1200" dirty="0"/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General release has been delayed 2-3 weeks*</a:t>
          </a:r>
        </a:p>
      </dsp:txBody>
      <dsp:txXfrm>
        <a:off x="0" y="1161855"/>
        <a:ext cx="6894576" cy="1160153"/>
      </dsp:txXfrm>
    </dsp:sp>
    <dsp:sp modelId="{A59BDD9A-4B62-A14D-BCF2-2D26F864E84D}">
      <dsp:nvSpPr>
        <dsp:cNvPr id="0" name=""/>
        <dsp:cNvSpPr/>
      </dsp:nvSpPr>
      <dsp:spPr>
        <a:xfrm>
          <a:off x="0" y="2322008"/>
          <a:ext cx="689457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9BD6A-1747-514C-9903-34DDF9D88864}">
      <dsp:nvSpPr>
        <dsp:cNvPr id="0" name=""/>
        <dsp:cNvSpPr/>
      </dsp:nvSpPr>
      <dsp:spPr>
        <a:xfrm>
          <a:off x="0" y="2322008"/>
          <a:ext cx="6894576" cy="1160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Trillium</a:t>
          </a:r>
          <a:br>
            <a:rPr lang="en-US" sz="1900" kern="1200" dirty="0"/>
          </a:br>
          <a:r>
            <a:rPr lang="en-US" sz="1900" kern="1200" dirty="0"/>
            <a:t>In Development</a:t>
          </a:r>
        </a:p>
      </dsp:txBody>
      <dsp:txXfrm>
        <a:off x="0" y="2322008"/>
        <a:ext cx="6894576" cy="11601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DEE4B-37AE-0A46-871D-FD4558244A22}">
      <dsp:nvSpPr>
        <dsp:cNvPr id="0" name=""/>
        <dsp:cNvSpPr/>
      </dsp:nvSpPr>
      <dsp:spPr>
        <a:xfrm>
          <a:off x="0" y="1683"/>
          <a:ext cx="2833324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2089D4-4417-264A-9152-475D151D9782}">
      <dsp:nvSpPr>
        <dsp:cNvPr id="0" name=""/>
        <dsp:cNvSpPr/>
      </dsp:nvSpPr>
      <dsp:spPr>
        <a:xfrm>
          <a:off x="0" y="1683"/>
          <a:ext cx="2833324" cy="114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Ramsons</a:t>
          </a:r>
          <a:r>
            <a:rPr lang="en-US" sz="2500" kern="1200" dirty="0"/>
            <a:t> 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Few Weeks</a:t>
          </a:r>
        </a:p>
      </dsp:txBody>
      <dsp:txXfrm>
        <a:off x="0" y="1683"/>
        <a:ext cx="2833324" cy="1148154"/>
      </dsp:txXfrm>
    </dsp:sp>
    <dsp:sp modelId="{92D912FC-8B20-3A43-BC18-612B5A726E30}">
      <dsp:nvSpPr>
        <dsp:cNvPr id="0" name=""/>
        <dsp:cNvSpPr/>
      </dsp:nvSpPr>
      <dsp:spPr>
        <a:xfrm>
          <a:off x="0" y="1149838"/>
          <a:ext cx="2833324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36E97A-77C2-9241-80F7-81C3B06308E8}">
      <dsp:nvSpPr>
        <dsp:cNvPr id="0" name=""/>
        <dsp:cNvSpPr/>
      </dsp:nvSpPr>
      <dsp:spPr>
        <a:xfrm>
          <a:off x="0" y="1149838"/>
          <a:ext cx="2833324" cy="114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Sunflower</a:t>
          </a:r>
          <a:r>
            <a:rPr lang="en-US" sz="2500" kern="1200" dirty="0"/>
            <a:t> 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Mid-July / Early Aug</a:t>
          </a:r>
        </a:p>
      </dsp:txBody>
      <dsp:txXfrm>
        <a:off x="0" y="1149838"/>
        <a:ext cx="2833324" cy="1148154"/>
      </dsp:txXfrm>
    </dsp:sp>
    <dsp:sp modelId="{1C7C24F7-7EA5-1143-90B6-DD97589CCAA1}">
      <dsp:nvSpPr>
        <dsp:cNvPr id="0" name=""/>
        <dsp:cNvSpPr/>
      </dsp:nvSpPr>
      <dsp:spPr>
        <a:xfrm>
          <a:off x="0" y="2297993"/>
          <a:ext cx="2833324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09BCE7-86B0-F540-AFAA-E3E3236E551C}">
      <dsp:nvSpPr>
        <dsp:cNvPr id="0" name=""/>
        <dsp:cNvSpPr/>
      </dsp:nvSpPr>
      <dsp:spPr>
        <a:xfrm>
          <a:off x="0" y="2297993"/>
          <a:ext cx="2833324" cy="114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Trillium</a:t>
          </a:r>
          <a:br>
            <a:rPr lang="en-US" sz="2500" kern="1200" dirty="0"/>
          </a:br>
          <a:r>
            <a:rPr lang="en-US" sz="2500" kern="1200" dirty="0"/>
            <a:t>December - 2025</a:t>
          </a:r>
        </a:p>
      </dsp:txBody>
      <dsp:txXfrm>
        <a:off x="0" y="2297993"/>
        <a:ext cx="2833324" cy="11481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37351-3A89-7348-9DA0-19DF83ADA174}">
      <dsp:nvSpPr>
        <dsp:cNvPr id="0" name=""/>
        <dsp:cNvSpPr/>
      </dsp:nvSpPr>
      <dsp:spPr>
        <a:xfrm rot="5400000">
          <a:off x="6589693" y="-2661723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Batch fund allocations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Potential data in the Lists app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Potential new reports</a:t>
          </a:r>
        </a:p>
      </dsp:txBody>
      <dsp:txXfrm rot="-5400000">
        <a:off x="3785616" y="197117"/>
        <a:ext cx="6675221" cy="1012303"/>
      </dsp:txXfrm>
    </dsp:sp>
    <dsp:sp modelId="{2B63671A-AFC0-224B-AFDA-7368EFF9C688}">
      <dsp:nvSpPr>
        <dsp:cNvPr id="0" name=""/>
        <dsp:cNvSpPr/>
      </dsp:nvSpPr>
      <dsp:spPr>
        <a:xfrm>
          <a:off x="0" y="2124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Acquisitions</a:t>
          </a:r>
        </a:p>
      </dsp:txBody>
      <dsp:txXfrm>
        <a:off x="68454" y="70578"/>
        <a:ext cx="3648708" cy="1265378"/>
      </dsp:txXfrm>
    </dsp:sp>
    <dsp:sp modelId="{EA3CF699-BDDA-1548-B8B6-133E9070A1B2}">
      <dsp:nvSpPr>
        <dsp:cNvPr id="0" name=""/>
        <dsp:cNvSpPr/>
      </dsp:nvSpPr>
      <dsp:spPr>
        <a:xfrm rot="5400000">
          <a:off x="6589693" y="-1189322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Hiding fields in FOLIO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User permissions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Printing in FOLIO</a:t>
          </a:r>
        </a:p>
      </dsp:txBody>
      <dsp:txXfrm rot="-5400000">
        <a:off x="3785616" y="1669518"/>
        <a:ext cx="6675221" cy="1012303"/>
      </dsp:txXfrm>
    </dsp:sp>
    <dsp:sp modelId="{5D7FC45B-C335-DF42-A9FB-21A1FB81CF57}">
      <dsp:nvSpPr>
        <dsp:cNvPr id="0" name=""/>
        <dsp:cNvSpPr/>
      </dsp:nvSpPr>
      <dsp:spPr>
        <a:xfrm>
          <a:off x="0" y="1474525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App interaction</a:t>
          </a:r>
        </a:p>
      </dsp:txBody>
      <dsp:txXfrm>
        <a:off x="68454" y="1542979"/>
        <a:ext cx="3648708" cy="1265378"/>
      </dsp:txXfrm>
    </dsp:sp>
    <dsp:sp modelId="{050A200E-099E-4B47-9180-9108D0689D80}">
      <dsp:nvSpPr>
        <dsp:cNvPr id="0" name=""/>
        <dsp:cNvSpPr/>
      </dsp:nvSpPr>
      <dsp:spPr>
        <a:xfrm rot="5400000">
          <a:off x="6589693" y="283077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Permissions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Inventory and Self Reading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Overrides in FOLIO</a:t>
          </a:r>
        </a:p>
      </dsp:txBody>
      <dsp:txXfrm rot="-5400000">
        <a:off x="3785616" y="3141918"/>
        <a:ext cx="6675221" cy="1012303"/>
      </dsp:txXfrm>
    </dsp:sp>
    <dsp:sp modelId="{EC1A0AB9-DDFD-4F42-8E63-D465EBAA9160}">
      <dsp:nvSpPr>
        <dsp:cNvPr id="0" name=""/>
        <dsp:cNvSpPr/>
      </dsp:nvSpPr>
      <dsp:spPr>
        <a:xfrm>
          <a:off x="0" y="2946926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Implementers</a:t>
          </a:r>
        </a:p>
      </dsp:txBody>
      <dsp:txXfrm>
        <a:off x="68454" y="3015380"/>
        <a:ext cx="3648708" cy="12653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37351-3A89-7348-9DA0-19DF83ADA174}">
      <dsp:nvSpPr>
        <dsp:cNvPr id="0" name=""/>
        <dsp:cNvSpPr/>
      </dsp:nvSpPr>
      <dsp:spPr>
        <a:xfrm rot="5400000">
          <a:off x="6589693" y="-2661723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New PO – Alvaro Lopez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Work on new instance data element</a:t>
          </a:r>
        </a:p>
      </dsp:txBody>
      <dsp:txXfrm rot="-5400000">
        <a:off x="3785616" y="197117"/>
        <a:ext cx="6675221" cy="1012303"/>
      </dsp:txXfrm>
    </dsp:sp>
    <dsp:sp modelId="{2B63671A-AFC0-224B-AFDA-7368EFF9C688}">
      <dsp:nvSpPr>
        <dsp:cNvPr id="0" name=""/>
        <dsp:cNvSpPr/>
      </dsp:nvSpPr>
      <dsp:spPr>
        <a:xfrm>
          <a:off x="0" y="2124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Linked Data</a:t>
          </a:r>
        </a:p>
      </dsp:txBody>
      <dsp:txXfrm>
        <a:off x="68454" y="70578"/>
        <a:ext cx="3648708" cy="1265378"/>
      </dsp:txXfrm>
    </dsp:sp>
    <dsp:sp modelId="{EA3CF699-BDDA-1548-B8B6-133E9070A1B2}">
      <dsp:nvSpPr>
        <dsp:cNvPr id="0" name=""/>
        <dsp:cNvSpPr/>
      </dsp:nvSpPr>
      <dsp:spPr>
        <a:xfrm rot="5400000">
          <a:off x="6589693" y="-1189323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Starting back up</a:t>
          </a:r>
        </a:p>
      </dsp:txBody>
      <dsp:txXfrm rot="-5400000">
        <a:off x="3785616" y="1669517"/>
        <a:ext cx="6675221" cy="1012303"/>
      </dsp:txXfrm>
    </dsp:sp>
    <dsp:sp modelId="{5D7FC45B-C335-DF42-A9FB-21A1FB81CF57}">
      <dsp:nvSpPr>
        <dsp:cNvPr id="0" name=""/>
        <dsp:cNvSpPr/>
      </dsp:nvSpPr>
      <dsp:spPr>
        <a:xfrm>
          <a:off x="0" y="1474525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Privacy </a:t>
          </a:r>
        </a:p>
      </dsp:txBody>
      <dsp:txXfrm>
        <a:off x="68454" y="1542979"/>
        <a:ext cx="3648708" cy="1265378"/>
      </dsp:txXfrm>
    </dsp:sp>
    <dsp:sp modelId="{050A200E-099E-4B47-9180-9108D0689D80}">
      <dsp:nvSpPr>
        <dsp:cNvPr id="0" name=""/>
        <dsp:cNvSpPr/>
      </dsp:nvSpPr>
      <dsp:spPr>
        <a:xfrm rot="5400000">
          <a:off x="6589693" y="283077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LDP has been accepted under OLF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Preparations for </a:t>
          </a:r>
          <a:r>
            <a:rPr lang="en-US" sz="2000" kern="1200" dirty="0" err="1"/>
            <a:t>MetaDB</a:t>
          </a:r>
          <a:r>
            <a:rPr lang="en-US" sz="2000" kern="1200" dirty="0"/>
            <a:t> 1.4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Reporting app</a:t>
          </a:r>
        </a:p>
      </dsp:txBody>
      <dsp:txXfrm rot="-5400000">
        <a:off x="3785616" y="3141918"/>
        <a:ext cx="6675221" cy="1012303"/>
      </dsp:txXfrm>
    </dsp:sp>
    <dsp:sp modelId="{EC1A0AB9-DDFD-4F42-8E63-D465EBAA9160}">
      <dsp:nvSpPr>
        <dsp:cNvPr id="0" name=""/>
        <dsp:cNvSpPr/>
      </dsp:nvSpPr>
      <dsp:spPr>
        <a:xfrm>
          <a:off x="0" y="2946926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Reporting</a:t>
          </a:r>
        </a:p>
      </dsp:txBody>
      <dsp:txXfrm>
        <a:off x="68454" y="3015380"/>
        <a:ext cx="3648708" cy="12653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37351-3A89-7348-9DA0-19DF83ADA174}">
      <dsp:nvSpPr>
        <dsp:cNvPr id="0" name=""/>
        <dsp:cNvSpPr/>
      </dsp:nvSpPr>
      <dsp:spPr>
        <a:xfrm rot="5400000">
          <a:off x="6614743" y="-2695127"/>
          <a:ext cx="10717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Working on JRIA backlog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Courses Sub group working on identifying and refining JIRAs</a:t>
          </a:r>
        </a:p>
      </dsp:txBody>
      <dsp:txXfrm rot="-5400000">
        <a:off x="3785616" y="186317"/>
        <a:ext cx="6677667" cy="967095"/>
      </dsp:txXfrm>
    </dsp:sp>
    <dsp:sp modelId="{2B63671A-AFC0-224B-AFDA-7368EFF9C688}">
      <dsp:nvSpPr>
        <dsp:cNvPr id="0" name=""/>
        <dsp:cNvSpPr/>
      </dsp:nvSpPr>
      <dsp:spPr>
        <a:xfrm>
          <a:off x="0" y="33"/>
          <a:ext cx="3785616" cy="13396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Resource Access</a:t>
          </a:r>
        </a:p>
      </dsp:txBody>
      <dsp:txXfrm>
        <a:off x="65397" y="65430"/>
        <a:ext cx="3654822" cy="1208868"/>
      </dsp:txXfrm>
    </dsp:sp>
    <dsp:sp modelId="{7704BA53-FEC6-3F4D-BCC4-AE09E9982442}">
      <dsp:nvSpPr>
        <dsp:cNvPr id="0" name=""/>
        <dsp:cNvSpPr/>
      </dsp:nvSpPr>
      <dsp:spPr>
        <a:xfrm rot="5400000">
          <a:off x="6614743" y="-1288481"/>
          <a:ext cx="10717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Working with SIGs to collect priorities</a:t>
          </a:r>
        </a:p>
      </dsp:txBody>
      <dsp:txXfrm rot="-5400000">
        <a:off x="3785616" y="1592963"/>
        <a:ext cx="6677667" cy="967095"/>
      </dsp:txXfrm>
    </dsp:sp>
    <dsp:sp modelId="{B189D6BC-FD39-AB45-8484-813B86F71247}">
      <dsp:nvSpPr>
        <dsp:cNvPr id="0" name=""/>
        <dsp:cNvSpPr/>
      </dsp:nvSpPr>
      <dsp:spPr>
        <a:xfrm>
          <a:off x="0" y="1406679"/>
          <a:ext cx="3785616" cy="13396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Product Council</a:t>
          </a:r>
        </a:p>
      </dsp:txBody>
      <dsp:txXfrm>
        <a:off x="65397" y="1472076"/>
        <a:ext cx="3654822" cy="12088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A7FB2-F4D4-40AC-82CF-4136E9301C21}">
      <dsp:nvSpPr>
        <dsp:cNvPr id="0" name=""/>
        <dsp:cNvSpPr/>
      </dsp:nvSpPr>
      <dsp:spPr>
        <a:xfrm>
          <a:off x="718664" y="453902"/>
          <a:ext cx="1955812" cy="19558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9B3E5-AF0B-4DDA-9AC0-A6B460DBE7DD}">
      <dsp:nvSpPr>
        <dsp:cNvPr id="0" name=""/>
        <dsp:cNvSpPr/>
      </dsp:nvSpPr>
      <dsp:spPr>
        <a:xfrm>
          <a:off x="1135476" y="870715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AA03E-8F7B-4565-9242-90EE2206F863}">
      <dsp:nvSpPr>
        <dsp:cNvPr id="0" name=""/>
        <dsp:cNvSpPr/>
      </dsp:nvSpPr>
      <dsp:spPr>
        <a:xfrm>
          <a:off x="93445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Questions / Concerns</a:t>
          </a:r>
        </a:p>
      </dsp:txBody>
      <dsp:txXfrm>
        <a:off x="93445" y="3018902"/>
        <a:ext cx="3206250" cy="720000"/>
      </dsp:txXfrm>
    </dsp:sp>
    <dsp:sp modelId="{98862277-AC25-493B-ACFD-24417C7D1490}">
      <dsp:nvSpPr>
        <dsp:cNvPr id="0" name=""/>
        <dsp:cNvSpPr/>
      </dsp:nvSpPr>
      <dsp:spPr>
        <a:xfrm>
          <a:off x="4486008" y="453902"/>
          <a:ext cx="1955812" cy="19558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53545-3B7B-4F74-A114-029E6D7C3CBD}">
      <dsp:nvSpPr>
        <dsp:cNvPr id="0" name=""/>
        <dsp:cNvSpPr/>
      </dsp:nvSpPr>
      <dsp:spPr>
        <a:xfrm>
          <a:off x="4902820" y="870715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D38BD-403D-46F3-BE2B-D53D32F1F122}">
      <dsp:nvSpPr>
        <dsp:cNvPr id="0" name=""/>
        <dsp:cNvSpPr/>
      </dsp:nvSpPr>
      <dsp:spPr>
        <a:xfrm>
          <a:off x="3860789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Ideas</a:t>
          </a:r>
        </a:p>
      </dsp:txBody>
      <dsp:txXfrm>
        <a:off x="3860789" y="3018902"/>
        <a:ext cx="3206250" cy="720000"/>
      </dsp:txXfrm>
    </dsp:sp>
    <dsp:sp modelId="{EC8F609C-CB2F-4619-B306-D59F258A5A92}">
      <dsp:nvSpPr>
        <dsp:cNvPr id="0" name=""/>
        <dsp:cNvSpPr/>
      </dsp:nvSpPr>
      <dsp:spPr>
        <a:xfrm>
          <a:off x="8253352" y="453902"/>
          <a:ext cx="1955812" cy="1955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FB216C-9E9C-4056-BA63-7940B9B95FFE}">
      <dsp:nvSpPr>
        <dsp:cNvPr id="0" name=""/>
        <dsp:cNvSpPr/>
      </dsp:nvSpPr>
      <dsp:spPr>
        <a:xfrm>
          <a:off x="8670164" y="870715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AA151-EDA2-4D4C-8C5D-50DBE1E03933}">
      <dsp:nvSpPr>
        <dsp:cNvPr id="0" name=""/>
        <dsp:cNvSpPr/>
      </dsp:nvSpPr>
      <dsp:spPr>
        <a:xfrm>
          <a:off x="7628133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Future topics</a:t>
          </a:r>
        </a:p>
      </dsp:txBody>
      <dsp:txXfrm>
        <a:off x="7628133" y="3018902"/>
        <a:ext cx="320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F74E8-0124-CB46-B9D3-BCCE7D2D7A2F}" type="datetimeFigureOut">
              <a:rPr lang="en-US" smtClean="0"/>
              <a:t>5/2/25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6E0C9-5419-4D4B-B910-AB1A4D4A0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0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6E0C9-5419-4D4B-B910-AB1A4D4A0FE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3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A9514-D05A-B9CC-F79C-CE265ED7E5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C4567-7A3C-8697-E3A7-5C1764A151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D5CC3-9A40-761B-7D42-47E6E2295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711FC-B9ED-AD95-371D-BCF010981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74ACD-1870-B2D3-2AC3-467698606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45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939D0-E7BE-F519-1A88-32E31C2F2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CCB03-785E-330E-79C8-E9E4A6C69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01629-0052-1998-5D8C-EE52F7881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059FF-AB1C-0FA6-3545-F33086D9E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C4D6-AD06-DB4B-B59F-3A9BDB71F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995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502D51-0F21-DFCC-D853-31D4249F74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A3F973-1CB1-31B1-1DE0-632DC06CB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38C0C-3E62-3723-7FE1-A5532E681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75A1B-E29A-6C7E-5077-54EFF8686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B5D82-496D-3694-6E59-927620186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E7DAF-46FF-85E7-F73C-7788C5843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33306-EAEB-5EBF-BC2F-BA671443B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4F351-5042-86FB-381A-4C46634B3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002CB0-2C9E-37AE-E126-9DE07E7C3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ACDC6-6976-F06E-C00C-C64B438B5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14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D36B-4CF8-4A2E-2242-92579BA2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A0F64-C982-D04E-1D2D-F4E852B2F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44FD8-0287-FC3C-B7BD-9D8E71B9F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1197E-C693-2EC1-68DF-9D1AF25C6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E530C-B95C-E13E-85D0-E350F1059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92C5-B486-D95A-1312-918F25E5D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E54CC-2DB3-0486-1EF1-45CE313F4C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09FD41-0C89-E8D5-113B-61C68DD53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9F30E4-96A3-875A-EA99-15094023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CD7EFB-27DD-5C3B-6716-2C7763512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C3968-CB05-6B0D-DB4F-24C28066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78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06E6F-4CDA-630D-BB98-22D18DE6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5D593-BF91-7F7A-A47E-B4B3B990F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FADC7C-A1D8-3BF9-C0CD-18B76D311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B4219E-D448-AB8E-ED39-EA62316F2A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04725A-0816-29C3-56B8-00069D3F6B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ACB2F8-5A65-3A4C-0242-689C63D3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DF394B-7937-71F5-3F55-1F1F667CD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2A93ED-F030-33E2-EA49-FA6308E7D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2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D9E69-C9A3-2F51-DBAD-DE08B15D5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8452CB-F7EA-A585-2BE8-8BF43E5DD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3076D2-D55C-5030-CA2D-FE2FC81F8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02210-CDC1-7B0D-677B-13842539F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53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1D6880-904C-C544-E0BE-9E2F4D08E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466C9A-E775-1C15-A325-B3593852C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8B7A6D-9F0E-EC30-F95D-3FD2F3E2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83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BAE1B-2876-E8BF-AFC7-C61C100D6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39E9C-29A8-4021-5E84-71E27A32C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68523C-C09E-A9B5-7077-6CC2AAAF9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799E5-BA8E-61AD-6A6F-52A807009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E7C090-CD9F-85A2-1EE0-3395391E4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CC117B-F935-C07B-D6BC-A60C4C192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19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72E13-30B4-8FCA-7FE6-BB9CB87FB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D45C6C-7936-B084-BC9A-5F0D4D1BF0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814956-251D-04E5-5DAE-0BC4F84E4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13D0F9-9115-9BC6-55A9-AFEE9DECA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EF8C1-108D-6FDC-76DF-77EA4BA25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9AAEFE-F86F-5EF9-32F8-04316CEA2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3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6ABB6B-32F7-6295-606D-2D09B44DC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EECB7-CE38-CDEC-C8D1-6CACDB33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89394-1A9A-2F57-4E03-5668A2C0DF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1E8081-3EDB-8D45-8C30-181348CF0FA7}" type="datetimeFigureOut">
              <a:rPr lang="en-US" smtClean="0"/>
              <a:t>5/2/25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506B8-3DA8-21AC-CF95-9517092FB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3AE4D-0E07-DBC0-271B-6D29E8C36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3781A4-842D-FE49-ADB3-622905E5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4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8D811C-48E2-DF30-8462-4B3567717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041" y="2767106"/>
            <a:ext cx="2880828" cy="3071906"/>
          </a:xfrm>
        </p:spPr>
        <p:txBody>
          <a:bodyPr anchor="t">
            <a:normAutofit/>
          </a:bodyPr>
          <a:lstStyle/>
          <a:p>
            <a:pPr algn="l"/>
            <a:r>
              <a:rPr lang="en-US" sz="4000" dirty="0">
                <a:solidFill>
                  <a:srgbClr val="FFFFFF"/>
                </a:solidFill>
              </a:rPr>
              <a:t>FOLIO Fridays</a:t>
            </a:r>
          </a:p>
        </p:txBody>
      </p:sp>
      <p:pic>
        <p:nvPicPr>
          <p:cNvPr id="5" name="Picture 4" descr="A logo with orange letters&#10;&#10;AI-generated content may be incorrect.">
            <a:extLst>
              <a:ext uri="{FF2B5EF4-FFF2-40B4-BE49-F238E27FC236}">
                <a16:creationId xmlns:a16="http://schemas.microsoft.com/office/drawing/2014/main" id="{DCBE29C6-BA64-FCBF-244D-3F620C7A4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1423232"/>
            <a:ext cx="7225748" cy="401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2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37C522-9D2C-FEA8-8992-219526E59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Release Statuses</a:t>
            </a:r>
          </a:p>
        </p:txBody>
      </p:sp>
      <p:sp>
        <p:nvSpPr>
          <p:cNvPr id="1037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A logo of flowers on a hexagon&#10;&#10;AI-generated content may be incorrect.">
            <a:extLst>
              <a:ext uri="{FF2B5EF4-FFF2-40B4-BE49-F238E27FC236}">
                <a16:creationId xmlns:a16="http://schemas.microsoft.com/office/drawing/2014/main" id="{A7BA469A-BC6F-B801-168E-4C0FAB3BF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" r="2265" b="-4"/>
          <a:stretch/>
        </p:blipFill>
        <p:spPr bwMode="auto">
          <a:xfrm>
            <a:off x="8346512" y="329183"/>
            <a:ext cx="3048871" cy="342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hexagon with flowers and text&#10;&#10;AI-generated content may be incorrect.">
            <a:extLst>
              <a:ext uri="{FF2B5EF4-FFF2-40B4-BE49-F238E27FC236}">
                <a16:creationId xmlns:a16="http://schemas.microsoft.com/office/drawing/2014/main" id="{6D281224-D75D-3905-391C-286D1D187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6" b="1"/>
          <a:stretch/>
        </p:blipFill>
        <p:spPr bwMode="auto">
          <a:xfrm>
            <a:off x="8894577" y="4079193"/>
            <a:ext cx="1934454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55F238C3-C8D1-2BED-4079-1724BB8E0D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305391"/>
              </p:ext>
            </p:extLst>
          </p:nvPr>
        </p:nvGraphicFramePr>
        <p:xfrm>
          <a:off x="640080" y="2706624"/>
          <a:ext cx="6894576" cy="3483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60337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C522-9D2C-FEA8-8992-219526E59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4" y="741391"/>
            <a:ext cx="2833324" cy="1616203"/>
          </a:xfrm>
        </p:spPr>
        <p:txBody>
          <a:bodyPr anchor="b">
            <a:normAutofit/>
          </a:bodyPr>
          <a:lstStyle/>
          <a:p>
            <a:r>
              <a:rPr lang="en-US" sz="3200" dirty="0"/>
              <a:t>Update Status</a:t>
            </a:r>
          </a:p>
        </p:txBody>
      </p:sp>
      <p:pic>
        <p:nvPicPr>
          <p:cNvPr id="1030" name="Picture 6" descr="A logo of flowers on a hexagon&#10;&#10;AI-generated content may be incorrect.">
            <a:extLst>
              <a:ext uri="{FF2B5EF4-FFF2-40B4-BE49-F238E27FC236}">
                <a16:creationId xmlns:a16="http://schemas.microsoft.com/office/drawing/2014/main" id="{A7BA469A-BC6F-B801-168E-4C0FAB3BF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" r="2265" b="-4"/>
          <a:stretch/>
        </p:blipFill>
        <p:spPr bwMode="auto">
          <a:xfrm>
            <a:off x="4522471" y="1579595"/>
            <a:ext cx="3287840" cy="369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hexagon with flowers and text&#10;&#10;AI-generated content may be incorrect.">
            <a:extLst>
              <a:ext uri="{FF2B5EF4-FFF2-40B4-BE49-F238E27FC236}">
                <a16:creationId xmlns:a16="http://schemas.microsoft.com/office/drawing/2014/main" id="{6D281224-D75D-3905-391C-286D1D187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6" b="1"/>
          <a:stretch/>
        </p:blipFill>
        <p:spPr bwMode="auto">
          <a:xfrm>
            <a:off x="7983780" y="1555007"/>
            <a:ext cx="3331526" cy="374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792AA144-DDFF-C43B-6866-516C9091D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036" name="Rectangle 1035">
              <a:extLst>
                <a:ext uri="{FF2B5EF4-FFF2-40B4-BE49-F238E27FC236}">
                  <a16:creationId xmlns:a16="http://schemas.microsoft.com/office/drawing/2014/main" id="{56557A69-9517-26A8-EF3F-E65057EEC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Rectangle 1036">
              <a:extLst>
                <a:ext uri="{FF2B5EF4-FFF2-40B4-BE49-F238E27FC236}">
                  <a16:creationId xmlns:a16="http://schemas.microsoft.com/office/drawing/2014/main" id="{47C5987E-7AB5-0A21-D727-68B38B342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55F238C3-C8D1-2BED-4079-1724BB8E0D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263582"/>
              </p:ext>
            </p:extLst>
          </p:nvPr>
        </p:nvGraphicFramePr>
        <p:xfrm>
          <a:off x="876694" y="2533476"/>
          <a:ext cx="2833324" cy="3447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846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8C109F-6F72-52D4-886E-54C55A6FFE0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F31723-8670-C608-6928-409BDB4FF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Community Activity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7A5F6AF-5518-24D2-7EED-B47B693A66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34461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36999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B96382-3216-D6A2-E26E-35B47FBF9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C29BC1-548C-FF40-00BF-D6FF70C9F60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7A5FDF1-230D-94C2-A6F6-A53458627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336FC-A409-FF87-F402-F1E628B5C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Community Activity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CCE31CA-8DE0-623E-FDCE-65F1E66921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125632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9769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D84716-26A2-C131-DCB8-ED5686862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49C767E-9B54-7815-566B-4DFA83FEB6B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00AD9DA-640F-D188-879C-4E377156BD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A0D4D1-70D7-A489-5572-770387BE0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Community Activity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5B40F62-0B4F-898A-D6BF-9DD1EAD7DE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212945"/>
              </p:ext>
            </p:extLst>
          </p:nvPr>
        </p:nvGraphicFramePr>
        <p:xfrm>
          <a:off x="838200" y="1825625"/>
          <a:ext cx="10515600" cy="2746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66111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6C394-0E70-EAC2-5199-6934B630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General Discussion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8321AA9-8C17-1A8C-76E8-56A14F20D50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668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142</Words>
  <Application>Microsoft Macintosh PowerPoint</Application>
  <PresentationFormat>Widescreen</PresentationFormat>
  <Paragraphs>49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FOLIO Fridays</vt:lpstr>
      <vt:lpstr>Release Statuses</vt:lpstr>
      <vt:lpstr>Update Status</vt:lpstr>
      <vt:lpstr>Community Activity</vt:lpstr>
      <vt:lpstr>Community Activity</vt:lpstr>
      <vt:lpstr>Community Activity</vt:lpstr>
      <vt:lpstr>General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I. Trutt</dc:creator>
  <cp:lastModifiedBy>Thomas I. Trutt</cp:lastModifiedBy>
  <cp:revision>3</cp:revision>
  <dcterms:created xsi:type="dcterms:W3CDTF">2025-04-24T16:00:35Z</dcterms:created>
  <dcterms:modified xsi:type="dcterms:W3CDTF">2025-05-02T15:31:06Z</dcterms:modified>
</cp:coreProperties>
</file>