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3.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4.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5.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47" r:id="rId1"/>
    <p:sldMasterId id="2147483748" r:id="rId2"/>
    <p:sldMasterId id="2147483749" r:id="rId3"/>
    <p:sldMasterId id="2147483750" r:id="rId4"/>
    <p:sldMasterId id="2147483751" r:id="rId5"/>
    <p:sldMasterId id="2147483752" r:id="rId6"/>
  </p:sldMasterIdLst>
  <p:notesMasterIdLst>
    <p:notesMasterId r:id="rId91"/>
  </p:notesMasterIdLst>
  <p:sldIdLst>
    <p:sldId id="256" r:id="rId7"/>
    <p:sldId id="257" r:id="rId8"/>
    <p:sldId id="258" r:id="rId9"/>
    <p:sldId id="260" r:id="rId10"/>
    <p:sldId id="261" r:id="rId11"/>
    <p:sldId id="262" r:id="rId12"/>
    <p:sldId id="263" r:id="rId13"/>
    <p:sldId id="264" r:id="rId14"/>
    <p:sldId id="265" r:id="rId15"/>
    <p:sldId id="266" r:id="rId16"/>
    <p:sldId id="267" r:id="rId17"/>
    <p:sldId id="268" r:id="rId18"/>
    <p:sldId id="269" r:id="rId19"/>
    <p:sldId id="270"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Lst>
  <p:sldSz cx="12192000" cy="6858000"/>
  <p:notesSz cx="6858000" cy="9144000"/>
  <p:embeddedFontLst>
    <p:embeddedFont>
      <p:font typeface="Consolas" panose="020B0609020204030204" pitchFamily="49" charset="0"/>
      <p:regular r:id="rId92"/>
      <p:bold r:id="rId93"/>
      <p:italic r:id="rId94"/>
      <p:boldItalic r:id="rId95"/>
    </p:embeddedFont>
    <p:embeddedFont>
      <p:font typeface="Gill Sans" panose="020B0604020202020204" charset="0"/>
      <p:regular r:id="rId96"/>
      <p:bold r:id="rId97"/>
    </p:embeddedFont>
    <p:embeddedFont>
      <p:font typeface="Roboto" panose="02000000000000000000" pitchFamily="2" charset="0"/>
      <p:regular r:id="rId98"/>
      <p:bold r:id="rId99"/>
      <p:italic r:id="rId100"/>
      <p:boldItalic r:id="rId10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B59EDE2-E4E7-4693-83D0-E6BCF701361A}">
  <a:tblStyle styleId="{5B59EDE2-E4E7-4693-83D0-E6BCF701361A}" styleName="Table_0">
    <a:wholeTbl>
      <a:tcTxStyle b="off" i="off">
        <a:font>
          <a:latin typeface="Calibri"/>
          <a:ea typeface="Calibri"/>
          <a:cs typeface="Calibri"/>
        </a:font>
        <a:srgbClr val="000000"/>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12700" cap="flat" cmpd="sng">
              <a:solidFill>
                <a:srgbClr val="FFFFFF"/>
              </a:solidFill>
              <a:prstDash val="solid"/>
              <a:round/>
              <a:headEnd type="none" w="sm" len="sm"/>
              <a:tailEnd type="none" w="sm" len="sm"/>
            </a:ln>
          </a:top>
          <a:bottom>
            <a:ln w="127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Calibri"/>
          <a:ea typeface="Calibri"/>
          <a:cs typeface="Calibri"/>
        </a:font>
        <a:srgbClr val="FFFFFF"/>
      </a:tcTxStyle>
      <a:tcStyle>
        <a:tcBdr/>
        <a:fill>
          <a:solidFill>
            <a:srgbClr val="4285F4"/>
          </a:solidFill>
        </a:fill>
      </a:tcStyle>
    </a:lastCol>
    <a:firstCol>
      <a:tcTxStyle b="on" i="off">
        <a:font>
          <a:latin typeface="Calibri"/>
          <a:ea typeface="Calibri"/>
          <a:cs typeface="Calibri"/>
        </a:font>
        <a:srgbClr val="FFFFFF"/>
      </a:tcTxStyle>
      <a:tcStyle>
        <a:tcBdr/>
        <a:fill>
          <a:solidFill>
            <a:srgbClr val="4285F4"/>
          </a:solidFill>
        </a:fill>
      </a:tcStyle>
    </a:firstCol>
    <a:lastRow>
      <a:tcTxStyle b="on" i="off">
        <a:font>
          <a:latin typeface="Calibri"/>
          <a:ea typeface="Calibri"/>
          <a:cs typeface="Calibri"/>
        </a:font>
        <a:srgbClr val="FFFFFF"/>
      </a:tcTxStyle>
      <a:tcStyle>
        <a:tcBdr>
          <a:top>
            <a:ln w="38100" cap="flat" cmpd="sng">
              <a:solidFill>
                <a:srgbClr val="FFFFFF"/>
              </a:solidFill>
              <a:prstDash val="solid"/>
              <a:round/>
              <a:headEnd type="none" w="sm" len="sm"/>
              <a:tailEnd type="none" w="sm" len="sm"/>
            </a:ln>
          </a:top>
        </a:tcBdr>
        <a:fill>
          <a:solidFill>
            <a:srgbClr val="4285F4"/>
          </a:solidFill>
        </a:fill>
      </a:tcStyle>
    </a:lastRow>
    <a:seCell>
      <a:tcTxStyle/>
      <a:tcStyle>
        <a:tcBdr/>
      </a:tcStyle>
    </a:seCell>
    <a:swCell>
      <a:tcTxStyle/>
      <a:tcStyle>
        <a:tcBdr/>
      </a:tcStyle>
    </a:swCell>
    <a:firstRow>
      <a:tcTxStyle b="on" i="off">
        <a:font>
          <a:latin typeface="Calibri"/>
          <a:ea typeface="Calibri"/>
          <a:cs typeface="Calibri"/>
        </a:font>
        <a:srgbClr val="FFFFFF"/>
      </a:tcTxStyle>
      <a:tcStyle>
        <a:tcBdr>
          <a:bottom>
            <a:ln w="38100" cap="flat" cmpd="sng">
              <a:solidFill>
                <a:srgbClr val="FFFFFF"/>
              </a:solidFill>
              <a:prstDash val="solid"/>
              <a:round/>
              <a:headEnd type="none" w="sm" len="sm"/>
              <a:tailEnd type="none" w="sm" len="sm"/>
            </a:ln>
          </a:bottom>
        </a:tcBdr>
        <a:fill>
          <a:solidFill>
            <a:srgbClr val="4285F4"/>
          </a:solidFill>
        </a:fill>
      </a:tcStyle>
    </a:firstRow>
    <a:neCell>
      <a:tcTxStyle/>
      <a:tcStyle>
        <a:tcBdr/>
      </a:tcStyle>
    </a:neCell>
    <a:nwCell>
      <a:tcTxStyle/>
      <a:tcStyle>
        <a:tcBdr/>
      </a:tcStyle>
    </a:nwCell>
  </a:tblStyle>
  <a:tblStyle styleId="{B61AD417-72D4-4F2D-B1AA-001E07EAA0B7}"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slide" Target="slides/slide83.xml"/><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102" Type="http://schemas.openxmlformats.org/officeDocument/2006/relationships/presProps" Target="presProps.xml"/><Relationship Id="rId5" Type="http://schemas.openxmlformats.org/officeDocument/2006/relationships/slideMaster" Target="slideMasters/slideMaster5.xml"/><Relationship Id="rId90" Type="http://schemas.openxmlformats.org/officeDocument/2006/relationships/slide" Target="slides/slide84.xml"/><Relationship Id="rId95" Type="http://schemas.openxmlformats.org/officeDocument/2006/relationships/font" Target="fonts/font4.fntdata"/><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80" Type="http://schemas.openxmlformats.org/officeDocument/2006/relationships/slide" Target="slides/slide74.xml"/><Relationship Id="rId85" Type="http://schemas.openxmlformats.org/officeDocument/2006/relationships/slide" Target="slides/slide79.xml"/><Relationship Id="rId12" Type="http://schemas.openxmlformats.org/officeDocument/2006/relationships/slide" Target="slides/slide6.xml"/><Relationship Id="rId17" Type="http://schemas.openxmlformats.org/officeDocument/2006/relationships/slide" Target="slides/slide11.xml"/><Relationship Id="rId33" Type="http://schemas.openxmlformats.org/officeDocument/2006/relationships/slide" Target="slides/slide27.xml"/><Relationship Id="rId38" Type="http://schemas.openxmlformats.org/officeDocument/2006/relationships/slide" Target="slides/slide32.xml"/><Relationship Id="rId59" Type="http://schemas.openxmlformats.org/officeDocument/2006/relationships/slide" Target="slides/slide53.xml"/><Relationship Id="rId103" Type="http://schemas.openxmlformats.org/officeDocument/2006/relationships/viewProps" Target="viewProp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slide" Target="slides/slide82.xml"/><Relationship Id="rId91" Type="http://schemas.openxmlformats.org/officeDocument/2006/relationships/notesMaster" Target="notesMasters/notesMaster1.xml"/><Relationship Id="rId96"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slide" Target="slides/slide80.xml"/><Relationship Id="rId94" Type="http://schemas.openxmlformats.org/officeDocument/2006/relationships/font" Target="fonts/font3.fntdata"/><Relationship Id="rId99" Type="http://schemas.openxmlformats.org/officeDocument/2006/relationships/font" Target="fonts/font8.fntdata"/><Relationship Id="rId101" Type="http://schemas.openxmlformats.org/officeDocument/2006/relationships/font" Target="fonts/font10.fntdata"/><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font" Target="fonts/font6.fntdata"/><Relationship Id="rId104" Type="http://schemas.openxmlformats.org/officeDocument/2006/relationships/theme" Target="theme/theme1.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font" Target="fonts/font1.fntdata"/><Relationship Id="rId2" Type="http://schemas.openxmlformats.org/officeDocument/2006/relationships/slideMaster" Target="slideMasters/slideMaster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100" Type="http://schemas.openxmlformats.org/officeDocument/2006/relationships/font" Target="fonts/font9.fntdata"/><Relationship Id="rId105" Type="http://schemas.openxmlformats.org/officeDocument/2006/relationships/tableStyles" Target="tableStyle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93" Type="http://schemas.openxmlformats.org/officeDocument/2006/relationships/font" Target="fonts/font2.fntdata"/><Relationship Id="rId98" Type="http://schemas.openxmlformats.org/officeDocument/2006/relationships/font" Target="fonts/font7.fntdata"/><Relationship Id="rId3" Type="http://schemas.openxmlformats.org/officeDocument/2006/relationships/slideMaster" Target="slideMasters/slideMaster3.xml"/><Relationship Id="rId25" Type="http://schemas.openxmlformats.org/officeDocument/2006/relationships/slide" Target="slides/slide19.xml"/><Relationship Id="rId46" Type="http://schemas.openxmlformats.org/officeDocument/2006/relationships/slide" Target="slides/slide40.xml"/><Relationship Id="rId67"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4" name="Google Shape;414;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g303d0b850ae_1_56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3" name="Google Shape;503;g303d0b850ae_1_5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303d0b850ae_1_74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0" name="Google Shape;510;g303d0b850ae_1_7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g2e6619c51a0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17" name="Google Shape;517;g2e6619c51a0_0_1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g28375dbe392_1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24" name="Google Shape;524;g28375dbe392_1_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g2e6619c51a0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30" name="Google Shape;530;g2e6619c51a0_0_1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g2f7737b19d0_1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60" name="Google Shape;560;g2f7737b19d0_1_1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g2f7737b19d0_1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67" name="Google Shape;567;g2f7737b19d0_1_3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
        <p:cNvGrpSpPr/>
        <p:nvPr/>
      </p:nvGrpSpPr>
      <p:grpSpPr>
        <a:xfrm>
          <a:off x="0" y="0"/>
          <a:ext cx="0" cy="0"/>
          <a:chOff x="0" y="0"/>
          <a:chExt cx="0" cy="0"/>
        </a:xfrm>
      </p:grpSpPr>
      <p:sp>
        <p:nvSpPr>
          <p:cNvPr id="571" name="Google Shape;571;g2f80d1c6bdb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72" name="Google Shape;572;g2f80d1c6bdb_1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g2f80d1c6bdb_1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77" name="Google Shape;577;g2f80d1c6bdb_1_5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g2f80d1c6bdb_1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3" name="Google Shape;583;g2f80d1c6bdb_1_6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g37132b077b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3" name="Google Shape;423;g37132b077be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g2f80d1c6bdb_1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9" name="Google Shape;589;g2f80d1c6bdb_1_2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g2f7737b19d0_1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97" name="Google Shape;597;g2f7737b19d0_1_1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Google Shape;604;g2f80d1c6bdb_1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05" name="Google Shape;605;g2f80d1c6bdb_1_5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1"/>
        <p:cNvGrpSpPr/>
        <p:nvPr/>
      </p:nvGrpSpPr>
      <p:grpSpPr>
        <a:xfrm>
          <a:off x="0" y="0"/>
          <a:ext cx="0" cy="0"/>
          <a:chOff x="0" y="0"/>
          <a:chExt cx="0" cy="0"/>
        </a:xfrm>
      </p:grpSpPr>
      <p:sp>
        <p:nvSpPr>
          <p:cNvPr id="612" name="Google Shape;612;g2f80d1c6bdb_1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13" name="Google Shape;613;g2f80d1c6bdb_1_2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0"/>
        <p:cNvGrpSpPr/>
        <p:nvPr/>
      </p:nvGrpSpPr>
      <p:grpSpPr>
        <a:xfrm>
          <a:off x="0" y="0"/>
          <a:ext cx="0" cy="0"/>
          <a:chOff x="0" y="0"/>
          <a:chExt cx="0" cy="0"/>
        </a:xfrm>
      </p:grpSpPr>
      <p:sp>
        <p:nvSpPr>
          <p:cNvPr id="621" name="Google Shape;621;g2f80d1c6bdb_1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22" name="Google Shape;622;g2f80d1c6bdb_1_4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Google Shape;629;g2f80d1c6bdb_1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30" name="Google Shape;630;g2f80d1c6bdb_1_1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4"/>
        <p:cNvGrpSpPr/>
        <p:nvPr/>
      </p:nvGrpSpPr>
      <p:grpSpPr>
        <a:xfrm>
          <a:off x="0" y="0"/>
          <a:ext cx="0" cy="0"/>
          <a:chOff x="0" y="0"/>
          <a:chExt cx="0" cy="0"/>
        </a:xfrm>
      </p:grpSpPr>
      <p:sp>
        <p:nvSpPr>
          <p:cNvPr id="635" name="Google Shape;635;g2f80d1c6bdb_1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36" name="Google Shape;636;g2f80d1c6bdb_1_3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1"/>
        <p:cNvGrpSpPr/>
        <p:nvPr/>
      </p:nvGrpSpPr>
      <p:grpSpPr>
        <a:xfrm>
          <a:off x="0" y="0"/>
          <a:ext cx="0" cy="0"/>
          <a:chOff x="0" y="0"/>
          <a:chExt cx="0" cy="0"/>
        </a:xfrm>
      </p:grpSpPr>
      <p:sp>
        <p:nvSpPr>
          <p:cNvPr id="642" name="Google Shape;642;g2f80d1c6bdb_1_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43" name="Google Shape;643;g2f80d1c6bdb_1_10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7"/>
        <p:cNvGrpSpPr/>
        <p:nvPr/>
      </p:nvGrpSpPr>
      <p:grpSpPr>
        <a:xfrm>
          <a:off x="0" y="0"/>
          <a:ext cx="0" cy="0"/>
          <a:chOff x="0" y="0"/>
          <a:chExt cx="0" cy="0"/>
        </a:xfrm>
      </p:grpSpPr>
      <p:sp>
        <p:nvSpPr>
          <p:cNvPr id="648" name="Google Shape;648;g3026cb272ef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49" name="Google Shape;649;g3026cb272ef_0_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3"/>
        <p:cNvGrpSpPr/>
        <p:nvPr/>
      </p:nvGrpSpPr>
      <p:grpSpPr>
        <a:xfrm>
          <a:off x="0" y="0"/>
          <a:ext cx="0" cy="0"/>
          <a:chOff x="0" y="0"/>
          <a:chExt cx="0" cy="0"/>
        </a:xfrm>
      </p:grpSpPr>
      <p:sp>
        <p:nvSpPr>
          <p:cNvPr id="654" name="Google Shape;654;g2e6619c51a0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55" name="Google Shape;655;g2e6619c51a0_0_4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g2f3311d5262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9" name="Google Shape;429;g2f3311d5262_0_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0"/>
        <p:cNvGrpSpPr/>
        <p:nvPr/>
      </p:nvGrpSpPr>
      <p:grpSpPr>
        <a:xfrm>
          <a:off x="0" y="0"/>
          <a:ext cx="0" cy="0"/>
          <a:chOff x="0" y="0"/>
          <a:chExt cx="0" cy="0"/>
        </a:xfrm>
      </p:grpSpPr>
      <p:sp>
        <p:nvSpPr>
          <p:cNvPr id="661" name="Google Shape;661;g28375dbe392_1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62" name="Google Shape;662;g28375dbe392_1_1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6"/>
        <p:cNvGrpSpPr/>
        <p:nvPr/>
      </p:nvGrpSpPr>
      <p:grpSpPr>
        <a:xfrm>
          <a:off x="0" y="0"/>
          <a:ext cx="0" cy="0"/>
          <a:chOff x="0" y="0"/>
          <a:chExt cx="0" cy="0"/>
        </a:xfrm>
      </p:grpSpPr>
      <p:sp>
        <p:nvSpPr>
          <p:cNvPr id="667" name="Google Shape;667;g28375dbe392_1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68" name="Google Shape;668;g28375dbe392_1_1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2"/>
        <p:cNvGrpSpPr/>
        <p:nvPr/>
      </p:nvGrpSpPr>
      <p:grpSpPr>
        <a:xfrm>
          <a:off x="0" y="0"/>
          <a:ext cx="0" cy="0"/>
          <a:chOff x="0" y="0"/>
          <a:chExt cx="0" cy="0"/>
        </a:xfrm>
      </p:grpSpPr>
      <p:sp>
        <p:nvSpPr>
          <p:cNvPr id="673" name="Google Shape;673;g300684cd07e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74" name="Google Shape;674;g300684cd07e_0_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g300684cd07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80" name="Google Shape;680;g300684cd07e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Google Shape;687;g2e6619c51a0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88" name="Google Shape;688;g2e6619c51a0_0_2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3"/>
        <p:cNvGrpSpPr/>
        <p:nvPr/>
      </p:nvGrpSpPr>
      <p:grpSpPr>
        <a:xfrm>
          <a:off x="0" y="0"/>
          <a:ext cx="0" cy="0"/>
          <a:chOff x="0" y="0"/>
          <a:chExt cx="0" cy="0"/>
        </a:xfrm>
      </p:grpSpPr>
      <p:sp>
        <p:nvSpPr>
          <p:cNvPr id="694" name="Google Shape;694;g2f8432df9b7_1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95" name="Google Shape;695;g2f8432df9b7_1_5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Google Shape;700;g2f8432df9b7_1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01" name="Google Shape;701;g2f8432df9b7_1_6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g2f8432df9b7_1_6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07" name="Google Shape;707;g2f8432df9b7_1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1"/>
        <p:cNvGrpSpPr/>
        <p:nvPr/>
      </p:nvGrpSpPr>
      <p:grpSpPr>
        <a:xfrm>
          <a:off x="0" y="0"/>
          <a:ext cx="0" cy="0"/>
          <a:chOff x="0" y="0"/>
          <a:chExt cx="0" cy="0"/>
        </a:xfrm>
      </p:grpSpPr>
      <p:sp>
        <p:nvSpPr>
          <p:cNvPr id="712" name="Google Shape;712;g2f8432df9b7_1_7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13" name="Google Shape;713;g2f8432df9b7_1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7"/>
        <p:cNvGrpSpPr/>
        <p:nvPr/>
      </p:nvGrpSpPr>
      <p:grpSpPr>
        <a:xfrm>
          <a:off x="0" y="0"/>
          <a:ext cx="0" cy="0"/>
          <a:chOff x="0" y="0"/>
          <a:chExt cx="0" cy="0"/>
        </a:xfrm>
      </p:grpSpPr>
      <p:sp>
        <p:nvSpPr>
          <p:cNvPr id="718" name="Google Shape;718;g2f8432df9b7_1_7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19" name="Google Shape;719;g2f8432df9b7_1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41" name="Google Shape;441;p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3"/>
        <p:cNvGrpSpPr/>
        <p:nvPr/>
      </p:nvGrpSpPr>
      <p:grpSpPr>
        <a:xfrm>
          <a:off x="0" y="0"/>
          <a:ext cx="0" cy="0"/>
          <a:chOff x="0" y="0"/>
          <a:chExt cx="0" cy="0"/>
        </a:xfrm>
      </p:grpSpPr>
      <p:sp>
        <p:nvSpPr>
          <p:cNvPr id="724" name="Google Shape;724;g2f8432df9b7_1_8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25" name="Google Shape;725;g2f8432df9b7_1_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9"/>
        <p:cNvGrpSpPr/>
        <p:nvPr/>
      </p:nvGrpSpPr>
      <p:grpSpPr>
        <a:xfrm>
          <a:off x="0" y="0"/>
          <a:ext cx="0" cy="0"/>
          <a:chOff x="0" y="0"/>
          <a:chExt cx="0" cy="0"/>
        </a:xfrm>
      </p:grpSpPr>
      <p:sp>
        <p:nvSpPr>
          <p:cNvPr id="730" name="Google Shape;730;g2f8432df9b7_1_8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31" name="Google Shape;731;g2f8432df9b7_1_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7"/>
        <p:cNvGrpSpPr/>
        <p:nvPr/>
      </p:nvGrpSpPr>
      <p:grpSpPr>
        <a:xfrm>
          <a:off x="0" y="0"/>
          <a:ext cx="0" cy="0"/>
          <a:chOff x="0" y="0"/>
          <a:chExt cx="0" cy="0"/>
        </a:xfrm>
      </p:grpSpPr>
      <p:sp>
        <p:nvSpPr>
          <p:cNvPr id="748" name="Google Shape;748;g2f8432df9b7_1_10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49" name="Google Shape;749;g2f8432df9b7_1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4"/>
        <p:cNvGrpSpPr/>
        <p:nvPr/>
      </p:nvGrpSpPr>
      <p:grpSpPr>
        <a:xfrm>
          <a:off x="0" y="0"/>
          <a:ext cx="0" cy="0"/>
          <a:chOff x="0" y="0"/>
          <a:chExt cx="0" cy="0"/>
        </a:xfrm>
      </p:grpSpPr>
      <p:sp>
        <p:nvSpPr>
          <p:cNvPr id="765" name="Google Shape;765;g2f8432df9b7_1_1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66" name="Google Shape;766;g2f8432df9b7_1_1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2"/>
        <p:cNvGrpSpPr/>
        <p:nvPr/>
      </p:nvGrpSpPr>
      <p:grpSpPr>
        <a:xfrm>
          <a:off x="0" y="0"/>
          <a:ext cx="0" cy="0"/>
          <a:chOff x="0" y="0"/>
          <a:chExt cx="0" cy="0"/>
        </a:xfrm>
      </p:grpSpPr>
      <p:sp>
        <p:nvSpPr>
          <p:cNvPr id="773" name="Google Shape;773;g2f8432df9b7_1_1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74" name="Google Shape;774;g2f8432df9b7_1_12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8"/>
        <p:cNvGrpSpPr/>
        <p:nvPr/>
      </p:nvGrpSpPr>
      <p:grpSpPr>
        <a:xfrm>
          <a:off x="0" y="0"/>
          <a:ext cx="0" cy="0"/>
          <a:chOff x="0" y="0"/>
          <a:chExt cx="0" cy="0"/>
        </a:xfrm>
      </p:grpSpPr>
      <p:sp>
        <p:nvSpPr>
          <p:cNvPr id="779" name="Google Shape;779;g2f8432df9b7_1_1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80" name="Google Shape;780;g2f8432df9b7_1_1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6"/>
        <p:cNvGrpSpPr/>
        <p:nvPr/>
      </p:nvGrpSpPr>
      <p:grpSpPr>
        <a:xfrm>
          <a:off x="0" y="0"/>
          <a:ext cx="0" cy="0"/>
          <a:chOff x="0" y="0"/>
          <a:chExt cx="0" cy="0"/>
        </a:xfrm>
      </p:grpSpPr>
      <p:sp>
        <p:nvSpPr>
          <p:cNvPr id="787" name="Google Shape;787;g2f8432df9b7_1_1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88" name="Google Shape;788;g2f8432df9b7_1_1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4"/>
        <p:cNvGrpSpPr/>
        <p:nvPr/>
      </p:nvGrpSpPr>
      <p:grpSpPr>
        <a:xfrm>
          <a:off x="0" y="0"/>
          <a:ext cx="0" cy="0"/>
          <a:chOff x="0" y="0"/>
          <a:chExt cx="0" cy="0"/>
        </a:xfrm>
      </p:grpSpPr>
      <p:sp>
        <p:nvSpPr>
          <p:cNvPr id="795" name="Google Shape;795;g2f8432df9b7_1_1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96" name="Google Shape;796;g2f8432df9b7_1_1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2"/>
        <p:cNvGrpSpPr/>
        <p:nvPr/>
      </p:nvGrpSpPr>
      <p:grpSpPr>
        <a:xfrm>
          <a:off x="0" y="0"/>
          <a:ext cx="0" cy="0"/>
          <a:chOff x="0" y="0"/>
          <a:chExt cx="0" cy="0"/>
        </a:xfrm>
      </p:grpSpPr>
      <p:sp>
        <p:nvSpPr>
          <p:cNvPr id="803" name="Google Shape;803;g2f8432df9b7_1_15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04" name="Google Shape;804;g2f8432df9b7_1_1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9"/>
        <p:cNvGrpSpPr/>
        <p:nvPr/>
      </p:nvGrpSpPr>
      <p:grpSpPr>
        <a:xfrm>
          <a:off x="0" y="0"/>
          <a:ext cx="0" cy="0"/>
          <a:chOff x="0" y="0"/>
          <a:chExt cx="0" cy="0"/>
        </a:xfrm>
      </p:grpSpPr>
      <p:sp>
        <p:nvSpPr>
          <p:cNvPr id="810" name="Google Shape;810;g37a5814aed7_0_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11" name="Google Shape;811;g37a5814aed7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g303d0b850ae_1_4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8" name="Google Shape;448;g303d0b850ae_1_4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5"/>
        <p:cNvGrpSpPr/>
        <p:nvPr/>
      </p:nvGrpSpPr>
      <p:grpSpPr>
        <a:xfrm>
          <a:off x="0" y="0"/>
          <a:ext cx="0" cy="0"/>
          <a:chOff x="0" y="0"/>
          <a:chExt cx="0" cy="0"/>
        </a:xfrm>
      </p:grpSpPr>
      <p:sp>
        <p:nvSpPr>
          <p:cNvPr id="816" name="Google Shape;816;g37ec026b41d_2_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17" name="Google Shape;817;g37ec026b41d_2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2"/>
        <p:cNvGrpSpPr/>
        <p:nvPr/>
      </p:nvGrpSpPr>
      <p:grpSpPr>
        <a:xfrm>
          <a:off x="0" y="0"/>
          <a:ext cx="0" cy="0"/>
          <a:chOff x="0" y="0"/>
          <a:chExt cx="0" cy="0"/>
        </a:xfrm>
      </p:grpSpPr>
      <p:sp>
        <p:nvSpPr>
          <p:cNvPr id="823" name="Google Shape;823;g37ec026b41d_2_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4" name="Google Shape;824;g37ec026b41d_2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9"/>
        <p:cNvGrpSpPr/>
        <p:nvPr/>
      </p:nvGrpSpPr>
      <p:grpSpPr>
        <a:xfrm>
          <a:off x="0" y="0"/>
          <a:ext cx="0" cy="0"/>
          <a:chOff x="0" y="0"/>
          <a:chExt cx="0" cy="0"/>
        </a:xfrm>
      </p:grpSpPr>
      <p:sp>
        <p:nvSpPr>
          <p:cNvPr id="830" name="Google Shape;830;g37ec026b41d_2_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31" name="Google Shape;831;g37ec026b41d_2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2"/>
        <p:cNvGrpSpPr/>
        <p:nvPr/>
      </p:nvGrpSpPr>
      <p:grpSpPr>
        <a:xfrm>
          <a:off x="0" y="0"/>
          <a:ext cx="0" cy="0"/>
          <a:chOff x="0" y="0"/>
          <a:chExt cx="0" cy="0"/>
        </a:xfrm>
      </p:grpSpPr>
      <p:sp>
        <p:nvSpPr>
          <p:cNvPr id="843" name="Google Shape;843;g37ec026b41d_2_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44" name="Google Shape;844;g37ec026b41d_2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8"/>
        <p:cNvGrpSpPr/>
        <p:nvPr/>
      </p:nvGrpSpPr>
      <p:grpSpPr>
        <a:xfrm>
          <a:off x="0" y="0"/>
          <a:ext cx="0" cy="0"/>
          <a:chOff x="0" y="0"/>
          <a:chExt cx="0" cy="0"/>
        </a:xfrm>
      </p:grpSpPr>
      <p:sp>
        <p:nvSpPr>
          <p:cNvPr id="849" name="Google Shape;849;g37ec026b41d_2_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50" name="Google Shape;850;g37ec026b41d_2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4"/>
        <p:cNvGrpSpPr/>
        <p:nvPr/>
      </p:nvGrpSpPr>
      <p:grpSpPr>
        <a:xfrm>
          <a:off x="0" y="0"/>
          <a:ext cx="0" cy="0"/>
          <a:chOff x="0" y="0"/>
          <a:chExt cx="0" cy="0"/>
        </a:xfrm>
      </p:grpSpPr>
      <p:sp>
        <p:nvSpPr>
          <p:cNvPr id="855" name="Google Shape;855;g37ec026b41d_2_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56" name="Google Shape;856;g37ec026b41d_2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1"/>
        <p:cNvGrpSpPr/>
        <p:nvPr/>
      </p:nvGrpSpPr>
      <p:grpSpPr>
        <a:xfrm>
          <a:off x="0" y="0"/>
          <a:ext cx="0" cy="0"/>
          <a:chOff x="0" y="0"/>
          <a:chExt cx="0" cy="0"/>
        </a:xfrm>
      </p:grpSpPr>
      <p:sp>
        <p:nvSpPr>
          <p:cNvPr id="862" name="Google Shape;862;g2e6619c51a0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63" name="Google Shape;863;g2e6619c51a0_0_3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
        <p:cNvGrpSpPr/>
        <p:nvPr/>
      </p:nvGrpSpPr>
      <p:grpSpPr>
        <a:xfrm>
          <a:off x="0" y="0"/>
          <a:ext cx="0" cy="0"/>
          <a:chOff x="0" y="0"/>
          <a:chExt cx="0" cy="0"/>
        </a:xfrm>
      </p:grpSpPr>
      <p:sp>
        <p:nvSpPr>
          <p:cNvPr id="869" name="Google Shape;869;g3031b41fe95_0_1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70" name="Google Shape;870;g3031b41fe95_0_14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4"/>
        <p:cNvGrpSpPr/>
        <p:nvPr/>
      </p:nvGrpSpPr>
      <p:grpSpPr>
        <a:xfrm>
          <a:off x="0" y="0"/>
          <a:ext cx="0" cy="0"/>
          <a:chOff x="0" y="0"/>
          <a:chExt cx="0" cy="0"/>
        </a:xfrm>
      </p:grpSpPr>
      <p:sp>
        <p:nvSpPr>
          <p:cNvPr id="875" name="Google Shape;875;g3031b41fe95_0_1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76" name="Google Shape;876;g3031b41fe95_0_15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1"/>
        <p:cNvGrpSpPr/>
        <p:nvPr/>
      </p:nvGrpSpPr>
      <p:grpSpPr>
        <a:xfrm>
          <a:off x="0" y="0"/>
          <a:ext cx="0" cy="0"/>
          <a:chOff x="0" y="0"/>
          <a:chExt cx="0" cy="0"/>
        </a:xfrm>
      </p:grpSpPr>
      <p:sp>
        <p:nvSpPr>
          <p:cNvPr id="882" name="Google Shape;882;g3031b41fe95_0_1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83" name="Google Shape;883;g3031b41fe95_0_16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303d0b850ae_1_45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 name="Google Shape;456;g303d0b850ae_1_4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p:cNvGrpSpPr/>
        <p:nvPr/>
      </p:nvGrpSpPr>
      <p:grpSpPr>
        <a:xfrm>
          <a:off x="0" y="0"/>
          <a:ext cx="0" cy="0"/>
          <a:chOff x="0" y="0"/>
          <a:chExt cx="0" cy="0"/>
        </a:xfrm>
      </p:grpSpPr>
      <p:sp>
        <p:nvSpPr>
          <p:cNvPr id="888" name="Google Shape;888;g37ec026b41d_2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89" name="Google Shape;889;g37ec026b41d_2_5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4"/>
        <p:cNvGrpSpPr/>
        <p:nvPr/>
      </p:nvGrpSpPr>
      <p:grpSpPr>
        <a:xfrm>
          <a:off x="0" y="0"/>
          <a:ext cx="0" cy="0"/>
          <a:chOff x="0" y="0"/>
          <a:chExt cx="0" cy="0"/>
        </a:xfrm>
      </p:grpSpPr>
      <p:sp>
        <p:nvSpPr>
          <p:cNvPr id="895" name="Google Shape;895;g37ec026b41d_2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96" name="Google Shape;896;g37ec026b41d_2_6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1"/>
        <p:cNvGrpSpPr/>
        <p:nvPr/>
      </p:nvGrpSpPr>
      <p:grpSpPr>
        <a:xfrm>
          <a:off x="0" y="0"/>
          <a:ext cx="0" cy="0"/>
          <a:chOff x="0" y="0"/>
          <a:chExt cx="0" cy="0"/>
        </a:xfrm>
      </p:grpSpPr>
      <p:sp>
        <p:nvSpPr>
          <p:cNvPr id="902" name="Google Shape;902;g37fe7e16e1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03" name="Google Shape;903;g37fe7e16e19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8"/>
        <p:cNvGrpSpPr/>
        <p:nvPr/>
      </p:nvGrpSpPr>
      <p:grpSpPr>
        <a:xfrm>
          <a:off x="0" y="0"/>
          <a:ext cx="0" cy="0"/>
          <a:chOff x="0" y="0"/>
          <a:chExt cx="0" cy="0"/>
        </a:xfrm>
      </p:grpSpPr>
      <p:sp>
        <p:nvSpPr>
          <p:cNvPr id="909" name="Google Shape;909;g3816b9ac486_0_1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0" name="Google Shape;910;g3816b9ac486_0_15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4"/>
        <p:cNvGrpSpPr/>
        <p:nvPr/>
      </p:nvGrpSpPr>
      <p:grpSpPr>
        <a:xfrm>
          <a:off x="0" y="0"/>
          <a:ext cx="0" cy="0"/>
          <a:chOff x="0" y="0"/>
          <a:chExt cx="0" cy="0"/>
        </a:xfrm>
      </p:grpSpPr>
      <p:sp>
        <p:nvSpPr>
          <p:cNvPr id="915" name="Google Shape;915;g3816b9ac486_0_1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6" name="Google Shape;916;g3816b9ac486_0_15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0"/>
        <p:cNvGrpSpPr/>
        <p:nvPr/>
      </p:nvGrpSpPr>
      <p:grpSpPr>
        <a:xfrm>
          <a:off x="0" y="0"/>
          <a:ext cx="0" cy="0"/>
          <a:chOff x="0" y="0"/>
          <a:chExt cx="0" cy="0"/>
        </a:xfrm>
      </p:grpSpPr>
      <p:sp>
        <p:nvSpPr>
          <p:cNvPr id="921" name="Google Shape;921;g3816b9ac486_0_1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22" name="Google Shape;922;g3816b9ac486_0_1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6"/>
        <p:cNvGrpSpPr/>
        <p:nvPr/>
      </p:nvGrpSpPr>
      <p:grpSpPr>
        <a:xfrm>
          <a:off x="0" y="0"/>
          <a:ext cx="0" cy="0"/>
          <a:chOff x="0" y="0"/>
          <a:chExt cx="0" cy="0"/>
        </a:xfrm>
      </p:grpSpPr>
      <p:sp>
        <p:nvSpPr>
          <p:cNvPr id="927" name="Google Shape;927;g37fe7e16e19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28" name="Google Shape;928;g37fe7e16e19_0_1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3"/>
        <p:cNvGrpSpPr/>
        <p:nvPr/>
      </p:nvGrpSpPr>
      <p:grpSpPr>
        <a:xfrm>
          <a:off x="0" y="0"/>
          <a:ext cx="0" cy="0"/>
          <a:chOff x="0" y="0"/>
          <a:chExt cx="0" cy="0"/>
        </a:xfrm>
      </p:grpSpPr>
      <p:sp>
        <p:nvSpPr>
          <p:cNvPr id="934" name="Google Shape;934;g3810cd1131c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35" name="Google Shape;935;g3810cd1131c_0_3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0"/>
        <p:cNvGrpSpPr/>
        <p:nvPr/>
      </p:nvGrpSpPr>
      <p:grpSpPr>
        <a:xfrm>
          <a:off x="0" y="0"/>
          <a:ext cx="0" cy="0"/>
          <a:chOff x="0" y="0"/>
          <a:chExt cx="0" cy="0"/>
        </a:xfrm>
      </p:grpSpPr>
      <p:sp>
        <p:nvSpPr>
          <p:cNvPr id="941" name="Google Shape;941;g3810cd1131c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2" name="Google Shape;942;g3810cd1131c_0_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7"/>
        <p:cNvGrpSpPr/>
        <p:nvPr/>
      </p:nvGrpSpPr>
      <p:grpSpPr>
        <a:xfrm>
          <a:off x="0" y="0"/>
          <a:ext cx="0" cy="0"/>
          <a:chOff x="0" y="0"/>
          <a:chExt cx="0" cy="0"/>
        </a:xfrm>
      </p:grpSpPr>
      <p:sp>
        <p:nvSpPr>
          <p:cNvPr id="948" name="Google Shape;948;g3810cd1131c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9" name="Google Shape;949;g3810cd1131c_0_1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g303d0b850ae_1_50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3" name="Google Shape;463;g303d0b850ae_1_5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4"/>
        <p:cNvGrpSpPr/>
        <p:nvPr/>
      </p:nvGrpSpPr>
      <p:grpSpPr>
        <a:xfrm>
          <a:off x="0" y="0"/>
          <a:ext cx="0" cy="0"/>
          <a:chOff x="0" y="0"/>
          <a:chExt cx="0" cy="0"/>
        </a:xfrm>
      </p:grpSpPr>
      <p:sp>
        <p:nvSpPr>
          <p:cNvPr id="955" name="Google Shape;955;g3810cd1131c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56" name="Google Shape;956;g3810cd1131c_0_2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1"/>
        <p:cNvGrpSpPr/>
        <p:nvPr/>
      </p:nvGrpSpPr>
      <p:grpSpPr>
        <a:xfrm>
          <a:off x="0" y="0"/>
          <a:ext cx="0" cy="0"/>
          <a:chOff x="0" y="0"/>
          <a:chExt cx="0" cy="0"/>
        </a:xfrm>
      </p:grpSpPr>
      <p:sp>
        <p:nvSpPr>
          <p:cNvPr id="962" name="Google Shape;962;g3810cd1131c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63" name="Google Shape;963;g3810cd1131c_0_2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7"/>
        <p:cNvGrpSpPr/>
        <p:nvPr/>
      </p:nvGrpSpPr>
      <p:grpSpPr>
        <a:xfrm>
          <a:off x="0" y="0"/>
          <a:ext cx="0" cy="0"/>
          <a:chOff x="0" y="0"/>
          <a:chExt cx="0" cy="0"/>
        </a:xfrm>
      </p:grpSpPr>
      <p:sp>
        <p:nvSpPr>
          <p:cNvPr id="968" name="Google Shape;968;g3810cd1131c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69" name="Google Shape;969;g3810cd1131c_0_5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p:cNvGrpSpPr/>
        <p:nvPr/>
      </p:nvGrpSpPr>
      <p:grpSpPr>
        <a:xfrm>
          <a:off x="0" y="0"/>
          <a:ext cx="0" cy="0"/>
          <a:chOff x="0" y="0"/>
          <a:chExt cx="0" cy="0"/>
        </a:xfrm>
      </p:grpSpPr>
      <p:sp>
        <p:nvSpPr>
          <p:cNvPr id="974" name="Google Shape;974;g37fe7e16e19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75" name="Google Shape;975;g37fe7e16e19_0_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0"/>
        <p:cNvGrpSpPr/>
        <p:nvPr/>
      </p:nvGrpSpPr>
      <p:grpSpPr>
        <a:xfrm>
          <a:off x="0" y="0"/>
          <a:ext cx="0" cy="0"/>
          <a:chOff x="0" y="0"/>
          <a:chExt cx="0" cy="0"/>
        </a:xfrm>
      </p:grpSpPr>
      <p:sp>
        <p:nvSpPr>
          <p:cNvPr id="981" name="Google Shape;981;g3816b9ac48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Inconsistent across apps</a:t>
            </a:r>
            <a:endParaRPr/>
          </a:p>
        </p:txBody>
      </p:sp>
      <p:sp>
        <p:nvSpPr>
          <p:cNvPr id="982" name="Google Shape;982;g3816b9ac486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6"/>
        <p:cNvGrpSpPr/>
        <p:nvPr/>
      </p:nvGrpSpPr>
      <p:grpSpPr>
        <a:xfrm>
          <a:off x="0" y="0"/>
          <a:ext cx="0" cy="0"/>
          <a:chOff x="0" y="0"/>
          <a:chExt cx="0" cy="0"/>
        </a:xfrm>
      </p:grpSpPr>
      <p:sp>
        <p:nvSpPr>
          <p:cNvPr id="987" name="Google Shape;987;g3816b9ac486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88" name="Google Shape;988;g3816b9ac486_0_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2"/>
        <p:cNvGrpSpPr/>
        <p:nvPr/>
      </p:nvGrpSpPr>
      <p:grpSpPr>
        <a:xfrm>
          <a:off x="0" y="0"/>
          <a:ext cx="0" cy="0"/>
          <a:chOff x="0" y="0"/>
          <a:chExt cx="0" cy="0"/>
        </a:xfrm>
      </p:grpSpPr>
      <p:sp>
        <p:nvSpPr>
          <p:cNvPr id="993" name="Google Shape;993;g3816b9ac486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Note action and choice of e</a:t>
            </a:r>
            <a:endParaRPr/>
          </a:p>
        </p:txBody>
      </p:sp>
      <p:sp>
        <p:nvSpPr>
          <p:cNvPr id="994" name="Google Shape;994;g3816b9ac486_0_1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9"/>
        <p:cNvGrpSpPr/>
        <p:nvPr/>
      </p:nvGrpSpPr>
      <p:grpSpPr>
        <a:xfrm>
          <a:off x="0" y="0"/>
          <a:ext cx="0" cy="0"/>
          <a:chOff x="0" y="0"/>
          <a:chExt cx="0" cy="0"/>
        </a:xfrm>
      </p:grpSpPr>
      <p:sp>
        <p:nvSpPr>
          <p:cNvPr id="1000" name="Google Shape;1000;g3816b9ac486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Mention fiscal years and expense classes</a:t>
            </a:r>
            <a:endParaRPr/>
          </a:p>
        </p:txBody>
      </p:sp>
      <p:sp>
        <p:nvSpPr>
          <p:cNvPr id="1001" name="Google Shape;1001;g3816b9ac486_0_1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6"/>
        <p:cNvGrpSpPr/>
        <p:nvPr/>
      </p:nvGrpSpPr>
      <p:grpSpPr>
        <a:xfrm>
          <a:off x="0" y="0"/>
          <a:ext cx="0" cy="0"/>
          <a:chOff x="0" y="0"/>
          <a:chExt cx="0" cy="0"/>
        </a:xfrm>
      </p:grpSpPr>
      <p:sp>
        <p:nvSpPr>
          <p:cNvPr id="1007" name="Google Shape;1007;g2e6619c51a0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8" name="Google Shape;1008;g2e6619c51a0_0_5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3"/>
        <p:cNvGrpSpPr/>
        <p:nvPr/>
      </p:nvGrpSpPr>
      <p:grpSpPr>
        <a:xfrm>
          <a:off x="0" y="0"/>
          <a:ext cx="0" cy="0"/>
          <a:chOff x="0" y="0"/>
          <a:chExt cx="0" cy="0"/>
        </a:xfrm>
      </p:grpSpPr>
      <p:sp>
        <p:nvSpPr>
          <p:cNvPr id="1014" name="Google Shape;1014;g3810cd1131c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15" name="Google Shape;1015;g3810cd1131c_0_6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g303d0b850ae_1_5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0" name="Google Shape;470;g303d0b850ae_1_5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0"/>
        <p:cNvGrpSpPr/>
        <p:nvPr/>
      </p:nvGrpSpPr>
      <p:grpSpPr>
        <a:xfrm>
          <a:off x="0" y="0"/>
          <a:ext cx="0" cy="0"/>
          <a:chOff x="0" y="0"/>
          <a:chExt cx="0" cy="0"/>
        </a:xfrm>
      </p:grpSpPr>
      <p:sp>
        <p:nvSpPr>
          <p:cNvPr id="1021" name="Google Shape;1021;g2f8432df9b7_3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22" name="Google Shape;1022;g2f8432df9b7_3_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6"/>
        <p:cNvGrpSpPr/>
        <p:nvPr/>
      </p:nvGrpSpPr>
      <p:grpSpPr>
        <a:xfrm>
          <a:off x="0" y="0"/>
          <a:ext cx="0" cy="0"/>
          <a:chOff x="0" y="0"/>
          <a:chExt cx="0" cy="0"/>
        </a:xfrm>
      </p:grpSpPr>
      <p:sp>
        <p:nvSpPr>
          <p:cNvPr id="1027" name="Google Shape;1027;g37ec026b41d_2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28" name="Google Shape;1028;g37ec026b41d_2_6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2"/>
        <p:cNvGrpSpPr/>
        <p:nvPr/>
      </p:nvGrpSpPr>
      <p:grpSpPr>
        <a:xfrm>
          <a:off x="0" y="0"/>
          <a:ext cx="0" cy="0"/>
          <a:chOff x="0" y="0"/>
          <a:chExt cx="0" cy="0"/>
        </a:xfrm>
      </p:grpSpPr>
      <p:sp>
        <p:nvSpPr>
          <p:cNvPr id="1033" name="Google Shape;1033;g37ec026b41d_2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34" name="Google Shape;1034;g37ec026b41d_2_7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0"/>
        <p:cNvGrpSpPr/>
        <p:nvPr/>
      </p:nvGrpSpPr>
      <p:grpSpPr>
        <a:xfrm>
          <a:off x="0" y="0"/>
          <a:ext cx="0" cy="0"/>
          <a:chOff x="0" y="0"/>
          <a:chExt cx="0" cy="0"/>
        </a:xfrm>
      </p:grpSpPr>
      <p:sp>
        <p:nvSpPr>
          <p:cNvPr id="1041" name="Google Shape;1041;g2f8432df9b7_3_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42" name="Google Shape;1042;g2f8432df9b7_3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6"/>
        <p:cNvGrpSpPr/>
        <p:nvPr/>
      </p:nvGrpSpPr>
      <p:grpSpPr>
        <a:xfrm>
          <a:off x="0" y="0"/>
          <a:ext cx="0" cy="0"/>
          <a:chOff x="0" y="0"/>
          <a:chExt cx="0" cy="0"/>
        </a:xfrm>
      </p:grpSpPr>
      <p:sp>
        <p:nvSpPr>
          <p:cNvPr id="1047" name="Google Shape;1047;g274453360e8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48" name="Google Shape;1048;g274453360e8_0_5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g303d0b850ae_1_55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6" name="Google Shape;496;g303d0b850ae_1_5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2_Title Slide for Product">
  <p:cSld name="2_Title Slide for Product">
    <p:spTree>
      <p:nvGrpSpPr>
        <p:cNvPr id="1" name="Shape 13"/>
        <p:cNvGrpSpPr/>
        <p:nvPr/>
      </p:nvGrpSpPr>
      <p:grpSpPr>
        <a:xfrm>
          <a:off x="0" y="0"/>
          <a:ext cx="0" cy="0"/>
          <a:chOff x="0" y="0"/>
          <a:chExt cx="0" cy="0"/>
        </a:xfrm>
      </p:grpSpPr>
      <p:sp>
        <p:nvSpPr>
          <p:cNvPr id="14" name="Google Shape;14;p2"/>
          <p:cNvSpPr txBox="1">
            <a:spLocks noGrp="1"/>
          </p:cNvSpPr>
          <p:nvPr>
            <p:ph type="ctrTitle"/>
          </p:nvPr>
        </p:nvSpPr>
        <p:spPr>
          <a:xfrm>
            <a:off x="914400" y="4193633"/>
            <a:ext cx="10363200" cy="756005"/>
          </a:xfrm>
          <a:prstGeom prst="rect">
            <a:avLst/>
          </a:prstGeom>
          <a:noFill/>
          <a:ln>
            <a:noFill/>
          </a:ln>
        </p:spPr>
        <p:txBody>
          <a:bodyPr spcFirstLastPara="1" wrap="square" lIns="91425" tIns="45700" rIns="91425" bIns="45700" anchor="t" anchorCtr="0">
            <a:noAutofit/>
          </a:bodyPr>
          <a:lstStyle>
            <a:lvl1pPr lvl="0" algn="ctr">
              <a:lnSpc>
                <a:spcPct val="110000"/>
              </a:lnSpc>
              <a:spcBef>
                <a:spcPts val="0"/>
              </a:spcBef>
              <a:spcAft>
                <a:spcPts val="0"/>
              </a:spcAft>
              <a:buClr>
                <a:schemeClr val="lt1"/>
              </a:buClr>
              <a:buSzPts val="2000"/>
              <a:buFont typeface="Arial"/>
              <a:buNone/>
              <a:defRPr sz="2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 name="Google Shape;15;p2"/>
          <p:cNvSpPr txBox="1">
            <a:spLocks noGrp="1"/>
          </p:cNvSpPr>
          <p:nvPr>
            <p:ph type="body" idx="1"/>
          </p:nvPr>
        </p:nvSpPr>
        <p:spPr>
          <a:xfrm>
            <a:off x="914400" y="2633583"/>
            <a:ext cx="10363200" cy="1125537"/>
          </a:xfrm>
          <a:prstGeom prst="rect">
            <a:avLst/>
          </a:prstGeom>
          <a:noFill/>
          <a:ln>
            <a:noFill/>
          </a:ln>
        </p:spPr>
        <p:txBody>
          <a:bodyPr spcFirstLastPara="1" wrap="square" lIns="91425" tIns="45700" rIns="91425" bIns="45700" anchor="ctr" anchorCtr="0">
            <a:noAutofit/>
          </a:bodyPr>
          <a:lstStyle>
            <a:lvl1pPr marL="457200" lvl="0" indent="-228600" algn="ctr">
              <a:lnSpc>
                <a:spcPct val="110000"/>
              </a:lnSpc>
              <a:spcBef>
                <a:spcPts val="0"/>
              </a:spcBef>
              <a:spcAft>
                <a:spcPts val="0"/>
              </a:spcAft>
              <a:buClr>
                <a:schemeClr val="lt1"/>
              </a:buClr>
              <a:buSzPts val="4000"/>
              <a:buNone/>
              <a:defRPr sz="4000" b="0">
                <a:solidFill>
                  <a:schemeClr val="lt1"/>
                </a:solidFill>
                <a:latin typeface="Arial"/>
                <a:ea typeface="Arial"/>
                <a:cs typeface="Arial"/>
                <a:sym typeface="Arial"/>
              </a:defRPr>
            </a:lvl1pPr>
            <a:lvl2pPr marL="914400" lvl="1" indent="-228600" algn="ctr">
              <a:lnSpc>
                <a:spcPct val="110000"/>
              </a:lnSpc>
              <a:spcBef>
                <a:spcPts val="0"/>
              </a:spcBef>
              <a:spcAft>
                <a:spcPts val="0"/>
              </a:spcAft>
              <a:buClr>
                <a:schemeClr val="dk2"/>
              </a:buClr>
              <a:buSzPts val="3600"/>
              <a:buNone/>
              <a:defRPr sz="3600" b="0">
                <a:solidFill>
                  <a:schemeClr val="dk2"/>
                </a:solidFill>
                <a:latin typeface="Arial"/>
                <a:ea typeface="Arial"/>
                <a:cs typeface="Arial"/>
                <a:sym typeface="Arial"/>
              </a:defRPr>
            </a:lvl2pPr>
            <a:lvl3pPr marL="1371600" lvl="2" indent="-228600" algn="ctr">
              <a:lnSpc>
                <a:spcPct val="110000"/>
              </a:lnSpc>
              <a:spcBef>
                <a:spcPts val="0"/>
              </a:spcBef>
              <a:spcAft>
                <a:spcPts val="0"/>
              </a:spcAft>
              <a:buClr>
                <a:schemeClr val="dk2"/>
              </a:buClr>
              <a:buSzPts val="3600"/>
              <a:buNone/>
              <a:defRPr sz="3600" b="0">
                <a:solidFill>
                  <a:schemeClr val="dk2"/>
                </a:solidFill>
                <a:latin typeface="Arial"/>
                <a:ea typeface="Arial"/>
                <a:cs typeface="Arial"/>
                <a:sym typeface="Arial"/>
              </a:defRPr>
            </a:lvl3pPr>
            <a:lvl4pPr marL="1828800" lvl="3" indent="-228600" algn="ctr">
              <a:lnSpc>
                <a:spcPct val="110000"/>
              </a:lnSpc>
              <a:spcBef>
                <a:spcPts val="0"/>
              </a:spcBef>
              <a:spcAft>
                <a:spcPts val="0"/>
              </a:spcAft>
              <a:buClr>
                <a:schemeClr val="dk2"/>
              </a:buClr>
              <a:buSzPts val="3600"/>
              <a:buNone/>
              <a:defRPr sz="3600" b="0">
                <a:solidFill>
                  <a:schemeClr val="dk2"/>
                </a:solidFill>
                <a:latin typeface="Arial"/>
                <a:ea typeface="Arial"/>
                <a:cs typeface="Arial"/>
                <a:sym typeface="Arial"/>
              </a:defRPr>
            </a:lvl4pPr>
            <a:lvl5pPr marL="2286000" lvl="4" indent="-228600" algn="ctr">
              <a:lnSpc>
                <a:spcPct val="110000"/>
              </a:lnSpc>
              <a:spcBef>
                <a:spcPts val="0"/>
              </a:spcBef>
              <a:spcAft>
                <a:spcPts val="0"/>
              </a:spcAft>
              <a:buClr>
                <a:schemeClr val="dk2"/>
              </a:buClr>
              <a:buSzPts val="3600"/>
              <a:buNone/>
              <a:defRPr sz="3600" b="0">
                <a:solidFill>
                  <a:schemeClr val="dk2"/>
                </a:solidFill>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9"/>
        <p:cNvGrpSpPr/>
        <p:nvPr/>
      </p:nvGrpSpPr>
      <p:grpSpPr>
        <a:xfrm>
          <a:off x="0" y="0"/>
          <a:ext cx="0" cy="0"/>
          <a:chOff x="0" y="0"/>
          <a:chExt cx="0" cy="0"/>
        </a:xfrm>
      </p:grpSpPr>
      <p:sp>
        <p:nvSpPr>
          <p:cNvPr id="50" name="Google Shape;50;p11"/>
          <p:cNvSpPr txBox="1">
            <a:spLocks noGrp="1"/>
          </p:cNvSpPr>
          <p:nvPr>
            <p:ph type="title"/>
          </p:nvPr>
        </p:nvSpPr>
        <p:spPr>
          <a:xfrm>
            <a:off x="838200" y="473336"/>
            <a:ext cx="10515600" cy="1023710"/>
          </a:xfrm>
          <a:prstGeom prst="rect">
            <a:avLst/>
          </a:prstGeom>
          <a:noFill/>
          <a:ln>
            <a:noFill/>
          </a:ln>
        </p:spPr>
        <p:txBody>
          <a:bodyPr spcFirstLastPara="1" wrap="square" lIns="91425" tIns="45700" rIns="91425" bIns="45700" anchor="t" anchorCtr="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1"/>
          <p:cNvSpPr txBox="1">
            <a:spLocks noGrp="1"/>
          </p:cNvSpPr>
          <p:nvPr>
            <p:ph type="body" idx="1"/>
          </p:nvPr>
        </p:nvSpPr>
        <p:spPr>
          <a:xfrm>
            <a:off x="838200" y="1630496"/>
            <a:ext cx="5181600" cy="4535450"/>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900"/>
              </a:spcBef>
              <a:spcAft>
                <a:spcPts val="0"/>
              </a:spcAft>
              <a:buClr>
                <a:schemeClr val="lt1"/>
              </a:buClr>
              <a:buSzPts val="1800"/>
              <a:buChar char="•"/>
              <a:defRPr/>
            </a:lvl1pPr>
            <a:lvl2pPr marL="914400" lvl="1" indent="-342900" algn="l">
              <a:lnSpc>
                <a:spcPct val="110000"/>
              </a:lnSpc>
              <a:spcBef>
                <a:spcPts val="900"/>
              </a:spcBef>
              <a:spcAft>
                <a:spcPts val="0"/>
              </a:spcAft>
              <a:buClr>
                <a:schemeClr val="lt1"/>
              </a:buClr>
              <a:buSzPts val="1800"/>
              <a:buChar char="−"/>
              <a:defRPr/>
            </a:lvl2pPr>
            <a:lvl3pPr marL="1371600" lvl="2" indent="-342900" algn="l">
              <a:lnSpc>
                <a:spcPct val="110000"/>
              </a:lnSpc>
              <a:spcBef>
                <a:spcPts val="900"/>
              </a:spcBef>
              <a:spcAft>
                <a:spcPts val="0"/>
              </a:spcAft>
              <a:buClr>
                <a:schemeClr val="lt1"/>
              </a:buClr>
              <a:buSzPts val="1800"/>
              <a:buChar char="•"/>
              <a:defRPr/>
            </a:lvl3pPr>
            <a:lvl4pPr marL="1828800" lvl="3" indent="-342900" algn="l">
              <a:lnSpc>
                <a:spcPct val="110000"/>
              </a:lnSpc>
              <a:spcBef>
                <a:spcPts val="900"/>
              </a:spcBef>
              <a:spcAft>
                <a:spcPts val="0"/>
              </a:spcAft>
              <a:buClr>
                <a:schemeClr val="lt1"/>
              </a:buClr>
              <a:buSzPts val="1800"/>
              <a:buChar char="•"/>
              <a:defRPr/>
            </a:lvl4pPr>
            <a:lvl5pPr marL="2286000" lvl="4" indent="-342900" algn="l">
              <a:lnSpc>
                <a:spcPct val="110000"/>
              </a:lnSpc>
              <a:spcBef>
                <a:spcPts val="9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11"/>
          <p:cNvSpPr txBox="1">
            <a:spLocks noGrp="1"/>
          </p:cNvSpPr>
          <p:nvPr>
            <p:ph type="body" idx="2"/>
          </p:nvPr>
        </p:nvSpPr>
        <p:spPr>
          <a:xfrm>
            <a:off x="6172200" y="1630496"/>
            <a:ext cx="5181600" cy="4535450"/>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900"/>
              </a:spcBef>
              <a:spcAft>
                <a:spcPts val="0"/>
              </a:spcAft>
              <a:buClr>
                <a:schemeClr val="lt1"/>
              </a:buClr>
              <a:buSzPts val="1800"/>
              <a:buChar char="•"/>
              <a:defRPr/>
            </a:lvl1pPr>
            <a:lvl2pPr marL="914400" lvl="1" indent="-342900" algn="l">
              <a:lnSpc>
                <a:spcPct val="110000"/>
              </a:lnSpc>
              <a:spcBef>
                <a:spcPts val="900"/>
              </a:spcBef>
              <a:spcAft>
                <a:spcPts val="0"/>
              </a:spcAft>
              <a:buClr>
                <a:schemeClr val="lt1"/>
              </a:buClr>
              <a:buSzPts val="1800"/>
              <a:buChar char="−"/>
              <a:defRPr/>
            </a:lvl2pPr>
            <a:lvl3pPr marL="1371600" lvl="2" indent="-342900" algn="l">
              <a:lnSpc>
                <a:spcPct val="110000"/>
              </a:lnSpc>
              <a:spcBef>
                <a:spcPts val="900"/>
              </a:spcBef>
              <a:spcAft>
                <a:spcPts val="0"/>
              </a:spcAft>
              <a:buClr>
                <a:schemeClr val="lt1"/>
              </a:buClr>
              <a:buSzPts val="1800"/>
              <a:buChar char="•"/>
              <a:defRPr/>
            </a:lvl3pPr>
            <a:lvl4pPr marL="1828800" lvl="3" indent="-342900" algn="l">
              <a:lnSpc>
                <a:spcPct val="110000"/>
              </a:lnSpc>
              <a:spcBef>
                <a:spcPts val="900"/>
              </a:spcBef>
              <a:spcAft>
                <a:spcPts val="0"/>
              </a:spcAft>
              <a:buClr>
                <a:schemeClr val="lt1"/>
              </a:buClr>
              <a:buSzPts val="1800"/>
              <a:buChar char="•"/>
              <a:defRPr/>
            </a:lvl4pPr>
            <a:lvl5pPr marL="2286000" lvl="4" indent="-342900" algn="l">
              <a:lnSpc>
                <a:spcPct val="110000"/>
              </a:lnSpc>
              <a:spcBef>
                <a:spcPts val="9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4_Two Content">
  <p:cSld name="4_Two Content">
    <p:spTree>
      <p:nvGrpSpPr>
        <p:cNvPr id="1" name="Shape 53"/>
        <p:cNvGrpSpPr/>
        <p:nvPr/>
      </p:nvGrpSpPr>
      <p:grpSpPr>
        <a:xfrm>
          <a:off x="0" y="0"/>
          <a:ext cx="0" cy="0"/>
          <a:chOff x="0" y="0"/>
          <a:chExt cx="0" cy="0"/>
        </a:xfrm>
      </p:grpSpPr>
      <p:sp>
        <p:nvSpPr>
          <p:cNvPr id="54" name="Google Shape;54;p12"/>
          <p:cNvSpPr txBox="1">
            <a:spLocks noGrp="1"/>
          </p:cNvSpPr>
          <p:nvPr>
            <p:ph type="title"/>
          </p:nvPr>
        </p:nvSpPr>
        <p:spPr>
          <a:xfrm>
            <a:off x="838200" y="473336"/>
            <a:ext cx="10515600" cy="1023710"/>
          </a:xfrm>
          <a:prstGeom prst="rect">
            <a:avLst/>
          </a:prstGeom>
          <a:noFill/>
          <a:ln>
            <a:noFill/>
          </a:ln>
        </p:spPr>
        <p:txBody>
          <a:bodyPr spcFirstLastPara="1" wrap="square" lIns="91425" tIns="45700" rIns="91425" bIns="45700" anchor="t" anchorCtr="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12"/>
          <p:cNvSpPr txBox="1">
            <a:spLocks noGrp="1"/>
          </p:cNvSpPr>
          <p:nvPr>
            <p:ph type="body" idx="1"/>
          </p:nvPr>
        </p:nvSpPr>
        <p:spPr>
          <a:xfrm>
            <a:off x="838201" y="1630496"/>
            <a:ext cx="3543300" cy="4535450"/>
          </a:xfrm>
          <a:prstGeom prst="rect">
            <a:avLst/>
          </a:prstGeom>
          <a:noFill/>
          <a:ln>
            <a:noFill/>
          </a:ln>
        </p:spPr>
        <p:txBody>
          <a:bodyPr spcFirstLastPara="1" wrap="square" lIns="91425" tIns="45700" rIns="91425" bIns="45700" anchor="t" anchorCtr="0">
            <a:noAutofit/>
          </a:bodyPr>
          <a:lstStyle>
            <a:lvl1pPr marL="457200" lvl="0" indent="-330200" algn="l">
              <a:lnSpc>
                <a:spcPct val="110000"/>
              </a:lnSpc>
              <a:spcBef>
                <a:spcPts val="900"/>
              </a:spcBef>
              <a:spcAft>
                <a:spcPts val="0"/>
              </a:spcAft>
              <a:buClr>
                <a:schemeClr val="lt1"/>
              </a:buClr>
              <a:buSzPts val="1600"/>
              <a:buChar char="•"/>
              <a:defRPr sz="1600"/>
            </a:lvl1pPr>
            <a:lvl2pPr marL="914400" lvl="1" indent="-317500" algn="l">
              <a:lnSpc>
                <a:spcPct val="110000"/>
              </a:lnSpc>
              <a:spcBef>
                <a:spcPts val="900"/>
              </a:spcBef>
              <a:spcAft>
                <a:spcPts val="0"/>
              </a:spcAft>
              <a:buClr>
                <a:schemeClr val="lt1"/>
              </a:buClr>
              <a:buSzPts val="1400"/>
              <a:buChar char="−"/>
              <a:defRPr sz="1400"/>
            </a:lvl2pPr>
            <a:lvl3pPr marL="1371600" lvl="2" indent="-304800" algn="l">
              <a:lnSpc>
                <a:spcPct val="110000"/>
              </a:lnSpc>
              <a:spcBef>
                <a:spcPts val="900"/>
              </a:spcBef>
              <a:spcAft>
                <a:spcPts val="0"/>
              </a:spcAft>
              <a:buClr>
                <a:schemeClr val="lt1"/>
              </a:buClr>
              <a:buSzPts val="1200"/>
              <a:buChar char="•"/>
              <a:defRPr sz="1200"/>
            </a:lvl3pPr>
            <a:lvl4pPr marL="1828800" lvl="3" indent="-298450" algn="l">
              <a:lnSpc>
                <a:spcPct val="110000"/>
              </a:lnSpc>
              <a:spcBef>
                <a:spcPts val="900"/>
              </a:spcBef>
              <a:spcAft>
                <a:spcPts val="0"/>
              </a:spcAft>
              <a:buClr>
                <a:schemeClr val="lt1"/>
              </a:buClr>
              <a:buSzPts val="1100"/>
              <a:buChar char="•"/>
              <a:defRPr sz="1100"/>
            </a:lvl4pPr>
            <a:lvl5pPr marL="2286000" lvl="4" indent="-298450" algn="l">
              <a:lnSpc>
                <a:spcPct val="110000"/>
              </a:lnSpc>
              <a:spcBef>
                <a:spcPts val="900"/>
              </a:spcBef>
              <a:spcAft>
                <a:spcPts val="0"/>
              </a:spcAft>
              <a:buClr>
                <a:schemeClr val="lt1"/>
              </a:buClr>
              <a:buSzPts val="1100"/>
              <a:buChar char="•"/>
              <a:defRPr sz="1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12"/>
          <p:cNvSpPr txBox="1">
            <a:spLocks noGrp="1"/>
          </p:cNvSpPr>
          <p:nvPr>
            <p:ph type="body" idx="2"/>
          </p:nvPr>
        </p:nvSpPr>
        <p:spPr>
          <a:xfrm>
            <a:off x="4572001" y="1630496"/>
            <a:ext cx="3543300" cy="4535450"/>
          </a:xfrm>
          <a:prstGeom prst="rect">
            <a:avLst/>
          </a:prstGeom>
          <a:noFill/>
          <a:ln>
            <a:noFill/>
          </a:ln>
        </p:spPr>
        <p:txBody>
          <a:bodyPr spcFirstLastPara="1" wrap="square" lIns="91425" tIns="45700" rIns="91425" bIns="45700" anchor="t" anchorCtr="0">
            <a:noAutofit/>
          </a:bodyPr>
          <a:lstStyle>
            <a:lvl1pPr marL="457200" lvl="0" indent="-330200" algn="l">
              <a:lnSpc>
                <a:spcPct val="110000"/>
              </a:lnSpc>
              <a:spcBef>
                <a:spcPts val="900"/>
              </a:spcBef>
              <a:spcAft>
                <a:spcPts val="0"/>
              </a:spcAft>
              <a:buClr>
                <a:schemeClr val="lt1"/>
              </a:buClr>
              <a:buSzPts val="1600"/>
              <a:buChar char="•"/>
              <a:defRPr sz="1600"/>
            </a:lvl1pPr>
            <a:lvl2pPr marL="914400" lvl="1" indent="-317500" algn="l">
              <a:lnSpc>
                <a:spcPct val="110000"/>
              </a:lnSpc>
              <a:spcBef>
                <a:spcPts val="900"/>
              </a:spcBef>
              <a:spcAft>
                <a:spcPts val="0"/>
              </a:spcAft>
              <a:buClr>
                <a:schemeClr val="lt1"/>
              </a:buClr>
              <a:buSzPts val="1400"/>
              <a:buChar char="−"/>
              <a:defRPr sz="1400"/>
            </a:lvl2pPr>
            <a:lvl3pPr marL="1371600" lvl="2" indent="-304800" algn="l">
              <a:lnSpc>
                <a:spcPct val="110000"/>
              </a:lnSpc>
              <a:spcBef>
                <a:spcPts val="900"/>
              </a:spcBef>
              <a:spcAft>
                <a:spcPts val="0"/>
              </a:spcAft>
              <a:buClr>
                <a:schemeClr val="lt1"/>
              </a:buClr>
              <a:buSzPts val="1200"/>
              <a:buChar char="•"/>
              <a:defRPr sz="1200"/>
            </a:lvl3pPr>
            <a:lvl4pPr marL="1828800" lvl="3" indent="-298450" algn="l">
              <a:lnSpc>
                <a:spcPct val="110000"/>
              </a:lnSpc>
              <a:spcBef>
                <a:spcPts val="900"/>
              </a:spcBef>
              <a:spcAft>
                <a:spcPts val="0"/>
              </a:spcAft>
              <a:buClr>
                <a:schemeClr val="lt1"/>
              </a:buClr>
              <a:buSzPts val="1100"/>
              <a:buChar char="•"/>
              <a:defRPr sz="1100"/>
            </a:lvl4pPr>
            <a:lvl5pPr marL="2286000" lvl="4" indent="-298450" algn="l">
              <a:lnSpc>
                <a:spcPct val="110000"/>
              </a:lnSpc>
              <a:spcBef>
                <a:spcPts val="900"/>
              </a:spcBef>
              <a:spcAft>
                <a:spcPts val="0"/>
              </a:spcAft>
              <a:buClr>
                <a:schemeClr val="lt1"/>
              </a:buClr>
              <a:buSzPts val="1100"/>
              <a:buChar char="•"/>
              <a:defRPr sz="1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Two Content">
  <p:cSld name="1_Two Content">
    <p:spTree>
      <p:nvGrpSpPr>
        <p:cNvPr id="1" name="Shape 57"/>
        <p:cNvGrpSpPr/>
        <p:nvPr/>
      </p:nvGrpSpPr>
      <p:grpSpPr>
        <a:xfrm>
          <a:off x="0" y="0"/>
          <a:ext cx="0" cy="0"/>
          <a:chOff x="0" y="0"/>
          <a:chExt cx="0" cy="0"/>
        </a:xfrm>
      </p:grpSpPr>
      <p:sp>
        <p:nvSpPr>
          <p:cNvPr id="58" name="Google Shape;58;p13"/>
          <p:cNvSpPr txBox="1">
            <a:spLocks noGrp="1"/>
          </p:cNvSpPr>
          <p:nvPr>
            <p:ph type="title"/>
          </p:nvPr>
        </p:nvSpPr>
        <p:spPr>
          <a:xfrm>
            <a:off x="838200" y="473336"/>
            <a:ext cx="10515600" cy="1023710"/>
          </a:xfrm>
          <a:prstGeom prst="rect">
            <a:avLst/>
          </a:prstGeom>
          <a:noFill/>
          <a:ln>
            <a:noFill/>
          </a:ln>
        </p:spPr>
        <p:txBody>
          <a:bodyPr spcFirstLastPara="1" wrap="square" lIns="91425" tIns="45700" rIns="91425" bIns="45700" anchor="t" anchorCtr="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 name="Google Shape;59;p13"/>
          <p:cNvSpPr txBox="1">
            <a:spLocks noGrp="1"/>
          </p:cNvSpPr>
          <p:nvPr>
            <p:ph type="body" idx="1"/>
          </p:nvPr>
        </p:nvSpPr>
        <p:spPr>
          <a:xfrm>
            <a:off x="838200" y="2295939"/>
            <a:ext cx="5181600" cy="3859250"/>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900"/>
              </a:spcBef>
              <a:spcAft>
                <a:spcPts val="0"/>
              </a:spcAft>
              <a:buClr>
                <a:schemeClr val="lt1"/>
              </a:buClr>
              <a:buSzPts val="1800"/>
              <a:buChar char="•"/>
              <a:defRPr/>
            </a:lvl1pPr>
            <a:lvl2pPr marL="914400" lvl="1" indent="-342900" algn="l">
              <a:lnSpc>
                <a:spcPct val="110000"/>
              </a:lnSpc>
              <a:spcBef>
                <a:spcPts val="900"/>
              </a:spcBef>
              <a:spcAft>
                <a:spcPts val="0"/>
              </a:spcAft>
              <a:buClr>
                <a:schemeClr val="lt1"/>
              </a:buClr>
              <a:buSzPts val="1800"/>
              <a:buChar char="−"/>
              <a:defRPr/>
            </a:lvl2pPr>
            <a:lvl3pPr marL="1371600" lvl="2" indent="-342900" algn="l">
              <a:lnSpc>
                <a:spcPct val="110000"/>
              </a:lnSpc>
              <a:spcBef>
                <a:spcPts val="900"/>
              </a:spcBef>
              <a:spcAft>
                <a:spcPts val="0"/>
              </a:spcAft>
              <a:buClr>
                <a:schemeClr val="lt1"/>
              </a:buClr>
              <a:buSzPts val="1800"/>
              <a:buChar char="•"/>
              <a:defRPr/>
            </a:lvl3pPr>
            <a:lvl4pPr marL="1828800" lvl="3" indent="-342900" algn="l">
              <a:lnSpc>
                <a:spcPct val="110000"/>
              </a:lnSpc>
              <a:spcBef>
                <a:spcPts val="900"/>
              </a:spcBef>
              <a:spcAft>
                <a:spcPts val="0"/>
              </a:spcAft>
              <a:buClr>
                <a:schemeClr val="lt1"/>
              </a:buClr>
              <a:buSzPts val="1800"/>
              <a:buChar char="•"/>
              <a:defRPr/>
            </a:lvl4pPr>
            <a:lvl5pPr marL="2286000" lvl="4" indent="-342900" algn="l">
              <a:lnSpc>
                <a:spcPct val="110000"/>
              </a:lnSpc>
              <a:spcBef>
                <a:spcPts val="9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13"/>
          <p:cNvSpPr txBox="1">
            <a:spLocks noGrp="1"/>
          </p:cNvSpPr>
          <p:nvPr>
            <p:ph type="body" idx="2"/>
          </p:nvPr>
        </p:nvSpPr>
        <p:spPr>
          <a:xfrm>
            <a:off x="6172200" y="2295939"/>
            <a:ext cx="5181600" cy="3859250"/>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900"/>
              </a:spcBef>
              <a:spcAft>
                <a:spcPts val="0"/>
              </a:spcAft>
              <a:buClr>
                <a:schemeClr val="lt1"/>
              </a:buClr>
              <a:buSzPts val="1800"/>
              <a:buChar char="•"/>
              <a:defRPr/>
            </a:lvl1pPr>
            <a:lvl2pPr marL="914400" lvl="1" indent="-342900" algn="l">
              <a:lnSpc>
                <a:spcPct val="110000"/>
              </a:lnSpc>
              <a:spcBef>
                <a:spcPts val="900"/>
              </a:spcBef>
              <a:spcAft>
                <a:spcPts val="0"/>
              </a:spcAft>
              <a:buClr>
                <a:schemeClr val="lt1"/>
              </a:buClr>
              <a:buSzPts val="1800"/>
              <a:buChar char="−"/>
              <a:defRPr/>
            </a:lvl2pPr>
            <a:lvl3pPr marL="1371600" lvl="2" indent="-342900" algn="l">
              <a:lnSpc>
                <a:spcPct val="110000"/>
              </a:lnSpc>
              <a:spcBef>
                <a:spcPts val="900"/>
              </a:spcBef>
              <a:spcAft>
                <a:spcPts val="0"/>
              </a:spcAft>
              <a:buClr>
                <a:schemeClr val="lt1"/>
              </a:buClr>
              <a:buSzPts val="1800"/>
              <a:buChar char="•"/>
              <a:defRPr/>
            </a:lvl3pPr>
            <a:lvl4pPr marL="1828800" lvl="3" indent="-342900" algn="l">
              <a:lnSpc>
                <a:spcPct val="110000"/>
              </a:lnSpc>
              <a:spcBef>
                <a:spcPts val="900"/>
              </a:spcBef>
              <a:spcAft>
                <a:spcPts val="0"/>
              </a:spcAft>
              <a:buClr>
                <a:schemeClr val="lt1"/>
              </a:buClr>
              <a:buSzPts val="1800"/>
              <a:buChar char="•"/>
              <a:defRPr/>
            </a:lvl4pPr>
            <a:lvl5pPr marL="2286000" lvl="4" indent="-342900" algn="l">
              <a:lnSpc>
                <a:spcPct val="110000"/>
              </a:lnSpc>
              <a:spcBef>
                <a:spcPts val="9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13"/>
          <p:cNvSpPr txBox="1">
            <a:spLocks noGrp="1"/>
          </p:cNvSpPr>
          <p:nvPr>
            <p:ph type="body" idx="3"/>
          </p:nvPr>
        </p:nvSpPr>
        <p:spPr>
          <a:xfrm>
            <a:off x="838200" y="1628383"/>
            <a:ext cx="10515600" cy="667555"/>
          </a:xfrm>
          <a:prstGeom prst="rect">
            <a:avLst/>
          </a:prstGeom>
          <a:noFill/>
          <a:ln>
            <a:noFill/>
          </a:ln>
        </p:spPr>
        <p:txBody>
          <a:bodyPr spcFirstLastPara="1" wrap="square" lIns="91425" tIns="45700" rIns="91425" bIns="45700" anchor="t" anchorCtr="0">
            <a:noAutofit/>
          </a:bodyPr>
          <a:lstStyle>
            <a:lvl1pPr marL="457200" lvl="0" indent="-228600" algn="l">
              <a:lnSpc>
                <a:spcPct val="110000"/>
              </a:lnSpc>
              <a:spcBef>
                <a:spcPts val="0"/>
              </a:spcBef>
              <a:spcAft>
                <a:spcPts val="0"/>
              </a:spcAft>
              <a:buClr>
                <a:schemeClr val="dk2"/>
              </a:buClr>
              <a:buSzPts val="2400"/>
              <a:buNone/>
              <a:defRPr sz="2400" b="0">
                <a:solidFill>
                  <a:schemeClr val="dk2"/>
                </a:solidFill>
                <a:latin typeface="Arial"/>
                <a:ea typeface="Arial"/>
                <a:cs typeface="Arial"/>
                <a:sym typeface="Arial"/>
              </a:defRPr>
            </a:lvl1pPr>
            <a:lvl2pPr marL="914400" lvl="1"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2pPr>
            <a:lvl3pPr marL="1371600" lvl="2"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3pPr>
            <a:lvl4pPr marL="1828800" lvl="3"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4pPr>
            <a:lvl5pPr marL="2286000" lvl="4"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839788" y="475129"/>
            <a:ext cx="10515600" cy="1018977"/>
          </a:xfrm>
          <a:prstGeom prst="rect">
            <a:avLst/>
          </a:prstGeom>
          <a:noFill/>
          <a:ln>
            <a:noFill/>
          </a:ln>
        </p:spPr>
        <p:txBody>
          <a:bodyPr spcFirstLastPara="1" wrap="square" lIns="91425" tIns="45700" rIns="91425" bIns="45700" anchor="t" anchorCtr="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4" name="Google Shape;64;p14"/>
          <p:cNvSpPr txBox="1">
            <a:spLocks noGrp="1"/>
          </p:cNvSpPr>
          <p:nvPr>
            <p:ph type="body" idx="1"/>
          </p:nvPr>
        </p:nvSpPr>
        <p:spPr>
          <a:xfrm>
            <a:off x="839789" y="1557193"/>
            <a:ext cx="5157787" cy="697509"/>
          </a:xfrm>
          <a:prstGeom prst="rect">
            <a:avLst/>
          </a:prstGeom>
          <a:solidFill>
            <a:schemeClr val="accent2"/>
          </a:solidFill>
          <a:ln w="1905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l">
              <a:lnSpc>
                <a:spcPct val="110000"/>
              </a:lnSpc>
              <a:spcBef>
                <a:spcPts val="900"/>
              </a:spcBef>
              <a:spcAft>
                <a:spcPts val="0"/>
              </a:spcAft>
              <a:buClr>
                <a:schemeClr val="lt1"/>
              </a:buClr>
              <a:buSzPts val="2000"/>
              <a:buNone/>
              <a:defRPr sz="2000" b="0"/>
            </a:lvl1pPr>
            <a:lvl2pPr marL="914400" lvl="1" indent="-342900" algn="l">
              <a:lnSpc>
                <a:spcPct val="110000"/>
              </a:lnSpc>
              <a:spcBef>
                <a:spcPts val="900"/>
              </a:spcBef>
              <a:spcAft>
                <a:spcPts val="0"/>
              </a:spcAft>
              <a:buClr>
                <a:schemeClr val="lt1"/>
              </a:buClr>
              <a:buSzPts val="1800"/>
              <a:buChar char="−"/>
              <a:defRPr/>
            </a:lvl2pPr>
            <a:lvl3pPr marL="1371600" lvl="2" indent="-342900" algn="l">
              <a:lnSpc>
                <a:spcPct val="110000"/>
              </a:lnSpc>
              <a:spcBef>
                <a:spcPts val="900"/>
              </a:spcBef>
              <a:spcAft>
                <a:spcPts val="0"/>
              </a:spcAft>
              <a:buClr>
                <a:schemeClr val="lt1"/>
              </a:buClr>
              <a:buSzPts val="1800"/>
              <a:buChar char="•"/>
              <a:defRPr/>
            </a:lvl3pPr>
            <a:lvl4pPr marL="1828800" lvl="3" indent="-342900" algn="l">
              <a:lnSpc>
                <a:spcPct val="110000"/>
              </a:lnSpc>
              <a:spcBef>
                <a:spcPts val="900"/>
              </a:spcBef>
              <a:spcAft>
                <a:spcPts val="0"/>
              </a:spcAft>
              <a:buClr>
                <a:schemeClr val="lt1"/>
              </a:buClr>
              <a:buSzPts val="1800"/>
              <a:buChar char="•"/>
              <a:defRPr/>
            </a:lvl4pPr>
            <a:lvl5pPr marL="2286000" lvl="4" indent="-342900" algn="l">
              <a:lnSpc>
                <a:spcPct val="110000"/>
              </a:lnSpc>
              <a:spcBef>
                <a:spcPts val="9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 name="Google Shape;65;p14"/>
          <p:cNvSpPr txBox="1">
            <a:spLocks noGrp="1"/>
          </p:cNvSpPr>
          <p:nvPr>
            <p:ph type="body" idx="2"/>
          </p:nvPr>
        </p:nvSpPr>
        <p:spPr>
          <a:xfrm>
            <a:off x="839789" y="2317789"/>
            <a:ext cx="5157787" cy="3684588"/>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900"/>
              </a:spcBef>
              <a:spcAft>
                <a:spcPts val="0"/>
              </a:spcAft>
              <a:buClr>
                <a:schemeClr val="lt1"/>
              </a:buClr>
              <a:buSzPts val="1800"/>
              <a:buChar char="•"/>
              <a:defRPr/>
            </a:lvl1pPr>
            <a:lvl2pPr marL="914400" lvl="1" indent="-342900" algn="l">
              <a:lnSpc>
                <a:spcPct val="110000"/>
              </a:lnSpc>
              <a:spcBef>
                <a:spcPts val="900"/>
              </a:spcBef>
              <a:spcAft>
                <a:spcPts val="0"/>
              </a:spcAft>
              <a:buClr>
                <a:schemeClr val="lt1"/>
              </a:buClr>
              <a:buSzPts val="1800"/>
              <a:buChar char="−"/>
              <a:defRPr/>
            </a:lvl2pPr>
            <a:lvl3pPr marL="1371600" lvl="2" indent="-342900" algn="l">
              <a:lnSpc>
                <a:spcPct val="110000"/>
              </a:lnSpc>
              <a:spcBef>
                <a:spcPts val="900"/>
              </a:spcBef>
              <a:spcAft>
                <a:spcPts val="0"/>
              </a:spcAft>
              <a:buClr>
                <a:schemeClr val="lt1"/>
              </a:buClr>
              <a:buSzPts val="1800"/>
              <a:buChar char="•"/>
              <a:defRPr/>
            </a:lvl3pPr>
            <a:lvl4pPr marL="1828800" lvl="3" indent="-342900" algn="l">
              <a:lnSpc>
                <a:spcPct val="110000"/>
              </a:lnSpc>
              <a:spcBef>
                <a:spcPts val="900"/>
              </a:spcBef>
              <a:spcAft>
                <a:spcPts val="0"/>
              </a:spcAft>
              <a:buClr>
                <a:schemeClr val="lt1"/>
              </a:buClr>
              <a:buSzPts val="1800"/>
              <a:buChar char="•"/>
              <a:defRPr/>
            </a:lvl4pPr>
            <a:lvl5pPr marL="2286000" lvl="4" indent="-342900" algn="l">
              <a:lnSpc>
                <a:spcPct val="110000"/>
              </a:lnSpc>
              <a:spcBef>
                <a:spcPts val="9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 name="Google Shape;66;p14"/>
          <p:cNvSpPr txBox="1">
            <a:spLocks noGrp="1"/>
          </p:cNvSpPr>
          <p:nvPr>
            <p:ph type="body" idx="3"/>
          </p:nvPr>
        </p:nvSpPr>
        <p:spPr>
          <a:xfrm>
            <a:off x="6172201" y="1557193"/>
            <a:ext cx="5183188" cy="697509"/>
          </a:xfrm>
          <a:prstGeom prst="rect">
            <a:avLst/>
          </a:prstGeom>
          <a:solidFill>
            <a:schemeClr val="accent2"/>
          </a:solidFill>
          <a:ln w="1905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l">
              <a:lnSpc>
                <a:spcPct val="110000"/>
              </a:lnSpc>
              <a:spcBef>
                <a:spcPts val="900"/>
              </a:spcBef>
              <a:spcAft>
                <a:spcPts val="0"/>
              </a:spcAft>
              <a:buClr>
                <a:schemeClr val="lt1"/>
              </a:buClr>
              <a:buSzPts val="2000"/>
              <a:buNone/>
              <a:defRPr sz="2000" b="0"/>
            </a:lvl1pPr>
            <a:lvl2pPr marL="914400" lvl="1" indent="-342900" algn="l">
              <a:lnSpc>
                <a:spcPct val="110000"/>
              </a:lnSpc>
              <a:spcBef>
                <a:spcPts val="900"/>
              </a:spcBef>
              <a:spcAft>
                <a:spcPts val="0"/>
              </a:spcAft>
              <a:buClr>
                <a:schemeClr val="lt1"/>
              </a:buClr>
              <a:buSzPts val="1800"/>
              <a:buChar char="−"/>
              <a:defRPr/>
            </a:lvl2pPr>
            <a:lvl3pPr marL="1371600" lvl="2" indent="-342900" algn="l">
              <a:lnSpc>
                <a:spcPct val="110000"/>
              </a:lnSpc>
              <a:spcBef>
                <a:spcPts val="900"/>
              </a:spcBef>
              <a:spcAft>
                <a:spcPts val="0"/>
              </a:spcAft>
              <a:buClr>
                <a:schemeClr val="lt1"/>
              </a:buClr>
              <a:buSzPts val="1800"/>
              <a:buChar char="•"/>
              <a:defRPr/>
            </a:lvl3pPr>
            <a:lvl4pPr marL="1828800" lvl="3" indent="-342900" algn="l">
              <a:lnSpc>
                <a:spcPct val="110000"/>
              </a:lnSpc>
              <a:spcBef>
                <a:spcPts val="900"/>
              </a:spcBef>
              <a:spcAft>
                <a:spcPts val="0"/>
              </a:spcAft>
              <a:buClr>
                <a:schemeClr val="lt1"/>
              </a:buClr>
              <a:buSzPts val="1800"/>
              <a:buChar char="•"/>
              <a:defRPr/>
            </a:lvl4pPr>
            <a:lvl5pPr marL="2286000" lvl="4" indent="-342900" algn="l">
              <a:lnSpc>
                <a:spcPct val="110000"/>
              </a:lnSpc>
              <a:spcBef>
                <a:spcPts val="9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4"/>
          <p:cNvSpPr txBox="1">
            <a:spLocks noGrp="1"/>
          </p:cNvSpPr>
          <p:nvPr>
            <p:ph type="body" idx="4"/>
          </p:nvPr>
        </p:nvSpPr>
        <p:spPr>
          <a:xfrm>
            <a:off x="6172201" y="2317789"/>
            <a:ext cx="5183188" cy="3684588"/>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900"/>
              </a:spcBef>
              <a:spcAft>
                <a:spcPts val="0"/>
              </a:spcAft>
              <a:buClr>
                <a:schemeClr val="lt1"/>
              </a:buClr>
              <a:buSzPts val="1800"/>
              <a:buChar char="•"/>
              <a:defRPr/>
            </a:lvl1pPr>
            <a:lvl2pPr marL="914400" lvl="1" indent="-342900" algn="l">
              <a:lnSpc>
                <a:spcPct val="110000"/>
              </a:lnSpc>
              <a:spcBef>
                <a:spcPts val="900"/>
              </a:spcBef>
              <a:spcAft>
                <a:spcPts val="0"/>
              </a:spcAft>
              <a:buClr>
                <a:schemeClr val="lt1"/>
              </a:buClr>
              <a:buSzPts val="1800"/>
              <a:buChar char="−"/>
              <a:defRPr/>
            </a:lvl2pPr>
            <a:lvl3pPr marL="1371600" lvl="2" indent="-342900" algn="l">
              <a:lnSpc>
                <a:spcPct val="110000"/>
              </a:lnSpc>
              <a:spcBef>
                <a:spcPts val="900"/>
              </a:spcBef>
              <a:spcAft>
                <a:spcPts val="0"/>
              </a:spcAft>
              <a:buClr>
                <a:schemeClr val="lt1"/>
              </a:buClr>
              <a:buSzPts val="1800"/>
              <a:buChar char="•"/>
              <a:defRPr/>
            </a:lvl3pPr>
            <a:lvl4pPr marL="1828800" lvl="3" indent="-342900" algn="l">
              <a:lnSpc>
                <a:spcPct val="110000"/>
              </a:lnSpc>
              <a:spcBef>
                <a:spcPts val="900"/>
              </a:spcBef>
              <a:spcAft>
                <a:spcPts val="0"/>
              </a:spcAft>
              <a:buClr>
                <a:schemeClr val="lt1"/>
              </a:buClr>
              <a:buSzPts val="1800"/>
              <a:buChar char="•"/>
              <a:defRPr/>
            </a:lvl4pPr>
            <a:lvl5pPr marL="2286000" lvl="4" indent="-342900" algn="l">
              <a:lnSpc>
                <a:spcPct val="110000"/>
              </a:lnSpc>
              <a:spcBef>
                <a:spcPts val="9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3_Two Content">
  <p:cSld name="3_Two Content">
    <p:spTree>
      <p:nvGrpSpPr>
        <p:cNvPr id="1" name="Shape 68"/>
        <p:cNvGrpSpPr/>
        <p:nvPr/>
      </p:nvGrpSpPr>
      <p:grpSpPr>
        <a:xfrm>
          <a:off x="0" y="0"/>
          <a:ext cx="0" cy="0"/>
          <a:chOff x="0" y="0"/>
          <a:chExt cx="0" cy="0"/>
        </a:xfrm>
      </p:grpSpPr>
      <p:sp>
        <p:nvSpPr>
          <p:cNvPr id="69" name="Google Shape;69;p15"/>
          <p:cNvSpPr txBox="1">
            <a:spLocks noGrp="1"/>
          </p:cNvSpPr>
          <p:nvPr>
            <p:ph type="title"/>
          </p:nvPr>
        </p:nvSpPr>
        <p:spPr>
          <a:xfrm>
            <a:off x="838200" y="473336"/>
            <a:ext cx="10515600" cy="1023710"/>
          </a:xfrm>
          <a:prstGeom prst="rect">
            <a:avLst/>
          </a:prstGeom>
          <a:noFill/>
          <a:ln>
            <a:noFill/>
          </a:ln>
        </p:spPr>
        <p:txBody>
          <a:bodyPr spcFirstLastPara="1" wrap="square" lIns="91425" tIns="45700" rIns="91425" bIns="45700" anchor="t" anchorCtr="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5"/>
          <p:cNvSpPr txBox="1">
            <a:spLocks noGrp="1"/>
          </p:cNvSpPr>
          <p:nvPr>
            <p:ph type="body" idx="1"/>
          </p:nvPr>
        </p:nvSpPr>
        <p:spPr>
          <a:xfrm>
            <a:off x="838201" y="1630496"/>
            <a:ext cx="3438938" cy="4535450"/>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900"/>
              </a:spcBef>
              <a:spcAft>
                <a:spcPts val="0"/>
              </a:spcAft>
              <a:buClr>
                <a:schemeClr val="lt1"/>
              </a:buClr>
              <a:buSzPts val="1800"/>
              <a:buChar char="•"/>
              <a:defRPr sz="1800"/>
            </a:lvl1pPr>
            <a:lvl2pPr marL="914400" lvl="1" indent="-330200" algn="l">
              <a:lnSpc>
                <a:spcPct val="110000"/>
              </a:lnSpc>
              <a:spcBef>
                <a:spcPts val="900"/>
              </a:spcBef>
              <a:spcAft>
                <a:spcPts val="0"/>
              </a:spcAft>
              <a:buClr>
                <a:schemeClr val="lt1"/>
              </a:buClr>
              <a:buSzPts val="1600"/>
              <a:buChar char="−"/>
              <a:defRPr sz="1600"/>
            </a:lvl2pPr>
            <a:lvl3pPr marL="1371600" lvl="2" indent="-317500" algn="l">
              <a:lnSpc>
                <a:spcPct val="110000"/>
              </a:lnSpc>
              <a:spcBef>
                <a:spcPts val="900"/>
              </a:spcBef>
              <a:spcAft>
                <a:spcPts val="0"/>
              </a:spcAft>
              <a:buClr>
                <a:schemeClr val="lt1"/>
              </a:buClr>
              <a:buSzPts val="1400"/>
              <a:buChar char="•"/>
              <a:defRPr sz="1400"/>
            </a:lvl3pPr>
            <a:lvl4pPr marL="1828800" lvl="3" indent="-304800" algn="l">
              <a:lnSpc>
                <a:spcPct val="110000"/>
              </a:lnSpc>
              <a:spcBef>
                <a:spcPts val="900"/>
              </a:spcBef>
              <a:spcAft>
                <a:spcPts val="0"/>
              </a:spcAft>
              <a:buClr>
                <a:schemeClr val="lt1"/>
              </a:buClr>
              <a:buSzPts val="1200"/>
              <a:buChar char="•"/>
              <a:defRPr sz="1200"/>
            </a:lvl4pPr>
            <a:lvl5pPr marL="2286000" lvl="4" indent="-304800" algn="l">
              <a:lnSpc>
                <a:spcPct val="110000"/>
              </a:lnSpc>
              <a:spcBef>
                <a:spcPts val="900"/>
              </a:spcBef>
              <a:spcAft>
                <a:spcPts val="0"/>
              </a:spcAft>
              <a:buClr>
                <a:schemeClr val="lt1"/>
              </a:buClr>
              <a:buSzPts val="1200"/>
              <a:buChar char="•"/>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5"/>
          <p:cNvSpPr txBox="1">
            <a:spLocks noGrp="1"/>
          </p:cNvSpPr>
          <p:nvPr>
            <p:ph type="body" idx="2"/>
          </p:nvPr>
        </p:nvSpPr>
        <p:spPr>
          <a:xfrm>
            <a:off x="4376531" y="1630496"/>
            <a:ext cx="3438938" cy="4535450"/>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900"/>
              </a:spcBef>
              <a:spcAft>
                <a:spcPts val="0"/>
              </a:spcAft>
              <a:buClr>
                <a:schemeClr val="lt1"/>
              </a:buClr>
              <a:buSzPts val="1800"/>
              <a:buChar char="•"/>
              <a:defRPr sz="1800"/>
            </a:lvl1pPr>
            <a:lvl2pPr marL="914400" lvl="1" indent="-330200" algn="l">
              <a:lnSpc>
                <a:spcPct val="110000"/>
              </a:lnSpc>
              <a:spcBef>
                <a:spcPts val="900"/>
              </a:spcBef>
              <a:spcAft>
                <a:spcPts val="0"/>
              </a:spcAft>
              <a:buClr>
                <a:schemeClr val="lt1"/>
              </a:buClr>
              <a:buSzPts val="1600"/>
              <a:buChar char="−"/>
              <a:defRPr sz="1600"/>
            </a:lvl2pPr>
            <a:lvl3pPr marL="1371600" lvl="2" indent="-317500" algn="l">
              <a:lnSpc>
                <a:spcPct val="110000"/>
              </a:lnSpc>
              <a:spcBef>
                <a:spcPts val="900"/>
              </a:spcBef>
              <a:spcAft>
                <a:spcPts val="0"/>
              </a:spcAft>
              <a:buClr>
                <a:schemeClr val="lt1"/>
              </a:buClr>
              <a:buSzPts val="1400"/>
              <a:buChar char="•"/>
              <a:defRPr sz="1400"/>
            </a:lvl3pPr>
            <a:lvl4pPr marL="1828800" lvl="3" indent="-304800" algn="l">
              <a:lnSpc>
                <a:spcPct val="110000"/>
              </a:lnSpc>
              <a:spcBef>
                <a:spcPts val="900"/>
              </a:spcBef>
              <a:spcAft>
                <a:spcPts val="0"/>
              </a:spcAft>
              <a:buClr>
                <a:schemeClr val="lt1"/>
              </a:buClr>
              <a:buSzPts val="1200"/>
              <a:buChar char="•"/>
              <a:defRPr sz="1200"/>
            </a:lvl4pPr>
            <a:lvl5pPr marL="2286000" lvl="4" indent="-304800" algn="l">
              <a:lnSpc>
                <a:spcPct val="110000"/>
              </a:lnSpc>
              <a:spcBef>
                <a:spcPts val="900"/>
              </a:spcBef>
              <a:spcAft>
                <a:spcPts val="0"/>
              </a:spcAft>
              <a:buClr>
                <a:schemeClr val="lt1"/>
              </a:buClr>
              <a:buSzPts val="1200"/>
              <a:buChar char="•"/>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 name="Google Shape;72;p15"/>
          <p:cNvSpPr txBox="1">
            <a:spLocks noGrp="1"/>
          </p:cNvSpPr>
          <p:nvPr>
            <p:ph type="body" idx="3"/>
          </p:nvPr>
        </p:nvSpPr>
        <p:spPr>
          <a:xfrm>
            <a:off x="7914861" y="1630496"/>
            <a:ext cx="3438938" cy="4535450"/>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900"/>
              </a:spcBef>
              <a:spcAft>
                <a:spcPts val="0"/>
              </a:spcAft>
              <a:buClr>
                <a:schemeClr val="lt1"/>
              </a:buClr>
              <a:buSzPts val="1800"/>
              <a:buChar char="•"/>
              <a:defRPr sz="1800"/>
            </a:lvl1pPr>
            <a:lvl2pPr marL="914400" lvl="1" indent="-330200" algn="l">
              <a:lnSpc>
                <a:spcPct val="110000"/>
              </a:lnSpc>
              <a:spcBef>
                <a:spcPts val="900"/>
              </a:spcBef>
              <a:spcAft>
                <a:spcPts val="0"/>
              </a:spcAft>
              <a:buClr>
                <a:schemeClr val="lt1"/>
              </a:buClr>
              <a:buSzPts val="1600"/>
              <a:buChar char="−"/>
              <a:defRPr sz="1600"/>
            </a:lvl2pPr>
            <a:lvl3pPr marL="1371600" lvl="2" indent="-317500" algn="l">
              <a:lnSpc>
                <a:spcPct val="110000"/>
              </a:lnSpc>
              <a:spcBef>
                <a:spcPts val="900"/>
              </a:spcBef>
              <a:spcAft>
                <a:spcPts val="0"/>
              </a:spcAft>
              <a:buClr>
                <a:schemeClr val="lt1"/>
              </a:buClr>
              <a:buSzPts val="1400"/>
              <a:buChar char="•"/>
              <a:defRPr sz="1400"/>
            </a:lvl3pPr>
            <a:lvl4pPr marL="1828800" lvl="3" indent="-304800" algn="l">
              <a:lnSpc>
                <a:spcPct val="110000"/>
              </a:lnSpc>
              <a:spcBef>
                <a:spcPts val="900"/>
              </a:spcBef>
              <a:spcAft>
                <a:spcPts val="0"/>
              </a:spcAft>
              <a:buClr>
                <a:schemeClr val="lt1"/>
              </a:buClr>
              <a:buSzPts val="1200"/>
              <a:buChar char="•"/>
              <a:defRPr sz="1200"/>
            </a:lvl4pPr>
            <a:lvl5pPr marL="2286000" lvl="4" indent="-304800" algn="l">
              <a:lnSpc>
                <a:spcPct val="110000"/>
              </a:lnSpc>
              <a:spcBef>
                <a:spcPts val="900"/>
              </a:spcBef>
              <a:spcAft>
                <a:spcPts val="0"/>
              </a:spcAft>
              <a:buClr>
                <a:schemeClr val="lt1"/>
              </a:buClr>
              <a:buSzPts val="1200"/>
              <a:buChar char="•"/>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Title and Paragraph">
  <p:cSld name="1_Title and Paragraph">
    <p:spTree>
      <p:nvGrpSpPr>
        <p:cNvPr id="1" name="Shape 73"/>
        <p:cNvGrpSpPr/>
        <p:nvPr/>
      </p:nvGrpSpPr>
      <p:grpSpPr>
        <a:xfrm>
          <a:off x="0" y="0"/>
          <a:ext cx="0" cy="0"/>
          <a:chOff x="0" y="0"/>
          <a:chExt cx="0" cy="0"/>
        </a:xfrm>
      </p:grpSpPr>
      <p:sp>
        <p:nvSpPr>
          <p:cNvPr id="74" name="Google Shape;74;p16"/>
          <p:cNvSpPr txBox="1">
            <a:spLocks noGrp="1"/>
          </p:cNvSpPr>
          <p:nvPr>
            <p:ph type="title"/>
          </p:nvPr>
        </p:nvSpPr>
        <p:spPr>
          <a:xfrm>
            <a:off x="2423492" y="4701211"/>
            <a:ext cx="7346674" cy="1325563"/>
          </a:xfrm>
          <a:prstGeom prst="rect">
            <a:avLst/>
          </a:prstGeom>
          <a:noFill/>
          <a:ln>
            <a:noFill/>
          </a:ln>
        </p:spPr>
        <p:txBody>
          <a:bodyPr spcFirstLastPara="1" wrap="square" lIns="91425" tIns="45700" rIns="91425" bIns="45700" anchor="t" anchorCtr="0">
            <a:noAutofit/>
          </a:bodyPr>
          <a:lstStyle>
            <a:lvl1pPr lvl="0" algn="r">
              <a:lnSpc>
                <a:spcPct val="110000"/>
              </a:lnSpc>
              <a:spcBef>
                <a:spcPts val="0"/>
              </a:spcBef>
              <a:spcAft>
                <a:spcPts val="0"/>
              </a:spcAft>
              <a:buClr>
                <a:srgbClr val="757070"/>
              </a:buClr>
              <a:buSzPts val="2000"/>
              <a:buFont typeface="Arial"/>
              <a:buNone/>
              <a:defRPr sz="2000">
                <a:solidFill>
                  <a:srgbClr val="75707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16"/>
          <p:cNvSpPr txBox="1">
            <a:spLocks noGrp="1"/>
          </p:cNvSpPr>
          <p:nvPr>
            <p:ph type="body" idx="1"/>
          </p:nvPr>
        </p:nvSpPr>
        <p:spPr>
          <a:xfrm>
            <a:off x="2423492" y="1808922"/>
            <a:ext cx="7346674" cy="2733261"/>
          </a:xfrm>
          <a:prstGeom prst="rect">
            <a:avLst/>
          </a:prstGeom>
          <a:noFill/>
          <a:ln>
            <a:noFill/>
          </a:ln>
        </p:spPr>
        <p:txBody>
          <a:bodyPr spcFirstLastPara="1" wrap="square" lIns="91425" tIns="45700" rIns="91425" bIns="45700" anchor="t" anchorCtr="0">
            <a:noAutofit/>
          </a:bodyPr>
          <a:lstStyle>
            <a:lvl1pPr marL="457200" lvl="0" indent="-228600" algn="l">
              <a:lnSpc>
                <a:spcPct val="110000"/>
              </a:lnSpc>
              <a:spcBef>
                <a:spcPts val="900"/>
              </a:spcBef>
              <a:spcAft>
                <a:spcPts val="0"/>
              </a:spcAft>
              <a:buClr>
                <a:schemeClr val="lt1"/>
              </a:buClr>
              <a:buSzPts val="2800"/>
              <a:buNone/>
              <a:defRPr/>
            </a:lvl1pPr>
            <a:lvl2pPr marL="914400" lvl="1" indent="-228600" algn="l">
              <a:lnSpc>
                <a:spcPct val="110000"/>
              </a:lnSpc>
              <a:spcBef>
                <a:spcPts val="900"/>
              </a:spcBef>
              <a:spcAft>
                <a:spcPts val="0"/>
              </a:spcAft>
              <a:buClr>
                <a:schemeClr val="lt1"/>
              </a:buClr>
              <a:buSzPts val="2400"/>
              <a:buNone/>
              <a:defRPr/>
            </a:lvl2pPr>
            <a:lvl3pPr marL="1371600" lvl="2" indent="-228600" algn="l">
              <a:lnSpc>
                <a:spcPct val="110000"/>
              </a:lnSpc>
              <a:spcBef>
                <a:spcPts val="900"/>
              </a:spcBef>
              <a:spcAft>
                <a:spcPts val="0"/>
              </a:spcAft>
              <a:buClr>
                <a:schemeClr val="lt1"/>
              </a:buClr>
              <a:buSzPts val="2000"/>
              <a:buNone/>
              <a:defRPr/>
            </a:lvl3pPr>
            <a:lvl4pPr marL="1828800" lvl="3" indent="-228600" algn="l">
              <a:lnSpc>
                <a:spcPct val="110000"/>
              </a:lnSpc>
              <a:spcBef>
                <a:spcPts val="900"/>
              </a:spcBef>
              <a:spcAft>
                <a:spcPts val="0"/>
              </a:spcAft>
              <a:buClr>
                <a:schemeClr val="lt1"/>
              </a:buClr>
              <a:buSzPts val="1800"/>
              <a:buNone/>
              <a:defRPr/>
            </a:lvl4pPr>
            <a:lvl5pPr marL="2286000" lvl="4" indent="-228600" algn="l">
              <a:lnSpc>
                <a:spcPct val="110000"/>
              </a:lnSpc>
              <a:spcBef>
                <a:spcPts val="900"/>
              </a:spcBef>
              <a:spcAft>
                <a:spcPts val="0"/>
              </a:spcAft>
              <a:buClr>
                <a:schemeClr val="lt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838200" y="473336"/>
            <a:ext cx="10515600" cy="1023710"/>
          </a:xfrm>
          <a:prstGeom prst="rect">
            <a:avLst/>
          </a:prstGeom>
          <a:noFill/>
          <a:ln>
            <a:noFill/>
          </a:ln>
        </p:spPr>
        <p:txBody>
          <a:bodyPr spcFirstLastPara="1" wrap="square" lIns="91425" tIns="45700" rIns="91425" bIns="45700" anchor="t" anchorCtr="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6_Title Only">
  <p:cSld name="6_Title Only">
    <p:spTree>
      <p:nvGrpSpPr>
        <p:cNvPr id="1" name="Shape 78"/>
        <p:cNvGrpSpPr/>
        <p:nvPr/>
      </p:nvGrpSpPr>
      <p:grpSpPr>
        <a:xfrm>
          <a:off x="0" y="0"/>
          <a:ext cx="0" cy="0"/>
          <a:chOff x="0" y="0"/>
          <a:chExt cx="0" cy="0"/>
        </a:xfrm>
      </p:grpSpPr>
      <p:sp>
        <p:nvSpPr>
          <p:cNvPr id="79" name="Google Shape;79;p18"/>
          <p:cNvSpPr txBox="1">
            <a:spLocks noGrp="1"/>
          </p:cNvSpPr>
          <p:nvPr>
            <p:ph type="title"/>
          </p:nvPr>
        </p:nvSpPr>
        <p:spPr>
          <a:xfrm>
            <a:off x="838200" y="171483"/>
            <a:ext cx="10515600" cy="1783926"/>
          </a:xfrm>
          <a:prstGeom prst="rect">
            <a:avLst/>
          </a:prstGeom>
          <a:noFill/>
          <a:ln>
            <a:noFill/>
          </a:ln>
        </p:spPr>
        <p:txBody>
          <a:bodyPr spcFirstLastPara="1" wrap="square" lIns="91425" tIns="45700" rIns="91425" bIns="45700" anchor="b" anchorCtr="0">
            <a:noAutofit/>
          </a:bodyPr>
          <a:lstStyle>
            <a:lvl1pPr lvl="0" algn="ctr">
              <a:lnSpc>
                <a:spcPct val="110000"/>
              </a:lnSpc>
              <a:spcBef>
                <a:spcPts val="0"/>
              </a:spcBef>
              <a:spcAft>
                <a:spcPts val="0"/>
              </a:spcAft>
              <a:buClr>
                <a:schemeClr val="lt1"/>
              </a:buClr>
              <a:buSzPts val="3200"/>
              <a:buFont typeface="Arial"/>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8"/>
          <p:cNvSpPr txBox="1">
            <a:spLocks noGrp="1"/>
          </p:cNvSpPr>
          <p:nvPr>
            <p:ph type="body" idx="1"/>
          </p:nvPr>
        </p:nvSpPr>
        <p:spPr>
          <a:xfrm>
            <a:off x="838200" y="2298837"/>
            <a:ext cx="10515600" cy="775252"/>
          </a:xfrm>
          <a:prstGeom prst="rect">
            <a:avLst/>
          </a:prstGeom>
          <a:noFill/>
          <a:ln>
            <a:noFill/>
          </a:ln>
        </p:spPr>
        <p:txBody>
          <a:bodyPr spcFirstLastPara="1" wrap="square" lIns="91425" tIns="45700" rIns="91425" bIns="45700" anchor="t" anchorCtr="0">
            <a:noAutofit/>
          </a:bodyPr>
          <a:lstStyle>
            <a:lvl1pPr marL="457200" lvl="0" indent="-228600" algn="ctr">
              <a:lnSpc>
                <a:spcPct val="110000"/>
              </a:lnSpc>
              <a:spcBef>
                <a:spcPts val="0"/>
              </a:spcBef>
              <a:spcAft>
                <a:spcPts val="0"/>
              </a:spcAft>
              <a:buClr>
                <a:schemeClr val="lt1"/>
              </a:buClr>
              <a:buSzPts val="2000"/>
              <a:buNone/>
              <a:defRPr sz="2000" b="0">
                <a:solidFill>
                  <a:schemeClr val="lt1"/>
                </a:solidFill>
                <a:latin typeface="Arial"/>
                <a:ea typeface="Arial"/>
                <a:cs typeface="Arial"/>
                <a:sym typeface="Arial"/>
              </a:defRPr>
            </a:lvl1pPr>
            <a:lvl2pPr marL="914400" lvl="1"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2pPr>
            <a:lvl3pPr marL="1371600" lvl="2"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3pPr>
            <a:lvl4pPr marL="1828800" lvl="3"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4pPr>
            <a:lvl5pPr marL="2286000" lvl="4"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2_Two Content">
  <p:cSld name="2_Two Content">
    <p:spTree>
      <p:nvGrpSpPr>
        <p:cNvPr id="1" name="Shape 81"/>
        <p:cNvGrpSpPr/>
        <p:nvPr/>
      </p:nvGrpSpPr>
      <p:grpSpPr>
        <a:xfrm>
          <a:off x="0" y="0"/>
          <a:ext cx="0" cy="0"/>
          <a:chOff x="0" y="0"/>
          <a:chExt cx="0" cy="0"/>
        </a:xfrm>
      </p:grpSpPr>
      <p:sp>
        <p:nvSpPr>
          <p:cNvPr id="82" name="Google Shape;82;p19"/>
          <p:cNvSpPr txBox="1">
            <a:spLocks noGrp="1"/>
          </p:cNvSpPr>
          <p:nvPr>
            <p:ph type="title"/>
          </p:nvPr>
        </p:nvSpPr>
        <p:spPr>
          <a:xfrm>
            <a:off x="838200" y="473336"/>
            <a:ext cx="10515600" cy="1023710"/>
          </a:xfrm>
          <a:prstGeom prst="rect">
            <a:avLst/>
          </a:prstGeom>
          <a:noFill/>
          <a:ln>
            <a:noFill/>
          </a:ln>
        </p:spPr>
        <p:txBody>
          <a:bodyPr spcFirstLastPara="1" wrap="square" lIns="91425" tIns="45700" rIns="91425" bIns="45700" anchor="t" anchorCtr="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 name="Google Shape;83;p19"/>
          <p:cNvSpPr txBox="1">
            <a:spLocks noGrp="1"/>
          </p:cNvSpPr>
          <p:nvPr>
            <p:ph type="body" idx="1"/>
          </p:nvPr>
        </p:nvSpPr>
        <p:spPr>
          <a:xfrm>
            <a:off x="838200" y="1520687"/>
            <a:ext cx="10515600" cy="775252"/>
          </a:xfrm>
          <a:prstGeom prst="rect">
            <a:avLst/>
          </a:prstGeom>
          <a:noFill/>
          <a:ln>
            <a:noFill/>
          </a:ln>
        </p:spPr>
        <p:txBody>
          <a:bodyPr spcFirstLastPara="1" wrap="square" lIns="91425" tIns="45700" rIns="91425" bIns="45700" anchor="t" anchorCtr="0">
            <a:noAutofit/>
          </a:bodyPr>
          <a:lstStyle>
            <a:lvl1pPr marL="457200" lvl="0" indent="-228600" algn="l">
              <a:lnSpc>
                <a:spcPct val="110000"/>
              </a:lnSpc>
              <a:spcBef>
                <a:spcPts val="0"/>
              </a:spcBef>
              <a:spcAft>
                <a:spcPts val="0"/>
              </a:spcAft>
              <a:buClr>
                <a:schemeClr val="lt1"/>
              </a:buClr>
              <a:buSzPts val="2000"/>
              <a:buNone/>
              <a:defRPr sz="2000" b="0">
                <a:solidFill>
                  <a:schemeClr val="lt1"/>
                </a:solidFill>
                <a:latin typeface="Arial"/>
                <a:ea typeface="Arial"/>
                <a:cs typeface="Arial"/>
                <a:sym typeface="Arial"/>
              </a:defRPr>
            </a:lvl1pPr>
            <a:lvl2pPr marL="914400" lvl="1"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2pPr>
            <a:lvl3pPr marL="1371600" lvl="2"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3pPr>
            <a:lvl4pPr marL="1828800" lvl="3"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4pPr>
            <a:lvl5pPr marL="2286000" lvl="4"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3_Title Only">
  <p:cSld name="3_Title Only">
    <p:spTree>
      <p:nvGrpSpPr>
        <p:cNvPr id="1" name="Shape 84"/>
        <p:cNvGrpSpPr/>
        <p:nvPr/>
      </p:nvGrpSpPr>
      <p:grpSpPr>
        <a:xfrm>
          <a:off x="0" y="0"/>
          <a:ext cx="0" cy="0"/>
          <a:chOff x="0" y="0"/>
          <a:chExt cx="0" cy="0"/>
        </a:xfrm>
      </p:grpSpPr>
      <p:sp>
        <p:nvSpPr>
          <p:cNvPr id="85" name="Google Shape;85;p20"/>
          <p:cNvSpPr txBox="1">
            <a:spLocks noGrp="1"/>
          </p:cNvSpPr>
          <p:nvPr>
            <p:ph type="title"/>
          </p:nvPr>
        </p:nvSpPr>
        <p:spPr>
          <a:xfrm>
            <a:off x="838200" y="392085"/>
            <a:ext cx="10515600" cy="648127"/>
          </a:xfrm>
          <a:prstGeom prst="rect">
            <a:avLst/>
          </a:prstGeom>
          <a:noFill/>
          <a:ln>
            <a:noFill/>
          </a:ln>
        </p:spPr>
        <p:txBody>
          <a:bodyPr spcFirstLastPara="1" wrap="square" lIns="91425" tIns="45700" rIns="91425" bIns="45700" anchor="t" anchorCtr="0">
            <a:noAutofit/>
          </a:bodyPr>
          <a:lstStyle>
            <a:lvl1pPr lvl="0" algn="ctr">
              <a:lnSpc>
                <a:spcPct val="110000"/>
              </a:lnSpc>
              <a:spcBef>
                <a:spcPts val="0"/>
              </a:spcBef>
              <a:spcAft>
                <a:spcPts val="0"/>
              </a:spcAft>
              <a:buClr>
                <a:schemeClr val="lt1"/>
              </a:buClr>
              <a:buSzPts val="2800"/>
              <a:buFont typeface="Arial"/>
              <a:buNone/>
              <a:defRPr sz="2800" b="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3_Content with Caption" type="objTx">
  <p:cSld name="OBJECT_WITH_CAPTION_TEXT">
    <p:spTree>
      <p:nvGrpSpPr>
        <p:cNvPr id="1" name="Shape 16"/>
        <p:cNvGrpSpPr/>
        <p:nvPr/>
      </p:nvGrpSpPr>
      <p:grpSpPr>
        <a:xfrm>
          <a:off x="0" y="0"/>
          <a:ext cx="0" cy="0"/>
          <a:chOff x="0" y="0"/>
          <a:chExt cx="0" cy="0"/>
        </a:xfrm>
      </p:grpSpPr>
      <p:sp>
        <p:nvSpPr>
          <p:cNvPr id="17" name="Google Shape;17;p3"/>
          <p:cNvSpPr/>
          <p:nvPr/>
        </p:nvSpPr>
        <p:spPr>
          <a:xfrm>
            <a:off x="-1" y="0"/>
            <a:ext cx="4477207" cy="6501384"/>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
        <p:nvSpPr>
          <p:cNvPr id="18" name="Google Shape;18;p3"/>
          <p:cNvSpPr/>
          <p:nvPr/>
        </p:nvSpPr>
        <p:spPr>
          <a:xfrm>
            <a:off x="4477207" y="0"/>
            <a:ext cx="155448" cy="650138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
        <p:nvSpPr>
          <p:cNvPr id="19" name="Google Shape;19;p3"/>
          <p:cNvSpPr txBox="1">
            <a:spLocks noGrp="1"/>
          </p:cNvSpPr>
          <p:nvPr>
            <p:ph type="title"/>
          </p:nvPr>
        </p:nvSpPr>
        <p:spPr>
          <a:xfrm>
            <a:off x="355157" y="2916936"/>
            <a:ext cx="3787076" cy="1600200"/>
          </a:xfrm>
          <a:prstGeom prst="rect">
            <a:avLst/>
          </a:prstGeom>
          <a:noFill/>
          <a:ln>
            <a:noFill/>
          </a:ln>
        </p:spPr>
        <p:txBody>
          <a:bodyPr spcFirstLastPara="1" wrap="square" lIns="91425" tIns="45700" rIns="91425" bIns="45700" anchor="t" anchorCtr="0">
            <a:noAutofit/>
          </a:bodyPr>
          <a:lstStyle>
            <a:lvl1pPr lvl="0" algn="ctr">
              <a:lnSpc>
                <a:spcPct val="110000"/>
              </a:lnSpc>
              <a:spcBef>
                <a:spcPts val="0"/>
              </a:spcBef>
              <a:spcAft>
                <a:spcPts val="0"/>
              </a:spcAft>
              <a:buClr>
                <a:schemeClr val="lt1"/>
              </a:buClr>
              <a:buSzPts val="3000"/>
              <a:buFont typeface="Arial"/>
              <a:buNone/>
              <a:defRPr sz="3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3"/>
          <p:cNvSpPr txBox="1">
            <a:spLocks noGrp="1"/>
          </p:cNvSpPr>
          <p:nvPr>
            <p:ph type="body" idx="1"/>
          </p:nvPr>
        </p:nvSpPr>
        <p:spPr>
          <a:xfrm>
            <a:off x="5183188" y="987427"/>
            <a:ext cx="6172200" cy="2011805"/>
          </a:xfrm>
          <a:prstGeom prst="rect">
            <a:avLst/>
          </a:prstGeom>
          <a:noFill/>
          <a:ln>
            <a:noFill/>
          </a:ln>
        </p:spPr>
        <p:txBody>
          <a:bodyPr spcFirstLastPara="1" wrap="square" lIns="91425" tIns="45700" rIns="91425" bIns="45700" anchor="b" anchorCtr="0">
            <a:noAutofit/>
          </a:bodyPr>
          <a:lstStyle>
            <a:lvl1pPr marL="457200" lvl="0" indent="-228600" algn="l">
              <a:lnSpc>
                <a:spcPct val="110000"/>
              </a:lnSpc>
              <a:spcBef>
                <a:spcPts val="900"/>
              </a:spcBef>
              <a:spcAft>
                <a:spcPts val="0"/>
              </a:spcAft>
              <a:buClr>
                <a:schemeClr val="lt1"/>
              </a:buClr>
              <a:buSzPts val="4000"/>
              <a:buNone/>
              <a:defRPr sz="4000"/>
            </a:lvl1pPr>
            <a:lvl2pPr marL="914400" lvl="1" indent="-228600" algn="l">
              <a:lnSpc>
                <a:spcPct val="110000"/>
              </a:lnSpc>
              <a:spcBef>
                <a:spcPts val="900"/>
              </a:spcBef>
              <a:spcAft>
                <a:spcPts val="0"/>
              </a:spcAft>
              <a:buClr>
                <a:schemeClr val="lt1"/>
              </a:buClr>
              <a:buSzPts val="2800"/>
              <a:buNone/>
              <a:defRPr sz="2800"/>
            </a:lvl2pPr>
            <a:lvl3pPr marL="1371600" lvl="2" indent="-228600" algn="l">
              <a:lnSpc>
                <a:spcPct val="110000"/>
              </a:lnSpc>
              <a:spcBef>
                <a:spcPts val="900"/>
              </a:spcBef>
              <a:spcAft>
                <a:spcPts val="0"/>
              </a:spcAft>
              <a:buClr>
                <a:schemeClr val="lt1"/>
              </a:buClr>
              <a:buSzPts val="2400"/>
              <a:buNone/>
              <a:defRPr sz="2400"/>
            </a:lvl3pPr>
            <a:lvl4pPr marL="1828800" lvl="3" indent="-228600" algn="l">
              <a:lnSpc>
                <a:spcPct val="110000"/>
              </a:lnSpc>
              <a:spcBef>
                <a:spcPts val="900"/>
              </a:spcBef>
              <a:spcAft>
                <a:spcPts val="0"/>
              </a:spcAft>
              <a:buClr>
                <a:schemeClr val="lt1"/>
              </a:buClr>
              <a:buSzPts val="2000"/>
              <a:buNone/>
              <a:defRPr sz="2000"/>
            </a:lvl4pPr>
            <a:lvl5pPr marL="2286000" lvl="4" indent="-228600" algn="l">
              <a:lnSpc>
                <a:spcPct val="110000"/>
              </a:lnSpc>
              <a:spcBef>
                <a:spcPts val="900"/>
              </a:spcBef>
              <a:spcAft>
                <a:spcPts val="0"/>
              </a:spcAft>
              <a:buClr>
                <a:schemeClr val="lt1"/>
              </a:buClr>
              <a:buSzPts val="2000"/>
              <a:buNone/>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1" name="Google Shape;21;p3"/>
          <p:cNvSpPr txBox="1">
            <a:spLocks noGrp="1"/>
          </p:cNvSpPr>
          <p:nvPr>
            <p:ph type="body" idx="2"/>
          </p:nvPr>
        </p:nvSpPr>
        <p:spPr>
          <a:xfrm>
            <a:off x="5183188" y="3250692"/>
            <a:ext cx="6172200" cy="1266444"/>
          </a:xfrm>
          <a:prstGeom prst="rect">
            <a:avLst/>
          </a:prstGeom>
          <a:noFill/>
          <a:ln>
            <a:noFill/>
          </a:ln>
        </p:spPr>
        <p:txBody>
          <a:bodyPr spcFirstLastPara="1" wrap="square" lIns="91425" tIns="45700" rIns="91425" bIns="45700" anchor="t" anchorCtr="0">
            <a:noAutofit/>
          </a:bodyPr>
          <a:lstStyle>
            <a:lvl1pPr marL="457200" lvl="0" indent="-228600" algn="l">
              <a:lnSpc>
                <a:spcPct val="110000"/>
              </a:lnSpc>
              <a:spcBef>
                <a:spcPts val="900"/>
              </a:spcBef>
              <a:spcAft>
                <a:spcPts val="0"/>
              </a:spcAft>
              <a:buClr>
                <a:schemeClr val="lt1"/>
              </a:buClr>
              <a:buSzPts val="1800"/>
              <a:buFont typeface="Arial"/>
              <a:buNone/>
              <a:defRPr sz="1800"/>
            </a:lvl1pPr>
            <a:lvl2pPr marL="914400" lvl="1" indent="-228600" algn="l">
              <a:lnSpc>
                <a:spcPct val="110000"/>
              </a:lnSpc>
              <a:spcBef>
                <a:spcPts val="900"/>
              </a:spcBef>
              <a:spcAft>
                <a:spcPts val="0"/>
              </a:spcAft>
              <a:buClr>
                <a:schemeClr val="lt1"/>
              </a:buClr>
              <a:buSzPts val="1400"/>
              <a:buNone/>
              <a:defRPr sz="1400"/>
            </a:lvl2pPr>
            <a:lvl3pPr marL="1371600" lvl="2" indent="-228600" algn="l">
              <a:lnSpc>
                <a:spcPct val="110000"/>
              </a:lnSpc>
              <a:spcBef>
                <a:spcPts val="900"/>
              </a:spcBef>
              <a:spcAft>
                <a:spcPts val="0"/>
              </a:spcAft>
              <a:buClr>
                <a:schemeClr val="lt1"/>
              </a:buClr>
              <a:buSzPts val="1200"/>
              <a:buNone/>
              <a:defRPr sz="1200"/>
            </a:lvl3pPr>
            <a:lvl4pPr marL="1828800" lvl="3" indent="-228600" algn="l">
              <a:lnSpc>
                <a:spcPct val="110000"/>
              </a:lnSpc>
              <a:spcBef>
                <a:spcPts val="900"/>
              </a:spcBef>
              <a:spcAft>
                <a:spcPts val="0"/>
              </a:spcAft>
              <a:buClr>
                <a:schemeClr val="lt1"/>
              </a:buClr>
              <a:buSzPts val="1000"/>
              <a:buNone/>
              <a:defRPr sz="1000"/>
            </a:lvl4pPr>
            <a:lvl5pPr marL="2286000" lvl="4" indent="-228600" algn="l">
              <a:lnSpc>
                <a:spcPct val="110000"/>
              </a:lnSpc>
              <a:spcBef>
                <a:spcPts val="900"/>
              </a:spcBef>
              <a:spcAft>
                <a:spcPts val="0"/>
              </a:spcAft>
              <a:buClr>
                <a:schemeClr val="lt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1_Content with Caption">
  <p:cSld name="1_Content with Caption">
    <p:spTree>
      <p:nvGrpSpPr>
        <p:cNvPr id="1" name="Shape 86"/>
        <p:cNvGrpSpPr/>
        <p:nvPr/>
      </p:nvGrpSpPr>
      <p:grpSpPr>
        <a:xfrm>
          <a:off x="0" y="0"/>
          <a:ext cx="0" cy="0"/>
          <a:chOff x="0" y="0"/>
          <a:chExt cx="0" cy="0"/>
        </a:xfrm>
      </p:grpSpPr>
      <p:sp>
        <p:nvSpPr>
          <p:cNvPr id="87" name="Google Shape;87;p2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110000"/>
              </a:lnSpc>
              <a:spcBef>
                <a:spcPts val="0"/>
              </a:spcBef>
              <a:spcAft>
                <a:spcPts val="0"/>
              </a:spcAft>
              <a:buClr>
                <a:schemeClr val="lt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21"/>
          <p:cNvSpPr txBox="1">
            <a:spLocks noGrp="1"/>
          </p:cNvSpPr>
          <p:nvPr>
            <p:ph type="body" idx="1"/>
          </p:nvPr>
        </p:nvSpPr>
        <p:spPr>
          <a:xfrm>
            <a:off x="5183188" y="987427"/>
            <a:ext cx="6172200" cy="4873625"/>
          </a:xfrm>
          <a:prstGeom prst="rect">
            <a:avLst/>
          </a:prstGeom>
          <a:noFill/>
          <a:ln>
            <a:noFill/>
          </a:ln>
        </p:spPr>
        <p:txBody>
          <a:bodyPr spcFirstLastPara="1" wrap="square" lIns="91425" tIns="45700" rIns="91425" bIns="45700" anchor="t" anchorCtr="0">
            <a:noAutofit/>
          </a:bodyPr>
          <a:lstStyle>
            <a:lvl1pPr marL="457200" lvl="0" indent="-431800" algn="l">
              <a:lnSpc>
                <a:spcPct val="110000"/>
              </a:lnSpc>
              <a:spcBef>
                <a:spcPts val="900"/>
              </a:spcBef>
              <a:spcAft>
                <a:spcPts val="0"/>
              </a:spcAft>
              <a:buClr>
                <a:schemeClr val="lt1"/>
              </a:buClr>
              <a:buSzPts val="3200"/>
              <a:buChar char="•"/>
              <a:defRPr sz="3200"/>
            </a:lvl1pPr>
            <a:lvl2pPr marL="914400" lvl="1" indent="-406400" algn="l">
              <a:lnSpc>
                <a:spcPct val="110000"/>
              </a:lnSpc>
              <a:spcBef>
                <a:spcPts val="900"/>
              </a:spcBef>
              <a:spcAft>
                <a:spcPts val="0"/>
              </a:spcAft>
              <a:buClr>
                <a:schemeClr val="lt1"/>
              </a:buClr>
              <a:buSzPts val="2800"/>
              <a:buChar char="−"/>
              <a:defRPr sz="2800"/>
            </a:lvl2pPr>
            <a:lvl3pPr marL="1371600" lvl="2" indent="-381000" algn="l">
              <a:lnSpc>
                <a:spcPct val="110000"/>
              </a:lnSpc>
              <a:spcBef>
                <a:spcPts val="900"/>
              </a:spcBef>
              <a:spcAft>
                <a:spcPts val="0"/>
              </a:spcAft>
              <a:buClr>
                <a:schemeClr val="lt1"/>
              </a:buClr>
              <a:buSzPts val="2400"/>
              <a:buChar char="•"/>
              <a:defRPr sz="2400"/>
            </a:lvl3pPr>
            <a:lvl4pPr marL="1828800" lvl="3" indent="-355600" algn="l">
              <a:lnSpc>
                <a:spcPct val="110000"/>
              </a:lnSpc>
              <a:spcBef>
                <a:spcPts val="900"/>
              </a:spcBef>
              <a:spcAft>
                <a:spcPts val="0"/>
              </a:spcAft>
              <a:buClr>
                <a:schemeClr val="lt1"/>
              </a:buClr>
              <a:buSzPts val="2000"/>
              <a:buChar char="•"/>
              <a:defRPr sz="2000"/>
            </a:lvl4pPr>
            <a:lvl5pPr marL="2286000" lvl="4" indent="-355600" algn="l">
              <a:lnSpc>
                <a:spcPct val="110000"/>
              </a:lnSpc>
              <a:spcBef>
                <a:spcPts val="900"/>
              </a:spcBef>
              <a:spcAft>
                <a:spcPts val="0"/>
              </a:spcAft>
              <a:buClr>
                <a:schemeClr val="lt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9" name="Google Shape;89;p2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110000"/>
              </a:lnSpc>
              <a:spcBef>
                <a:spcPts val="900"/>
              </a:spcBef>
              <a:spcAft>
                <a:spcPts val="0"/>
              </a:spcAft>
              <a:buClr>
                <a:schemeClr val="lt1"/>
              </a:buClr>
              <a:buSzPts val="1800"/>
              <a:buNone/>
              <a:defRPr sz="1800"/>
            </a:lvl1pPr>
            <a:lvl2pPr marL="914400" lvl="1" indent="-228600" algn="l">
              <a:lnSpc>
                <a:spcPct val="110000"/>
              </a:lnSpc>
              <a:spcBef>
                <a:spcPts val="900"/>
              </a:spcBef>
              <a:spcAft>
                <a:spcPts val="0"/>
              </a:spcAft>
              <a:buClr>
                <a:schemeClr val="lt1"/>
              </a:buClr>
              <a:buSzPts val="1400"/>
              <a:buNone/>
              <a:defRPr sz="1400"/>
            </a:lvl2pPr>
            <a:lvl3pPr marL="1371600" lvl="2" indent="-228600" algn="l">
              <a:lnSpc>
                <a:spcPct val="110000"/>
              </a:lnSpc>
              <a:spcBef>
                <a:spcPts val="900"/>
              </a:spcBef>
              <a:spcAft>
                <a:spcPts val="0"/>
              </a:spcAft>
              <a:buClr>
                <a:schemeClr val="lt1"/>
              </a:buClr>
              <a:buSzPts val="1200"/>
              <a:buNone/>
              <a:defRPr sz="1200"/>
            </a:lvl3pPr>
            <a:lvl4pPr marL="1828800" lvl="3" indent="-228600" algn="l">
              <a:lnSpc>
                <a:spcPct val="110000"/>
              </a:lnSpc>
              <a:spcBef>
                <a:spcPts val="900"/>
              </a:spcBef>
              <a:spcAft>
                <a:spcPts val="0"/>
              </a:spcAft>
              <a:buClr>
                <a:schemeClr val="lt1"/>
              </a:buClr>
              <a:buSzPts val="1000"/>
              <a:buNone/>
              <a:defRPr sz="1000"/>
            </a:lvl4pPr>
            <a:lvl5pPr marL="2286000" lvl="4" indent="-228600" algn="l">
              <a:lnSpc>
                <a:spcPct val="110000"/>
              </a:lnSpc>
              <a:spcBef>
                <a:spcPts val="900"/>
              </a:spcBef>
              <a:spcAft>
                <a:spcPts val="0"/>
              </a:spcAft>
              <a:buClr>
                <a:schemeClr val="lt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0"/>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91"/>
        <p:cNvGrpSpPr/>
        <p:nvPr/>
      </p:nvGrpSpPr>
      <p:grpSpPr>
        <a:xfrm>
          <a:off x="0" y="0"/>
          <a:ext cx="0" cy="0"/>
          <a:chOff x="0" y="0"/>
          <a:chExt cx="0" cy="0"/>
        </a:xfrm>
      </p:grpSpPr>
      <p:sp>
        <p:nvSpPr>
          <p:cNvPr id="92" name="Google Shape;92;p23"/>
          <p:cNvSpPr txBox="1">
            <a:spLocks noGrp="1"/>
          </p:cNvSpPr>
          <p:nvPr>
            <p:ph type="title"/>
          </p:nvPr>
        </p:nvSpPr>
        <p:spPr>
          <a:xfrm>
            <a:off x="415600" y="593367"/>
            <a:ext cx="11360800" cy="763600"/>
          </a:xfrm>
          <a:prstGeom prst="rect">
            <a:avLst/>
          </a:prstGeom>
        </p:spPr>
        <p:txBody>
          <a:bodyPr spcFirstLastPara="1" wrap="square" lIns="121900" tIns="121900" rIns="121900" bIns="121900" anchor="t" anchorCtr="0">
            <a:noAutofit/>
          </a:bodyPr>
          <a:lstStyle>
            <a:lvl1pPr lvl="0">
              <a:spcBef>
                <a:spcPts val="0"/>
              </a:spcBef>
              <a:spcAft>
                <a:spcPts val="0"/>
              </a:spcAft>
              <a:buSzPts val="1900"/>
              <a:buNone/>
              <a:defRPr sz="1900"/>
            </a:lvl1pPr>
            <a:lvl2pPr lvl="1">
              <a:spcBef>
                <a:spcPts val="0"/>
              </a:spcBef>
              <a:spcAft>
                <a:spcPts val="0"/>
              </a:spcAft>
              <a:buSzPts val="1900"/>
              <a:buNone/>
              <a:defRPr sz="1900"/>
            </a:lvl2pPr>
            <a:lvl3pPr lvl="2">
              <a:spcBef>
                <a:spcPts val="0"/>
              </a:spcBef>
              <a:spcAft>
                <a:spcPts val="0"/>
              </a:spcAft>
              <a:buSzPts val="1900"/>
              <a:buNone/>
              <a:defRPr sz="1900"/>
            </a:lvl3pPr>
            <a:lvl4pPr lvl="3">
              <a:spcBef>
                <a:spcPts val="0"/>
              </a:spcBef>
              <a:spcAft>
                <a:spcPts val="0"/>
              </a:spcAft>
              <a:buSzPts val="1900"/>
              <a:buNone/>
              <a:defRPr sz="1900"/>
            </a:lvl4pPr>
            <a:lvl5pPr lvl="4">
              <a:spcBef>
                <a:spcPts val="0"/>
              </a:spcBef>
              <a:spcAft>
                <a:spcPts val="0"/>
              </a:spcAft>
              <a:buSzPts val="1900"/>
              <a:buNone/>
              <a:defRPr sz="1900"/>
            </a:lvl5pPr>
            <a:lvl6pPr lvl="5">
              <a:spcBef>
                <a:spcPts val="0"/>
              </a:spcBef>
              <a:spcAft>
                <a:spcPts val="0"/>
              </a:spcAft>
              <a:buSzPts val="1900"/>
              <a:buNone/>
              <a:defRPr sz="1900"/>
            </a:lvl6pPr>
            <a:lvl7pPr lvl="6">
              <a:spcBef>
                <a:spcPts val="0"/>
              </a:spcBef>
              <a:spcAft>
                <a:spcPts val="0"/>
              </a:spcAft>
              <a:buSzPts val="1900"/>
              <a:buNone/>
              <a:defRPr sz="1900"/>
            </a:lvl7pPr>
            <a:lvl8pPr lvl="7">
              <a:spcBef>
                <a:spcPts val="0"/>
              </a:spcBef>
              <a:spcAft>
                <a:spcPts val="0"/>
              </a:spcAft>
              <a:buSzPts val="1900"/>
              <a:buNone/>
              <a:defRPr sz="1900"/>
            </a:lvl8pPr>
            <a:lvl9pPr lvl="8">
              <a:spcBef>
                <a:spcPts val="0"/>
              </a:spcBef>
              <a:spcAft>
                <a:spcPts val="0"/>
              </a:spcAft>
              <a:buSzPts val="1900"/>
              <a:buNone/>
              <a:defRPr sz="1900"/>
            </a:lvl9pPr>
          </a:lstStyle>
          <a:p>
            <a:endParaRPr/>
          </a:p>
        </p:txBody>
      </p:sp>
      <p:sp>
        <p:nvSpPr>
          <p:cNvPr id="93" name="Google Shape;93;p23"/>
          <p:cNvSpPr txBox="1">
            <a:spLocks noGrp="1"/>
          </p:cNvSpPr>
          <p:nvPr>
            <p:ph type="body" idx="1"/>
          </p:nvPr>
        </p:nvSpPr>
        <p:spPr>
          <a:xfrm>
            <a:off x="415600" y="1536633"/>
            <a:ext cx="11360800" cy="4555200"/>
          </a:xfrm>
          <a:prstGeom prst="rect">
            <a:avLst/>
          </a:prstGeom>
        </p:spPr>
        <p:txBody>
          <a:bodyPr spcFirstLastPara="1" wrap="square" lIns="121900" tIns="121900" rIns="121900" bIns="121900" anchor="t" anchorCtr="0">
            <a:noAutofit/>
          </a:bodyPr>
          <a:lstStyle>
            <a:lvl1pPr marL="457200" lvl="0" indent="-349250">
              <a:spcBef>
                <a:spcPts val="900"/>
              </a:spcBef>
              <a:spcAft>
                <a:spcPts val="0"/>
              </a:spcAft>
              <a:buSzPts val="1900"/>
              <a:buChar char="•"/>
              <a:defRPr sz="1900"/>
            </a:lvl1pPr>
            <a:lvl2pPr marL="914400" lvl="1" indent="-349250">
              <a:spcBef>
                <a:spcPts val="900"/>
              </a:spcBef>
              <a:spcAft>
                <a:spcPts val="0"/>
              </a:spcAft>
              <a:buSzPts val="1900"/>
              <a:buChar char="−"/>
              <a:defRPr sz="1900"/>
            </a:lvl2pPr>
            <a:lvl3pPr marL="1371600" lvl="2" indent="-349250">
              <a:spcBef>
                <a:spcPts val="900"/>
              </a:spcBef>
              <a:spcAft>
                <a:spcPts val="0"/>
              </a:spcAft>
              <a:buSzPts val="1900"/>
              <a:buChar char="•"/>
              <a:defRPr sz="1900"/>
            </a:lvl3pPr>
            <a:lvl4pPr marL="1828800" lvl="3" indent="-349250">
              <a:spcBef>
                <a:spcPts val="900"/>
              </a:spcBef>
              <a:spcAft>
                <a:spcPts val="0"/>
              </a:spcAft>
              <a:buSzPts val="1900"/>
              <a:buChar char="•"/>
              <a:defRPr sz="1900"/>
            </a:lvl4pPr>
            <a:lvl5pPr marL="2286000" lvl="4" indent="-349250">
              <a:spcBef>
                <a:spcPts val="900"/>
              </a:spcBef>
              <a:spcAft>
                <a:spcPts val="0"/>
              </a:spcAft>
              <a:buSzPts val="1900"/>
              <a:buChar char="•"/>
              <a:defRPr sz="1900"/>
            </a:lvl5pPr>
            <a:lvl6pPr marL="2743200" lvl="5" indent="-349250">
              <a:spcBef>
                <a:spcPts val="500"/>
              </a:spcBef>
              <a:spcAft>
                <a:spcPts val="0"/>
              </a:spcAft>
              <a:buSzPts val="1900"/>
              <a:buChar char="•"/>
              <a:defRPr sz="1900"/>
            </a:lvl6pPr>
            <a:lvl7pPr marL="3200400" lvl="6" indent="-349250">
              <a:spcBef>
                <a:spcPts val="500"/>
              </a:spcBef>
              <a:spcAft>
                <a:spcPts val="0"/>
              </a:spcAft>
              <a:buSzPts val="1900"/>
              <a:buChar char="•"/>
              <a:defRPr sz="1900"/>
            </a:lvl7pPr>
            <a:lvl8pPr marL="3657600" lvl="7" indent="-349250">
              <a:spcBef>
                <a:spcPts val="500"/>
              </a:spcBef>
              <a:spcAft>
                <a:spcPts val="0"/>
              </a:spcAft>
              <a:buSzPts val="1900"/>
              <a:buChar char="•"/>
              <a:defRPr sz="1900"/>
            </a:lvl8pPr>
            <a:lvl9pPr marL="4114800" lvl="8" indent="-349250">
              <a:spcBef>
                <a:spcPts val="500"/>
              </a:spcBef>
              <a:spcAft>
                <a:spcPts val="0"/>
              </a:spcAft>
              <a:buSzPts val="1900"/>
              <a:buChar char="•"/>
              <a:defRPr sz="1900"/>
            </a:lvl9pPr>
          </a:lstStyle>
          <a:p>
            <a:endParaRPr/>
          </a:p>
        </p:txBody>
      </p:sp>
      <p:sp>
        <p:nvSpPr>
          <p:cNvPr id="94" name="Google Shape;94;p23"/>
          <p:cNvSpPr txBox="1">
            <a:spLocks noGrp="1"/>
          </p:cNvSpPr>
          <p:nvPr>
            <p:ph type="sldNum" idx="12"/>
          </p:nvPr>
        </p:nvSpPr>
        <p:spPr>
          <a:xfrm>
            <a:off x="11296610" y="6217622"/>
            <a:ext cx="731600" cy="524800"/>
          </a:xfrm>
          <a:prstGeom prst="rect">
            <a:avLst/>
          </a:prstGeom>
          <a:noFill/>
          <a:ln>
            <a:noFill/>
          </a:ln>
        </p:spPr>
        <p:txBody>
          <a:bodyPr spcFirstLastPara="1" wrap="square" lIns="121900" tIns="121900" rIns="121900" bIns="121900" anchor="ctr" anchorCtr="0">
            <a:noAutofit/>
          </a:bodyPr>
          <a:lstStyle>
            <a:lvl1pPr lvl="0">
              <a:buNone/>
              <a:defRPr sz="1900"/>
            </a:lvl1pPr>
            <a:lvl2pPr lvl="1">
              <a:buNone/>
              <a:defRPr sz="1900"/>
            </a:lvl2pPr>
            <a:lvl3pPr lvl="2">
              <a:buNone/>
              <a:defRPr sz="1900"/>
            </a:lvl3pPr>
            <a:lvl4pPr lvl="3">
              <a:buNone/>
              <a:defRPr sz="1900"/>
            </a:lvl4pPr>
            <a:lvl5pPr lvl="4">
              <a:buNone/>
              <a:defRPr sz="1900"/>
            </a:lvl5pPr>
            <a:lvl6pPr lvl="5">
              <a:buNone/>
              <a:defRPr sz="1900"/>
            </a:lvl6pPr>
            <a:lvl7pPr lvl="6">
              <a:buNone/>
              <a:defRPr sz="1900"/>
            </a:lvl7pPr>
            <a:lvl8pPr lvl="7">
              <a:buNone/>
              <a:defRPr sz="1900"/>
            </a:lvl8pPr>
            <a:lvl9pPr lvl="8">
              <a:buNone/>
              <a:defRPr sz="1900"/>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2_Title Slide for Product">
  <p:cSld name="2_Title Slide for Product">
    <p:spTree>
      <p:nvGrpSpPr>
        <p:cNvPr id="1" name="Shape 103"/>
        <p:cNvGrpSpPr/>
        <p:nvPr/>
      </p:nvGrpSpPr>
      <p:grpSpPr>
        <a:xfrm>
          <a:off x="0" y="0"/>
          <a:ext cx="0" cy="0"/>
          <a:chOff x="0" y="0"/>
          <a:chExt cx="0" cy="0"/>
        </a:xfrm>
      </p:grpSpPr>
      <p:sp>
        <p:nvSpPr>
          <p:cNvPr id="104" name="Google Shape;104;p25"/>
          <p:cNvSpPr txBox="1">
            <a:spLocks noGrp="1"/>
          </p:cNvSpPr>
          <p:nvPr>
            <p:ph type="ctrTitle"/>
          </p:nvPr>
        </p:nvSpPr>
        <p:spPr>
          <a:xfrm>
            <a:off x="914400" y="4193633"/>
            <a:ext cx="10363200" cy="756005"/>
          </a:xfrm>
          <a:prstGeom prst="rect">
            <a:avLst/>
          </a:prstGeom>
          <a:noFill/>
          <a:ln>
            <a:noFill/>
          </a:ln>
        </p:spPr>
        <p:txBody>
          <a:bodyPr spcFirstLastPara="1" wrap="square" lIns="91425" tIns="45700" rIns="91425" bIns="45700" anchor="t" anchorCtr="0">
            <a:noAutofit/>
          </a:bodyPr>
          <a:lstStyle>
            <a:lvl1pPr lvl="0" algn="ctr">
              <a:lnSpc>
                <a:spcPct val="110000"/>
              </a:lnSpc>
              <a:spcBef>
                <a:spcPts val="0"/>
              </a:spcBef>
              <a:spcAft>
                <a:spcPts val="0"/>
              </a:spcAft>
              <a:buClr>
                <a:schemeClr val="lt1"/>
              </a:buClr>
              <a:buSzPts val="2000"/>
              <a:buFont typeface="Arial"/>
              <a:buNone/>
              <a:defRPr sz="2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5" name="Google Shape;105;p25"/>
          <p:cNvSpPr txBox="1">
            <a:spLocks noGrp="1"/>
          </p:cNvSpPr>
          <p:nvPr>
            <p:ph type="body" idx="1"/>
          </p:nvPr>
        </p:nvSpPr>
        <p:spPr>
          <a:xfrm>
            <a:off x="914400" y="2633583"/>
            <a:ext cx="10363200" cy="1125537"/>
          </a:xfrm>
          <a:prstGeom prst="rect">
            <a:avLst/>
          </a:prstGeom>
          <a:noFill/>
          <a:ln>
            <a:noFill/>
          </a:ln>
        </p:spPr>
        <p:txBody>
          <a:bodyPr spcFirstLastPara="1" wrap="square" lIns="91425" tIns="45700" rIns="91425" bIns="45700" anchor="ctr" anchorCtr="0">
            <a:noAutofit/>
          </a:bodyPr>
          <a:lstStyle>
            <a:lvl1pPr marL="457200" lvl="0" indent="-228600" algn="ctr">
              <a:lnSpc>
                <a:spcPct val="110000"/>
              </a:lnSpc>
              <a:spcBef>
                <a:spcPts val="0"/>
              </a:spcBef>
              <a:spcAft>
                <a:spcPts val="0"/>
              </a:spcAft>
              <a:buClr>
                <a:schemeClr val="lt1"/>
              </a:buClr>
              <a:buSzPts val="4000"/>
              <a:buNone/>
              <a:defRPr sz="4000" b="0">
                <a:solidFill>
                  <a:schemeClr val="lt1"/>
                </a:solidFill>
                <a:latin typeface="Arial"/>
                <a:ea typeface="Arial"/>
                <a:cs typeface="Arial"/>
                <a:sym typeface="Arial"/>
              </a:defRPr>
            </a:lvl1pPr>
            <a:lvl2pPr marL="914400" lvl="1" indent="-228600" algn="ctr">
              <a:lnSpc>
                <a:spcPct val="110000"/>
              </a:lnSpc>
              <a:spcBef>
                <a:spcPts val="0"/>
              </a:spcBef>
              <a:spcAft>
                <a:spcPts val="0"/>
              </a:spcAft>
              <a:buClr>
                <a:schemeClr val="dk2"/>
              </a:buClr>
              <a:buSzPts val="3600"/>
              <a:buNone/>
              <a:defRPr sz="3600" b="0">
                <a:solidFill>
                  <a:schemeClr val="dk2"/>
                </a:solidFill>
                <a:latin typeface="Arial"/>
                <a:ea typeface="Arial"/>
                <a:cs typeface="Arial"/>
                <a:sym typeface="Arial"/>
              </a:defRPr>
            </a:lvl2pPr>
            <a:lvl3pPr marL="1371600" lvl="2" indent="-228600" algn="ctr">
              <a:lnSpc>
                <a:spcPct val="110000"/>
              </a:lnSpc>
              <a:spcBef>
                <a:spcPts val="0"/>
              </a:spcBef>
              <a:spcAft>
                <a:spcPts val="0"/>
              </a:spcAft>
              <a:buClr>
                <a:schemeClr val="dk2"/>
              </a:buClr>
              <a:buSzPts val="3600"/>
              <a:buNone/>
              <a:defRPr sz="3600" b="0">
                <a:solidFill>
                  <a:schemeClr val="dk2"/>
                </a:solidFill>
                <a:latin typeface="Arial"/>
                <a:ea typeface="Arial"/>
                <a:cs typeface="Arial"/>
                <a:sym typeface="Arial"/>
              </a:defRPr>
            </a:lvl3pPr>
            <a:lvl4pPr marL="1828800" lvl="3" indent="-228600" algn="ctr">
              <a:lnSpc>
                <a:spcPct val="110000"/>
              </a:lnSpc>
              <a:spcBef>
                <a:spcPts val="0"/>
              </a:spcBef>
              <a:spcAft>
                <a:spcPts val="0"/>
              </a:spcAft>
              <a:buClr>
                <a:schemeClr val="dk2"/>
              </a:buClr>
              <a:buSzPts val="3600"/>
              <a:buNone/>
              <a:defRPr sz="3600" b="0">
                <a:solidFill>
                  <a:schemeClr val="dk2"/>
                </a:solidFill>
                <a:latin typeface="Arial"/>
                <a:ea typeface="Arial"/>
                <a:cs typeface="Arial"/>
                <a:sym typeface="Arial"/>
              </a:defRPr>
            </a:lvl4pPr>
            <a:lvl5pPr marL="2286000" lvl="4" indent="-228600" algn="ctr">
              <a:lnSpc>
                <a:spcPct val="110000"/>
              </a:lnSpc>
              <a:spcBef>
                <a:spcPts val="0"/>
              </a:spcBef>
              <a:spcAft>
                <a:spcPts val="0"/>
              </a:spcAft>
              <a:buClr>
                <a:schemeClr val="dk2"/>
              </a:buClr>
              <a:buSzPts val="3600"/>
              <a:buNone/>
              <a:defRPr sz="3600" b="0">
                <a:solidFill>
                  <a:schemeClr val="dk2"/>
                </a:solidFill>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3_Content with Caption" type="objTx">
  <p:cSld name="OBJECT_WITH_CAPTION_TEXT">
    <p:spTree>
      <p:nvGrpSpPr>
        <p:cNvPr id="1" name="Shape 106"/>
        <p:cNvGrpSpPr/>
        <p:nvPr/>
      </p:nvGrpSpPr>
      <p:grpSpPr>
        <a:xfrm>
          <a:off x="0" y="0"/>
          <a:ext cx="0" cy="0"/>
          <a:chOff x="0" y="0"/>
          <a:chExt cx="0" cy="0"/>
        </a:xfrm>
      </p:grpSpPr>
      <p:sp>
        <p:nvSpPr>
          <p:cNvPr id="107" name="Google Shape;107;p26"/>
          <p:cNvSpPr/>
          <p:nvPr/>
        </p:nvSpPr>
        <p:spPr>
          <a:xfrm>
            <a:off x="-1" y="0"/>
            <a:ext cx="4477207" cy="6501384"/>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
        <p:nvSpPr>
          <p:cNvPr id="108" name="Google Shape;108;p26"/>
          <p:cNvSpPr/>
          <p:nvPr/>
        </p:nvSpPr>
        <p:spPr>
          <a:xfrm>
            <a:off x="4477207" y="0"/>
            <a:ext cx="155448" cy="650138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
        <p:nvSpPr>
          <p:cNvPr id="109" name="Google Shape;109;p26"/>
          <p:cNvSpPr txBox="1">
            <a:spLocks noGrp="1"/>
          </p:cNvSpPr>
          <p:nvPr>
            <p:ph type="title"/>
          </p:nvPr>
        </p:nvSpPr>
        <p:spPr>
          <a:xfrm>
            <a:off x="355157" y="2916936"/>
            <a:ext cx="3787076" cy="1600200"/>
          </a:xfrm>
          <a:prstGeom prst="rect">
            <a:avLst/>
          </a:prstGeom>
          <a:noFill/>
          <a:ln>
            <a:noFill/>
          </a:ln>
        </p:spPr>
        <p:txBody>
          <a:bodyPr spcFirstLastPara="1" wrap="square" lIns="91425" tIns="45700" rIns="91425" bIns="45700" anchor="t" anchorCtr="0">
            <a:noAutofit/>
          </a:bodyPr>
          <a:lstStyle>
            <a:lvl1pPr lvl="0" algn="ctr">
              <a:lnSpc>
                <a:spcPct val="110000"/>
              </a:lnSpc>
              <a:spcBef>
                <a:spcPts val="0"/>
              </a:spcBef>
              <a:spcAft>
                <a:spcPts val="0"/>
              </a:spcAft>
              <a:buClr>
                <a:schemeClr val="lt1"/>
              </a:buClr>
              <a:buSzPts val="3000"/>
              <a:buFont typeface="Arial"/>
              <a:buNone/>
              <a:defRPr sz="3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26"/>
          <p:cNvSpPr txBox="1">
            <a:spLocks noGrp="1"/>
          </p:cNvSpPr>
          <p:nvPr>
            <p:ph type="body" idx="1"/>
          </p:nvPr>
        </p:nvSpPr>
        <p:spPr>
          <a:xfrm>
            <a:off x="5183188" y="987427"/>
            <a:ext cx="6172200" cy="2011805"/>
          </a:xfrm>
          <a:prstGeom prst="rect">
            <a:avLst/>
          </a:prstGeom>
          <a:noFill/>
          <a:ln>
            <a:noFill/>
          </a:ln>
        </p:spPr>
        <p:txBody>
          <a:bodyPr spcFirstLastPara="1" wrap="square" lIns="91425" tIns="45700" rIns="91425" bIns="45700" anchor="b" anchorCtr="0">
            <a:noAutofit/>
          </a:bodyPr>
          <a:lstStyle>
            <a:lvl1pPr marL="457200" lvl="0" indent="-228600" algn="l">
              <a:lnSpc>
                <a:spcPct val="110000"/>
              </a:lnSpc>
              <a:spcBef>
                <a:spcPts val="900"/>
              </a:spcBef>
              <a:spcAft>
                <a:spcPts val="0"/>
              </a:spcAft>
              <a:buClr>
                <a:schemeClr val="lt1"/>
              </a:buClr>
              <a:buSzPts val="4000"/>
              <a:buNone/>
              <a:defRPr sz="4000"/>
            </a:lvl1pPr>
            <a:lvl2pPr marL="914400" lvl="1" indent="-228600" algn="l">
              <a:lnSpc>
                <a:spcPct val="110000"/>
              </a:lnSpc>
              <a:spcBef>
                <a:spcPts val="900"/>
              </a:spcBef>
              <a:spcAft>
                <a:spcPts val="0"/>
              </a:spcAft>
              <a:buClr>
                <a:schemeClr val="lt1"/>
              </a:buClr>
              <a:buSzPts val="2800"/>
              <a:buNone/>
              <a:defRPr sz="2800"/>
            </a:lvl2pPr>
            <a:lvl3pPr marL="1371600" lvl="2" indent="-228600" algn="l">
              <a:lnSpc>
                <a:spcPct val="110000"/>
              </a:lnSpc>
              <a:spcBef>
                <a:spcPts val="900"/>
              </a:spcBef>
              <a:spcAft>
                <a:spcPts val="0"/>
              </a:spcAft>
              <a:buClr>
                <a:schemeClr val="lt1"/>
              </a:buClr>
              <a:buSzPts val="2400"/>
              <a:buNone/>
              <a:defRPr sz="2400"/>
            </a:lvl3pPr>
            <a:lvl4pPr marL="1828800" lvl="3" indent="-228600" algn="l">
              <a:lnSpc>
                <a:spcPct val="110000"/>
              </a:lnSpc>
              <a:spcBef>
                <a:spcPts val="900"/>
              </a:spcBef>
              <a:spcAft>
                <a:spcPts val="0"/>
              </a:spcAft>
              <a:buClr>
                <a:schemeClr val="lt1"/>
              </a:buClr>
              <a:buSzPts val="2000"/>
              <a:buNone/>
              <a:defRPr sz="2000"/>
            </a:lvl4pPr>
            <a:lvl5pPr marL="2286000" lvl="4" indent="-228600" algn="l">
              <a:lnSpc>
                <a:spcPct val="110000"/>
              </a:lnSpc>
              <a:spcBef>
                <a:spcPts val="900"/>
              </a:spcBef>
              <a:spcAft>
                <a:spcPts val="0"/>
              </a:spcAft>
              <a:buClr>
                <a:schemeClr val="lt1"/>
              </a:buClr>
              <a:buSzPts val="2000"/>
              <a:buNone/>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11" name="Google Shape;111;p26"/>
          <p:cNvSpPr txBox="1">
            <a:spLocks noGrp="1"/>
          </p:cNvSpPr>
          <p:nvPr>
            <p:ph type="body" idx="2"/>
          </p:nvPr>
        </p:nvSpPr>
        <p:spPr>
          <a:xfrm>
            <a:off x="5183188" y="3250692"/>
            <a:ext cx="6172200" cy="1266444"/>
          </a:xfrm>
          <a:prstGeom prst="rect">
            <a:avLst/>
          </a:prstGeom>
          <a:noFill/>
          <a:ln>
            <a:noFill/>
          </a:ln>
        </p:spPr>
        <p:txBody>
          <a:bodyPr spcFirstLastPara="1" wrap="square" lIns="91425" tIns="45700" rIns="91425" bIns="45700" anchor="t" anchorCtr="0">
            <a:noAutofit/>
          </a:bodyPr>
          <a:lstStyle>
            <a:lvl1pPr marL="457200" lvl="0" indent="-228600" algn="l">
              <a:lnSpc>
                <a:spcPct val="110000"/>
              </a:lnSpc>
              <a:spcBef>
                <a:spcPts val="900"/>
              </a:spcBef>
              <a:spcAft>
                <a:spcPts val="0"/>
              </a:spcAft>
              <a:buClr>
                <a:schemeClr val="lt1"/>
              </a:buClr>
              <a:buSzPts val="1800"/>
              <a:buFont typeface="Arial"/>
              <a:buNone/>
              <a:defRPr sz="1800"/>
            </a:lvl1pPr>
            <a:lvl2pPr marL="914400" lvl="1" indent="-228600" algn="l">
              <a:lnSpc>
                <a:spcPct val="110000"/>
              </a:lnSpc>
              <a:spcBef>
                <a:spcPts val="900"/>
              </a:spcBef>
              <a:spcAft>
                <a:spcPts val="0"/>
              </a:spcAft>
              <a:buClr>
                <a:schemeClr val="lt1"/>
              </a:buClr>
              <a:buSzPts val="1400"/>
              <a:buNone/>
              <a:defRPr sz="1400"/>
            </a:lvl2pPr>
            <a:lvl3pPr marL="1371600" lvl="2" indent="-228600" algn="l">
              <a:lnSpc>
                <a:spcPct val="110000"/>
              </a:lnSpc>
              <a:spcBef>
                <a:spcPts val="900"/>
              </a:spcBef>
              <a:spcAft>
                <a:spcPts val="0"/>
              </a:spcAft>
              <a:buClr>
                <a:schemeClr val="lt1"/>
              </a:buClr>
              <a:buSzPts val="1200"/>
              <a:buNone/>
              <a:defRPr sz="1200"/>
            </a:lvl3pPr>
            <a:lvl4pPr marL="1828800" lvl="3" indent="-228600" algn="l">
              <a:lnSpc>
                <a:spcPct val="110000"/>
              </a:lnSpc>
              <a:spcBef>
                <a:spcPts val="900"/>
              </a:spcBef>
              <a:spcAft>
                <a:spcPts val="0"/>
              </a:spcAft>
              <a:buClr>
                <a:schemeClr val="lt1"/>
              </a:buClr>
              <a:buSzPts val="1000"/>
              <a:buNone/>
              <a:defRPr sz="1000"/>
            </a:lvl4pPr>
            <a:lvl5pPr marL="2286000" lvl="4" indent="-228600" algn="l">
              <a:lnSpc>
                <a:spcPct val="110000"/>
              </a:lnSpc>
              <a:spcBef>
                <a:spcPts val="900"/>
              </a:spcBef>
              <a:spcAft>
                <a:spcPts val="0"/>
              </a:spcAft>
              <a:buClr>
                <a:schemeClr val="lt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5_Title and Bullets">
  <p:cSld name="5_Title and Bullets">
    <p:spTree>
      <p:nvGrpSpPr>
        <p:cNvPr id="1" name="Shape 112"/>
        <p:cNvGrpSpPr/>
        <p:nvPr/>
      </p:nvGrpSpPr>
      <p:grpSpPr>
        <a:xfrm>
          <a:off x="0" y="0"/>
          <a:ext cx="0" cy="0"/>
          <a:chOff x="0" y="0"/>
          <a:chExt cx="0" cy="0"/>
        </a:xfrm>
      </p:grpSpPr>
      <p:sp>
        <p:nvSpPr>
          <p:cNvPr id="113" name="Google Shape;113;p27"/>
          <p:cNvSpPr/>
          <p:nvPr/>
        </p:nvSpPr>
        <p:spPr>
          <a:xfrm>
            <a:off x="5189664" y="0"/>
            <a:ext cx="7002336" cy="649801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
        <p:nvSpPr>
          <p:cNvPr id="114" name="Google Shape;114;p27"/>
          <p:cNvSpPr txBox="1">
            <a:spLocks noGrp="1"/>
          </p:cNvSpPr>
          <p:nvPr>
            <p:ph type="title"/>
          </p:nvPr>
        </p:nvSpPr>
        <p:spPr>
          <a:xfrm>
            <a:off x="838200" y="977030"/>
            <a:ext cx="3419167" cy="1325563"/>
          </a:xfrm>
          <a:prstGeom prst="rect">
            <a:avLst/>
          </a:prstGeom>
          <a:noFill/>
          <a:ln>
            <a:noFill/>
          </a:ln>
        </p:spPr>
        <p:txBody>
          <a:bodyPr spcFirstLastPara="1" wrap="square" lIns="91425" tIns="45700" rIns="91425" bIns="45700" anchor="t" anchorCtr="0">
            <a:noAutofit/>
          </a:bodyPr>
          <a:lstStyle>
            <a:lvl1pPr lvl="0" algn="ctr">
              <a:lnSpc>
                <a:spcPct val="110000"/>
              </a:lnSpc>
              <a:spcBef>
                <a:spcPts val="0"/>
              </a:spcBef>
              <a:spcAft>
                <a:spcPts val="0"/>
              </a:spcAft>
              <a:buClr>
                <a:schemeClr val="lt1"/>
              </a:buClr>
              <a:buSzPts val="32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4_Title and Bullets">
  <p:cSld name="4_Title and Bullets">
    <p:spTree>
      <p:nvGrpSpPr>
        <p:cNvPr id="1" name="Shape 115"/>
        <p:cNvGrpSpPr/>
        <p:nvPr/>
      </p:nvGrpSpPr>
      <p:grpSpPr>
        <a:xfrm>
          <a:off x="0" y="0"/>
          <a:ext cx="0" cy="0"/>
          <a:chOff x="0" y="0"/>
          <a:chExt cx="0" cy="0"/>
        </a:xfrm>
      </p:grpSpPr>
      <p:sp>
        <p:nvSpPr>
          <p:cNvPr id="116" name="Google Shape;116;p28"/>
          <p:cNvSpPr/>
          <p:nvPr/>
        </p:nvSpPr>
        <p:spPr>
          <a:xfrm>
            <a:off x="5306471" y="0"/>
            <a:ext cx="6885529" cy="6498012"/>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
        <p:nvSpPr>
          <p:cNvPr id="117" name="Google Shape;117;p28"/>
          <p:cNvSpPr txBox="1">
            <a:spLocks noGrp="1"/>
          </p:cNvSpPr>
          <p:nvPr>
            <p:ph type="title"/>
          </p:nvPr>
        </p:nvSpPr>
        <p:spPr>
          <a:xfrm>
            <a:off x="838200" y="977030"/>
            <a:ext cx="3419167" cy="1325563"/>
          </a:xfrm>
          <a:prstGeom prst="rect">
            <a:avLst/>
          </a:prstGeom>
          <a:noFill/>
          <a:ln>
            <a:noFill/>
          </a:ln>
        </p:spPr>
        <p:txBody>
          <a:bodyPr spcFirstLastPara="1" wrap="square" lIns="91425" tIns="45700" rIns="91425" bIns="45700" anchor="t" anchorCtr="0">
            <a:noAutofit/>
          </a:bodyPr>
          <a:lstStyle>
            <a:lvl1pPr lvl="0" algn="ctr">
              <a:lnSpc>
                <a:spcPct val="110000"/>
              </a:lnSpc>
              <a:spcBef>
                <a:spcPts val="0"/>
              </a:spcBef>
              <a:spcAft>
                <a:spcPts val="0"/>
              </a:spcAft>
              <a:buClr>
                <a:schemeClr val="lt1"/>
              </a:buClr>
              <a:buSzPts val="32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8" name="Google Shape;118;p28"/>
          <p:cNvSpPr txBox="1">
            <a:spLocks noGrp="1"/>
          </p:cNvSpPr>
          <p:nvPr>
            <p:ph type="body" idx="1"/>
          </p:nvPr>
        </p:nvSpPr>
        <p:spPr>
          <a:xfrm>
            <a:off x="5536504" y="977030"/>
            <a:ext cx="5817296" cy="5006289"/>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900"/>
              </a:spcBef>
              <a:spcAft>
                <a:spcPts val="0"/>
              </a:spcAft>
              <a:buClr>
                <a:schemeClr val="lt1"/>
              </a:buClr>
              <a:buSzPts val="1800"/>
              <a:buChar char="•"/>
              <a:defRPr/>
            </a:lvl1pPr>
            <a:lvl2pPr marL="914400" lvl="1" indent="-342900" algn="l">
              <a:lnSpc>
                <a:spcPct val="110000"/>
              </a:lnSpc>
              <a:spcBef>
                <a:spcPts val="900"/>
              </a:spcBef>
              <a:spcAft>
                <a:spcPts val="0"/>
              </a:spcAft>
              <a:buClr>
                <a:schemeClr val="lt1"/>
              </a:buClr>
              <a:buSzPts val="1800"/>
              <a:buChar char="−"/>
              <a:defRPr/>
            </a:lvl2pPr>
            <a:lvl3pPr marL="1371600" lvl="2" indent="-342900" algn="l">
              <a:lnSpc>
                <a:spcPct val="110000"/>
              </a:lnSpc>
              <a:spcBef>
                <a:spcPts val="900"/>
              </a:spcBef>
              <a:spcAft>
                <a:spcPts val="0"/>
              </a:spcAft>
              <a:buClr>
                <a:schemeClr val="lt1"/>
              </a:buClr>
              <a:buSzPts val="1800"/>
              <a:buChar char="•"/>
              <a:defRPr/>
            </a:lvl3pPr>
            <a:lvl4pPr marL="1828800" lvl="3" indent="-342900" algn="l">
              <a:lnSpc>
                <a:spcPct val="110000"/>
              </a:lnSpc>
              <a:spcBef>
                <a:spcPts val="900"/>
              </a:spcBef>
              <a:spcAft>
                <a:spcPts val="0"/>
              </a:spcAft>
              <a:buClr>
                <a:schemeClr val="lt1"/>
              </a:buClr>
              <a:buSzPts val="1800"/>
              <a:buChar char="•"/>
              <a:defRPr/>
            </a:lvl4pPr>
            <a:lvl5pPr marL="2286000" lvl="4" indent="-342900" algn="l">
              <a:lnSpc>
                <a:spcPct val="110000"/>
              </a:lnSpc>
              <a:spcBef>
                <a:spcPts val="9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p28"/>
          <p:cNvSpPr/>
          <p:nvPr/>
        </p:nvSpPr>
        <p:spPr>
          <a:xfrm>
            <a:off x="5189664" y="0"/>
            <a:ext cx="128016" cy="649801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20"/>
        <p:cNvGrpSpPr/>
        <p:nvPr/>
      </p:nvGrpSpPr>
      <p:grpSpPr>
        <a:xfrm>
          <a:off x="0" y="0"/>
          <a:ext cx="0" cy="0"/>
          <a:chOff x="0" y="0"/>
          <a:chExt cx="0" cy="0"/>
        </a:xfrm>
      </p:grpSpPr>
      <p:sp>
        <p:nvSpPr>
          <p:cNvPr id="121" name="Google Shape;121;p29"/>
          <p:cNvSpPr txBox="1">
            <a:spLocks noGrp="1"/>
          </p:cNvSpPr>
          <p:nvPr>
            <p:ph type="title"/>
          </p:nvPr>
        </p:nvSpPr>
        <p:spPr>
          <a:xfrm>
            <a:off x="839788" y="475129"/>
            <a:ext cx="10515600" cy="1018977"/>
          </a:xfrm>
          <a:prstGeom prst="rect">
            <a:avLst/>
          </a:prstGeom>
          <a:noFill/>
          <a:ln>
            <a:noFill/>
          </a:ln>
        </p:spPr>
        <p:txBody>
          <a:bodyPr spcFirstLastPara="1" wrap="square" lIns="91425" tIns="45700" rIns="91425" bIns="45700" anchor="t" anchorCtr="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2" name="Google Shape;122;p29"/>
          <p:cNvSpPr txBox="1">
            <a:spLocks noGrp="1"/>
          </p:cNvSpPr>
          <p:nvPr>
            <p:ph type="body" idx="1"/>
          </p:nvPr>
        </p:nvSpPr>
        <p:spPr>
          <a:xfrm>
            <a:off x="839789" y="1557193"/>
            <a:ext cx="5157787" cy="697509"/>
          </a:xfrm>
          <a:prstGeom prst="rect">
            <a:avLst/>
          </a:prstGeom>
          <a:solidFill>
            <a:schemeClr val="accent3"/>
          </a:solidFill>
          <a:ln w="1905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l">
              <a:lnSpc>
                <a:spcPct val="110000"/>
              </a:lnSpc>
              <a:spcBef>
                <a:spcPts val="900"/>
              </a:spcBef>
              <a:spcAft>
                <a:spcPts val="0"/>
              </a:spcAft>
              <a:buClr>
                <a:schemeClr val="lt1"/>
              </a:buClr>
              <a:buSzPts val="2000"/>
              <a:buNone/>
              <a:defRPr sz="2000" b="0"/>
            </a:lvl1pPr>
            <a:lvl2pPr marL="914400" lvl="1" indent="-342900" algn="l">
              <a:lnSpc>
                <a:spcPct val="110000"/>
              </a:lnSpc>
              <a:spcBef>
                <a:spcPts val="900"/>
              </a:spcBef>
              <a:spcAft>
                <a:spcPts val="0"/>
              </a:spcAft>
              <a:buClr>
                <a:schemeClr val="lt1"/>
              </a:buClr>
              <a:buSzPts val="1800"/>
              <a:buChar char="−"/>
              <a:defRPr/>
            </a:lvl2pPr>
            <a:lvl3pPr marL="1371600" lvl="2" indent="-342900" algn="l">
              <a:lnSpc>
                <a:spcPct val="110000"/>
              </a:lnSpc>
              <a:spcBef>
                <a:spcPts val="900"/>
              </a:spcBef>
              <a:spcAft>
                <a:spcPts val="0"/>
              </a:spcAft>
              <a:buClr>
                <a:schemeClr val="lt1"/>
              </a:buClr>
              <a:buSzPts val="1800"/>
              <a:buChar char="•"/>
              <a:defRPr/>
            </a:lvl3pPr>
            <a:lvl4pPr marL="1828800" lvl="3" indent="-342900" algn="l">
              <a:lnSpc>
                <a:spcPct val="110000"/>
              </a:lnSpc>
              <a:spcBef>
                <a:spcPts val="900"/>
              </a:spcBef>
              <a:spcAft>
                <a:spcPts val="0"/>
              </a:spcAft>
              <a:buClr>
                <a:schemeClr val="lt1"/>
              </a:buClr>
              <a:buSzPts val="1800"/>
              <a:buChar char="•"/>
              <a:defRPr/>
            </a:lvl4pPr>
            <a:lvl5pPr marL="2286000" lvl="4" indent="-342900" algn="l">
              <a:lnSpc>
                <a:spcPct val="110000"/>
              </a:lnSpc>
              <a:spcBef>
                <a:spcPts val="9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3" name="Google Shape;123;p29"/>
          <p:cNvSpPr txBox="1">
            <a:spLocks noGrp="1"/>
          </p:cNvSpPr>
          <p:nvPr>
            <p:ph type="body" idx="2"/>
          </p:nvPr>
        </p:nvSpPr>
        <p:spPr>
          <a:xfrm>
            <a:off x="839789" y="2317789"/>
            <a:ext cx="5157787" cy="3684588"/>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900"/>
              </a:spcBef>
              <a:spcAft>
                <a:spcPts val="0"/>
              </a:spcAft>
              <a:buClr>
                <a:schemeClr val="lt1"/>
              </a:buClr>
              <a:buSzPts val="1800"/>
              <a:buChar char="•"/>
              <a:defRPr/>
            </a:lvl1pPr>
            <a:lvl2pPr marL="914400" lvl="1" indent="-342900" algn="l">
              <a:lnSpc>
                <a:spcPct val="110000"/>
              </a:lnSpc>
              <a:spcBef>
                <a:spcPts val="900"/>
              </a:spcBef>
              <a:spcAft>
                <a:spcPts val="0"/>
              </a:spcAft>
              <a:buClr>
                <a:schemeClr val="lt1"/>
              </a:buClr>
              <a:buSzPts val="1800"/>
              <a:buChar char="−"/>
              <a:defRPr/>
            </a:lvl2pPr>
            <a:lvl3pPr marL="1371600" lvl="2" indent="-342900" algn="l">
              <a:lnSpc>
                <a:spcPct val="110000"/>
              </a:lnSpc>
              <a:spcBef>
                <a:spcPts val="900"/>
              </a:spcBef>
              <a:spcAft>
                <a:spcPts val="0"/>
              </a:spcAft>
              <a:buClr>
                <a:schemeClr val="lt1"/>
              </a:buClr>
              <a:buSzPts val="1800"/>
              <a:buChar char="•"/>
              <a:defRPr/>
            </a:lvl3pPr>
            <a:lvl4pPr marL="1828800" lvl="3" indent="-342900" algn="l">
              <a:lnSpc>
                <a:spcPct val="110000"/>
              </a:lnSpc>
              <a:spcBef>
                <a:spcPts val="900"/>
              </a:spcBef>
              <a:spcAft>
                <a:spcPts val="0"/>
              </a:spcAft>
              <a:buClr>
                <a:schemeClr val="lt1"/>
              </a:buClr>
              <a:buSzPts val="1800"/>
              <a:buChar char="•"/>
              <a:defRPr/>
            </a:lvl4pPr>
            <a:lvl5pPr marL="2286000" lvl="4" indent="-342900" algn="l">
              <a:lnSpc>
                <a:spcPct val="110000"/>
              </a:lnSpc>
              <a:spcBef>
                <a:spcPts val="9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29"/>
          <p:cNvSpPr txBox="1">
            <a:spLocks noGrp="1"/>
          </p:cNvSpPr>
          <p:nvPr>
            <p:ph type="body" idx="3"/>
          </p:nvPr>
        </p:nvSpPr>
        <p:spPr>
          <a:xfrm>
            <a:off x="6172201" y="1557193"/>
            <a:ext cx="5183188" cy="697509"/>
          </a:xfrm>
          <a:prstGeom prst="rect">
            <a:avLst/>
          </a:prstGeom>
          <a:solidFill>
            <a:schemeClr val="accent3"/>
          </a:solidFill>
          <a:ln w="1905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l">
              <a:lnSpc>
                <a:spcPct val="110000"/>
              </a:lnSpc>
              <a:spcBef>
                <a:spcPts val="900"/>
              </a:spcBef>
              <a:spcAft>
                <a:spcPts val="0"/>
              </a:spcAft>
              <a:buClr>
                <a:schemeClr val="lt1"/>
              </a:buClr>
              <a:buSzPts val="2000"/>
              <a:buNone/>
              <a:defRPr sz="2000" b="0"/>
            </a:lvl1pPr>
            <a:lvl2pPr marL="914400" lvl="1" indent="-342900" algn="l">
              <a:lnSpc>
                <a:spcPct val="110000"/>
              </a:lnSpc>
              <a:spcBef>
                <a:spcPts val="900"/>
              </a:spcBef>
              <a:spcAft>
                <a:spcPts val="0"/>
              </a:spcAft>
              <a:buClr>
                <a:schemeClr val="lt1"/>
              </a:buClr>
              <a:buSzPts val="1800"/>
              <a:buChar char="−"/>
              <a:defRPr/>
            </a:lvl2pPr>
            <a:lvl3pPr marL="1371600" lvl="2" indent="-342900" algn="l">
              <a:lnSpc>
                <a:spcPct val="110000"/>
              </a:lnSpc>
              <a:spcBef>
                <a:spcPts val="900"/>
              </a:spcBef>
              <a:spcAft>
                <a:spcPts val="0"/>
              </a:spcAft>
              <a:buClr>
                <a:schemeClr val="lt1"/>
              </a:buClr>
              <a:buSzPts val="1800"/>
              <a:buChar char="•"/>
              <a:defRPr/>
            </a:lvl3pPr>
            <a:lvl4pPr marL="1828800" lvl="3" indent="-342900" algn="l">
              <a:lnSpc>
                <a:spcPct val="110000"/>
              </a:lnSpc>
              <a:spcBef>
                <a:spcPts val="900"/>
              </a:spcBef>
              <a:spcAft>
                <a:spcPts val="0"/>
              </a:spcAft>
              <a:buClr>
                <a:schemeClr val="lt1"/>
              </a:buClr>
              <a:buSzPts val="1800"/>
              <a:buChar char="•"/>
              <a:defRPr/>
            </a:lvl4pPr>
            <a:lvl5pPr marL="2286000" lvl="4" indent="-342900" algn="l">
              <a:lnSpc>
                <a:spcPct val="110000"/>
              </a:lnSpc>
              <a:spcBef>
                <a:spcPts val="9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5" name="Google Shape;125;p29"/>
          <p:cNvSpPr txBox="1">
            <a:spLocks noGrp="1"/>
          </p:cNvSpPr>
          <p:nvPr>
            <p:ph type="body" idx="4"/>
          </p:nvPr>
        </p:nvSpPr>
        <p:spPr>
          <a:xfrm>
            <a:off x="6172201" y="2317789"/>
            <a:ext cx="5183188" cy="3684588"/>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900"/>
              </a:spcBef>
              <a:spcAft>
                <a:spcPts val="0"/>
              </a:spcAft>
              <a:buClr>
                <a:schemeClr val="lt1"/>
              </a:buClr>
              <a:buSzPts val="1800"/>
              <a:buChar char="•"/>
              <a:defRPr/>
            </a:lvl1pPr>
            <a:lvl2pPr marL="914400" lvl="1" indent="-342900" algn="l">
              <a:lnSpc>
                <a:spcPct val="110000"/>
              </a:lnSpc>
              <a:spcBef>
                <a:spcPts val="900"/>
              </a:spcBef>
              <a:spcAft>
                <a:spcPts val="0"/>
              </a:spcAft>
              <a:buClr>
                <a:schemeClr val="lt1"/>
              </a:buClr>
              <a:buSzPts val="1800"/>
              <a:buChar char="−"/>
              <a:defRPr/>
            </a:lvl2pPr>
            <a:lvl3pPr marL="1371600" lvl="2" indent="-342900" algn="l">
              <a:lnSpc>
                <a:spcPct val="110000"/>
              </a:lnSpc>
              <a:spcBef>
                <a:spcPts val="900"/>
              </a:spcBef>
              <a:spcAft>
                <a:spcPts val="0"/>
              </a:spcAft>
              <a:buClr>
                <a:schemeClr val="lt1"/>
              </a:buClr>
              <a:buSzPts val="1800"/>
              <a:buChar char="•"/>
              <a:defRPr/>
            </a:lvl3pPr>
            <a:lvl4pPr marL="1828800" lvl="3" indent="-342900" algn="l">
              <a:lnSpc>
                <a:spcPct val="110000"/>
              </a:lnSpc>
              <a:spcBef>
                <a:spcPts val="900"/>
              </a:spcBef>
              <a:spcAft>
                <a:spcPts val="0"/>
              </a:spcAft>
              <a:buClr>
                <a:schemeClr val="lt1"/>
              </a:buClr>
              <a:buSzPts val="1800"/>
              <a:buChar char="•"/>
              <a:defRPr/>
            </a:lvl4pPr>
            <a:lvl5pPr marL="2286000" lvl="4" indent="-342900" algn="l">
              <a:lnSpc>
                <a:spcPct val="110000"/>
              </a:lnSpc>
              <a:spcBef>
                <a:spcPts val="9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6"/>
        <p:cNvGrpSpPr/>
        <p:nvPr/>
      </p:nvGrpSpPr>
      <p:grpSpPr>
        <a:xfrm>
          <a:off x="0" y="0"/>
          <a:ext cx="0" cy="0"/>
          <a:chOff x="0" y="0"/>
          <a:chExt cx="0" cy="0"/>
        </a:xfrm>
      </p:grpSpPr>
      <p:sp>
        <p:nvSpPr>
          <p:cNvPr id="127" name="Google Shape;127;p30"/>
          <p:cNvSpPr txBox="1">
            <a:spLocks noGrp="1"/>
          </p:cNvSpPr>
          <p:nvPr>
            <p:ph type="ctrTitle"/>
          </p:nvPr>
        </p:nvSpPr>
        <p:spPr>
          <a:xfrm>
            <a:off x="914400" y="1122363"/>
            <a:ext cx="10363200" cy="2387600"/>
          </a:xfrm>
          <a:prstGeom prst="rect">
            <a:avLst/>
          </a:prstGeom>
          <a:noFill/>
          <a:ln>
            <a:noFill/>
          </a:ln>
        </p:spPr>
        <p:txBody>
          <a:bodyPr spcFirstLastPara="1" wrap="square" lIns="91425" tIns="45700" rIns="91425" bIns="45700" anchor="b" anchorCtr="0">
            <a:noAutofit/>
          </a:bodyPr>
          <a:lstStyle>
            <a:lvl1pPr lvl="0" algn="ctr">
              <a:lnSpc>
                <a:spcPct val="110000"/>
              </a:lnSpc>
              <a:spcBef>
                <a:spcPts val="0"/>
              </a:spcBef>
              <a:spcAft>
                <a:spcPts val="0"/>
              </a:spcAft>
              <a:buClr>
                <a:schemeClr val="lt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8" name="Google Shape;128;p30"/>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lvl1pPr lvl="0" algn="ctr">
              <a:lnSpc>
                <a:spcPct val="110000"/>
              </a:lnSpc>
              <a:spcBef>
                <a:spcPts val="900"/>
              </a:spcBef>
              <a:spcAft>
                <a:spcPts val="0"/>
              </a:spcAft>
              <a:buClr>
                <a:schemeClr val="lt1"/>
              </a:buClr>
              <a:buSzPts val="2400"/>
              <a:buNone/>
              <a:defRPr sz="2400"/>
            </a:lvl1pPr>
            <a:lvl2pPr lvl="1" algn="ctr">
              <a:lnSpc>
                <a:spcPct val="110000"/>
              </a:lnSpc>
              <a:spcBef>
                <a:spcPts val="900"/>
              </a:spcBef>
              <a:spcAft>
                <a:spcPts val="0"/>
              </a:spcAft>
              <a:buClr>
                <a:schemeClr val="lt1"/>
              </a:buClr>
              <a:buSzPts val="2000"/>
              <a:buNone/>
              <a:defRPr sz="2000"/>
            </a:lvl2pPr>
            <a:lvl3pPr lvl="2" algn="ctr">
              <a:lnSpc>
                <a:spcPct val="110000"/>
              </a:lnSpc>
              <a:spcBef>
                <a:spcPts val="900"/>
              </a:spcBef>
              <a:spcAft>
                <a:spcPts val="0"/>
              </a:spcAft>
              <a:buClr>
                <a:schemeClr val="lt1"/>
              </a:buClr>
              <a:buSzPts val="1800"/>
              <a:buNone/>
              <a:defRPr sz="1800"/>
            </a:lvl3pPr>
            <a:lvl4pPr lvl="3" algn="ctr">
              <a:lnSpc>
                <a:spcPct val="110000"/>
              </a:lnSpc>
              <a:spcBef>
                <a:spcPts val="900"/>
              </a:spcBef>
              <a:spcAft>
                <a:spcPts val="0"/>
              </a:spcAft>
              <a:buClr>
                <a:schemeClr val="lt1"/>
              </a:buClr>
              <a:buSzPts val="1600"/>
              <a:buNone/>
              <a:defRPr sz="1600"/>
            </a:lvl4pPr>
            <a:lvl5pPr lvl="4" algn="ctr">
              <a:lnSpc>
                <a:spcPct val="110000"/>
              </a:lnSpc>
              <a:spcBef>
                <a:spcPts val="900"/>
              </a:spcBef>
              <a:spcAft>
                <a:spcPts val="0"/>
              </a:spcAft>
              <a:buClr>
                <a:schemeClr val="lt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1_Title Slide for Product">
  <p:cSld name="1_Title Slide for Product">
    <p:spTree>
      <p:nvGrpSpPr>
        <p:cNvPr id="1" name="Shape 129"/>
        <p:cNvGrpSpPr/>
        <p:nvPr/>
      </p:nvGrpSpPr>
      <p:grpSpPr>
        <a:xfrm>
          <a:off x="0" y="0"/>
          <a:ext cx="0" cy="0"/>
          <a:chOff x="0" y="0"/>
          <a:chExt cx="0" cy="0"/>
        </a:xfrm>
      </p:grpSpPr>
      <p:sp>
        <p:nvSpPr>
          <p:cNvPr id="130" name="Google Shape;130;p31"/>
          <p:cNvSpPr/>
          <p:nvPr/>
        </p:nvSpPr>
        <p:spPr>
          <a:xfrm>
            <a:off x="0" y="0"/>
            <a:ext cx="12192000" cy="2175641"/>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
        <p:nvSpPr>
          <p:cNvPr id="131" name="Google Shape;131;p31"/>
          <p:cNvSpPr txBox="1">
            <a:spLocks noGrp="1"/>
          </p:cNvSpPr>
          <p:nvPr>
            <p:ph type="ctrTitle"/>
          </p:nvPr>
        </p:nvSpPr>
        <p:spPr>
          <a:xfrm>
            <a:off x="914400" y="3313545"/>
            <a:ext cx="10363200" cy="756005"/>
          </a:xfrm>
          <a:prstGeom prst="rect">
            <a:avLst/>
          </a:prstGeom>
          <a:noFill/>
          <a:ln>
            <a:noFill/>
          </a:ln>
        </p:spPr>
        <p:txBody>
          <a:bodyPr spcFirstLastPara="1" wrap="square" lIns="91425" tIns="45700" rIns="91425" bIns="45700" anchor="t" anchorCtr="0">
            <a:noAutofit/>
          </a:bodyPr>
          <a:lstStyle>
            <a:lvl1pPr lvl="0" algn="ctr">
              <a:lnSpc>
                <a:spcPct val="110000"/>
              </a:lnSpc>
              <a:spcBef>
                <a:spcPts val="0"/>
              </a:spcBef>
              <a:spcAft>
                <a:spcPts val="0"/>
              </a:spcAft>
              <a:buClr>
                <a:schemeClr val="lt1"/>
              </a:buClr>
              <a:buSzPts val="3600"/>
              <a:buFont typeface="Arial"/>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31"/>
          <p:cNvSpPr txBox="1">
            <a:spLocks noGrp="1"/>
          </p:cNvSpPr>
          <p:nvPr>
            <p:ph type="subTitle" idx="1"/>
          </p:nvPr>
        </p:nvSpPr>
        <p:spPr>
          <a:xfrm>
            <a:off x="914400" y="4069550"/>
            <a:ext cx="10363200" cy="760868"/>
          </a:xfrm>
          <a:prstGeom prst="rect">
            <a:avLst/>
          </a:prstGeom>
          <a:noFill/>
          <a:ln>
            <a:noFill/>
          </a:ln>
        </p:spPr>
        <p:txBody>
          <a:bodyPr spcFirstLastPara="1" wrap="square" lIns="91425" tIns="45700" rIns="91425" bIns="45700" anchor="t" anchorCtr="0">
            <a:noAutofit/>
          </a:bodyPr>
          <a:lstStyle>
            <a:lvl1pPr lvl="0" algn="ctr">
              <a:lnSpc>
                <a:spcPct val="110000"/>
              </a:lnSpc>
              <a:spcBef>
                <a:spcPts val="900"/>
              </a:spcBef>
              <a:spcAft>
                <a:spcPts val="0"/>
              </a:spcAft>
              <a:buClr>
                <a:schemeClr val="lt1"/>
              </a:buClr>
              <a:buSzPts val="1800"/>
              <a:buNone/>
              <a:defRPr sz="1800">
                <a:solidFill>
                  <a:schemeClr val="lt1"/>
                </a:solidFill>
              </a:defRPr>
            </a:lvl1pPr>
            <a:lvl2pPr lvl="1" algn="ctr">
              <a:lnSpc>
                <a:spcPct val="110000"/>
              </a:lnSpc>
              <a:spcBef>
                <a:spcPts val="900"/>
              </a:spcBef>
              <a:spcAft>
                <a:spcPts val="0"/>
              </a:spcAft>
              <a:buClr>
                <a:schemeClr val="lt1"/>
              </a:buClr>
              <a:buSzPts val="2000"/>
              <a:buNone/>
              <a:defRPr sz="2000"/>
            </a:lvl2pPr>
            <a:lvl3pPr lvl="2" algn="ctr">
              <a:lnSpc>
                <a:spcPct val="110000"/>
              </a:lnSpc>
              <a:spcBef>
                <a:spcPts val="900"/>
              </a:spcBef>
              <a:spcAft>
                <a:spcPts val="0"/>
              </a:spcAft>
              <a:buClr>
                <a:schemeClr val="lt1"/>
              </a:buClr>
              <a:buSzPts val="1800"/>
              <a:buNone/>
              <a:defRPr sz="1800"/>
            </a:lvl3pPr>
            <a:lvl4pPr lvl="3" algn="ctr">
              <a:lnSpc>
                <a:spcPct val="110000"/>
              </a:lnSpc>
              <a:spcBef>
                <a:spcPts val="900"/>
              </a:spcBef>
              <a:spcAft>
                <a:spcPts val="0"/>
              </a:spcAft>
              <a:buClr>
                <a:schemeClr val="lt1"/>
              </a:buClr>
              <a:buSzPts val="1600"/>
              <a:buNone/>
              <a:defRPr sz="1600"/>
            </a:lvl4pPr>
            <a:lvl5pPr lvl="4" algn="ctr">
              <a:lnSpc>
                <a:spcPct val="110000"/>
              </a:lnSpc>
              <a:spcBef>
                <a:spcPts val="900"/>
              </a:spcBef>
              <a:spcAft>
                <a:spcPts val="0"/>
              </a:spcAft>
              <a:buClr>
                <a:schemeClr val="lt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33" name="Google Shape;133;p31"/>
          <p:cNvSpPr txBox="1">
            <a:spLocks noGrp="1"/>
          </p:cNvSpPr>
          <p:nvPr>
            <p:ph type="body" idx="2"/>
          </p:nvPr>
        </p:nvSpPr>
        <p:spPr>
          <a:xfrm>
            <a:off x="914400" y="668826"/>
            <a:ext cx="10363200" cy="1125537"/>
          </a:xfrm>
          <a:prstGeom prst="rect">
            <a:avLst/>
          </a:prstGeom>
          <a:noFill/>
          <a:ln>
            <a:noFill/>
          </a:ln>
        </p:spPr>
        <p:txBody>
          <a:bodyPr spcFirstLastPara="1" wrap="square" lIns="91425" tIns="45700" rIns="91425" bIns="45700" anchor="t" anchorCtr="0">
            <a:noAutofit/>
          </a:bodyPr>
          <a:lstStyle>
            <a:lvl1pPr marL="457200" lvl="0" indent="-228600" algn="ctr">
              <a:lnSpc>
                <a:spcPct val="110000"/>
              </a:lnSpc>
              <a:spcBef>
                <a:spcPts val="0"/>
              </a:spcBef>
              <a:spcAft>
                <a:spcPts val="0"/>
              </a:spcAft>
              <a:buClr>
                <a:schemeClr val="lt1"/>
              </a:buClr>
              <a:buSzPts val="4400"/>
              <a:buNone/>
              <a:defRPr sz="4400" b="0">
                <a:solidFill>
                  <a:schemeClr val="lt1"/>
                </a:solidFill>
                <a:latin typeface="Arial"/>
                <a:ea typeface="Arial"/>
                <a:cs typeface="Arial"/>
                <a:sym typeface="Arial"/>
              </a:defRPr>
            </a:lvl1pPr>
            <a:lvl2pPr marL="914400" lvl="1" indent="-228600" algn="ctr">
              <a:lnSpc>
                <a:spcPct val="110000"/>
              </a:lnSpc>
              <a:spcBef>
                <a:spcPts val="0"/>
              </a:spcBef>
              <a:spcAft>
                <a:spcPts val="0"/>
              </a:spcAft>
              <a:buClr>
                <a:schemeClr val="dk2"/>
              </a:buClr>
              <a:buSzPts val="3600"/>
              <a:buNone/>
              <a:defRPr sz="3600" b="0">
                <a:solidFill>
                  <a:schemeClr val="dk2"/>
                </a:solidFill>
                <a:latin typeface="Arial"/>
                <a:ea typeface="Arial"/>
                <a:cs typeface="Arial"/>
                <a:sym typeface="Arial"/>
              </a:defRPr>
            </a:lvl2pPr>
            <a:lvl3pPr marL="1371600" lvl="2" indent="-228600" algn="ctr">
              <a:lnSpc>
                <a:spcPct val="110000"/>
              </a:lnSpc>
              <a:spcBef>
                <a:spcPts val="0"/>
              </a:spcBef>
              <a:spcAft>
                <a:spcPts val="0"/>
              </a:spcAft>
              <a:buClr>
                <a:schemeClr val="dk2"/>
              </a:buClr>
              <a:buSzPts val="3600"/>
              <a:buNone/>
              <a:defRPr sz="3600" b="0">
                <a:solidFill>
                  <a:schemeClr val="dk2"/>
                </a:solidFill>
                <a:latin typeface="Arial"/>
                <a:ea typeface="Arial"/>
                <a:cs typeface="Arial"/>
                <a:sym typeface="Arial"/>
              </a:defRPr>
            </a:lvl3pPr>
            <a:lvl4pPr marL="1828800" lvl="3" indent="-228600" algn="ctr">
              <a:lnSpc>
                <a:spcPct val="110000"/>
              </a:lnSpc>
              <a:spcBef>
                <a:spcPts val="0"/>
              </a:spcBef>
              <a:spcAft>
                <a:spcPts val="0"/>
              </a:spcAft>
              <a:buClr>
                <a:schemeClr val="dk2"/>
              </a:buClr>
              <a:buSzPts val="3600"/>
              <a:buNone/>
              <a:defRPr sz="3600" b="0">
                <a:solidFill>
                  <a:schemeClr val="dk2"/>
                </a:solidFill>
                <a:latin typeface="Arial"/>
                <a:ea typeface="Arial"/>
                <a:cs typeface="Arial"/>
                <a:sym typeface="Arial"/>
              </a:defRPr>
            </a:lvl4pPr>
            <a:lvl5pPr marL="2286000" lvl="4" indent="-228600" algn="ctr">
              <a:lnSpc>
                <a:spcPct val="110000"/>
              </a:lnSpc>
              <a:spcBef>
                <a:spcPts val="0"/>
              </a:spcBef>
              <a:spcAft>
                <a:spcPts val="0"/>
              </a:spcAft>
              <a:buClr>
                <a:schemeClr val="dk2"/>
              </a:buClr>
              <a:buSzPts val="3600"/>
              <a:buNone/>
              <a:defRPr sz="3600" b="0">
                <a:solidFill>
                  <a:schemeClr val="dk2"/>
                </a:solidFill>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4" name="Google Shape;134;p31"/>
          <p:cNvSpPr/>
          <p:nvPr/>
        </p:nvSpPr>
        <p:spPr>
          <a:xfrm>
            <a:off x="0" y="2167759"/>
            <a:ext cx="12192000" cy="12315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5_Title and Bullets">
  <p:cSld name="5_Title and Bullets">
    <p:spTree>
      <p:nvGrpSpPr>
        <p:cNvPr id="1" name="Shape 22"/>
        <p:cNvGrpSpPr/>
        <p:nvPr/>
      </p:nvGrpSpPr>
      <p:grpSpPr>
        <a:xfrm>
          <a:off x="0" y="0"/>
          <a:ext cx="0" cy="0"/>
          <a:chOff x="0" y="0"/>
          <a:chExt cx="0" cy="0"/>
        </a:xfrm>
      </p:grpSpPr>
      <p:sp>
        <p:nvSpPr>
          <p:cNvPr id="23" name="Google Shape;23;p4"/>
          <p:cNvSpPr/>
          <p:nvPr/>
        </p:nvSpPr>
        <p:spPr>
          <a:xfrm>
            <a:off x="5189664" y="0"/>
            <a:ext cx="7002336" cy="649801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
        <p:nvSpPr>
          <p:cNvPr id="24" name="Google Shape;24;p4"/>
          <p:cNvSpPr txBox="1">
            <a:spLocks noGrp="1"/>
          </p:cNvSpPr>
          <p:nvPr>
            <p:ph type="title"/>
          </p:nvPr>
        </p:nvSpPr>
        <p:spPr>
          <a:xfrm>
            <a:off x="838200" y="977030"/>
            <a:ext cx="3419167" cy="1325563"/>
          </a:xfrm>
          <a:prstGeom prst="rect">
            <a:avLst/>
          </a:prstGeom>
          <a:noFill/>
          <a:ln>
            <a:noFill/>
          </a:ln>
        </p:spPr>
        <p:txBody>
          <a:bodyPr spcFirstLastPara="1" wrap="square" lIns="91425" tIns="45700" rIns="91425" bIns="45700" anchor="t" anchorCtr="0">
            <a:noAutofit/>
          </a:bodyPr>
          <a:lstStyle>
            <a:lvl1pPr lvl="0" algn="ctr">
              <a:lnSpc>
                <a:spcPct val="110000"/>
              </a:lnSpc>
              <a:spcBef>
                <a:spcPts val="0"/>
              </a:spcBef>
              <a:spcAft>
                <a:spcPts val="0"/>
              </a:spcAft>
              <a:buClr>
                <a:schemeClr val="lt1"/>
              </a:buClr>
              <a:buSzPts val="32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Bullets" type="obj">
  <p:cSld name="OBJECT">
    <p:spTree>
      <p:nvGrpSpPr>
        <p:cNvPr id="1" name="Shape 135"/>
        <p:cNvGrpSpPr/>
        <p:nvPr/>
      </p:nvGrpSpPr>
      <p:grpSpPr>
        <a:xfrm>
          <a:off x="0" y="0"/>
          <a:ext cx="0" cy="0"/>
          <a:chOff x="0" y="0"/>
          <a:chExt cx="0" cy="0"/>
        </a:xfrm>
      </p:grpSpPr>
      <p:sp>
        <p:nvSpPr>
          <p:cNvPr id="136" name="Google Shape;136;p32"/>
          <p:cNvSpPr txBox="1">
            <a:spLocks noGrp="1"/>
          </p:cNvSpPr>
          <p:nvPr>
            <p:ph type="title"/>
          </p:nvPr>
        </p:nvSpPr>
        <p:spPr>
          <a:xfrm>
            <a:off x="838200" y="473336"/>
            <a:ext cx="10515600" cy="1023710"/>
          </a:xfrm>
          <a:prstGeom prst="rect">
            <a:avLst/>
          </a:prstGeom>
          <a:noFill/>
          <a:ln>
            <a:noFill/>
          </a:ln>
        </p:spPr>
        <p:txBody>
          <a:bodyPr spcFirstLastPara="1" wrap="square" lIns="91425" tIns="45700" rIns="91425" bIns="45700" anchor="t" anchorCtr="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7" name="Google Shape;137;p32"/>
          <p:cNvSpPr txBox="1">
            <a:spLocks noGrp="1"/>
          </p:cNvSpPr>
          <p:nvPr>
            <p:ph type="body" idx="1"/>
          </p:nvPr>
        </p:nvSpPr>
        <p:spPr>
          <a:xfrm>
            <a:off x="838200" y="1631981"/>
            <a:ext cx="10515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900"/>
              </a:spcBef>
              <a:spcAft>
                <a:spcPts val="0"/>
              </a:spcAft>
              <a:buClr>
                <a:schemeClr val="lt1"/>
              </a:buClr>
              <a:buSzPts val="1800"/>
              <a:buChar char="•"/>
              <a:defRPr/>
            </a:lvl1pPr>
            <a:lvl2pPr marL="914400" lvl="1" indent="-342900" algn="l">
              <a:lnSpc>
                <a:spcPct val="110000"/>
              </a:lnSpc>
              <a:spcBef>
                <a:spcPts val="900"/>
              </a:spcBef>
              <a:spcAft>
                <a:spcPts val="0"/>
              </a:spcAft>
              <a:buClr>
                <a:schemeClr val="lt1"/>
              </a:buClr>
              <a:buSzPts val="1800"/>
              <a:buChar char="−"/>
              <a:defRPr/>
            </a:lvl2pPr>
            <a:lvl3pPr marL="1371600" lvl="2" indent="-342900" algn="l">
              <a:lnSpc>
                <a:spcPct val="110000"/>
              </a:lnSpc>
              <a:spcBef>
                <a:spcPts val="900"/>
              </a:spcBef>
              <a:spcAft>
                <a:spcPts val="0"/>
              </a:spcAft>
              <a:buClr>
                <a:schemeClr val="lt1"/>
              </a:buClr>
              <a:buSzPts val="1800"/>
              <a:buChar char="•"/>
              <a:defRPr/>
            </a:lvl3pPr>
            <a:lvl4pPr marL="1828800" lvl="3" indent="-342900" algn="l">
              <a:lnSpc>
                <a:spcPct val="110000"/>
              </a:lnSpc>
              <a:spcBef>
                <a:spcPts val="900"/>
              </a:spcBef>
              <a:spcAft>
                <a:spcPts val="0"/>
              </a:spcAft>
              <a:buClr>
                <a:schemeClr val="lt1"/>
              </a:buClr>
              <a:buSzPts val="1800"/>
              <a:buChar char="•"/>
              <a:defRPr/>
            </a:lvl4pPr>
            <a:lvl5pPr marL="2286000" lvl="4" indent="-342900" algn="l">
              <a:lnSpc>
                <a:spcPct val="110000"/>
              </a:lnSpc>
              <a:spcBef>
                <a:spcPts val="9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2_Title and Bullets">
  <p:cSld name="2_Title and Bullets">
    <p:spTree>
      <p:nvGrpSpPr>
        <p:cNvPr id="1" name="Shape 138"/>
        <p:cNvGrpSpPr/>
        <p:nvPr/>
      </p:nvGrpSpPr>
      <p:grpSpPr>
        <a:xfrm>
          <a:off x="0" y="0"/>
          <a:ext cx="0" cy="0"/>
          <a:chOff x="0" y="0"/>
          <a:chExt cx="0" cy="0"/>
        </a:xfrm>
      </p:grpSpPr>
      <p:sp>
        <p:nvSpPr>
          <p:cNvPr id="139" name="Google Shape;139;p33"/>
          <p:cNvSpPr txBox="1">
            <a:spLocks noGrp="1"/>
          </p:cNvSpPr>
          <p:nvPr>
            <p:ph type="title"/>
          </p:nvPr>
        </p:nvSpPr>
        <p:spPr>
          <a:xfrm>
            <a:off x="838200" y="473336"/>
            <a:ext cx="10515600" cy="1023710"/>
          </a:xfrm>
          <a:prstGeom prst="rect">
            <a:avLst/>
          </a:prstGeom>
          <a:noFill/>
          <a:ln>
            <a:noFill/>
          </a:ln>
        </p:spPr>
        <p:txBody>
          <a:bodyPr spcFirstLastPara="1" wrap="square" lIns="91425" tIns="45700" rIns="91425" bIns="45700" anchor="t" anchorCtr="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0" name="Google Shape;140;p33"/>
          <p:cNvSpPr txBox="1">
            <a:spLocks noGrp="1"/>
          </p:cNvSpPr>
          <p:nvPr>
            <p:ph type="body" idx="1"/>
          </p:nvPr>
        </p:nvSpPr>
        <p:spPr>
          <a:xfrm>
            <a:off x="838200" y="2295939"/>
            <a:ext cx="10515600" cy="3687380"/>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900"/>
              </a:spcBef>
              <a:spcAft>
                <a:spcPts val="0"/>
              </a:spcAft>
              <a:buClr>
                <a:schemeClr val="lt1"/>
              </a:buClr>
              <a:buSzPts val="1800"/>
              <a:buChar char="•"/>
              <a:defRPr/>
            </a:lvl1pPr>
            <a:lvl2pPr marL="914400" lvl="1" indent="-342900" algn="l">
              <a:lnSpc>
                <a:spcPct val="110000"/>
              </a:lnSpc>
              <a:spcBef>
                <a:spcPts val="900"/>
              </a:spcBef>
              <a:spcAft>
                <a:spcPts val="0"/>
              </a:spcAft>
              <a:buClr>
                <a:schemeClr val="lt1"/>
              </a:buClr>
              <a:buSzPts val="1800"/>
              <a:buChar char="−"/>
              <a:defRPr/>
            </a:lvl2pPr>
            <a:lvl3pPr marL="1371600" lvl="2" indent="-342900" algn="l">
              <a:lnSpc>
                <a:spcPct val="110000"/>
              </a:lnSpc>
              <a:spcBef>
                <a:spcPts val="900"/>
              </a:spcBef>
              <a:spcAft>
                <a:spcPts val="0"/>
              </a:spcAft>
              <a:buClr>
                <a:schemeClr val="lt1"/>
              </a:buClr>
              <a:buSzPts val="1800"/>
              <a:buChar char="•"/>
              <a:defRPr/>
            </a:lvl3pPr>
            <a:lvl4pPr marL="1828800" lvl="3" indent="-342900" algn="l">
              <a:lnSpc>
                <a:spcPct val="110000"/>
              </a:lnSpc>
              <a:spcBef>
                <a:spcPts val="900"/>
              </a:spcBef>
              <a:spcAft>
                <a:spcPts val="0"/>
              </a:spcAft>
              <a:buClr>
                <a:schemeClr val="lt1"/>
              </a:buClr>
              <a:buSzPts val="1800"/>
              <a:buChar char="•"/>
              <a:defRPr/>
            </a:lvl4pPr>
            <a:lvl5pPr marL="2286000" lvl="4" indent="-342900" algn="l">
              <a:lnSpc>
                <a:spcPct val="110000"/>
              </a:lnSpc>
              <a:spcBef>
                <a:spcPts val="9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1" name="Google Shape;141;p33"/>
          <p:cNvSpPr txBox="1">
            <a:spLocks noGrp="1"/>
          </p:cNvSpPr>
          <p:nvPr>
            <p:ph type="body" idx="2"/>
          </p:nvPr>
        </p:nvSpPr>
        <p:spPr>
          <a:xfrm>
            <a:off x="838200" y="1665961"/>
            <a:ext cx="10515600" cy="629977"/>
          </a:xfrm>
          <a:prstGeom prst="rect">
            <a:avLst/>
          </a:prstGeom>
          <a:noFill/>
          <a:ln>
            <a:noFill/>
          </a:ln>
        </p:spPr>
        <p:txBody>
          <a:bodyPr spcFirstLastPara="1" wrap="square" lIns="91425" tIns="45700" rIns="91425" bIns="45700" anchor="t" anchorCtr="0">
            <a:noAutofit/>
          </a:bodyPr>
          <a:lstStyle>
            <a:lvl1pPr marL="457200" lvl="0" indent="-228600" algn="l">
              <a:lnSpc>
                <a:spcPct val="110000"/>
              </a:lnSpc>
              <a:spcBef>
                <a:spcPts val="0"/>
              </a:spcBef>
              <a:spcAft>
                <a:spcPts val="0"/>
              </a:spcAft>
              <a:buClr>
                <a:schemeClr val="lt1"/>
              </a:buClr>
              <a:buSzPts val="2400"/>
              <a:buNone/>
              <a:defRPr sz="2400" b="0">
                <a:solidFill>
                  <a:schemeClr val="lt1"/>
                </a:solidFill>
                <a:latin typeface="Arial"/>
                <a:ea typeface="Arial"/>
                <a:cs typeface="Arial"/>
                <a:sym typeface="Arial"/>
              </a:defRPr>
            </a:lvl1pPr>
            <a:lvl2pPr marL="914400" lvl="1"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2pPr>
            <a:lvl3pPr marL="1371600" lvl="2"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3pPr>
            <a:lvl4pPr marL="1828800" lvl="3"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4pPr>
            <a:lvl5pPr marL="2286000" lvl="4"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Paragraph">
  <p:cSld name="Title and Paragraph">
    <p:spTree>
      <p:nvGrpSpPr>
        <p:cNvPr id="1" name="Shape 142"/>
        <p:cNvGrpSpPr/>
        <p:nvPr/>
      </p:nvGrpSpPr>
      <p:grpSpPr>
        <a:xfrm>
          <a:off x="0" y="0"/>
          <a:ext cx="0" cy="0"/>
          <a:chOff x="0" y="0"/>
          <a:chExt cx="0" cy="0"/>
        </a:xfrm>
      </p:grpSpPr>
      <p:sp>
        <p:nvSpPr>
          <p:cNvPr id="143" name="Google Shape;143;p34"/>
          <p:cNvSpPr txBox="1">
            <a:spLocks noGrp="1"/>
          </p:cNvSpPr>
          <p:nvPr>
            <p:ph type="title"/>
          </p:nvPr>
        </p:nvSpPr>
        <p:spPr>
          <a:xfrm>
            <a:off x="838200" y="473336"/>
            <a:ext cx="10515600" cy="1023710"/>
          </a:xfrm>
          <a:prstGeom prst="rect">
            <a:avLst/>
          </a:prstGeom>
          <a:noFill/>
          <a:ln>
            <a:noFill/>
          </a:ln>
        </p:spPr>
        <p:txBody>
          <a:bodyPr spcFirstLastPara="1" wrap="square" lIns="91425" tIns="45700" rIns="91425" bIns="45700" anchor="t" anchorCtr="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4" name="Google Shape;144;p34"/>
          <p:cNvSpPr txBox="1">
            <a:spLocks noGrp="1"/>
          </p:cNvSpPr>
          <p:nvPr>
            <p:ph type="body" idx="1"/>
          </p:nvPr>
        </p:nvSpPr>
        <p:spPr>
          <a:xfrm>
            <a:off x="838200" y="1631981"/>
            <a:ext cx="10515600" cy="4351338"/>
          </a:xfrm>
          <a:prstGeom prst="rect">
            <a:avLst/>
          </a:prstGeom>
          <a:noFill/>
          <a:ln>
            <a:noFill/>
          </a:ln>
        </p:spPr>
        <p:txBody>
          <a:bodyPr spcFirstLastPara="1" wrap="square" lIns="91425" tIns="45700" rIns="91425" bIns="45700" anchor="t" anchorCtr="0">
            <a:noAutofit/>
          </a:bodyPr>
          <a:lstStyle>
            <a:lvl1pPr marL="457200" lvl="0" indent="-228600" algn="l">
              <a:lnSpc>
                <a:spcPct val="110000"/>
              </a:lnSpc>
              <a:spcBef>
                <a:spcPts val="900"/>
              </a:spcBef>
              <a:spcAft>
                <a:spcPts val="0"/>
              </a:spcAft>
              <a:buClr>
                <a:schemeClr val="lt1"/>
              </a:buClr>
              <a:buSzPts val="2800"/>
              <a:buNone/>
              <a:defRPr/>
            </a:lvl1pPr>
            <a:lvl2pPr marL="914400" lvl="1" indent="-228600" algn="l">
              <a:lnSpc>
                <a:spcPct val="110000"/>
              </a:lnSpc>
              <a:spcBef>
                <a:spcPts val="900"/>
              </a:spcBef>
              <a:spcAft>
                <a:spcPts val="0"/>
              </a:spcAft>
              <a:buClr>
                <a:schemeClr val="lt1"/>
              </a:buClr>
              <a:buSzPts val="2400"/>
              <a:buNone/>
              <a:defRPr/>
            </a:lvl2pPr>
            <a:lvl3pPr marL="1371600" lvl="2" indent="-228600" algn="l">
              <a:lnSpc>
                <a:spcPct val="110000"/>
              </a:lnSpc>
              <a:spcBef>
                <a:spcPts val="900"/>
              </a:spcBef>
              <a:spcAft>
                <a:spcPts val="0"/>
              </a:spcAft>
              <a:buClr>
                <a:schemeClr val="lt1"/>
              </a:buClr>
              <a:buSzPts val="2000"/>
              <a:buNone/>
              <a:defRPr/>
            </a:lvl3pPr>
            <a:lvl4pPr marL="1828800" lvl="3" indent="-228600" algn="l">
              <a:lnSpc>
                <a:spcPct val="110000"/>
              </a:lnSpc>
              <a:spcBef>
                <a:spcPts val="900"/>
              </a:spcBef>
              <a:spcAft>
                <a:spcPts val="0"/>
              </a:spcAft>
              <a:buClr>
                <a:schemeClr val="lt1"/>
              </a:buClr>
              <a:buSzPts val="1800"/>
              <a:buNone/>
              <a:defRPr/>
            </a:lvl4pPr>
            <a:lvl5pPr marL="2286000" lvl="4" indent="-228600" algn="l">
              <a:lnSpc>
                <a:spcPct val="110000"/>
              </a:lnSpc>
              <a:spcBef>
                <a:spcPts val="900"/>
              </a:spcBef>
              <a:spcAft>
                <a:spcPts val="0"/>
              </a:spcAft>
              <a:buClr>
                <a:schemeClr val="lt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45"/>
        <p:cNvGrpSpPr/>
        <p:nvPr/>
      </p:nvGrpSpPr>
      <p:grpSpPr>
        <a:xfrm>
          <a:off x="0" y="0"/>
          <a:ext cx="0" cy="0"/>
          <a:chOff x="0" y="0"/>
          <a:chExt cx="0" cy="0"/>
        </a:xfrm>
      </p:grpSpPr>
      <p:sp>
        <p:nvSpPr>
          <p:cNvPr id="146" name="Google Shape;146;p35"/>
          <p:cNvSpPr txBox="1">
            <a:spLocks noGrp="1"/>
          </p:cNvSpPr>
          <p:nvPr>
            <p:ph type="title"/>
          </p:nvPr>
        </p:nvSpPr>
        <p:spPr>
          <a:xfrm>
            <a:off x="838200" y="473336"/>
            <a:ext cx="10515600" cy="1023710"/>
          </a:xfrm>
          <a:prstGeom prst="rect">
            <a:avLst/>
          </a:prstGeom>
          <a:noFill/>
          <a:ln>
            <a:noFill/>
          </a:ln>
        </p:spPr>
        <p:txBody>
          <a:bodyPr spcFirstLastPara="1" wrap="square" lIns="91425" tIns="45700" rIns="91425" bIns="45700" anchor="t" anchorCtr="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7" name="Google Shape;147;p35"/>
          <p:cNvSpPr txBox="1">
            <a:spLocks noGrp="1"/>
          </p:cNvSpPr>
          <p:nvPr>
            <p:ph type="body" idx="1"/>
          </p:nvPr>
        </p:nvSpPr>
        <p:spPr>
          <a:xfrm>
            <a:off x="838200" y="1630496"/>
            <a:ext cx="5181600" cy="4535450"/>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900"/>
              </a:spcBef>
              <a:spcAft>
                <a:spcPts val="0"/>
              </a:spcAft>
              <a:buClr>
                <a:schemeClr val="lt1"/>
              </a:buClr>
              <a:buSzPts val="1800"/>
              <a:buChar char="•"/>
              <a:defRPr/>
            </a:lvl1pPr>
            <a:lvl2pPr marL="914400" lvl="1" indent="-342900" algn="l">
              <a:lnSpc>
                <a:spcPct val="110000"/>
              </a:lnSpc>
              <a:spcBef>
                <a:spcPts val="900"/>
              </a:spcBef>
              <a:spcAft>
                <a:spcPts val="0"/>
              </a:spcAft>
              <a:buClr>
                <a:schemeClr val="lt1"/>
              </a:buClr>
              <a:buSzPts val="1800"/>
              <a:buChar char="−"/>
              <a:defRPr/>
            </a:lvl2pPr>
            <a:lvl3pPr marL="1371600" lvl="2" indent="-342900" algn="l">
              <a:lnSpc>
                <a:spcPct val="110000"/>
              </a:lnSpc>
              <a:spcBef>
                <a:spcPts val="900"/>
              </a:spcBef>
              <a:spcAft>
                <a:spcPts val="0"/>
              </a:spcAft>
              <a:buClr>
                <a:schemeClr val="lt1"/>
              </a:buClr>
              <a:buSzPts val="1800"/>
              <a:buChar char="•"/>
              <a:defRPr/>
            </a:lvl3pPr>
            <a:lvl4pPr marL="1828800" lvl="3" indent="-342900" algn="l">
              <a:lnSpc>
                <a:spcPct val="110000"/>
              </a:lnSpc>
              <a:spcBef>
                <a:spcPts val="900"/>
              </a:spcBef>
              <a:spcAft>
                <a:spcPts val="0"/>
              </a:spcAft>
              <a:buClr>
                <a:schemeClr val="lt1"/>
              </a:buClr>
              <a:buSzPts val="1800"/>
              <a:buChar char="•"/>
              <a:defRPr/>
            </a:lvl4pPr>
            <a:lvl5pPr marL="2286000" lvl="4" indent="-342900" algn="l">
              <a:lnSpc>
                <a:spcPct val="110000"/>
              </a:lnSpc>
              <a:spcBef>
                <a:spcPts val="9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35"/>
          <p:cNvSpPr txBox="1">
            <a:spLocks noGrp="1"/>
          </p:cNvSpPr>
          <p:nvPr>
            <p:ph type="body" idx="2"/>
          </p:nvPr>
        </p:nvSpPr>
        <p:spPr>
          <a:xfrm>
            <a:off x="6172200" y="1630496"/>
            <a:ext cx="5181600" cy="4535450"/>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900"/>
              </a:spcBef>
              <a:spcAft>
                <a:spcPts val="0"/>
              </a:spcAft>
              <a:buClr>
                <a:schemeClr val="lt1"/>
              </a:buClr>
              <a:buSzPts val="1800"/>
              <a:buChar char="•"/>
              <a:defRPr/>
            </a:lvl1pPr>
            <a:lvl2pPr marL="914400" lvl="1" indent="-342900" algn="l">
              <a:lnSpc>
                <a:spcPct val="110000"/>
              </a:lnSpc>
              <a:spcBef>
                <a:spcPts val="900"/>
              </a:spcBef>
              <a:spcAft>
                <a:spcPts val="0"/>
              </a:spcAft>
              <a:buClr>
                <a:schemeClr val="lt1"/>
              </a:buClr>
              <a:buSzPts val="1800"/>
              <a:buChar char="−"/>
              <a:defRPr/>
            </a:lvl2pPr>
            <a:lvl3pPr marL="1371600" lvl="2" indent="-342900" algn="l">
              <a:lnSpc>
                <a:spcPct val="110000"/>
              </a:lnSpc>
              <a:spcBef>
                <a:spcPts val="900"/>
              </a:spcBef>
              <a:spcAft>
                <a:spcPts val="0"/>
              </a:spcAft>
              <a:buClr>
                <a:schemeClr val="lt1"/>
              </a:buClr>
              <a:buSzPts val="1800"/>
              <a:buChar char="•"/>
              <a:defRPr/>
            </a:lvl3pPr>
            <a:lvl4pPr marL="1828800" lvl="3" indent="-342900" algn="l">
              <a:lnSpc>
                <a:spcPct val="110000"/>
              </a:lnSpc>
              <a:spcBef>
                <a:spcPts val="900"/>
              </a:spcBef>
              <a:spcAft>
                <a:spcPts val="0"/>
              </a:spcAft>
              <a:buClr>
                <a:schemeClr val="lt1"/>
              </a:buClr>
              <a:buSzPts val="1800"/>
              <a:buChar char="•"/>
              <a:defRPr/>
            </a:lvl4pPr>
            <a:lvl5pPr marL="2286000" lvl="4" indent="-342900" algn="l">
              <a:lnSpc>
                <a:spcPct val="110000"/>
              </a:lnSpc>
              <a:spcBef>
                <a:spcPts val="9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4_Two Content">
  <p:cSld name="4_Two Content">
    <p:spTree>
      <p:nvGrpSpPr>
        <p:cNvPr id="1" name="Shape 149"/>
        <p:cNvGrpSpPr/>
        <p:nvPr/>
      </p:nvGrpSpPr>
      <p:grpSpPr>
        <a:xfrm>
          <a:off x="0" y="0"/>
          <a:ext cx="0" cy="0"/>
          <a:chOff x="0" y="0"/>
          <a:chExt cx="0" cy="0"/>
        </a:xfrm>
      </p:grpSpPr>
      <p:sp>
        <p:nvSpPr>
          <p:cNvPr id="150" name="Google Shape;150;p36"/>
          <p:cNvSpPr txBox="1">
            <a:spLocks noGrp="1"/>
          </p:cNvSpPr>
          <p:nvPr>
            <p:ph type="title"/>
          </p:nvPr>
        </p:nvSpPr>
        <p:spPr>
          <a:xfrm>
            <a:off x="838200" y="473336"/>
            <a:ext cx="10515600" cy="1023710"/>
          </a:xfrm>
          <a:prstGeom prst="rect">
            <a:avLst/>
          </a:prstGeom>
          <a:noFill/>
          <a:ln>
            <a:noFill/>
          </a:ln>
        </p:spPr>
        <p:txBody>
          <a:bodyPr spcFirstLastPara="1" wrap="square" lIns="91425" tIns="45700" rIns="91425" bIns="45700" anchor="t" anchorCtr="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1" name="Google Shape;151;p36"/>
          <p:cNvSpPr txBox="1">
            <a:spLocks noGrp="1"/>
          </p:cNvSpPr>
          <p:nvPr>
            <p:ph type="body" idx="1"/>
          </p:nvPr>
        </p:nvSpPr>
        <p:spPr>
          <a:xfrm>
            <a:off x="838201" y="1630496"/>
            <a:ext cx="3543300" cy="4535450"/>
          </a:xfrm>
          <a:prstGeom prst="rect">
            <a:avLst/>
          </a:prstGeom>
          <a:noFill/>
          <a:ln>
            <a:noFill/>
          </a:ln>
        </p:spPr>
        <p:txBody>
          <a:bodyPr spcFirstLastPara="1" wrap="square" lIns="91425" tIns="45700" rIns="91425" bIns="45700" anchor="t" anchorCtr="0">
            <a:noAutofit/>
          </a:bodyPr>
          <a:lstStyle>
            <a:lvl1pPr marL="457200" lvl="0" indent="-330200" algn="l">
              <a:lnSpc>
                <a:spcPct val="110000"/>
              </a:lnSpc>
              <a:spcBef>
                <a:spcPts val="900"/>
              </a:spcBef>
              <a:spcAft>
                <a:spcPts val="0"/>
              </a:spcAft>
              <a:buClr>
                <a:schemeClr val="lt1"/>
              </a:buClr>
              <a:buSzPts val="1600"/>
              <a:buChar char="•"/>
              <a:defRPr sz="1600"/>
            </a:lvl1pPr>
            <a:lvl2pPr marL="914400" lvl="1" indent="-317500" algn="l">
              <a:lnSpc>
                <a:spcPct val="110000"/>
              </a:lnSpc>
              <a:spcBef>
                <a:spcPts val="900"/>
              </a:spcBef>
              <a:spcAft>
                <a:spcPts val="0"/>
              </a:spcAft>
              <a:buClr>
                <a:schemeClr val="lt1"/>
              </a:buClr>
              <a:buSzPts val="1400"/>
              <a:buChar char="−"/>
              <a:defRPr sz="1400"/>
            </a:lvl2pPr>
            <a:lvl3pPr marL="1371600" lvl="2" indent="-304800" algn="l">
              <a:lnSpc>
                <a:spcPct val="110000"/>
              </a:lnSpc>
              <a:spcBef>
                <a:spcPts val="900"/>
              </a:spcBef>
              <a:spcAft>
                <a:spcPts val="0"/>
              </a:spcAft>
              <a:buClr>
                <a:schemeClr val="lt1"/>
              </a:buClr>
              <a:buSzPts val="1200"/>
              <a:buChar char="•"/>
              <a:defRPr sz="1200"/>
            </a:lvl3pPr>
            <a:lvl4pPr marL="1828800" lvl="3" indent="-298450" algn="l">
              <a:lnSpc>
                <a:spcPct val="110000"/>
              </a:lnSpc>
              <a:spcBef>
                <a:spcPts val="900"/>
              </a:spcBef>
              <a:spcAft>
                <a:spcPts val="0"/>
              </a:spcAft>
              <a:buClr>
                <a:schemeClr val="lt1"/>
              </a:buClr>
              <a:buSzPts val="1100"/>
              <a:buChar char="•"/>
              <a:defRPr sz="1100"/>
            </a:lvl4pPr>
            <a:lvl5pPr marL="2286000" lvl="4" indent="-298450" algn="l">
              <a:lnSpc>
                <a:spcPct val="110000"/>
              </a:lnSpc>
              <a:spcBef>
                <a:spcPts val="900"/>
              </a:spcBef>
              <a:spcAft>
                <a:spcPts val="0"/>
              </a:spcAft>
              <a:buClr>
                <a:schemeClr val="lt1"/>
              </a:buClr>
              <a:buSzPts val="1100"/>
              <a:buChar char="•"/>
              <a:defRPr sz="1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2" name="Google Shape;152;p36"/>
          <p:cNvSpPr txBox="1">
            <a:spLocks noGrp="1"/>
          </p:cNvSpPr>
          <p:nvPr>
            <p:ph type="body" idx="2"/>
          </p:nvPr>
        </p:nvSpPr>
        <p:spPr>
          <a:xfrm>
            <a:off x="4572001" y="1630496"/>
            <a:ext cx="3543300" cy="4535450"/>
          </a:xfrm>
          <a:prstGeom prst="rect">
            <a:avLst/>
          </a:prstGeom>
          <a:noFill/>
          <a:ln>
            <a:noFill/>
          </a:ln>
        </p:spPr>
        <p:txBody>
          <a:bodyPr spcFirstLastPara="1" wrap="square" lIns="91425" tIns="45700" rIns="91425" bIns="45700" anchor="t" anchorCtr="0">
            <a:noAutofit/>
          </a:bodyPr>
          <a:lstStyle>
            <a:lvl1pPr marL="457200" lvl="0" indent="-330200" algn="l">
              <a:lnSpc>
                <a:spcPct val="110000"/>
              </a:lnSpc>
              <a:spcBef>
                <a:spcPts val="900"/>
              </a:spcBef>
              <a:spcAft>
                <a:spcPts val="0"/>
              </a:spcAft>
              <a:buClr>
                <a:schemeClr val="lt1"/>
              </a:buClr>
              <a:buSzPts val="1600"/>
              <a:buChar char="•"/>
              <a:defRPr sz="1600"/>
            </a:lvl1pPr>
            <a:lvl2pPr marL="914400" lvl="1" indent="-317500" algn="l">
              <a:lnSpc>
                <a:spcPct val="110000"/>
              </a:lnSpc>
              <a:spcBef>
                <a:spcPts val="900"/>
              </a:spcBef>
              <a:spcAft>
                <a:spcPts val="0"/>
              </a:spcAft>
              <a:buClr>
                <a:schemeClr val="lt1"/>
              </a:buClr>
              <a:buSzPts val="1400"/>
              <a:buChar char="−"/>
              <a:defRPr sz="1400"/>
            </a:lvl2pPr>
            <a:lvl3pPr marL="1371600" lvl="2" indent="-304800" algn="l">
              <a:lnSpc>
                <a:spcPct val="110000"/>
              </a:lnSpc>
              <a:spcBef>
                <a:spcPts val="900"/>
              </a:spcBef>
              <a:spcAft>
                <a:spcPts val="0"/>
              </a:spcAft>
              <a:buClr>
                <a:schemeClr val="lt1"/>
              </a:buClr>
              <a:buSzPts val="1200"/>
              <a:buChar char="•"/>
              <a:defRPr sz="1200"/>
            </a:lvl3pPr>
            <a:lvl4pPr marL="1828800" lvl="3" indent="-298450" algn="l">
              <a:lnSpc>
                <a:spcPct val="110000"/>
              </a:lnSpc>
              <a:spcBef>
                <a:spcPts val="900"/>
              </a:spcBef>
              <a:spcAft>
                <a:spcPts val="0"/>
              </a:spcAft>
              <a:buClr>
                <a:schemeClr val="lt1"/>
              </a:buClr>
              <a:buSzPts val="1100"/>
              <a:buChar char="•"/>
              <a:defRPr sz="1100"/>
            </a:lvl4pPr>
            <a:lvl5pPr marL="2286000" lvl="4" indent="-298450" algn="l">
              <a:lnSpc>
                <a:spcPct val="110000"/>
              </a:lnSpc>
              <a:spcBef>
                <a:spcPts val="900"/>
              </a:spcBef>
              <a:spcAft>
                <a:spcPts val="0"/>
              </a:spcAft>
              <a:buClr>
                <a:schemeClr val="lt1"/>
              </a:buClr>
              <a:buSzPts val="1100"/>
              <a:buChar char="•"/>
              <a:defRPr sz="1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1_Two Content">
  <p:cSld name="1_Two Content">
    <p:spTree>
      <p:nvGrpSpPr>
        <p:cNvPr id="1" name="Shape 153"/>
        <p:cNvGrpSpPr/>
        <p:nvPr/>
      </p:nvGrpSpPr>
      <p:grpSpPr>
        <a:xfrm>
          <a:off x="0" y="0"/>
          <a:ext cx="0" cy="0"/>
          <a:chOff x="0" y="0"/>
          <a:chExt cx="0" cy="0"/>
        </a:xfrm>
      </p:grpSpPr>
      <p:sp>
        <p:nvSpPr>
          <p:cNvPr id="154" name="Google Shape;154;p37"/>
          <p:cNvSpPr txBox="1">
            <a:spLocks noGrp="1"/>
          </p:cNvSpPr>
          <p:nvPr>
            <p:ph type="title"/>
          </p:nvPr>
        </p:nvSpPr>
        <p:spPr>
          <a:xfrm>
            <a:off x="838200" y="473336"/>
            <a:ext cx="10515600" cy="1023710"/>
          </a:xfrm>
          <a:prstGeom prst="rect">
            <a:avLst/>
          </a:prstGeom>
          <a:noFill/>
          <a:ln>
            <a:noFill/>
          </a:ln>
        </p:spPr>
        <p:txBody>
          <a:bodyPr spcFirstLastPara="1" wrap="square" lIns="91425" tIns="45700" rIns="91425" bIns="45700" anchor="t" anchorCtr="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5" name="Google Shape;155;p37"/>
          <p:cNvSpPr txBox="1">
            <a:spLocks noGrp="1"/>
          </p:cNvSpPr>
          <p:nvPr>
            <p:ph type="body" idx="1"/>
          </p:nvPr>
        </p:nvSpPr>
        <p:spPr>
          <a:xfrm>
            <a:off x="838200" y="2295939"/>
            <a:ext cx="5181600" cy="3859250"/>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900"/>
              </a:spcBef>
              <a:spcAft>
                <a:spcPts val="0"/>
              </a:spcAft>
              <a:buClr>
                <a:schemeClr val="lt1"/>
              </a:buClr>
              <a:buSzPts val="1800"/>
              <a:buChar char="•"/>
              <a:defRPr/>
            </a:lvl1pPr>
            <a:lvl2pPr marL="914400" lvl="1" indent="-342900" algn="l">
              <a:lnSpc>
                <a:spcPct val="110000"/>
              </a:lnSpc>
              <a:spcBef>
                <a:spcPts val="900"/>
              </a:spcBef>
              <a:spcAft>
                <a:spcPts val="0"/>
              </a:spcAft>
              <a:buClr>
                <a:schemeClr val="lt1"/>
              </a:buClr>
              <a:buSzPts val="1800"/>
              <a:buChar char="−"/>
              <a:defRPr/>
            </a:lvl2pPr>
            <a:lvl3pPr marL="1371600" lvl="2" indent="-342900" algn="l">
              <a:lnSpc>
                <a:spcPct val="110000"/>
              </a:lnSpc>
              <a:spcBef>
                <a:spcPts val="900"/>
              </a:spcBef>
              <a:spcAft>
                <a:spcPts val="0"/>
              </a:spcAft>
              <a:buClr>
                <a:schemeClr val="lt1"/>
              </a:buClr>
              <a:buSzPts val="1800"/>
              <a:buChar char="•"/>
              <a:defRPr/>
            </a:lvl3pPr>
            <a:lvl4pPr marL="1828800" lvl="3" indent="-342900" algn="l">
              <a:lnSpc>
                <a:spcPct val="110000"/>
              </a:lnSpc>
              <a:spcBef>
                <a:spcPts val="900"/>
              </a:spcBef>
              <a:spcAft>
                <a:spcPts val="0"/>
              </a:spcAft>
              <a:buClr>
                <a:schemeClr val="lt1"/>
              </a:buClr>
              <a:buSzPts val="1800"/>
              <a:buChar char="•"/>
              <a:defRPr/>
            </a:lvl4pPr>
            <a:lvl5pPr marL="2286000" lvl="4" indent="-342900" algn="l">
              <a:lnSpc>
                <a:spcPct val="110000"/>
              </a:lnSpc>
              <a:spcBef>
                <a:spcPts val="9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6" name="Google Shape;156;p37"/>
          <p:cNvSpPr txBox="1">
            <a:spLocks noGrp="1"/>
          </p:cNvSpPr>
          <p:nvPr>
            <p:ph type="body" idx="2"/>
          </p:nvPr>
        </p:nvSpPr>
        <p:spPr>
          <a:xfrm>
            <a:off x="6172200" y="2295939"/>
            <a:ext cx="5181600" cy="3859250"/>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900"/>
              </a:spcBef>
              <a:spcAft>
                <a:spcPts val="0"/>
              </a:spcAft>
              <a:buClr>
                <a:schemeClr val="lt1"/>
              </a:buClr>
              <a:buSzPts val="1800"/>
              <a:buChar char="•"/>
              <a:defRPr/>
            </a:lvl1pPr>
            <a:lvl2pPr marL="914400" lvl="1" indent="-342900" algn="l">
              <a:lnSpc>
                <a:spcPct val="110000"/>
              </a:lnSpc>
              <a:spcBef>
                <a:spcPts val="900"/>
              </a:spcBef>
              <a:spcAft>
                <a:spcPts val="0"/>
              </a:spcAft>
              <a:buClr>
                <a:schemeClr val="lt1"/>
              </a:buClr>
              <a:buSzPts val="1800"/>
              <a:buChar char="−"/>
              <a:defRPr/>
            </a:lvl2pPr>
            <a:lvl3pPr marL="1371600" lvl="2" indent="-342900" algn="l">
              <a:lnSpc>
                <a:spcPct val="110000"/>
              </a:lnSpc>
              <a:spcBef>
                <a:spcPts val="900"/>
              </a:spcBef>
              <a:spcAft>
                <a:spcPts val="0"/>
              </a:spcAft>
              <a:buClr>
                <a:schemeClr val="lt1"/>
              </a:buClr>
              <a:buSzPts val="1800"/>
              <a:buChar char="•"/>
              <a:defRPr/>
            </a:lvl3pPr>
            <a:lvl4pPr marL="1828800" lvl="3" indent="-342900" algn="l">
              <a:lnSpc>
                <a:spcPct val="110000"/>
              </a:lnSpc>
              <a:spcBef>
                <a:spcPts val="900"/>
              </a:spcBef>
              <a:spcAft>
                <a:spcPts val="0"/>
              </a:spcAft>
              <a:buClr>
                <a:schemeClr val="lt1"/>
              </a:buClr>
              <a:buSzPts val="1800"/>
              <a:buChar char="•"/>
              <a:defRPr/>
            </a:lvl4pPr>
            <a:lvl5pPr marL="2286000" lvl="4" indent="-342900" algn="l">
              <a:lnSpc>
                <a:spcPct val="110000"/>
              </a:lnSpc>
              <a:spcBef>
                <a:spcPts val="9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7" name="Google Shape;157;p37"/>
          <p:cNvSpPr txBox="1">
            <a:spLocks noGrp="1"/>
          </p:cNvSpPr>
          <p:nvPr>
            <p:ph type="body" idx="3"/>
          </p:nvPr>
        </p:nvSpPr>
        <p:spPr>
          <a:xfrm>
            <a:off x="838200" y="1628383"/>
            <a:ext cx="10515600" cy="667555"/>
          </a:xfrm>
          <a:prstGeom prst="rect">
            <a:avLst/>
          </a:prstGeom>
          <a:noFill/>
          <a:ln>
            <a:noFill/>
          </a:ln>
        </p:spPr>
        <p:txBody>
          <a:bodyPr spcFirstLastPara="1" wrap="square" lIns="91425" tIns="45700" rIns="91425" bIns="45700" anchor="t" anchorCtr="0">
            <a:noAutofit/>
          </a:bodyPr>
          <a:lstStyle>
            <a:lvl1pPr marL="457200" lvl="0" indent="-228600" algn="l">
              <a:lnSpc>
                <a:spcPct val="110000"/>
              </a:lnSpc>
              <a:spcBef>
                <a:spcPts val="0"/>
              </a:spcBef>
              <a:spcAft>
                <a:spcPts val="0"/>
              </a:spcAft>
              <a:buClr>
                <a:schemeClr val="dk2"/>
              </a:buClr>
              <a:buSzPts val="2400"/>
              <a:buNone/>
              <a:defRPr sz="2400" b="0">
                <a:solidFill>
                  <a:schemeClr val="dk2"/>
                </a:solidFill>
                <a:latin typeface="Arial"/>
                <a:ea typeface="Arial"/>
                <a:cs typeface="Arial"/>
                <a:sym typeface="Arial"/>
              </a:defRPr>
            </a:lvl1pPr>
            <a:lvl2pPr marL="914400" lvl="1"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2pPr>
            <a:lvl3pPr marL="1371600" lvl="2"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3pPr>
            <a:lvl4pPr marL="1828800" lvl="3"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4pPr>
            <a:lvl5pPr marL="2286000" lvl="4"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3_Two Content">
  <p:cSld name="3_Two Content">
    <p:spTree>
      <p:nvGrpSpPr>
        <p:cNvPr id="1" name="Shape 158"/>
        <p:cNvGrpSpPr/>
        <p:nvPr/>
      </p:nvGrpSpPr>
      <p:grpSpPr>
        <a:xfrm>
          <a:off x="0" y="0"/>
          <a:ext cx="0" cy="0"/>
          <a:chOff x="0" y="0"/>
          <a:chExt cx="0" cy="0"/>
        </a:xfrm>
      </p:grpSpPr>
      <p:sp>
        <p:nvSpPr>
          <p:cNvPr id="159" name="Google Shape;159;p38"/>
          <p:cNvSpPr txBox="1">
            <a:spLocks noGrp="1"/>
          </p:cNvSpPr>
          <p:nvPr>
            <p:ph type="title"/>
          </p:nvPr>
        </p:nvSpPr>
        <p:spPr>
          <a:xfrm>
            <a:off x="838200" y="473336"/>
            <a:ext cx="10515600" cy="1023710"/>
          </a:xfrm>
          <a:prstGeom prst="rect">
            <a:avLst/>
          </a:prstGeom>
          <a:noFill/>
          <a:ln>
            <a:noFill/>
          </a:ln>
        </p:spPr>
        <p:txBody>
          <a:bodyPr spcFirstLastPara="1" wrap="square" lIns="91425" tIns="45700" rIns="91425" bIns="45700" anchor="t" anchorCtr="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0" name="Google Shape;160;p38"/>
          <p:cNvSpPr txBox="1">
            <a:spLocks noGrp="1"/>
          </p:cNvSpPr>
          <p:nvPr>
            <p:ph type="body" idx="1"/>
          </p:nvPr>
        </p:nvSpPr>
        <p:spPr>
          <a:xfrm>
            <a:off x="838201" y="1630496"/>
            <a:ext cx="3438938" cy="4535450"/>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900"/>
              </a:spcBef>
              <a:spcAft>
                <a:spcPts val="0"/>
              </a:spcAft>
              <a:buClr>
                <a:schemeClr val="lt1"/>
              </a:buClr>
              <a:buSzPts val="1800"/>
              <a:buChar char="•"/>
              <a:defRPr sz="1800"/>
            </a:lvl1pPr>
            <a:lvl2pPr marL="914400" lvl="1" indent="-330200" algn="l">
              <a:lnSpc>
                <a:spcPct val="110000"/>
              </a:lnSpc>
              <a:spcBef>
                <a:spcPts val="900"/>
              </a:spcBef>
              <a:spcAft>
                <a:spcPts val="0"/>
              </a:spcAft>
              <a:buClr>
                <a:schemeClr val="lt1"/>
              </a:buClr>
              <a:buSzPts val="1600"/>
              <a:buChar char="−"/>
              <a:defRPr sz="1600"/>
            </a:lvl2pPr>
            <a:lvl3pPr marL="1371600" lvl="2" indent="-317500" algn="l">
              <a:lnSpc>
                <a:spcPct val="110000"/>
              </a:lnSpc>
              <a:spcBef>
                <a:spcPts val="900"/>
              </a:spcBef>
              <a:spcAft>
                <a:spcPts val="0"/>
              </a:spcAft>
              <a:buClr>
                <a:schemeClr val="lt1"/>
              </a:buClr>
              <a:buSzPts val="1400"/>
              <a:buChar char="•"/>
              <a:defRPr sz="1400"/>
            </a:lvl3pPr>
            <a:lvl4pPr marL="1828800" lvl="3" indent="-304800" algn="l">
              <a:lnSpc>
                <a:spcPct val="110000"/>
              </a:lnSpc>
              <a:spcBef>
                <a:spcPts val="900"/>
              </a:spcBef>
              <a:spcAft>
                <a:spcPts val="0"/>
              </a:spcAft>
              <a:buClr>
                <a:schemeClr val="lt1"/>
              </a:buClr>
              <a:buSzPts val="1200"/>
              <a:buChar char="•"/>
              <a:defRPr sz="1200"/>
            </a:lvl4pPr>
            <a:lvl5pPr marL="2286000" lvl="4" indent="-304800" algn="l">
              <a:lnSpc>
                <a:spcPct val="110000"/>
              </a:lnSpc>
              <a:spcBef>
                <a:spcPts val="900"/>
              </a:spcBef>
              <a:spcAft>
                <a:spcPts val="0"/>
              </a:spcAft>
              <a:buClr>
                <a:schemeClr val="lt1"/>
              </a:buClr>
              <a:buSzPts val="1200"/>
              <a:buChar char="•"/>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1" name="Google Shape;161;p38"/>
          <p:cNvSpPr txBox="1">
            <a:spLocks noGrp="1"/>
          </p:cNvSpPr>
          <p:nvPr>
            <p:ph type="body" idx="2"/>
          </p:nvPr>
        </p:nvSpPr>
        <p:spPr>
          <a:xfrm>
            <a:off x="4376531" y="1630496"/>
            <a:ext cx="3438938" cy="4535450"/>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900"/>
              </a:spcBef>
              <a:spcAft>
                <a:spcPts val="0"/>
              </a:spcAft>
              <a:buClr>
                <a:schemeClr val="lt1"/>
              </a:buClr>
              <a:buSzPts val="1800"/>
              <a:buChar char="•"/>
              <a:defRPr sz="1800"/>
            </a:lvl1pPr>
            <a:lvl2pPr marL="914400" lvl="1" indent="-330200" algn="l">
              <a:lnSpc>
                <a:spcPct val="110000"/>
              </a:lnSpc>
              <a:spcBef>
                <a:spcPts val="900"/>
              </a:spcBef>
              <a:spcAft>
                <a:spcPts val="0"/>
              </a:spcAft>
              <a:buClr>
                <a:schemeClr val="lt1"/>
              </a:buClr>
              <a:buSzPts val="1600"/>
              <a:buChar char="−"/>
              <a:defRPr sz="1600"/>
            </a:lvl2pPr>
            <a:lvl3pPr marL="1371600" lvl="2" indent="-317500" algn="l">
              <a:lnSpc>
                <a:spcPct val="110000"/>
              </a:lnSpc>
              <a:spcBef>
                <a:spcPts val="900"/>
              </a:spcBef>
              <a:spcAft>
                <a:spcPts val="0"/>
              </a:spcAft>
              <a:buClr>
                <a:schemeClr val="lt1"/>
              </a:buClr>
              <a:buSzPts val="1400"/>
              <a:buChar char="•"/>
              <a:defRPr sz="1400"/>
            </a:lvl3pPr>
            <a:lvl4pPr marL="1828800" lvl="3" indent="-304800" algn="l">
              <a:lnSpc>
                <a:spcPct val="110000"/>
              </a:lnSpc>
              <a:spcBef>
                <a:spcPts val="900"/>
              </a:spcBef>
              <a:spcAft>
                <a:spcPts val="0"/>
              </a:spcAft>
              <a:buClr>
                <a:schemeClr val="lt1"/>
              </a:buClr>
              <a:buSzPts val="1200"/>
              <a:buChar char="•"/>
              <a:defRPr sz="1200"/>
            </a:lvl4pPr>
            <a:lvl5pPr marL="2286000" lvl="4" indent="-304800" algn="l">
              <a:lnSpc>
                <a:spcPct val="110000"/>
              </a:lnSpc>
              <a:spcBef>
                <a:spcPts val="900"/>
              </a:spcBef>
              <a:spcAft>
                <a:spcPts val="0"/>
              </a:spcAft>
              <a:buClr>
                <a:schemeClr val="lt1"/>
              </a:buClr>
              <a:buSzPts val="1200"/>
              <a:buChar char="•"/>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2" name="Google Shape;162;p38"/>
          <p:cNvSpPr txBox="1">
            <a:spLocks noGrp="1"/>
          </p:cNvSpPr>
          <p:nvPr>
            <p:ph type="body" idx="3"/>
          </p:nvPr>
        </p:nvSpPr>
        <p:spPr>
          <a:xfrm>
            <a:off x="7914861" y="1630496"/>
            <a:ext cx="3438938" cy="4535450"/>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900"/>
              </a:spcBef>
              <a:spcAft>
                <a:spcPts val="0"/>
              </a:spcAft>
              <a:buClr>
                <a:schemeClr val="lt1"/>
              </a:buClr>
              <a:buSzPts val="1800"/>
              <a:buChar char="•"/>
              <a:defRPr sz="1800"/>
            </a:lvl1pPr>
            <a:lvl2pPr marL="914400" lvl="1" indent="-330200" algn="l">
              <a:lnSpc>
                <a:spcPct val="110000"/>
              </a:lnSpc>
              <a:spcBef>
                <a:spcPts val="900"/>
              </a:spcBef>
              <a:spcAft>
                <a:spcPts val="0"/>
              </a:spcAft>
              <a:buClr>
                <a:schemeClr val="lt1"/>
              </a:buClr>
              <a:buSzPts val="1600"/>
              <a:buChar char="−"/>
              <a:defRPr sz="1600"/>
            </a:lvl2pPr>
            <a:lvl3pPr marL="1371600" lvl="2" indent="-317500" algn="l">
              <a:lnSpc>
                <a:spcPct val="110000"/>
              </a:lnSpc>
              <a:spcBef>
                <a:spcPts val="900"/>
              </a:spcBef>
              <a:spcAft>
                <a:spcPts val="0"/>
              </a:spcAft>
              <a:buClr>
                <a:schemeClr val="lt1"/>
              </a:buClr>
              <a:buSzPts val="1400"/>
              <a:buChar char="•"/>
              <a:defRPr sz="1400"/>
            </a:lvl3pPr>
            <a:lvl4pPr marL="1828800" lvl="3" indent="-304800" algn="l">
              <a:lnSpc>
                <a:spcPct val="110000"/>
              </a:lnSpc>
              <a:spcBef>
                <a:spcPts val="900"/>
              </a:spcBef>
              <a:spcAft>
                <a:spcPts val="0"/>
              </a:spcAft>
              <a:buClr>
                <a:schemeClr val="lt1"/>
              </a:buClr>
              <a:buSzPts val="1200"/>
              <a:buChar char="•"/>
              <a:defRPr sz="1200"/>
            </a:lvl4pPr>
            <a:lvl5pPr marL="2286000" lvl="4" indent="-304800" algn="l">
              <a:lnSpc>
                <a:spcPct val="110000"/>
              </a:lnSpc>
              <a:spcBef>
                <a:spcPts val="900"/>
              </a:spcBef>
              <a:spcAft>
                <a:spcPts val="0"/>
              </a:spcAft>
              <a:buClr>
                <a:schemeClr val="lt1"/>
              </a:buClr>
              <a:buSzPts val="1200"/>
              <a:buChar char="•"/>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1_Title and Paragraph">
  <p:cSld name="1_Title and Paragraph">
    <p:spTree>
      <p:nvGrpSpPr>
        <p:cNvPr id="1" name="Shape 163"/>
        <p:cNvGrpSpPr/>
        <p:nvPr/>
      </p:nvGrpSpPr>
      <p:grpSpPr>
        <a:xfrm>
          <a:off x="0" y="0"/>
          <a:ext cx="0" cy="0"/>
          <a:chOff x="0" y="0"/>
          <a:chExt cx="0" cy="0"/>
        </a:xfrm>
      </p:grpSpPr>
      <p:sp>
        <p:nvSpPr>
          <p:cNvPr id="164" name="Google Shape;164;p39"/>
          <p:cNvSpPr txBox="1">
            <a:spLocks noGrp="1"/>
          </p:cNvSpPr>
          <p:nvPr>
            <p:ph type="title"/>
          </p:nvPr>
        </p:nvSpPr>
        <p:spPr>
          <a:xfrm>
            <a:off x="2423492" y="4701211"/>
            <a:ext cx="7346674" cy="1325563"/>
          </a:xfrm>
          <a:prstGeom prst="rect">
            <a:avLst/>
          </a:prstGeom>
          <a:noFill/>
          <a:ln>
            <a:noFill/>
          </a:ln>
        </p:spPr>
        <p:txBody>
          <a:bodyPr spcFirstLastPara="1" wrap="square" lIns="91425" tIns="45700" rIns="91425" bIns="45700" anchor="t" anchorCtr="0">
            <a:noAutofit/>
          </a:bodyPr>
          <a:lstStyle>
            <a:lvl1pPr lvl="0" algn="r">
              <a:lnSpc>
                <a:spcPct val="110000"/>
              </a:lnSpc>
              <a:spcBef>
                <a:spcPts val="0"/>
              </a:spcBef>
              <a:spcAft>
                <a:spcPts val="0"/>
              </a:spcAft>
              <a:buClr>
                <a:srgbClr val="757070"/>
              </a:buClr>
              <a:buSzPts val="2000"/>
              <a:buFont typeface="Arial"/>
              <a:buNone/>
              <a:defRPr sz="2000">
                <a:solidFill>
                  <a:srgbClr val="75707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5" name="Google Shape;165;p39"/>
          <p:cNvSpPr txBox="1">
            <a:spLocks noGrp="1"/>
          </p:cNvSpPr>
          <p:nvPr>
            <p:ph type="body" idx="1"/>
          </p:nvPr>
        </p:nvSpPr>
        <p:spPr>
          <a:xfrm>
            <a:off x="2423492" y="1808922"/>
            <a:ext cx="7346674" cy="2733261"/>
          </a:xfrm>
          <a:prstGeom prst="rect">
            <a:avLst/>
          </a:prstGeom>
          <a:noFill/>
          <a:ln>
            <a:noFill/>
          </a:ln>
        </p:spPr>
        <p:txBody>
          <a:bodyPr spcFirstLastPara="1" wrap="square" lIns="91425" tIns="45700" rIns="91425" bIns="45700" anchor="t" anchorCtr="0">
            <a:noAutofit/>
          </a:bodyPr>
          <a:lstStyle>
            <a:lvl1pPr marL="457200" lvl="0" indent="-228600" algn="l">
              <a:lnSpc>
                <a:spcPct val="110000"/>
              </a:lnSpc>
              <a:spcBef>
                <a:spcPts val="900"/>
              </a:spcBef>
              <a:spcAft>
                <a:spcPts val="0"/>
              </a:spcAft>
              <a:buClr>
                <a:schemeClr val="lt1"/>
              </a:buClr>
              <a:buSzPts val="2800"/>
              <a:buNone/>
              <a:defRPr/>
            </a:lvl1pPr>
            <a:lvl2pPr marL="914400" lvl="1" indent="-228600" algn="l">
              <a:lnSpc>
                <a:spcPct val="110000"/>
              </a:lnSpc>
              <a:spcBef>
                <a:spcPts val="900"/>
              </a:spcBef>
              <a:spcAft>
                <a:spcPts val="0"/>
              </a:spcAft>
              <a:buClr>
                <a:schemeClr val="lt1"/>
              </a:buClr>
              <a:buSzPts val="2400"/>
              <a:buNone/>
              <a:defRPr/>
            </a:lvl2pPr>
            <a:lvl3pPr marL="1371600" lvl="2" indent="-228600" algn="l">
              <a:lnSpc>
                <a:spcPct val="110000"/>
              </a:lnSpc>
              <a:spcBef>
                <a:spcPts val="900"/>
              </a:spcBef>
              <a:spcAft>
                <a:spcPts val="0"/>
              </a:spcAft>
              <a:buClr>
                <a:schemeClr val="lt1"/>
              </a:buClr>
              <a:buSzPts val="2000"/>
              <a:buNone/>
              <a:defRPr/>
            </a:lvl3pPr>
            <a:lvl4pPr marL="1828800" lvl="3" indent="-228600" algn="l">
              <a:lnSpc>
                <a:spcPct val="110000"/>
              </a:lnSpc>
              <a:spcBef>
                <a:spcPts val="900"/>
              </a:spcBef>
              <a:spcAft>
                <a:spcPts val="0"/>
              </a:spcAft>
              <a:buClr>
                <a:schemeClr val="lt1"/>
              </a:buClr>
              <a:buSzPts val="1800"/>
              <a:buNone/>
              <a:defRPr/>
            </a:lvl4pPr>
            <a:lvl5pPr marL="2286000" lvl="4" indent="-228600" algn="l">
              <a:lnSpc>
                <a:spcPct val="110000"/>
              </a:lnSpc>
              <a:spcBef>
                <a:spcPts val="900"/>
              </a:spcBef>
              <a:spcAft>
                <a:spcPts val="0"/>
              </a:spcAft>
              <a:buClr>
                <a:schemeClr val="lt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66"/>
        <p:cNvGrpSpPr/>
        <p:nvPr/>
      </p:nvGrpSpPr>
      <p:grpSpPr>
        <a:xfrm>
          <a:off x="0" y="0"/>
          <a:ext cx="0" cy="0"/>
          <a:chOff x="0" y="0"/>
          <a:chExt cx="0" cy="0"/>
        </a:xfrm>
      </p:grpSpPr>
      <p:sp>
        <p:nvSpPr>
          <p:cNvPr id="167" name="Google Shape;167;p40"/>
          <p:cNvSpPr txBox="1">
            <a:spLocks noGrp="1"/>
          </p:cNvSpPr>
          <p:nvPr>
            <p:ph type="title"/>
          </p:nvPr>
        </p:nvSpPr>
        <p:spPr>
          <a:xfrm>
            <a:off x="838200" y="473336"/>
            <a:ext cx="10515600" cy="1023710"/>
          </a:xfrm>
          <a:prstGeom prst="rect">
            <a:avLst/>
          </a:prstGeom>
          <a:noFill/>
          <a:ln>
            <a:noFill/>
          </a:ln>
        </p:spPr>
        <p:txBody>
          <a:bodyPr spcFirstLastPara="1" wrap="square" lIns="91425" tIns="45700" rIns="91425" bIns="45700" anchor="t" anchorCtr="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6_Title Only">
  <p:cSld name="6_Title Only">
    <p:spTree>
      <p:nvGrpSpPr>
        <p:cNvPr id="1" name="Shape 168"/>
        <p:cNvGrpSpPr/>
        <p:nvPr/>
      </p:nvGrpSpPr>
      <p:grpSpPr>
        <a:xfrm>
          <a:off x="0" y="0"/>
          <a:ext cx="0" cy="0"/>
          <a:chOff x="0" y="0"/>
          <a:chExt cx="0" cy="0"/>
        </a:xfrm>
      </p:grpSpPr>
      <p:sp>
        <p:nvSpPr>
          <p:cNvPr id="169" name="Google Shape;169;p41"/>
          <p:cNvSpPr txBox="1">
            <a:spLocks noGrp="1"/>
          </p:cNvSpPr>
          <p:nvPr>
            <p:ph type="title"/>
          </p:nvPr>
        </p:nvSpPr>
        <p:spPr>
          <a:xfrm>
            <a:off x="838200" y="171483"/>
            <a:ext cx="10515600" cy="1783926"/>
          </a:xfrm>
          <a:prstGeom prst="rect">
            <a:avLst/>
          </a:prstGeom>
          <a:noFill/>
          <a:ln>
            <a:noFill/>
          </a:ln>
        </p:spPr>
        <p:txBody>
          <a:bodyPr spcFirstLastPara="1" wrap="square" lIns="91425" tIns="45700" rIns="91425" bIns="45700" anchor="b" anchorCtr="0">
            <a:noAutofit/>
          </a:bodyPr>
          <a:lstStyle>
            <a:lvl1pPr lvl="0" algn="ctr">
              <a:lnSpc>
                <a:spcPct val="110000"/>
              </a:lnSpc>
              <a:spcBef>
                <a:spcPts val="0"/>
              </a:spcBef>
              <a:spcAft>
                <a:spcPts val="0"/>
              </a:spcAft>
              <a:buClr>
                <a:schemeClr val="lt1"/>
              </a:buClr>
              <a:buSzPts val="3200"/>
              <a:buFont typeface="Arial"/>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0" name="Google Shape;170;p41"/>
          <p:cNvSpPr txBox="1">
            <a:spLocks noGrp="1"/>
          </p:cNvSpPr>
          <p:nvPr>
            <p:ph type="body" idx="1"/>
          </p:nvPr>
        </p:nvSpPr>
        <p:spPr>
          <a:xfrm>
            <a:off x="838200" y="2298837"/>
            <a:ext cx="10515600" cy="775252"/>
          </a:xfrm>
          <a:prstGeom prst="rect">
            <a:avLst/>
          </a:prstGeom>
          <a:noFill/>
          <a:ln>
            <a:noFill/>
          </a:ln>
        </p:spPr>
        <p:txBody>
          <a:bodyPr spcFirstLastPara="1" wrap="square" lIns="91425" tIns="45700" rIns="91425" bIns="45700" anchor="t" anchorCtr="0">
            <a:noAutofit/>
          </a:bodyPr>
          <a:lstStyle>
            <a:lvl1pPr marL="457200" lvl="0" indent="-228600" algn="ctr">
              <a:lnSpc>
                <a:spcPct val="110000"/>
              </a:lnSpc>
              <a:spcBef>
                <a:spcPts val="0"/>
              </a:spcBef>
              <a:spcAft>
                <a:spcPts val="0"/>
              </a:spcAft>
              <a:buClr>
                <a:schemeClr val="lt1"/>
              </a:buClr>
              <a:buSzPts val="2000"/>
              <a:buNone/>
              <a:defRPr sz="2000" b="0">
                <a:solidFill>
                  <a:schemeClr val="lt1"/>
                </a:solidFill>
                <a:latin typeface="Arial"/>
                <a:ea typeface="Arial"/>
                <a:cs typeface="Arial"/>
                <a:sym typeface="Arial"/>
              </a:defRPr>
            </a:lvl1pPr>
            <a:lvl2pPr marL="914400" lvl="1"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2pPr>
            <a:lvl3pPr marL="1371600" lvl="2"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3pPr>
            <a:lvl4pPr marL="1828800" lvl="3"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4pPr>
            <a:lvl5pPr marL="2286000" lvl="4"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4_Title and Bullets">
  <p:cSld name="4_Title and Bullets">
    <p:spTree>
      <p:nvGrpSpPr>
        <p:cNvPr id="1" name="Shape 25"/>
        <p:cNvGrpSpPr/>
        <p:nvPr/>
      </p:nvGrpSpPr>
      <p:grpSpPr>
        <a:xfrm>
          <a:off x="0" y="0"/>
          <a:ext cx="0" cy="0"/>
          <a:chOff x="0" y="0"/>
          <a:chExt cx="0" cy="0"/>
        </a:xfrm>
      </p:grpSpPr>
      <p:sp>
        <p:nvSpPr>
          <p:cNvPr id="26" name="Google Shape;26;p5"/>
          <p:cNvSpPr/>
          <p:nvPr/>
        </p:nvSpPr>
        <p:spPr>
          <a:xfrm>
            <a:off x="5306471" y="0"/>
            <a:ext cx="6885529" cy="6498012"/>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
        <p:nvSpPr>
          <p:cNvPr id="27" name="Google Shape;27;p5"/>
          <p:cNvSpPr txBox="1">
            <a:spLocks noGrp="1"/>
          </p:cNvSpPr>
          <p:nvPr>
            <p:ph type="title"/>
          </p:nvPr>
        </p:nvSpPr>
        <p:spPr>
          <a:xfrm>
            <a:off x="838200" y="977030"/>
            <a:ext cx="3419167" cy="1325563"/>
          </a:xfrm>
          <a:prstGeom prst="rect">
            <a:avLst/>
          </a:prstGeom>
          <a:noFill/>
          <a:ln>
            <a:noFill/>
          </a:ln>
        </p:spPr>
        <p:txBody>
          <a:bodyPr spcFirstLastPara="1" wrap="square" lIns="91425" tIns="45700" rIns="91425" bIns="45700" anchor="t" anchorCtr="0">
            <a:noAutofit/>
          </a:bodyPr>
          <a:lstStyle>
            <a:lvl1pPr lvl="0" algn="ctr">
              <a:lnSpc>
                <a:spcPct val="110000"/>
              </a:lnSpc>
              <a:spcBef>
                <a:spcPts val="0"/>
              </a:spcBef>
              <a:spcAft>
                <a:spcPts val="0"/>
              </a:spcAft>
              <a:buClr>
                <a:schemeClr val="lt1"/>
              </a:buClr>
              <a:buSzPts val="32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5"/>
          <p:cNvSpPr txBox="1">
            <a:spLocks noGrp="1"/>
          </p:cNvSpPr>
          <p:nvPr>
            <p:ph type="body" idx="1"/>
          </p:nvPr>
        </p:nvSpPr>
        <p:spPr>
          <a:xfrm>
            <a:off x="5536504" y="977030"/>
            <a:ext cx="5817296" cy="5006289"/>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900"/>
              </a:spcBef>
              <a:spcAft>
                <a:spcPts val="0"/>
              </a:spcAft>
              <a:buClr>
                <a:schemeClr val="lt1"/>
              </a:buClr>
              <a:buSzPts val="1800"/>
              <a:buChar char="•"/>
              <a:defRPr/>
            </a:lvl1pPr>
            <a:lvl2pPr marL="914400" lvl="1" indent="-342900" algn="l">
              <a:lnSpc>
                <a:spcPct val="110000"/>
              </a:lnSpc>
              <a:spcBef>
                <a:spcPts val="900"/>
              </a:spcBef>
              <a:spcAft>
                <a:spcPts val="0"/>
              </a:spcAft>
              <a:buClr>
                <a:schemeClr val="lt1"/>
              </a:buClr>
              <a:buSzPts val="1800"/>
              <a:buChar char="−"/>
              <a:defRPr/>
            </a:lvl2pPr>
            <a:lvl3pPr marL="1371600" lvl="2" indent="-342900" algn="l">
              <a:lnSpc>
                <a:spcPct val="110000"/>
              </a:lnSpc>
              <a:spcBef>
                <a:spcPts val="900"/>
              </a:spcBef>
              <a:spcAft>
                <a:spcPts val="0"/>
              </a:spcAft>
              <a:buClr>
                <a:schemeClr val="lt1"/>
              </a:buClr>
              <a:buSzPts val="1800"/>
              <a:buChar char="•"/>
              <a:defRPr/>
            </a:lvl3pPr>
            <a:lvl4pPr marL="1828800" lvl="3" indent="-342900" algn="l">
              <a:lnSpc>
                <a:spcPct val="110000"/>
              </a:lnSpc>
              <a:spcBef>
                <a:spcPts val="900"/>
              </a:spcBef>
              <a:spcAft>
                <a:spcPts val="0"/>
              </a:spcAft>
              <a:buClr>
                <a:schemeClr val="lt1"/>
              </a:buClr>
              <a:buSzPts val="1800"/>
              <a:buChar char="•"/>
              <a:defRPr/>
            </a:lvl4pPr>
            <a:lvl5pPr marL="2286000" lvl="4" indent="-342900" algn="l">
              <a:lnSpc>
                <a:spcPct val="110000"/>
              </a:lnSpc>
              <a:spcBef>
                <a:spcPts val="9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5"/>
          <p:cNvSpPr/>
          <p:nvPr/>
        </p:nvSpPr>
        <p:spPr>
          <a:xfrm>
            <a:off x="5189664" y="0"/>
            <a:ext cx="128016" cy="649801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2_Two Content">
  <p:cSld name="2_Two Content">
    <p:spTree>
      <p:nvGrpSpPr>
        <p:cNvPr id="1" name="Shape 171"/>
        <p:cNvGrpSpPr/>
        <p:nvPr/>
      </p:nvGrpSpPr>
      <p:grpSpPr>
        <a:xfrm>
          <a:off x="0" y="0"/>
          <a:ext cx="0" cy="0"/>
          <a:chOff x="0" y="0"/>
          <a:chExt cx="0" cy="0"/>
        </a:xfrm>
      </p:grpSpPr>
      <p:sp>
        <p:nvSpPr>
          <p:cNvPr id="172" name="Google Shape;172;p42"/>
          <p:cNvSpPr txBox="1">
            <a:spLocks noGrp="1"/>
          </p:cNvSpPr>
          <p:nvPr>
            <p:ph type="title"/>
          </p:nvPr>
        </p:nvSpPr>
        <p:spPr>
          <a:xfrm>
            <a:off x="838200" y="473336"/>
            <a:ext cx="10515600" cy="1023710"/>
          </a:xfrm>
          <a:prstGeom prst="rect">
            <a:avLst/>
          </a:prstGeom>
          <a:noFill/>
          <a:ln>
            <a:noFill/>
          </a:ln>
        </p:spPr>
        <p:txBody>
          <a:bodyPr spcFirstLastPara="1" wrap="square" lIns="91425" tIns="45700" rIns="91425" bIns="45700" anchor="t" anchorCtr="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3" name="Google Shape;173;p42"/>
          <p:cNvSpPr txBox="1">
            <a:spLocks noGrp="1"/>
          </p:cNvSpPr>
          <p:nvPr>
            <p:ph type="body" idx="1"/>
          </p:nvPr>
        </p:nvSpPr>
        <p:spPr>
          <a:xfrm>
            <a:off x="838200" y="1520687"/>
            <a:ext cx="10515600" cy="775252"/>
          </a:xfrm>
          <a:prstGeom prst="rect">
            <a:avLst/>
          </a:prstGeom>
          <a:noFill/>
          <a:ln>
            <a:noFill/>
          </a:ln>
        </p:spPr>
        <p:txBody>
          <a:bodyPr spcFirstLastPara="1" wrap="square" lIns="91425" tIns="45700" rIns="91425" bIns="45700" anchor="t" anchorCtr="0">
            <a:noAutofit/>
          </a:bodyPr>
          <a:lstStyle>
            <a:lvl1pPr marL="457200" lvl="0" indent="-228600" algn="l">
              <a:lnSpc>
                <a:spcPct val="110000"/>
              </a:lnSpc>
              <a:spcBef>
                <a:spcPts val="0"/>
              </a:spcBef>
              <a:spcAft>
                <a:spcPts val="0"/>
              </a:spcAft>
              <a:buClr>
                <a:schemeClr val="lt1"/>
              </a:buClr>
              <a:buSzPts val="2000"/>
              <a:buNone/>
              <a:defRPr sz="2000" b="0">
                <a:solidFill>
                  <a:schemeClr val="lt1"/>
                </a:solidFill>
                <a:latin typeface="Arial"/>
                <a:ea typeface="Arial"/>
                <a:cs typeface="Arial"/>
                <a:sym typeface="Arial"/>
              </a:defRPr>
            </a:lvl1pPr>
            <a:lvl2pPr marL="914400" lvl="1"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2pPr>
            <a:lvl3pPr marL="1371600" lvl="2"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3pPr>
            <a:lvl4pPr marL="1828800" lvl="3"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4pPr>
            <a:lvl5pPr marL="2286000" lvl="4"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3_Title Only">
  <p:cSld name="3_Title Only">
    <p:spTree>
      <p:nvGrpSpPr>
        <p:cNvPr id="1" name="Shape 174"/>
        <p:cNvGrpSpPr/>
        <p:nvPr/>
      </p:nvGrpSpPr>
      <p:grpSpPr>
        <a:xfrm>
          <a:off x="0" y="0"/>
          <a:ext cx="0" cy="0"/>
          <a:chOff x="0" y="0"/>
          <a:chExt cx="0" cy="0"/>
        </a:xfrm>
      </p:grpSpPr>
      <p:sp>
        <p:nvSpPr>
          <p:cNvPr id="175" name="Google Shape;175;p43"/>
          <p:cNvSpPr txBox="1">
            <a:spLocks noGrp="1"/>
          </p:cNvSpPr>
          <p:nvPr>
            <p:ph type="title"/>
          </p:nvPr>
        </p:nvSpPr>
        <p:spPr>
          <a:xfrm>
            <a:off x="838200" y="392085"/>
            <a:ext cx="10515600" cy="648127"/>
          </a:xfrm>
          <a:prstGeom prst="rect">
            <a:avLst/>
          </a:prstGeom>
          <a:noFill/>
          <a:ln>
            <a:noFill/>
          </a:ln>
        </p:spPr>
        <p:txBody>
          <a:bodyPr spcFirstLastPara="1" wrap="square" lIns="91425" tIns="45700" rIns="91425" bIns="45700" anchor="t" anchorCtr="0">
            <a:noAutofit/>
          </a:bodyPr>
          <a:lstStyle>
            <a:lvl1pPr lvl="0" algn="ctr">
              <a:lnSpc>
                <a:spcPct val="110000"/>
              </a:lnSpc>
              <a:spcBef>
                <a:spcPts val="0"/>
              </a:spcBef>
              <a:spcAft>
                <a:spcPts val="0"/>
              </a:spcAft>
              <a:buClr>
                <a:schemeClr val="lt1"/>
              </a:buClr>
              <a:buSzPts val="2800"/>
              <a:buFont typeface="Arial"/>
              <a:buNone/>
              <a:defRPr sz="2800" b="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1_Content with Caption">
  <p:cSld name="1_Content with Caption">
    <p:spTree>
      <p:nvGrpSpPr>
        <p:cNvPr id="1" name="Shape 176"/>
        <p:cNvGrpSpPr/>
        <p:nvPr/>
      </p:nvGrpSpPr>
      <p:grpSpPr>
        <a:xfrm>
          <a:off x="0" y="0"/>
          <a:ext cx="0" cy="0"/>
          <a:chOff x="0" y="0"/>
          <a:chExt cx="0" cy="0"/>
        </a:xfrm>
      </p:grpSpPr>
      <p:sp>
        <p:nvSpPr>
          <p:cNvPr id="177" name="Google Shape;177;p4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110000"/>
              </a:lnSpc>
              <a:spcBef>
                <a:spcPts val="0"/>
              </a:spcBef>
              <a:spcAft>
                <a:spcPts val="0"/>
              </a:spcAft>
              <a:buClr>
                <a:schemeClr val="lt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8" name="Google Shape;178;p44"/>
          <p:cNvSpPr txBox="1">
            <a:spLocks noGrp="1"/>
          </p:cNvSpPr>
          <p:nvPr>
            <p:ph type="body" idx="1"/>
          </p:nvPr>
        </p:nvSpPr>
        <p:spPr>
          <a:xfrm>
            <a:off x="5183188" y="987427"/>
            <a:ext cx="6172200" cy="4873625"/>
          </a:xfrm>
          <a:prstGeom prst="rect">
            <a:avLst/>
          </a:prstGeom>
          <a:noFill/>
          <a:ln>
            <a:noFill/>
          </a:ln>
        </p:spPr>
        <p:txBody>
          <a:bodyPr spcFirstLastPara="1" wrap="square" lIns="91425" tIns="45700" rIns="91425" bIns="45700" anchor="t" anchorCtr="0">
            <a:noAutofit/>
          </a:bodyPr>
          <a:lstStyle>
            <a:lvl1pPr marL="457200" lvl="0" indent="-431800" algn="l">
              <a:lnSpc>
                <a:spcPct val="110000"/>
              </a:lnSpc>
              <a:spcBef>
                <a:spcPts val="900"/>
              </a:spcBef>
              <a:spcAft>
                <a:spcPts val="0"/>
              </a:spcAft>
              <a:buClr>
                <a:schemeClr val="lt1"/>
              </a:buClr>
              <a:buSzPts val="3200"/>
              <a:buChar char="•"/>
              <a:defRPr sz="3200"/>
            </a:lvl1pPr>
            <a:lvl2pPr marL="914400" lvl="1" indent="-406400" algn="l">
              <a:lnSpc>
                <a:spcPct val="110000"/>
              </a:lnSpc>
              <a:spcBef>
                <a:spcPts val="900"/>
              </a:spcBef>
              <a:spcAft>
                <a:spcPts val="0"/>
              </a:spcAft>
              <a:buClr>
                <a:schemeClr val="lt1"/>
              </a:buClr>
              <a:buSzPts val="2800"/>
              <a:buChar char="−"/>
              <a:defRPr sz="2800"/>
            </a:lvl2pPr>
            <a:lvl3pPr marL="1371600" lvl="2" indent="-381000" algn="l">
              <a:lnSpc>
                <a:spcPct val="110000"/>
              </a:lnSpc>
              <a:spcBef>
                <a:spcPts val="900"/>
              </a:spcBef>
              <a:spcAft>
                <a:spcPts val="0"/>
              </a:spcAft>
              <a:buClr>
                <a:schemeClr val="lt1"/>
              </a:buClr>
              <a:buSzPts val="2400"/>
              <a:buChar char="•"/>
              <a:defRPr sz="2400"/>
            </a:lvl3pPr>
            <a:lvl4pPr marL="1828800" lvl="3" indent="-355600" algn="l">
              <a:lnSpc>
                <a:spcPct val="110000"/>
              </a:lnSpc>
              <a:spcBef>
                <a:spcPts val="900"/>
              </a:spcBef>
              <a:spcAft>
                <a:spcPts val="0"/>
              </a:spcAft>
              <a:buClr>
                <a:schemeClr val="lt1"/>
              </a:buClr>
              <a:buSzPts val="2000"/>
              <a:buChar char="•"/>
              <a:defRPr sz="2000"/>
            </a:lvl4pPr>
            <a:lvl5pPr marL="2286000" lvl="4" indent="-355600" algn="l">
              <a:lnSpc>
                <a:spcPct val="110000"/>
              </a:lnSpc>
              <a:spcBef>
                <a:spcPts val="900"/>
              </a:spcBef>
              <a:spcAft>
                <a:spcPts val="0"/>
              </a:spcAft>
              <a:buClr>
                <a:schemeClr val="lt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79" name="Google Shape;179;p4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110000"/>
              </a:lnSpc>
              <a:spcBef>
                <a:spcPts val="900"/>
              </a:spcBef>
              <a:spcAft>
                <a:spcPts val="0"/>
              </a:spcAft>
              <a:buClr>
                <a:schemeClr val="lt1"/>
              </a:buClr>
              <a:buSzPts val="1800"/>
              <a:buNone/>
              <a:defRPr sz="1800"/>
            </a:lvl1pPr>
            <a:lvl2pPr marL="914400" lvl="1" indent="-228600" algn="l">
              <a:lnSpc>
                <a:spcPct val="110000"/>
              </a:lnSpc>
              <a:spcBef>
                <a:spcPts val="900"/>
              </a:spcBef>
              <a:spcAft>
                <a:spcPts val="0"/>
              </a:spcAft>
              <a:buClr>
                <a:schemeClr val="lt1"/>
              </a:buClr>
              <a:buSzPts val="1400"/>
              <a:buNone/>
              <a:defRPr sz="1400"/>
            </a:lvl2pPr>
            <a:lvl3pPr marL="1371600" lvl="2" indent="-228600" algn="l">
              <a:lnSpc>
                <a:spcPct val="110000"/>
              </a:lnSpc>
              <a:spcBef>
                <a:spcPts val="900"/>
              </a:spcBef>
              <a:spcAft>
                <a:spcPts val="0"/>
              </a:spcAft>
              <a:buClr>
                <a:schemeClr val="lt1"/>
              </a:buClr>
              <a:buSzPts val="1200"/>
              <a:buNone/>
              <a:defRPr sz="1200"/>
            </a:lvl3pPr>
            <a:lvl4pPr marL="1828800" lvl="3" indent="-228600" algn="l">
              <a:lnSpc>
                <a:spcPct val="110000"/>
              </a:lnSpc>
              <a:spcBef>
                <a:spcPts val="900"/>
              </a:spcBef>
              <a:spcAft>
                <a:spcPts val="0"/>
              </a:spcAft>
              <a:buClr>
                <a:schemeClr val="lt1"/>
              </a:buClr>
              <a:buSzPts val="1000"/>
              <a:buNone/>
              <a:defRPr sz="1000"/>
            </a:lvl4pPr>
            <a:lvl5pPr marL="2286000" lvl="4" indent="-228600" algn="l">
              <a:lnSpc>
                <a:spcPct val="110000"/>
              </a:lnSpc>
              <a:spcBef>
                <a:spcPts val="900"/>
              </a:spcBef>
              <a:spcAft>
                <a:spcPts val="0"/>
              </a:spcAft>
              <a:buClr>
                <a:schemeClr val="lt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80"/>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2_Title and Bullets">
  <p:cSld name="2_Title and Bullets">
    <p:spTree>
      <p:nvGrpSpPr>
        <p:cNvPr id="1" name="Shape 189"/>
        <p:cNvGrpSpPr/>
        <p:nvPr/>
      </p:nvGrpSpPr>
      <p:grpSpPr>
        <a:xfrm>
          <a:off x="0" y="0"/>
          <a:ext cx="0" cy="0"/>
          <a:chOff x="0" y="0"/>
          <a:chExt cx="0" cy="0"/>
        </a:xfrm>
      </p:grpSpPr>
      <p:sp>
        <p:nvSpPr>
          <p:cNvPr id="190" name="Google Shape;190;p47"/>
          <p:cNvSpPr txBox="1">
            <a:spLocks noGrp="1"/>
          </p:cNvSpPr>
          <p:nvPr>
            <p:ph type="title"/>
          </p:nvPr>
        </p:nvSpPr>
        <p:spPr>
          <a:xfrm>
            <a:off x="838200" y="473336"/>
            <a:ext cx="10515600" cy="1023710"/>
          </a:xfrm>
          <a:prstGeom prst="rect">
            <a:avLst/>
          </a:prstGeom>
          <a:noFill/>
          <a:ln>
            <a:noFill/>
          </a:ln>
        </p:spPr>
        <p:txBody>
          <a:bodyPr spcFirstLastPara="1" wrap="square" lIns="91425" tIns="45700" rIns="91425" bIns="45700" anchor="t" anchorCtr="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1" name="Google Shape;191;p47"/>
          <p:cNvSpPr txBox="1">
            <a:spLocks noGrp="1"/>
          </p:cNvSpPr>
          <p:nvPr>
            <p:ph type="body" idx="1"/>
          </p:nvPr>
        </p:nvSpPr>
        <p:spPr>
          <a:xfrm>
            <a:off x="838200" y="2295939"/>
            <a:ext cx="10515600" cy="3687380"/>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900"/>
              </a:spcBef>
              <a:spcAft>
                <a:spcPts val="0"/>
              </a:spcAft>
              <a:buClr>
                <a:schemeClr val="dk2"/>
              </a:buClr>
              <a:buSzPts val="1800"/>
              <a:buChar char="•"/>
              <a:defRPr/>
            </a:lvl1pPr>
            <a:lvl2pPr marL="914400" lvl="1" indent="-342900" algn="l">
              <a:lnSpc>
                <a:spcPct val="110000"/>
              </a:lnSpc>
              <a:spcBef>
                <a:spcPts val="900"/>
              </a:spcBef>
              <a:spcAft>
                <a:spcPts val="0"/>
              </a:spcAft>
              <a:buClr>
                <a:schemeClr val="dk2"/>
              </a:buClr>
              <a:buSzPts val="1800"/>
              <a:buChar char="−"/>
              <a:defRPr/>
            </a:lvl2pPr>
            <a:lvl3pPr marL="1371600" lvl="2" indent="-342900" algn="l">
              <a:lnSpc>
                <a:spcPct val="110000"/>
              </a:lnSpc>
              <a:spcBef>
                <a:spcPts val="900"/>
              </a:spcBef>
              <a:spcAft>
                <a:spcPts val="0"/>
              </a:spcAft>
              <a:buClr>
                <a:schemeClr val="dk2"/>
              </a:buClr>
              <a:buSzPts val="1800"/>
              <a:buChar char="•"/>
              <a:defRPr/>
            </a:lvl3pPr>
            <a:lvl4pPr marL="1828800" lvl="3" indent="-342900" algn="l">
              <a:lnSpc>
                <a:spcPct val="110000"/>
              </a:lnSpc>
              <a:spcBef>
                <a:spcPts val="900"/>
              </a:spcBef>
              <a:spcAft>
                <a:spcPts val="0"/>
              </a:spcAft>
              <a:buClr>
                <a:schemeClr val="dk2"/>
              </a:buClr>
              <a:buSzPts val="1800"/>
              <a:buChar char="•"/>
              <a:defRPr/>
            </a:lvl4pPr>
            <a:lvl5pPr marL="2286000" lvl="4" indent="-342900" algn="l">
              <a:lnSpc>
                <a:spcPct val="110000"/>
              </a:lnSpc>
              <a:spcBef>
                <a:spcPts val="90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47"/>
          <p:cNvSpPr txBox="1">
            <a:spLocks noGrp="1"/>
          </p:cNvSpPr>
          <p:nvPr>
            <p:ph type="body" idx="2"/>
          </p:nvPr>
        </p:nvSpPr>
        <p:spPr>
          <a:xfrm>
            <a:off x="838200" y="1665961"/>
            <a:ext cx="10515600" cy="629977"/>
          </a:xfrm>
          <a:prstGeom prst="rect">
            <a:avLst/>
          </a:prstGeom>
          <a:noFill/>
          <a:ln>
            <a:noFill/>
          </a:ln>
        </p:spPr>
        <p:txBody>
          <a:bodyPr spcFirstLastPara="1" wrap="square" lIns="91425" tIns="45700" rIns="91425" bIns="45700" anchor="t" anchorCtr="0">
            <a:noAutofit/>
          </a:bodyPr>
          <a:lstStyle>
            <a:lvl1pPr marL="457200" lvl="0" indent="-228600" algn="l">
              <a:lnSpc>
                <a:spcPct val="110000"/>
              </a:lnSpc>
              <a:spcBef>
                <a:spcPts val="0"/>
              </a:spcBef>
              <a:spcAft>
                <a:spcPts val="0"/>
              </a:spcAft>
              <a:buClr>
                <a:schemeClr val="accent1"/>
              </a:buClr>
              <a:buSzPts val="2400"/>
              <a:buNone/>
              <a:defRPr sz="2400" b="0">
                <a:solidFill>
                  <a:schemeClr val="accent1"/>
                </a:solidFill>
                <a:latin typeface="Arial"/>
                <a:ea typeface="Arial"/>
                <a:cs typeface="Arial"/>
                <a:sym typeface="Arial"/>
              </a:defRPr>
            </a:lvl1pPr>
            <a:lvl2pPr marL="914400" lvl="1"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2pPr>
            <a:lvl3pPr marL="1371600" lvl="2"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3pPr>
            <a:lvl4pPr marL="1828800" lvl="3"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4pPr>
            <a:lvl5pPr marL="2286000" lvl="4"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93"/>
        <p:cNvGrpSpPr/>
        <p:nvPr/>
      </p:nvGrpSpPr>
      <p:grpSpPr>
        <a:xfrm>
          <a:off x="0" y="0"/>
          <a:ext cx="0" cy="0"/>
          <a:chOff x="0" y="0"/>
          <a:chExt cx="0" cy="0"/>
        </a:xfrm>
      </p:grpSpPr>
      <p:pic>
        <p:nvPicPr>
          <p:cNvPr id="194" name="Google Shape;194;p48"/>
          <p:cNvPicPr preferRelativeResize="0"/>
          <p:nvPr/>
        </p:nvPicPr>
        <p:blipFill rotWithShape="1">
          <a:blip r:embed="rId2">
            <a:alphaModFix/>
          </a:blip>
          <a:srcRect b="70203"/>
          <a:stretch/>
        </p:blipFill>
        <p:spPr>
          <a:xfrm>
            <a:off x="504" y="0"/>
            <a:ext cx="12190992" cy="1934307"/>
          </a:xfrm>
          <a:prstGeom prst="rect">
            <a:avLst/>
          </a:prstGeom>
          <a:noFill/>
          <a:ln>
            <a:noFill/>
          </a:ln>
        </p:spPr>
      </p:pic>
      <p:sp>
        <p:nvSpPr>
          <p:cNvPr id="195" name="Google Shape;195;p48"/>
          <p:cNvSpPr txBox="1">
            <a:spLocks noGrp="1"/>
          </p:cNvSpPr>
          <p:nvPr>
            <p:ph type="title"/>
          </p:nvPr>
        </p:nvSpPr>
        <p:spPr>
          <a:xfrm>
            <a:off x="839788" y="475129"/>
            <a:ext cx="10515600" cy="1018977"/>
          </a:xfrm>
          <a:prstGeom prst="rect">
            <a:avLst/>
          </a:prstGeom>
          <a:noFill/>
          <a:ln>
            <a:noFill/>
          </a:ln>
        </p:spPr>
        <p:txBody>
          <a:bodyPr spcFirstLastPara="1" wrap="square" lIns="91425" tIns="45700" rIns="91425" bIns="45700" anchor="t" anchorCtr="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6" name="Google Shape;196;p48"/>
          <p:cNvSpPr txBox="1">
            <a:spLocks noGrp="1"/>
          </p:cNvSpPr>
          <p:nvPr>
            <p:ph type="body" idx="1"/>
          </p:nvPr>
        </p:nvSpPr>
        <p:spPr>
          <a:xfrm>
            <a:off x="839789" y="1557193"/>
            <a:ext cx="5157787" cy="697509"/>
          </a:xfrm>
          <a:prstGeom prst="rect">
            <a:avLst/>
          </a:prstGeom>
          <a:solidFill>
            <a:schemeClr val="accent2"/>
          </a:solidFill>
          <a:ln w="1905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l">
              <a:lnSpc>
                <a:spcPct val="110000"/>
              </a:lnSpc>
              <a:spcBef>
                <a:spcPts val="900"/>
              </a:spcBef>
              <a:spcAft>
                <a:spcPts val="0"/>
              </a:spcAft>
              <a:buClr>
                <a:schemeClr val="lt1"/>
              </a:buClr>
              <a:buSzPts val="2000"/>
              <a:buFont typeface="Arial"/>
              <a:buNone/>
              <a:defRPr sz="2000" b="0">
                <a:solidFill>
                  <a:schemeClr val="lt1"/>
                </a:solidFill>
              </a:defRPr>
            </a:lvl1pPr>
            <a:lvl2pPr marL="914400" lvl="1" indent="-228600" algn="l">
              <a:lnSpc>
                <a:spcPct val="110000"/>
              </a:lnSpc>
              <a:spcBef>
                <a:spcPts val="900"/>
              </a:spcBef>
              <a:spcAft>
                <a:spcPts val="0"/>
              </a:spcAft>
              <a:buClr>
                <a:schemeClr val="dk2"/>
              </a:buClr>
              <a:buSzPts val="2000"/>
              <a:buNone/>
              <a:defRPr sz="2000" b="1"/>
            </a:lvl2pPr>
            <a:lvl3pPr marL="1371600" lvl="2" indent="-228600" algn="l">
              <a:lnSpc>
                <a:spcPct val="110000"/>
              </a:lnSpc>
              <a:spcBef>
                <a:spcPts val="900"/>
              </a:spcBef>
              <a:spcAft>
                <a:spcPts val="0"/>
              </a:spcAft>
              <a:buClr>
                <a:schemeClr val="dk2"/>
              </a:buClr>
              <a:buSzPts val="1800"/>
              <a:buNone/>
              <a:defRPr sz="1800" b="1"/>
            </a:lvl3pPr>
            <a:lvl4pPr marL="1828800" lvl="3" indent="-228600" algn="l">
              <a:lnSpc>
                <a:spcPct val="110000"/>
              </a:lnSpc>
              <a:spcBef>
                <a:spcPts val="900"/>
              </a:spcBef>
              <a:spcAft>
                <a:spcPts val="0"/>
              </a:spcAft>
              <a:buClr>
                <a:schemeClr val="dk2"/>
              </a:buClr>
              <a:buSzPts val="1600"/>
              <a:buNone/>
              <a:defRPr sz="1600" b="1"/>
            </a:lvl4pPr>
            <a:lvl5pPr marL="2286000" lvl="4" indent="-228600" algn="l">
              <a:lnSpc>
                <a:spcPct val="110000"/>
              </a:lnSpc>
              <a:spcBef>
                <a:spcPts val="90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97" name="Google Shape;197;p48"/>
          <p:cNvSpPr txBox="1">
            <a:spLocks noGrp="1"/>
          </p:cNvSpPr>
          <p:nvPr>
            <p:ph type="body" idx="2"/>
          </p:nvPr>
        </p:nvSpPr>
        <p:spPr>
          <a:xfrm>
            <a:off x="839789" y="2317789"/>
            <a:ext cx="5157787" cy="3684588"/>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900"/>
              </a:spcBef>
              <a:spcAft>
                <a:spcPts val="0"/>
              </a:spcAft>
              <a:buClr>
                <a:schemeClr val="dk2"/>
              </a:buClr>
              <a:buSzPts val="1800"/>
              <a:buChar char="•"/>
              <a:defRPr/>
            </a:lvl1pPr>
            <a:lvl2pPr marL="914400" lvl="1" indent="-342900" algn="l">
              <a:lnSpc>
                <a:spcPct val="110000"/>
              </a:lnSpc>
              <a:spcBef>
                <a:spcPts val="900"/>
              </a:spcBef>
              <a:spcAft>
                <a:spcPts val="0"/>
              </a:spcAft>
              <a:buClr>
                <a:schemeClr val="dk2"/>
              </a:buClr>
              <a:buSzPts val="1800"/>
              <a:buChar char="−"/>
              <a:defRPr/>
            </a:lvl2pPr>
            <a:lvl3pPr marL="1371600" lvl="2" indent="-342900" algn="l">
              <a:lnSpc>
                <a:spcPct val="110000"/>
              </a:lnSpc>
              <a:spcBef>
                <a:spcPts val="900"/>
              </a:spcBef>
              <a:spcAft>
                <a:spcPts val="0"/>
              </a:spcAft>
              <a:buClr>
                <a:schemeClr val="dk2"/>
              </a:buClr>
              <a:buSzPts val="1800"/>
              <a:buChar char="•"/>
              <a:defRPr/>
            </a:lvl3pPr>
            <a:lvl4pPr marL="1828800" lvl="3" indent="-342900" algn="l">
              <a:lnSpc>
                <a:spcPct val="110000"/>
              </a:lnSpc>
              <a:spcBef>
                <a:spcPts val="900"/>
              </a:spcBef>
              <a:spcAft>
                <a:spcPts val="0"/>
              </a:spcAft>
              <a:buClr>
                <a:schemeClr val="dk2"/>
              </a:buClr>
              <a:buSzPts val="1800"/>
              <a:buChar char="•"/>
              <a:defRPr/>
            </a:lvl4pPr>
            <a:lvl5pPr marL="2286000" lvl="4" indent="-342900" algn="l">
              <a:lnSpc>
                <a:spcPct val="110000"/>
              </a:lnSpc>
              <a:spcBef>
                <a:spcPts val="90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8" name="Google Shape;198;p48"/>
          <p:cNvSpPr txBox="1">
            <a:spLocks noGrp="1"/>
          </p:cNvSpPr>
          <p:nvPr>
            <p:ph type="body" idx="3"/>
          </p:nvPr>
        </p:nvSpPr>
        <p:spPr>
          <a:xfrm>
            <a:off x="6172201" y="1557193"/>
            <a:ext cx="5183188" cy="697509"/>
          </a:xfrm>
          <a:prstGeom prst="rect">
            <a:avLst/>
          </a:prstGeom>
          <a:solidFill>
            <a:schemeClr val="accent2"/>
          </a:solidFill>
          <a:ln w="1905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l">
              <a:lnSpc>
                <a:spcPct val="110000"/>
              </a:lnSpc>
              <a:spcBef>
                <a:spcPts val="900"/>
              </a:spcBef>
              <a:spcAft>
                <a:spcPts val="0"/>
              </a:spcAft>
              <a:buClr>
                <a:schemeClr val="lt1"/>
              </a:buClr>
              <a:buSzPts val="2000"/>
              <a:buFont typeface="Arial"/>
              <a:buNone/>
              <a:defRPr sz="2000" b="0">
                <a:solidFill>
                  <a:schemeClr val="lt1"/>
                </a:solidFill>
              </a:defRPr>
            </a:lvl1pPr>
            <a:lvl2pPr marL="914400" lvl="1" indent="-228600" algn="l">
              <a:lnSpc>
                <a:spcPct val="110000"/>
              </a:lnSpc>
              <a:spcBef>
                <a:spcPts val="900"/>
              </a:spcBef>
              <a:spcAft>
                <a:spcPts val="0"/>
              </a:spcAft>
              <a:buClr>
                <a:schemeClr val="dk2"/>
              </a:buClr>
              <a:buSzPts val="2000"/>
              <a:buNone/>
              <a:defRPr sz="2000" b="1"/>
            </a:lvl2pPr>
            <a:lvl3pPr marL="1371600" lvl="2" indent="-228600" algn="l">
              <a:lnSpc>
                <a:spcPct val="110000"/>
              </a:lnSpc>
              <a:spcBef>
                <a:spcPts val="900"/>
              </a:spcBef>
              <a:spcAft>
                <a:spcPts val="0"/>
              </a:spcAft>
              <a:buClr>
                <a:schemeClr val="dk2"/>
              </a:buClr>
              <a:buSzPts val="1800"/>
              <a:buNone/>
              <a:defRPr sz="1800" b="1"/>
            </a:lvl3pPr>
            <a:lvl4pPr marL="1828800" lvl="3" indent="-228600" algn="l">
              <a:lnSpc>
                <a:spcPct val="110000"/>
              </a:lnSpc>
              <a:spcBef>
                <a:spcPts val="900"/>
              </a:spcBef>
              <a:spcAft>
                <a:spcPts val="0"/>
              </a:spcAft>
              <a:buClr>
                <a:schemeClr val="dk2"/>
              </a:buClr>
              <a:buSzPts val="1600"/>
              <a:buNone/>
              <a:defRPr sz="1600" b="1"/>
            </a:lvl4pPr>
            <a:lvl5pPr marL="2286000" lvl="4" indent="-228600" algn="l">
              <a:lnSpc>
                <a:spcPct val="110000"/>
              </a:lnSpc>
              <a:spcBef>
                <a:spcPts val="90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99" name="Google Shape;199;p48"/>
          <p:cNvSpPr txBox="1">
            <a:spLocks noGrp="1"/>
          </p:cNvSpPr>
          <p:nvPr>
            <p:ph type="body" idx="4"/>
          </p:nvPr>
        </p:nvSpPr>
        <p:spPr>
          <a:xfrm>
            <a:off x="6172201" y="2317789"/>
            <a:ext cx="5183188" cy="3684588"/>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900"/>
              </a:spcBef>
              <a:spcAft>
                <a:spcPts val="0"/>
              </a:spcAft>
              <a:buClr>
                <a:schemeClr val="dk2"/>
              </a:buClr>
              <a:buSzPts val="1800"/>
              <a:buChar char="•"/>
              <a:defRPr/>
            </a:lvl1pPr>
            <a:lvl2pPr marL="914400" lvl="1" indent="-342900" algn="l">
              <a:lnSpc>
                <a:spcPct val="110000"/>
              </a:lnSpc>
              <a:spcBef>
                <a:spcPts val="900"/>
              </a:spcBef>
              <a:spcAft>
                <a:spcPts val="0"/>
              </a:spcAft>
              <a:buClr>
                <a:schemeClr val="dk2"/>
              </a:buClr>
              <a:buSzPts val="1800"/>
              <a:buChar char="−"/>
              <a:defRPr/>
            </a:lvl2pPr>
            <a:lvl3pPr marL="1371600" lvl="2" indent="-342900" algn="l">
              <a:lnSpc>
                <a:spcPct val="110000"/>
              </a:lnSpc>
              <a:spcBef>
                <a:spcPts val="900"/>
              </a:spcBef>
              <a:spcAft>
                <a:spcPts val="0"/>
              </a:spcAft>
              <a:buClr>
                <a:schemeClr val="dk2"/>
              </a:buClr>
              <a:buSzPts val="1800"/>
              <a:buChar char="•"/>
              <a:defRPr/>
            </a:lvl3pPr>
            <a:lvl4pPr marL="1828800" lvl="3" indent="-342900" algn="l">
              <a:lnSpc>
                <a:spcPct val="110000"/>
              </a:lnSpc>
              <a:spcBef>
                <a:spcPts val="900"/>
              </a:spcBef>
              <a:spcAft>
                <a:spcPts val="0"/>
              </a:spcAft>
              <a:buClr>
                <a:schemeClr val="dk2"/>
              </a:buClr>
              <a:buSzPts val="1800"/>
              <a:buChar char="•"/>
              <a:defRPr/>
            </a:lvl4pPr>
            <a:lvl5pPr marL="2286000" lvl="4" indent="-342900" algn="l">
              <a:lnSpc>
                <a:spcPct val="110000"/>
              </a:lnSpc>
              <a:spcBef>
                <a:spcPts val="90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nd Paragraph" type="obj">
  <p:cSld name="OBJECT">
    <p:spTree>
      <p:nvGrpSpPr>
        <p:cNvPr id="1" name="Shape 200"/>
        <p:cNvGrpSpPr/>
        <p:nvPr/>
      </p:nvGrpSpPr>
      <p:grpSpPr>
        <a:xfrm>
          <a:off x="0" y="0"/>
          <a:ext cx="0" cy="0"/>
          <a:chOff x="0" y="0"/>
          <a:chExt cx="0" cy="0"/>
        </a:xfrm>
      </p:grpSpPr>
      <p:sp>
        <p:nvSpPr>
          <p:cNvPr id="201" name="Google Shape;201;p49"/>
          <p:cNvSpPr txBox="1">
            <a:spLocks noGrp="1"/>
          </p:cNvSpPr>
          <p:nvPr>
            <p:ph type="title"/>
          </p:nvPr>
        </p:nvSpPr>
        <p:spPr>
          <a:xfrm>
            <a:off x="838200" y="473336"/>
            <a:ext cx="10515600" cy="1023710"/>
          </a:xfrm>
          <a:prstGeom prst="rect">
            <a:avLst/>
          </a:prstGeom>
          <a:noFill/>
          <a:ln>
            <a:noFill/>
          </a:ln>
        </p:spPr>
        <p:txBody>
          <a:bodyPr spcFirstLastPara="1" wrap="square" lIns="91425" tIns="45700" rIns="91425" bIns="45700" anchor="t" anchorCtr="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2" name="Google Shape;202;p49"/>
          <p:cNvSpPr txBox="1">
            <a:spLocks noGrp="1"/>
          </p:cNvSpPr>
          <p:nvPr>
            <p:ph type="body" idx="1"/>
          </p:nvPr>
        </p:nvSpPr>
        <p:spPr>
          <a:xfrm>
            <a:off x="838200" y="1631981"/>
            <a:ext cx="10515600" cy="4351338"/>
          </a:xfrm>
          <a:prstGeom prst="rect">
            <a:avLst/>
          </a:prstGeom>
          <a:noFill/>
          <a:ln>
            <a:noFill/>
          </a:ln>
        </p:spPr>
        <p:txBody>
          <a:bodyPr spcFirstLastPara="1" wrap="square" lIns="91425" tIns="45700" rIns="91425" bIns="45700" anchor="t" anchorCtr="0">
            <a:noAutofit/>
          </a:bodyPr>
          <a:lstStyle>
            <a:lvl1pPr marL="457200" lvl="0" indent="-228600" algn="l">
              <a:lnSpc>
                <a:spcPct val="110000"/>
              </a:lnSpc>
              <a:spcBef>
                <a:spcPts val="900"/>
              </a:spcBef>
              <a:spcAft>
                <a:spcPts val="0"/>
              </a:spcAft>
              <a:buClr>
                <a:schemeClr val="dk2"/>
              </a:buClr>
              <a:buSzPts val="2800"/>
              <a:buNone/>
              <a:defRPr/>
            </a:lvl1pPr>
            <a:lvl2pPr marL="914400" lvl="1" indent="-228600" algn="l">
              <a:lnSpc>
                <a:spcPct val="110000"/>
              </a:lnSpc>
              <a:spcBef>
                <a:spcPts val="900"/>
              </a:spcBef>
              <a:spcAft>
                <a:spcPts val="0"/>
              </a:spcAft>
              <a:buClr>
                <a:schemeClr val="dk2"/>
              </a:buClr>
              <a:buSzPts val="2400"/>
              <a:buNone/>
              <a:defRPr/>
            </a:lvl2pPr>
            <a:lvl3pPr marL="1371600" lvl="2" indent="-228600" algn="l">
              <a:lnSpc>
                <a:spcPct val="110000"/>
              </a:lnSpc>
              <a:spcBef>
                <a:spcPts val="900"/>
              </a:spcBef>
              <a:spcAft>
                <a:spcPts val="0"/>
              </a:spcAft>
              <a:buClr>
                <a:schemeClr val="dk2"/>
              </a:buClr>
              <a:buSzPts val="2000"/>
              <a:buNone/>
              <a:defRPr/>
            </a:lvl3pPr>
            <a:lvl4pPr marL="1828800" lvl="3" indent="-228600" algn="l">
              <a:lnSpc>
                <a:spcPct val="110000"/>
              </a:lnSpc>
              <a:spcBef>
                <a:spcPts val="900"/>
              </a:spcBef>
              <a:spcAft>
                <a:spcPts val="0"/>
              </a:spcAft>
              <a:buClr>
                <a:schemeClr val="dk2"/>
              </a:buClr>
              <a:buSzPts val="1800"/>
              <a:buNone/>
              <a:defRPr/>
            </a:lvl4pPr>
            <a:lvl5pPr marL="2286000" lvl="4" indent="-228600" algn="l">
              <a:lnSpc>
                <a:spcPct val="110000"/>
              </a:lnSpc>
              <a:spcBef>
                <a:spcPts val="900"/>
              </a:spcBef>
              <a:spcAft>
                <a:spcPts val="0"/>
              </a:spcAft>
              <a:buClr>
                <a:schemeClr val="dk2"/>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1_Title and Paragraph">
  <p:cSld name="1_Title and Paragraph">
    <p:spTree>
      <p:nvGrpSpPr>
        <p:cNvPr id="1" name="Shape 203"/>
        <p:cNvGrpSpPr/>
        <p:nvPr/>
      </p:nvGrpSpPr>
      <p:grpSpPr>
        <a:xfrm>
          <a:off x="0" y="0"/>
          <a:ext cx="0" cy="0"/>
          <a:chOff x="0" y="0"/>
          <a:chExt cx="0" cy="0"/>
        </a:xfrm>
      </p:grpSpPr>
      <p:sp>
        <p:nvSpPr>
          <p:cNvPr id="204" name="Google Shape;204;p50"/>
          <p:cNvSpPr txBox="1">
            <a:spLocks noGrp="1"/>
          </p:cNvSpPr>
          <p:nvPr>
            <p:ph type="title"/>
          </p:nvPr>
        </p:nvSpPr>
        <p:spPr>
          <a:xfrm>
            <a:off x="2423492" y="4701211"/>
            <a:ext cx="7346674" cy="1325563"/>
          </a:xfrm>
          <a:prstGeom prst="rect">
            <a:avLst/>
          </a:prstGeom>
          <a:noFill/>
          <a:ln>
            <a:noFill/>
          </a:ln>
        </p:spPr>
        <p:txBody>
          <a:bodyPr spcFirstLastPara="1" wrap="square" lIns="91425" tIns="45700" rIns="91425" bIns="45700" anchor="t" anchorCtr="0">
            <a:noAutofit/>
          </a:bodyPr>
          <a:lstStyle>
            <a:lvl1pPr lvl="0" algn="r">
              <a:lnSpc>
                <a:spcPct val="110000"/>
              </a:lnSpc>
              <a:spcBef>
                <a:spcPts val="0"/>
              </a:spcBef>
              <a:spcAft>
                <a:spcPts val="0"/>
              </a:spcAft>
              <a:buClr>
                <a:srgbClr val="757070"/>
              </a:buClr>
              <a:buSzPts val="2000"/>
              <a:buFont typeface="Arial"/>
              <a:buNone/>
              <a:defRPr sz="2000">
                <a:solidFill>
                  <a:srgbClr val="75707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5" name="Google Shape;205;p50"/>
          <p:cNvSpPr txBox="1">
            <a:spLocks noGrp="1"/>
          </p:cNvSpPr>
          <p:nvPr>
            <p:ph type="body" idx="1"/>
          </p:nvPr>
        </p:nvSpPr>
        <p:spPr>
          <a:xfrm>
            <a:off x="2423492" y="1808922"/>
            <a:ext cx="7346674" cy="2733261"/>
          </a:xfrm>
          <a:prstGeom prst="rect">
            <a:avLst/>
          </a:prstGeom>
          <a:noFill/>
          <a:ln>
            <a:noFill/>
          </a:ln>
        </p:spPr>
        <p:txBody>
          <a:bodyPr spcFirstLastPara="1" wrap="square" lIns="91425" tIns="45700" rIns="91425" bIns="45700" anchor="t" anchorCtr="0">
            <a:noAutofit/>
          </a:bodyPr>
          <a:lstStyle>
            <a:lvl1pPr marL="457200" lvl="0" indent="-228600" algn="l">
              <a:lnSpc>
                <a:spcPct val="110000"/>
              </a:lnSpc>
              <a:spcBef>
                <a:spcPts val="900"/>
              </a:spcBef>
              <a:spcAft>
                <a:spcPts val="0"/>
              </a:spcAft>
              <a:buClr>
                <a:schemeClr val="dk2"/>
              </a:buClr>
              <a:buSzPts val="2800"/>
              <a:buNone/>
              <a:defRPr/>
            </a:lvl1pPr>
            <a:lvl2pPr marL="914400" lvl="1" indent="-228600" algn="l">
              <a:lnSpc>
                <a:spcPct val="110000"/>
              </a:lnSpc>
              <a:spcBef>
                <a:spcPts val="900"/>
              </a:spcBef>
              <a:spcAft>
                <a:spcPts val="0"/>
              </a:spcAft>
              <a:buClr>
                <a:schemeClr val="dk2"/>
              </a:buClr>
              <a:buSzPts val="2400"/>
              <a:buNone/>
              <a:defRPr/>
            </a:lvl2pPr>
            <a:lvl3pPr marL="1371600" lvl="2" indent="-228600" algn="l">
              <a:lnSpc>
                <a:spcPct val="110000"/>
              </a:lnSpc>
              <a:spcBef>
                <a:spcPts val="900"/>
              </a:spcBef>
              <a:spcAft>
                <a:spcPts val="0"/>
              </a:spcAft>
              <a:buClr>
                <a:schemeClr val="dk2"/>
              </a:buClr>
              <a:buSzPts val="2000"/>
              <a:buNone/>
              <a:defRPr/>
            </a:lvl3pPr>
            <a:lvl4pPr marL="1828800" lvl="3" indent="-228600" algn="l">
              <a:lnSpc>
                <a:spcPct val="110000"/>
              </a:lnSpc>
              <a:spcBef>
                <a:spcPts val="900"/>
              </a:spcBef>
              <a:spcAft>
                <a:spcPts val="0"/>
              </a:spcAft>
              <a:buClr>
                <a:schemeClr val="dk2"/>
              </a:buClr>
              <a:buSzPts val="1800"/>
              <a:buNone/>
              <a:defRPr/>
            </a:lvl4pPr>
            <a:lvl5pPr marL="2286000" lvl="4" indent="-228600" algn="l">
              <a:lnSpc>
                <a:spcPct val="110000"/>
              </a:lnSpc>
              <a:spcBef>
                <a:spcPts val="900"/>
              </a:spcBef>
              <a:spcAft>
                <a:spcPts val="0"/>
              </a:spcAft>
              <a:buClr>
                <a:schemeClr val="dk2"/>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2_Title Slide for Product">
  <p:cSld name="2_Title Slide for Product">
    <p:spTree>
      <p:nvGrpSpPr>
        <p:cNvPr id="1" name="Shape 206"/>
        <p:cNvGrpSpPr/>
        <p:nvPr/>
      </p:nvGrpSpPr>
      <p:grpSpPr>
        <a:xfrm>
          <a:off x="0" y="0"/>
          <a:ext cx="0" cy="0"/>
          <a:chOff x="0" y="0"/>
          <a:chExt cx="0" cy="0"/>
        </a:xfrm>
      </p:grpSpPr>
      <p:sp>
        <p:nvSpPr>
          <p:cNvPr id="207" name="Google Shape;207;p51"/>
          <p:cNvSpPr txBox="1">
            <a:spLocks noGrp="1"/>
          </p:cNvSpPr>
          <p:nvPr>
            <p:ph type="ctrTitle"/>
          </p:nvPr>
        </p:nvSpPr>
        <p:spPr>
          <a:xfrm>
            <a:off x="914400" y="3397220"/>
            <a:ext cx="10363200" cy="756005"/>
          </a:xfrm>
          <a:prstGeom prst="rect">
            <a:avLst/>
          </a:prstGeom>
          <a:noFill/>
          <a:ln>
            <a:noFill/>
          </a:ln>
        </p:spPr>
        <p:txBody>
          <a:bodyPr spcFirstLastPara="1" wrap="square" lIns="91425" tIns="45700" rIns="91425" bIns="45700" anchor="t" anchorCtr="0">
            <a:noAutofit/>
          </a:bodyPr>
          <a:lstStyle>
            <a:lvl1pPr lvl="0" algn="ctr">
              <a:lnSpc>
                <a:spcPct val="110000"/>
              </a:lnSpc>
              <a:spcBef>
                <a:spcPts val="0"/>
              </a:spcBef>
              <a:spcAft>
                <a:spcPts val="0"/>
              </a:spcAft>
              <a:buClr>
                <a:schemeClr val="dk2"/>
              </a:buClr>
              <a:buSzPts val="2000"/>
              <a:buFont typeface="Arial"/>
              <a:buNone/>
              <a:defRPr sz="2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8" name="Google Shape;208;p51"/>
          <p:cNvSpPr txBox="1">
            <a:spLocks noGrp="1"/>
          </p:cNvSpPr>
          <p:nvPr>
            <p:ph type="body" idx="1"/>
          </p:nvPr>
        </p:nvSpPr>
        <p:spPr>
          <a:xfrm>
            <a:off x="914400" y="1886331"/>
            <a:ext cx="10363200" cy="1125537"/>
          </a:xfrm>
          <a:prstGeom prst="rect">
            <a:avLst/>
          </a:prstGeom>
          <a:noFill/>
          <a:ln>
            <a:noFill/>
          </a:ln>
        </p:spPr>
        <p:txBody>
          <a:bodyPr spcFirstLastPara="1" wrap="square" lIns="91425" tIns="45700" rIns="91425" bIns="45700" anchor="ctr" anchorCtr="0">
            <a:noAutofit/>
          </a:bodyPr>
          <a:lstStyle>
            <a:lvl1pPr marL="457200" lvl="0" indent="-228600" algn="ctr">
              <a:lnSpc>
                <a:spcPct val="110000"/>
              </a:lnSpc>
              <a:spcBef>
                <a:spcPts val="0"/>
              </a:spcBef>
              <a:spcAft>
                <a:spcPts val="0"/>
              </a:spcAft>
              <a:buClr>
                <a:schemeClr val="accent2"/>
              </a:buClr>
              <a:buSzPts val="4000"/>
              <a:buNone/>
              <a:defRPr sz="4000" b="0">
                <a:solidFill>
                  <a:schemeClr val="accent2"/>
                </a:solidFill>
                <a:latin typeface="Arial"/>
                <a:ea typeface="Arial"/>
                <a:cs typeface="Arial"/>
                <a:sym typeface="Arial"/>
              </a:defRPr>
            </a:lvl1pPr>
            <a:lvl2pPr marL="914400" lvl="1" indent="-228600" algn="ctr">
              <a:lnSpc>
                <a:spcPct val="110000"/>
              </a:lnSpc>
              <a:spcBef>
                <a:spcPts val="0"/>
              </a:spcBef>
              <a:spcAft>
                <a:spcPts val="0"/>
              </a:spcAft>
              <a:buClr>
                <a:schemeClr val="dk2"/>
              </a:buClr>
              <a:buSzPts val="3600"/>
              <a:buNone/>
              <a:defRPr sz="3600" b="0">
                <a:solidFill>
                  <a:schemeClr val="dk2"/>
                </a:solidFill>
                <a:latin typeface="Arial"/>
                <a:ea typeface="Arial"/>
                <a:cs typeface="Arial"/>
                <a:sym typeface="Arial"/>
              </a:defRPr>
            </a:lvl2pPr>
            <a:lvl3pPr marL="1371600" lvl="2" indent="-228600" algn="ctr">
              <a:lnSpc>
                <a:spcPct val="110000"/>
              </a:lnSpc>
              <a:spcBef>
                <a:spcPts val="0"/>
              </a:spcBef>
              <a:spcAft>
                <a:spcPts val="0"/>
              </a:spcAft>
              <a:buClr>
                <a:schemeClr val="dk2"/>
              </a:buClr>
              <a:buSzPts val="3600"/>
              <a:buNone/>
              <a:defRPr sz="3600" b="0">
                <a:solidFill>
                  <a:schemeClr val="dk2"/>
                </a:solidFill>
                <a:latin typeface="Arial"/>
                <a:ea typeface="Arial"/>
                <a:cs typeface="Arial"/>
                <a:sym typeface="Arial"/>
              </a:defRPr>
            </a:lvl3pPr>
            <a:lvl4pPr marL="1828800" lvl="3" indent="-228600" algn="ctr">
              <a:lnSpc>
                <a:spcPct val="110000"/>
              </a:lnSpc>
              <a:spcBef>
                <a:spcPts val="0"/>
              </a:spcBef>
              <a:spcAft>
                <a:spcPts val="0"/>
              </a:spcAft>
              <a:buClr>
                <a:schemeClr val="dk2"/>
              </a:buClr>
              <a:buSzPts val="3600"/>
              <a:buNone/>
              <a:defRPr sz="3600" b="0">
                <a:solidFill>
                  <a:schemeClr val="dk2"/>
                </a:solidFill>
                <a:latin typeface="Arial"/>
                <a:ea typeface="Arial"/>
                <a:cs typeface="Arial"/>
                <a:sym typeface="Arial"/>
              </a:defRPr>
            </a:lvl4pPr>
            <a:lvl5pPr marL="2286000" lvl="4" indent="-228600" algn="ctr">
              <a:lnSpc>
                <a:spcPct val="110000"/>
              </a:lnSpc>
              <a:spcBef>
                <a:spcPts val="0"/>
              </a:spcBef>
              <a:spcAft>
                <a:spcPts val="0"/>
              </a:spcAft>
              <a:buClr>
                <a:schemeClr val="dk2"/>
              </a:buClr>
              <a:buSzPts val="3600"/>
              <a:buNone/>
              <a:defRPr sz="3600" b="0">
                <a:solidFill>
                  <a:schemeClr val="dk2"/>
                </a:solidFill>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and Bullets">
  <p:cSld name="Title and Bullets">
    <p:spTree>
      <p:nvGrpSpPr>
        <p:cNvPr id="1" name="Shape 209"/>
        <p:cNvGrpSpPr/>
        <p:nvPr/>
      </p:nvGrpSpPr>
      <p:grpSpPr>
        <a:xfrm>
          <a:off x="0" y="0"/>
          <a:ext cx="0" cy="0"/>
          <a:chOff x="0" y="0"/>
          <a:chExt cx="0" cy="0"/>
        </a:xfrm>
      </p:grpSpPr>
      <p:sp>
        <p:nvSpPr>
          <p:cNvPr id="210" name="Google Shape;210;p52"/>
          <p:cNvSpPr txBox="1">
            <a:spLocks noGrp="1"/>
          </p:cNvSpPr>
          <p:nvPr>
            <p:ph type="title"/>
          </p:nvPr>
        </p:nvSpPr>
        <p:spPr>
          <a:xfrm>
            <a:off x="838200" y="473336"/>
            <a:ext cx="10515600" cy="1023710"/>
          </a:xfrm>
          <a:prstGeom prst="rect">
            <a:avLst/>
          </a:prstGeom>
          <a:noFill/>
          <a:ln>
            <a:noFill/>
          </a:ln>
        </p:spPr>
        <p:txBody>
          <a:bodyPr spcFirstLastPara="1" wrap="square" lIns="91425" tIns="45700" rIns="91425" bIns="45700" anchor="t" anchorCtr="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1" name="Google Shape;211;p52"/>
          <p:cNvSpPr txBox="1">
            <a:spLocks noGrp="1"/>
          </p:cNvSpPr>
          <p:nvPr>
            <p:ph type="body" idx="1"/>
          </p:nvPr>
        </p:nvSpPr>
        <p:spPr>
          <a:xfrm>
            <a:off x="838200" y="1631981"/>
            <a:ext cx="10515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900"/>
              </a:spcBef>
              <a:spcAft>
                <a:spcPts val="0"/>
              </a:spcAft>
              <a:buClr>
                <a:schemeClr val="dk2"/>
              </a:buClr>
              <a:buSzPts val="1800"/>
              <a:buChar char="•"/>
              <a:defRPr/>
            </a:lvl1pPr>
            <a:lvl2pPr marL="914400" lvl="1" indent="-342900" algn="l">
              <a:lnSpc>
                <a:spcPct val="110000"/>
              </a:lnSpc>
              <a:spcBef>
                <a:spcPts val="900"/>
              </a:spcBef>
              <a:spcAft>
                <a:spcPts val="0"/>
              </a:spcAft>
              <a:buClr>
                <a:schemeClr val="dk2"/>
              </a:buClr>
              <a:buSzPts val="1800"/>
              <a:buChar char="−"/>
              <a:defRPr/>
            </a:lvl2pPr>
            <a:lvl3pPr marL="1371600" lvl="2" indent="-342900" algn="l">
              <a:lnSpc>
                <a:spcPct val="110000"/>
              </a:lnSpc>
              <a:spcBef>
                <a:spcPts val="900"/>
              </a:spcBef>
              <a:spcAft>
                <a:spcPts val="0"/>
              </a:spcAft>
              <a:buClr>
                <a:schemeClr val="dk2"/>
              </a:buClr>
              <a:buSzPts val="1800"/>
              <a:buChar char="•"/>
              <a:defRPr/>
            </a:lvl3pPr>
            <a:lvl4pPr marL="1828800" lvl="3" indent="-342900" algn="l">
              <a:lnSpc>
                <a:spcPct val="110000"/>
              </a:lnSpc>
              <a:spcBef>
                <a:spcPts val="900"/>
              </a:spcBef>
              <a:spcAft>
                <a:spcPts val="0"/>
              </a:spcAft>
              <a:buClr>
                <a:schemeClr val="dk2"/>
              </a:buClr>
              <a:buSzPts val="1800"/>
              <a:buChar char="•"/>
              <a:defRPr/>
            </a:lvl4pPr>
            <a:lvl5pPr marL="2286000" lvl="4" indent="-342900" algn="l">
              <a:lnSpc>
                <a:spcPct val="110000"/>
              </a:lnSpc>
              <a:spcBef>
                <a:spcPts val="90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0"/>
        <p:cNvGrpSpPr/>
        <p:nvPr/>
      </p:nvGrpSpPr>
      <p:grpSpPr>
        <a:xfrm>
          <a:off x="0" y="0"/>
          <a:ext cx="0" cy="0"/>
          <a:chOff x="0" y="0"/>
          <a:chExt cx="0" cy="0"/>
        </a:xfrm>
      </p:grpSpPr>
      <p:sp>
        <p:nvSpPr>
          <p:cNvPr id="31" name="Google Shape;31;p6"/>
          <p:cNvSpPr txBox="1">
            <a:spLocks noGrp="1"/>
          </p:cNvSpPr>
          <p:nvPr>
            <p:ph type="ctrTitle"/>
          </p:nvPr>
        </p:nvSpPr>
        <p:spPr>
          <a:xfrm>
            <a:off x="914400" y="1122363"/>
            <a:ext cx="10363200" cy="2387600"/>
          </a:xfrm>
          <a:prstGeom prst="rect">
            <a:avLst/>
          </a:prstGeom>
          <a:noFill/>
          <a:ln>
            <a:noFill/>
          </a:ln>
        </p:spPr>
        <p:txBody>
          <a:bodyPr spcFirstLastPara="1" wrap="square" lIns="91425" tIns="45700" rIns="91425" bIns="45700" anchor="b" anchorCtr="0">
            <a:noAutofit/>
          </a:bodyPr>
          <a:lstStyle>
            <a:lvl1pPr lvl="0" algn="ctr">
              <a:lnSpc>
                <a:spcPct val="110000"/>
              </a:lnSpc>
              <a:spcBef>
                <a:spcPts val="0"/>
              </a:spcBef>
              <a:spcAft>
                <a:spcPts val="0"/>
              </a:spcAft>
              <a:buClr>
                <a:schemeClr val="lt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 name="Google Shape;32;p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lvl1pPr lvl="0" algn="ctr">
              <a:lnSpc>
                <a:spcPct val="110000"/>
              </a:lnSpc>
              <a:spcBef>
                <a:spcPts val="900"/>
              </a:spcBef>
              <a:spcAft>
                <a:spcPts val="0"/>
              </a:spcAft>
              <a:buClr>
                <a:schemeClr val="lt1"/>
              </a:buClr>
              <a:buSzPts val="2400"/>
              <a:buNone/>
              <a:defRPr sz="2400"/>
            </a:lvl1pPr>
            <a:lvl2pPr lvl="1" algn="ctr">
              <a:lnSpc>
                <a:spcPct val="110000"/>
              </a:lnSpc>
              <a:spcBef>
                <a:spcPts val="900"/>
              </a:spcBef>
              <a:spcAft>
                <a:spcPts val="0"/>
              </a:spcAft>
              <a:buClr>
                <a:schemeClr val="lt1"/>
              </a:buClr>
              <a:buSzPts val="2000"/>
              <a:buNone/>
              <a:defRPr sz="2000"/>
            </a:lvl2pPr>
            <a:lvl3pPr lvl="2" algn="ctr">
              <a:lnSpc>
                <a:spcPct val="110000"/>
              </a:lnSpc>
              <a:spcBef>
                <a:spcPts val="900"/>
              </a:spcBef>
              <a:spcAft>
                <a:spcPts val="0"/>
              </a:spcAft>
              <a:buClr>
                <a:schemeClr val="lt1"/>
              </a:buClr>
              <a:buSzPts val="1800"/>
              <a:buNone/>
              <a:defRPr sz="1800"/>
            </a:lvl3pPr>
            <a:lvl4pPr lvl="3" algn="ctr">
              <a:lnSpc>
                <a:spcPct val="110000"/>
              </a:lnSpc>
              <a:spcBef>
                <a:spcPts val="900"/>
              </a:spcBef>
              <a:spcAft>
                <a:spcPts val="0"/>
              </a:spcAft>
              <a:buClr>
                <a:schemeClr val="lt1"/>
              </a:buClr>
              <a:buSzPts val="1600"/>
              <a:buNone/>
              <a:defRPr sz="1600"/>
            </a:lvl4pPr>
            <a:lvl5pPr lvl="4" algn="ctr">
              <a:lnSpc>
                <a:spcPct val="110000"/>
              </a:lnSpc>
              <a:spcBef>
                <a:spcPts val="900"/>
              </a:spcBef>
              <a:spcAft>
                <a:spcPts val="0"/>
              </a:spcAft>
              <a:buClr>
                <a:schemeClr val="lt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2_Title and Paragraph">
  <p:cSld name="2_Title and Paragraph">
    <p:spTree>
      <p:nvGrpSpPr>
        <p:cNvPr id="1" name="Shape 212"/>
        <p:cNvGrpSpPr/>
        <p:nvPr/>
      </p:nvGrpSpPr>
      <p:grpSpPr>
        <a:xfrm>
          <a:off x="0" y="0"/>
          <a:ext cx="0" cy="0"/>
          <a:chOff x="0" y="0"/>
          <a:chExt cx="0" cy="0"/>
        </a:xfrm>
      </p:grpSpPr>
      <p:sp>
        <p:nvSpPr>
          <p:cNvPr id="213" name="Google Shape;213;p53"/>
          <p:cNvSpPr/>
          <p:nvPr/>
        </p:nvSpPr>
        <p:spPr>
          <a:xfrm>
            <a:off x="0" y="1602658"/>
            <a:ext cx="12192000" cy="4886632"/>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
        <p:nvSpPr>
          <p:cNvPr id="214" name="Google Shape;214;p53"/>
          <p:cNvSpPr txBox="1">
            <a:spLocks noGrp="1"/>
          </p:cNvSpPr>
          <p:nvPr>
            <p:ph type="title"/>
          </p:nvPr>
        </p:nvSpPr>
        <p:spPr>
          <a:xfrm>
            <a:off x="838200" y="473336"/>
            <a:ext cx="10515600" cy="1023710"/>
          </a:xfrm>
          <a:prstGeom prst="rect">
            <a:avLst/>
          </a:prstGeom>
          <a:noFill/>
          <a:ln>
            <a:noFill/>
          </a:ln>
        </p:spPr>
        <p:txBody>
          <a:bodyPr spcFirstLastPara="1" wrap="square" lIns="91425" tIns="45700" rIns="91425" bIns="45700" anchor="t" anchorCtr="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5" name="Google Shape;215;p53"/>
          <p:cNvSpPr txBox="1">
            <a:spLocks noGrp="1"/>
          </p:cNvSpPr>
          <p:nvPr>
            <p:ph type="body" idx="1"/>
          </p:nvPr>
        </p:nvSpPr>
        <p:spPr>
          <a:xfrm>
            <a:off x="838200" y="2054941"/>
            <a:ext cx="10515600" cy="3928377"/>
          </a:xfrm>
          <a:prstGeom prst="rect">
            <a:avLst/>
          </a:prstGeom>
          <a:noFill/>
          <a:ln>
            <a:noFill/>
          </a:ln>
        </p:spPr>
        <p:txBody>
          <a:bodyPr spcFirstLastPara="1" wrap="square" lIns="91425" tIns="45700" rIns="91425" bIns="45700" anchor="t" anchorCtr="0">
            <a:noAutofit/>
          </a:bodyPr>
          <a:lstStyle>
            <a:lvl1pPr marL="457200" lvl="0" indent="-228600" algn="l">
              <a:lnSpc>
                <a:spcPct val="110000"/>
              </a:lnSpc>
              <a:spcBef>
                <a:spcPts val="900"/>
              </a:spcBef>
              <a:spcAft>
                <a:spcPts val="0"/>
              </a:spcAft>
              <a:buClr>
                <a:schemeClr val="lt1"/>
              </a:buClr>
              <a:buSzPts val="2800"/>
              <a:buNone/>
              <a:defRPr>
                <a:solidFill>
                  <a:schemeClr val="lt1"/>
                </a:solidFill>
              </a:defRPr>
            </a:lvl1pPr>
            <a:lvl2pPr marL="914400" lvl="1" indent="-228600" algn="l">
              <a:lnSpc>
                <a:spcPct val="110000"/>
              </a:lnSpc>
              <a:spcBef>
                <a:spcPts val="900"/>
              </a:spcBef>
              <a:spcAft>
                <a:spcPts val="0"/>
              </a:spcAft>
              <a:buClr>
                <a:schemeClr val="dk2"/>
              </a:buClr>
              <a:buSzPts val="2400"/>
              <a:buNone/>
              <a:defRPr/>
            </a:lvl2pPr>
            <a:lvl3pPr marL="1371600" lvl="2" indent="-228600" algn="l">
              <a:lnSpc>
                <a:spcPct val="110000"/>
              </a:lnSpc>
              <a:spcBef>
                <a:spcPts val="900"/>
              </a:spcBef>
              <a:spcAft>
                <a:spcPts val="0"/>
              </a:spcAft>
              <a:buClr>
                <a:schemeClr val="dk2"/>
              </a:buClr>
              <a:buSzPts val="2000"/>
              <a:buNone/>
              <a:defRPr/>
            </a:lvl3pPr>
            <a:lvl4pPr marL="1828800" lvl="3" indent="-228600" algn="l">
              <a:lnSpc>
                <a:spcPct val="110000"/>
              </a:lnSpc>
              <a:spcBef>
                <a:spcPts val="900"/>
              </a:spcBef>
              <a:spcAft>
                <a:spcPts val="0"/>
              </a:spcAft>
              <a:buClr>
                <a:schemeClr val="dk2"/>
              </a:buClr>
              <a:buSzPts val="1800"/>
              <a:buNone/>
              <a:defRPr/>
            </a:lvl4pPr>
            <a:lvl5pPr marL="2286000" lvl="4" indent="-228600" algn="l">
              <a:lnSpc>
                <a:spcPct val="110000"/>
              </a:lnSpc>
              <a:spcBef>
                <a:spcPts val="900"/>
              </a:spcBef>
              <a:spcAft>
                <a:spcPts val="0"/>
              </a:spcAft>
              <a:buClr>
                <a:schemeClr val="dk2"/>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16"/>
        <p:cNvGrpSpPr/>
        <p:nvPr/>
      </p:nvGrpSpPr>
      <p:grpSpPr>
        <a:xfrm>
          <a:off x="0" y="0"/>
          <a:ext cx="0" cy="0"/>
          <a:chOff x="0" y="0"/>
          <a:chExt cx="0" cy="0"/>
        </a:xfrm>
      </p:grpSpPr>
      <p:sp>
        <p:nvSpPr>
          <p:cNvPr id="217" name="Google Shape;217;p54"/>
          <p:cNvSpPr txBox="1">
            <a:spLocks noGrp="1"/>
          </p:cNvSpPr>
          <p:nvPr>
            <p:ph type="title"/>
          </p:nvPr>
        </p:nvSpPr>
        <p:spPr>
          <a:xfrm>
            <a:off x="838200" y="473336"/>
            <a:ext cx="10515600" cy="1023710"/>
          </a:xfrm>
          <a:prstGeom prst="rect">
            <a:avLst/>
          </a:prstGeom>
          <a:noFill/>
          <a:ln>
            <a:noFill/>
          </a:ln>
        </p:spPr>
        <p:txBody>
          <a:bodyPr spcFirstLastPara="1" wrap="square" lIns="91425" tIns="45700" rIns="91425" bIns="45700" anchor="t" anchorCtr="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8" name="Google Shape;218;p54"/>
          <p:cNvSpPr txBox="1">
            <a:spLocks noGrp="1"/>
          </p:cNvSpPr>
          <p:nvPr>
            <p:ph type="body" idx="1"/>
          </p:nvPr>
        </p:nvSpPr>
        <p:spPr>
          <a:xfrm>
            <a:off x="838200" y="1630496"/>
            <a:ext cx="5181600" cy="4535450"/>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900"/>
              </a:spcBef>
              <a:spcAft>
                <a:spcPts val="0"/>
              </a:spcAft>
              <a:buClr>
                <a:schemeClr val="dk2"/>
              </a:buClr>
              <a:buSzPts val="1800"/>
              <a:buChar char="•"/>
              <a:defRPr/>
            </a:lvl1pPr>
            <a:lvl2pPr marL="914400" lvl="1" indent="-342900" algn="l">
              <a:lnSpc>
                <a:spcPct val="110000"/>
              </a:lnSpc>
              <a:spcBef>
                <a:spcPts val="900"/>
              </a:spcBef>
              <a:spcAft>
                <a:spcPts val="0"/>
              </a:spcAft>
              <a:buClr>
                <a:schemeClr val="dk2"/>
              </a:buClr>
              <a:buSzPts val="1800"/>
              <a:buChar char="−"/>
              <a:defRPr/>
            </a:lvl2pPr>
            <a:lvl3pPr marL="1371600" lvl="2" indent="-342900" algn="l">
              <a:lnSpc>
                <a:spcPct val="110000"/>
              </a:lnSpc>
              <a:spcBef>
                <a:spcPts val="900"/>
              </a:spcBef>
              <a:spcAft>
                <a:spcPts val="0"/>
              </a:spcAft>
              <a:buClr>
                <a:schemeClr val="dk2"/>
              </a:buClr>
              <a:buSzPts val="1800"/>
              <a:buChar char="•"/>
              <a:defRPr/>
            </a:lvl3pPr>
            <a:lvl4pPr marL="1828800" lvl="3" indent="-342900" algn="l">
              <a:lnSpc>
                <a:spcPct val="110000"/>
              </a:lnSpc>
              <a:spcBef>
                <a:spcPts val="900"/>
              </a:spcBef>
              <a:spcAft>
                <a:spcPts val="0"/>
              </a:spcAft>
              <a:buClr>
                <a:schemeClr val="dk2"/>
              </a:buClr>
              <a:buSzPts val="1800"/>
              <a:buChar char="•"/>
              <a:defRPr/>
            </a:lvl4pPr>
            <a:lvl5pPr marL="2286000" lvl="4" indent="-342900" algn="l">
              <a:lnSpc>
                <a:spcPct val="110000"/>
              </a:lnSpc>
              <a:spcBef>
                <a:spcPts val="90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9" name="Google Shape;219;p54"/>
          <p:cNvSpPr txBox="1">
            <a:spLocks noGrp="1"/>
          </p:cNvSpPr>
          <p:nvPr>
            <p:ph type="body" idx="2"/>
          </p:nvPr>
        </p:nvSpPr>
        <p:spPr>
          <a:xfrm>
            <a:off x="6172200" y="1630496"/>
            <a:ext cx="5181600" cy="4535450"/>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900"/>
              </a:spcBef>
              <a:spcAft>
                <a:spcPts val="0"/>
              </a:spcAft>
              <a:buClr>
                <a:schemeClr val="dk2"/>
              </a:buClr>
              <a:buSzPts val="1800"/>
              <a:buChar char="•"/>
              <a:defRPr/>
            </a:lvl1pPr>
            <a:lvl2pPr marL="914400" lvl="1" indent="-342900" algn="l">
              <a:lnSpc>
                <a:spcPct val="110000"/>
              </a:lnSpc>
              <a:spcBef>
                <a:spcPts val="900"/>
              </a:spcBef>
              <a:spcAft>
                <a:spcPts val="0"/>
              </a:spcAft>
              <a:buClr>
                <a:schemeClr val="dk2"/>
              </a:buClr>
              <a:buSzPts val="1800"/>
              <a:buChar char="−"/>
              <a:defRPr/>
            </a:lvl2pPr>
            <a:lvl3pPr marL="1371600" lvl="2" indent="-342900" algn="l">
              <a:lnSpc>
                <a:spcPct val="110000"/>
              </a:lnSpc>
              <a:spcBef>
                <a:spcPts val="900"/>
              </a:spcBef>
              <a:spcAft>
                <a:spcPts val="0"/>
              </a:spcAft>
              <a:buClr>
                <a:schemeClr val="dk2"/>
              </a:buClr>
              <a:buSzPts val="1800"/>
              <a:buChar char="•"/>
              <a:defRPr/>
            </a:lvl3pPr>
            <a:lvl4pPr marL="1828800" lvl="3" indent="-342900" algn="l">
              <a:lnSpc>
                <a:spcPct val="110000"/>
              </a:lnSpc>
              <a:spcBef>
                <a:spcPts val="900"/>
              </a:spcBef>
              <a:spcAft>
                <a:spcPts val="0"/>
              </a:spcAft>
              <a:buClr>
                <a:schemeClr val="dk2"/>
              </a:buClr>
              <a:buSzPts val="1800"/>
              <a:buChar char="•"/>
              <a:defRPr/>
            </a:lvl4pPr>
            <a:lvl5pPr marL="2286000" lvl="4" indent="-342900" algn="l">
              <a:lnSpc>
                <a:spcPct val="110000"/>
              </a:lnSpc>
              <a:spcBef>
                <a:spcPts val="90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4_Two Content">
  <p:cSld name="4_Two Content">
    <p:spTree>
      <p:nvGrpSpPr>
        <p:cNvPr id="1" name="Shape 220"/>
        <p:cNvGrpSpPr/>
        <p:nvPr/>
      </p:nvGrpSpPr>
      <p:grpSpPr>
        <a:xfrm>
          <a:off x="0" y="0"/>
          <a:ext cx="0" cy="0"/>
          <a:chOff x="0" y="0"/>
          <a:chExt cx="0" cy="0"/>
        </a:xfrm>
      </p:grpSpPr>
      <p:sp>
        <p:nvSpPr>
          <p:cNvPr id="221" name="Google Shape;221;p55"/>
          <p:cNvSpPr txBox="1">
            <a:spLocks noGrp="1"/>
          </p:cNvSpPr>
          <p:nvPr>
            <p:ph type="title"/>
          </p:nvPr>
        </p:nvSpPr>
        <p:spPr>
          <a:xfrm>
            <a:off x="838200" y="473336"/>
            <a:ext cx="10515600" cy="1023710"/>
          </a:xfrm>
          <a:prstGeom prst="rect">
            <a:avLst/>
          </a:prstGeom>
          <a:noFill/>
          <a:ln>
            <a:noFill/>
          </a:ln>
        </p:spPr>
        <p:txBody>
          <a:bodyPr spcFirstLastPara="1" wrap="square" lIns="91425" tIns="45700" rIns="91425" bIns="45700" anchor="t" anchorCtr="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2" name="Google Shape;222;p55"/>
          <p:cNvSpPr txBox="1">
            <a:spLocks noGrp="1"/>
          </p:cNvSpPr>
          <p:nvPr>
            <p:ph type="body" idx="1"/>
          </p:nvPr>
        </p:nvSpPr>
        <p:spPr>
          <a:xfrm>
            <a:off x="838201" y="1630496"/>
            <a:ext cx="3543300" cy="4535450"/>
          </a:xfrm>
          <a:prstGeom prst="rect">
            <a:avLst/>
          </a:prstGeom>
          <a:noFill/>
          <a:ln>
            <a:noFill/>
          </a:ln>
        </p:spPr>
        <p:txBody>
          <a:bodyPr spcFirstLastPara="1" wrap="square" lIns="91425" tIns="45700" rIns="91425" bIns="45700" anchor="t" anchorCtr="0">
            <a:noAutofit/>
          </a:bodyPr>
          <a:lstStyle>
            <a:lvl1pPr marL="457200" lvl="0" indent="-330200" algn="l">
              <a:lnSpc>
                <a:spcPct val="110000"/>
              </a:lnSpc>
              <a:spcBef>
                <a:spcPts val="900"/>
              </a:spcBef>
              <a:spcAft>
                <a:spcPts val="0"/>
              </a:spcAft>
              <a:buClr>
                <a:schemeClr val="dk2"/>
              </a:buClr>
              <a:buSzPts val="1600"/>
              <a:buChar char="•"/>
              <a:defRPr sz="1600"/>
            </a:lvl1pPr>
            <a:lvl2pPr marL="914400" lvl="1" indent="-317500" algn="l">
              <a:lnSpc>
                <a:spcPct val="110000"/>
              </a:lnSpc>
              <a:spcBef>
                <a:spcPts val="900"/>
              </a:spcBef>
              <a:spcAft>
                <a:spcPts val="0"/>
              </a:spcAft>
              <a:buClr>
                <a:schemeClr val="dk2"/>
              </a:buClr>
              <a:buSzPts val="1400"/>
              <a:buChar char="−"/>
              <a:defRPr sz="1400"/>
            </a:lvl2pPr>
            <a:lvl3pPr marL="1371600" lvl="2" indent="-304800" algn="l">
              <a:lnSpc>
                <a:spcPct val="110000"/>
              </a:lnSpc>
              <a:spcBef>
                <a:spcPts val="900"/>
              </a:spcBef>
              <a:spcAft>
                <a:spcPts val="0"/>
              </a:spcAft>
              <a:buClr>
                <a:schemeClr val="dk2"/>
              </a:buClr>
              <a:buSzPts val="1200"/>
              <a:buChar char="•"/>
              <a:defRPr sz="1200"/>
            </a:lvl3pPr>
            <a:lvl4pPr marL="1828800" lvl="3" indent="-298450" algn="l">
              <a:lnSpc>
                <a:spcPct val="110000"/>
              </a:lnSpc>
              <a:spcBef>
                <a:spcPts val="900"/>
              </a:spcBef>
              <a:spcAft>
                <a:spcPts val="0"/>
              </a:spcAft>
              <a:buClr>
                <a:schemeClr val="dk2"/>
              </a:buClr>
              <a:buSzPts val="1100"/>
              <a:buChar char="•"/>
              <a:defRPr sz="1100"/>
            </a:lvl4pPr>
            <a:lvl5pPr marL="2286000" lvl="4" indent="-298450" algn="l">
              <a:lnSpc>
                <a:spcPct val="110000"/>
              </a:lnSpc>
              <a:spcBef>
                <a:spcPts val="900"/>
              </a:spcBef>
              <a:spcAft>
                <a:spcPts val="0"/>
              </a:spcAft>
              <a:buClr>
                <a:schemeClr val="dk2"/>
              </a:buClr>
              <a:buSzPts val="1100"/>
              <a:buChar char="•"/>
              <a:defRPr sz="1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3" name="Google Shape;223;p55"/>
          <p:cNvSpPr txBox="1">
            <a:spLocks noGrp="1"/>
          </p:cNvSpPr>
          <p:nvPr>
            <p:ph type="body" idx="2"/>
          </p:nvPr>
        </p:nvSpPr>
        <p:spPr>
          <a:xfrm>
            <a:off x="4572001" y="1630496"/>
            <a:ext cx="3543300" cy="4535450"/>
          </a:xfrm>
          <a:prstGeom prst="rect">
            <a:avLst/>
          </a:prstGeom>
          <a:noFill/>
          <a:ln>
            <a:noFill/>
          </a:ln>
        </p:spPr>
        <p:txBody>
          <a:bodyPr spcFirstLastPara="1" wrap="square" lIns="91425" tIns="45700" rIns="91425" bIns="45700" anchor="t" anchorCtr="0">
            <a:noAutofit/>
          </a:bodyPr>
          <a:lstStyle>
            <a:lvl1pPr marL="457200" lvl="0" indent="-330200" algn="l">
              <a:lnSpc>
                <a:spcPct val="110000"/>
              </a:lnSpc>
              <a:spcBef>
                <a:spcPts val="900"/>
              </a:spcBef>
              <a:spcAft>
                <a:spcPts val="0"/>
              </a:spcAft>
              <a:buClr>
                <a:schemeClr val="dk2"/>
              </a:buClr>
              <a:buSzPts val="1600"/>
              <a:buChar char="•"/>
              <a:defRPr sz="1600"/>
            </a:lvl1pPr>
            <a:lvl2pPr marL="914400" lvl="1" indent="-317500" algn="l">
              <a:lnSpc>
                <a:spcPct val="110000"/>
              </a:lnSpc>
              <a:spcBef>
                <a:spcPts val="900"/>
              </a:spcBef>
              <a:spcAft>
                <a:spcPts val="0"/>
              </a:spcAft>
              <a:buClr>
                <a:schemeClr val="dk2"/>
              </a:buClr>
              <a:buSzPts val="1400"/>
              <a:buChar char="−"/>
              <a:defRPr sz="1400"/>
            </a:lvl2pPr>
            <a:lvl3pPr marL="1371600" lvl="2" indent="-304800" algn="l">
              <a:lnSpc>
                <a:spcPct val="110000"/>
              </a:lnSpc>
              <a:spcBef>
                <a:spcPts val="900"/>
              </a:spcBef>
              <a:spcAft>
                <a:spcPts val="0"/>
              </a:spcAft>
              <a:buClr>
                <a:schemeClr val="dk2"/>
              </a:buClr>
              <a:buSzPts val="1200"/>
              <a:buChar char="•"/>
              <a:defRPr sz="1200"/>
            </a:lvl3pPr>
            <a:lvl4pPr marL="1828800" lvl="3" indent="-298450" algn="l">
              <a:lnSpc>
                <a:spcPct val="110000"/>
              </a:lnSpc>
              <a:spcBef>
                <a:spcPts val="900"/>
              </a:spcBef>
              <a:spcAft>
                <a:spcPts val="0"/>
              </a:spcAft>
              <a:buClr>
                <a:schemeClr val="dk2"/>
              </a:buClr>
              <a:buSzPts val="1100"/>
              <a:buChar char="•"/>
              <a:defRPr sz="1100"/>
            </a:lvl4pPr>
            <a:lvl5pPr marL="2286000" lvl="4" indent="-298450" algn="l">
              <a:lnSpc>
                <a:spcPct val="110000"/>
              </a:lnSpc>
              <a:spcBef>
                <a:spcPts val="900"/>
              </a:spcBef>
              <a:spcAft>
                <a:spcPts val="0"/>
              </a:spcAft>
              <a:buClr>
                <a:schemeClr val="dk2"/>
              </a:buClr>
              <a:buSzPts val="1100"/>
              <a:buChar char="•"/>
              <a:defRPr sz="1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1_Two Content">
  <p:cSld name="1_Two Content">
    <p:spTree>
      <p:nvGrpSpPr>
        <p:cNvPr id="1" name="Shape 224"/>
        <p:cNvGrpSpPr/>
        <p:nvPr/>
      </p:nvGrpSpPr>
      <p:grpSpPr>
        <a:xfrm>
          <a:off x="0" y="0"/>
          <a:ext cx="0" cy="0"/>
          <a:chOff x="0" y="0"/>
          <a:chExt cx="0" cy="0"/>
        </a:xfrm>
      </p:grpSpPr>
      <p:sp>
        <p:nvSpPr>
          <p:cNvPr id="225" name="Google Shape;225;p56"/>
          <p:cNvSpPr txBox="1">
            <a:spLocks noGrp="1"/>
          </p:cNvSpPr>
          <p:nvPr>
            <p:ph type="title"/>
          </p:nvPr>
        </p:nvSpPr>
        <p:spPr>
          <a:xfrm>
            <a:off x="838200" y="473336"/>
            <a:ext cx="10515600" cy="1023710"/>
          </a:xfrm>
          <a:prstGeom prst="rect">
            <a:avLst/>
          </a:prstGeom>
          <a:noFill/>
          <a:ln>
            <a:noFill/>
          </a:ln>
        </p:spPr>
        <p:txBody>
          <a:bodyPr spcFirstLastPara="1" wrap="square" lIns="91425" tIns="45700" rIns="91425" bIns="45700" anchor="t" anchorCtr="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6" name="Google Shape;226;p56"/>
          <p:cNvSpPr txBox="1">
            <a:spLocks noGrp="1"/>
          </p:cNvSpPr>
          <p:nvPr>
            <p:ph type="body" idx="1"/>
          </p:nvPr>
        </p:nvSpPr>
        <p:spPr>
          <a:xfrm>
            <a:off x="838200" y="2295939"/>
            <a:ext cx="5181600" cy="3859250"/>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900"/>
              </a:spcBef>
              <a:spcAft>
                <a:spcPts val="0"/>
              </a:spcAft>
              <a:buClr>
                <a:schemeClr val="dk2"/>
              </a:buClr>
              <a:buSzPts val="1800"/>
              <a:buChar char="•"/>
              <a:defRPr/>
            </a:lvl1pPr>
            <a:lvl2pPr marL="914400" lvl="1" indent="-342900" algn="l">
              <a:lnSpc>
                <a:spcPct val="110000"/>
              </a:lnSpc>
              <a:spcBef>
                <a:spcPts val="900"/>
              </a:spcBef>
              <a:spcAft>
                <a:spcPts val="0"/>
              </a:spcAft>
              <a:buClr>
                <a:schemeClr val="dk2"/>
              </a:buClr>
              <a:buSzPts val="1800"/>
              <a:buChar char="−"/>
              <a:defRPr/>
            </a:lvl2pPr>
            <a:lvl3pPr marL="1371600" lvl="2" indent="-342900" algn="l">
              <a:lnSpc>
                <a:spcPct val="110000"/>
              </a:lnSpc>
              <a:spcBef>
                <a:spcPts val="900"/>
              </a:spcBef>
              <a:spcAft>
                <a:spcPts val="0"/>
              </a:spcAft>
              <a:buClr>
                <a:schemeClr val="dk2"/>
              </a:buClr>
              <a:buSzPts val="1800"/>
              <a:buChar char="•"/>
              <a:defRPr/>
            </a:lvl3pPr>
            <a:lvl4pPr marL="1828800" lvl="3" indent="-342900" algn="l">
              <a:lnSpc>
                <a:spcPct val="110000"/>
              </a:lnSpc>
              <a:spcBef>
                <a:spcPts val="900"/>
              </a:spcBef>
              <a:spcAft>
                <a:spcPts val="0"/>
              </a:spcAft>
              <a:buClr>
                <a:schemeClr val="dk2"/>
              </a:buClr>
              <a:buSzPts val="1800"/>
              <a:buChar char="•"/>
              <a:defRPr/>
            </a:lvl4pPr>
            <a:lvl5pPr marL="2286000" lvl="4" indent="-342900" algn="l">
              <a:lnSpc>
                <a:spcPct val="110000"/>
              </a:lnSpc>
              <a:spcBef>
                <a:spcPts val="90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7" name="Google Shape;227;p56"/>
          <p:cNvSpPr txBox="1">
            <a:spLocks noGrp="1"/>
          </p:cNvSpPr>
          <p:nvPr>
            <p:ph type="body" idx="2"/>
          </p:nvPr>
        </p:nvSpPr>
        <p:spPr>
          <a:xfrm>
            <a:off x="6172200" y="2295939"/>
            <a:ext cx="5181600" cy="3859250"/>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900"/>
              </a:spcBef>
              <a:spcAft>
                <a:spcPts val="0"/>
              </a:spcAft>
              <a:buClr>
                <a:schemeClr val="dk2"/>
              </a:buClr>
              <a:buSzPts val="1800"/>
              <a:buChar char="•"/>
              <a:defRPr/>
            </a:lvl1pPr>
            <a:lvl2pPr marL="914400" lvl="1" indent="-342900" algn="l">
              <a:lnSpc>
                <a:spcPct val="110000"/>
              </a:lnSpc>
              <a:spcBef>
                <a:spcPts val="900"/>
              </a:spcBef>
              <a:spcAft>
                <a:spcPts val="0"/>
              </a:spcAft>
              <a:buClr>
                <a:schemeClr val="dk2"/>
              </a:buClr>
              <a:buSzPts val="1800"/>
              <a:buChar char="−"/>
              <a:defRPr/>
            </a:lvl2pPr>
            <a:lvl3pPr marL="1371600" lvl="2" indent="-342900" algn="l">
              <a:lnSpc>
                <a:spcPct val="110000"/>
              </a:lnSpc>
              <a:spcBef>
                <a:spcPts val="900"/>
              </a:spcBef>
              <a:spcAft>
                <a:spcPts val="0"/>
              </a:spcAft>
              <a:buClr>
                <a:schemeClr val="dk2"/>
              </a:buClr>
              <a:buSzPts val="1800"/>
              <a:buChar char="•"/>
              <a:defRPr/>
            </a:lvl3pPr>
            <a:lvl4pPr marL="1828800" lvl="3" indent="-342900" algn="l">
              <a:lnSpc>
                <a:spcPct val="110000"/>
              </a:lnSpc>
              <a:spcBef>
                <a:spcPts val="900"/>
              </a:spcBef>
              <a:spcAft>
                <a:spcPts val="0"/>
              </a:spcAft>
              <a:buClr>
                <a:schemeClr val="dk2"/>
              </a:buClr>
              <a:buSzPts val="1800"/>
              <a:buChar char="•"/>
              <a:defRPr/>
            </a:lvl4pPr>
            <a:lvl5pPr marL="2286000" lvl="4" indent="-342900" algn="l">
              <a:lnSpc>
                <a:spcPct val="110000"/>
              </a:lnSpc>
              <a:spcBef>
                <a:spcPts val="90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8" name="Google Shape;228;p56"/>
          <p:cNvSpPr txBox="1">
            <a:spLocks noGrp="1"/>
          </p:cNvSpPr>
          <p:nvPr>
            <p:ph type="body" idx="3"/>
          </p:nvPr>
        </p:nvSpPr>
        <p:spPr>
          <a:xfrm>
            <a:off x="838200" y="1628383"/>
            <a:ext cx="10515600" cy="667555"/>
          </a:xfrm>
          <a:prstGeom prst="rect">
            <a:avLst/>
          </a:prstGeom>
          <a:noFill/>
          <a:ln>
            <a:noFill/>
          </a:ln>
        </p:spPr>
        <p:txBody>
          <a:bodyPr spcFirstLastPara="1" wrap="square" lIns="91425" tIns="45700" rIns="91425" bIns="45700" anchor="t" anchorCtr="0">
            <a:noAutofit/>
          </a:bodyPr>
          <a:lstStyle>
            <a:lvl1pPr marL="457200" lvl="0" indent="-228600" algn="l">
              <a:lnSpc>
                <a:spcPct val="110000"/>
              </a:lnSpc>
              <a:spcBef>
                <a:spcPts val="0"/>
              </a:spcBef>
              <a:spcAft>
                <a:spcPts val="0"/>
              </a:spcAft>
              <a:buClr>
                <a:schemeClr val="dk2"/>
              </a:buClr>
              <a:buSzPts val="2400"/>
              <a:buNone/>
              <a:defRPr sz="2400" b="0">
                <a:solidFill>
                  <a:schemeClr val="dk2"/>
                </a:solidFill>
                <a:latin typeface="Arial"/>
                <a:ea typeface="Arial"/>
                <a:cs typeface="Arial"/>
                <a:sym typeface="Arial"/>
              </a:defRPr>
            </a:lvl1pPr>
            <a:lvl2pPr marL="914400" lvl="1"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2pPr>
            <a:lvl3pPr marL="1371600" lvl="2"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3pPr>
            <a:lvl4pPr marL="1828800" lvl="3"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4pPr>
            <a:lvl5pPr marL="2286000" lvl="4"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3_Two Content">
  <p:cSld name="3_Two Content">
    <p:spTree>
      <p:nvGrpSpPr>
        <p:cNvPr id="1" name="Shape 229"/>
        <p:cNvGrpSpPr/>
        <p:nvPr/>
      </p:nvGrpSpPr>
      <p:grpSpPr>
        <a:xfrm>
          <a:off x="0" y="0"/>
          <a:ext cx="0" cy="0"/>
          <a:chOff x="0" y="0"/>
          <a:chExt cx="0" cy="0"/>
        </a:xfrm>
      </p:grpSpPr>
      <p:sp>
        <p:nvSpPr>
          <p:cNvPr id="230" name="Google Shape;230;p57"/>
          <p:cNvSpPr txBox="1">
            <a:spLocks noGrp="1"/>
          </p:cNvSpPr>
          <p:nvPr>
            <p:ph type="title"/>
          </p:nvPr>
        </p:nvSpPr>
        <p:spPr>
          <a:xfrm>
            <a:off x="838200" y="473336"/>
            <a:ext cx="10515600" cy="1023710"/>
          </a:xfrm>
          <a:prstGeom prst="rect">
            <a:avLst/>
          </a:prstGeom>
          <a:noFill/>
          <a:ln>
            <a:noFill/>
          </a:ln>
        </p:spPr>
        <p:txBody>
          <a:bodyPr spcFirstLastPara="1" wrap="square" lIns="91425" tIns="45700" rIns="91425" bIns="45700" anchor="t" anchorCtr="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1" name="Google Shape;231;p57"/>
          <p:cNvSpPr txBox="1">
            <a:spLocks noGrp="1"/>
          </p:cNvSpPr>
          <p:nvPr>
            <p:ph type="body" idx="1"/>
          </p:nvPr>
        </p:nvSpPr>
        <p:spPr>
          <a:xfrm>
            <a:off x="838201" y="1630496"/>
            <a:ext cx="3438938" cy="4535450"/>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900"/>
              </a:spcBef>
              <a:spcAft>
                <a:spcPts val="0"/>
              </a:spcAft>
              <a:buClr>
                <a:schemeClr val="dk2"/>
              </a:buClr>
              <a:buSzPts val="1800"/>
              <a:buChar char="•"/>
              <a:defRPr sz="1800"/>
            </a:lvl1pPr>
            <a:lvl2pPr marL="914400" lvl="1" indent="-330200" algn="l">
              <a:lnSpc>
                <a:spcPct val="110000"/>
              </a:lnSpc>
              <a:spcBef>
                <a:spcPts val="900"/>
              </a:spcBef>
              <a:spcAft>
                <a:spcPts val="0"/>
              </a:spcAft>
              <a:buClr>
                <a:schemeClr val="dk2"/>
              </a:buClr>
              <a:buSzPts val="1600"/>
              <a:buChar char="−"/>
              <a:defRPr sz="1600"/>
            </a:lvl2pPr>
            <a:lvl3pPr marL="1371600" lvl="2" indent="-317500" algn="l">
              <a:lnSpc>
                <a:spcPct val="110000"/>
              </a:lnSpc>
              <a:spcBef>
                <a:spcPts val="900"/>
              </a:spcBef>
              <a:spcAft>
                <a:spcPts val="0"/>
              </a:spcAft>
              <a:buClr>
                <a:schemeClr val="dk2"/>
              </a:buClr>
              <a:buSzPts val="1400"/>
              <a:buChar char="•"/>
              <a:defRPr sz="1400"/>
            </a:lvl3pPr>
            <a:lvl4pPr marL="1828800" lvl="3" indent="-304800" algn="l">
              <a:lnSpc>
                <a:spcPct val="110000"/>
              </a:lnSpc>
              <a:spcBef>
                <a:spcPts val="900"/>
              </a:spcBef>
              <a:spcAft>
                <a:spcPts val="0"/>
              </a:spcAft>
              <a:buClr>
                <a:schemeClr val="dk2"/>
              </a:buClr>
              <a:buSzPts val="1200"/>
              <a:buChar char="•"/>
              <a:defRPr sz="1200"/>
            </a:lvl4pPr>
            <a:lvl5pPr marL="2286000" lvl="4" indent="-304800" algn="l">
              <a:lnSpc>
                <a:spcPct val="110000"/>
              </a:lnSpc>
              <a:spcBef>
                <a:spcPts val="900"/>
              </a:spcBef>
              <a:spcAft>
                <a:spcPts val="0"/>
              </a:spcAft>
              <a:buClr>
                <a:schemeClr val="dk2"/>
              </a:buClr>
              <a:buSzPts val="1200"/>
              <a:buChar char="•"/>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2" name="Google Shape;232;p57"/>
          <p:cNvSpPr txBox="1">
            <a:spLocks noGrp="1"/>
          </p:cNvSpPr>
          <p:nvPr>
            <p:ph type="body" idx="2"/>
          </p:nvPr>
        </p:nvSpPr>
        <p:spPr>
          <a:xfrm>
            <a:off x="4376531" y="1630496"/>
            <a:ext cx="3438938" cy="4535450"/>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900"/>
              </a:spcBef>
              <a:spcAft>
                <a:spcPts val="0"/>
              </a:spcAft>
              <a:buClr>
                <a:schemeClr val="dk2"/>
              </a:buClr>
              <a:buSzPts val="1800"/>
              <a:buChar char="•"/>
              <a:defRPr sz="1800"/>
            </a:lvl1pPr>
            <a:lvl2pPr marL="914400" lvl="1" indent="-330200" algn="l">
              <a:lnSpc>
                <a:spcPct val="110000"/>
              </a:lnSpc>
              <a:spcBef>
                <a:spcPts val="900"/>
              </a:spcBef>
              <a:spcAft>
                <a:spcPts val="0"/>
              </a:spcAft>
              <a:buClr>
                <a:schemeClr val="dk2"/>
              </a:buClr>
              <a:buSzPts val="1600"/>
              <a:buChar char="−"/>
              <a:defRPr sz="1600"/>
            </a:lvl2pPr>
            <a:lvl3pPr marL="1371600" lvl="2" indent="-317500" algn="l">
              <a:lnSpc>
                <a:spcPct val="110000"/>
              </a:lnSpc>
              <a:spcBef>
                <a:spcPts val="900"/>
              </a:spcBef>
              <a:spcAft>
                <a:spcPts val="0"/>
              </a:spcAft>
              <a:buClr>
                <a:schemeClr val="dk2"/>
              </a:buClr>
              <a:buSzPts val="1400"/>
              <a:buChar char="•"/>
              <a:defRPr sz="1400"/>
            </a:lvl3pPr>
            <a:lvl4pPr marL="1828800" lvl="3" indent="-304800" algn="l">
              <a:lnSpc>
                <a:spcPct val="110000"/>
              </a:lnSpc>
              <a:spcBef>
                <a:spcPts val="900"/>
              </a:spcBef>
              <a:spcAft>
                <a:spcPts val="0"/>
              </a:spcAft>
              <a:buClr>
                <a:schemeClr val="dk2"/>
              </a:buClr>
              <a:buSzPts val="1200"/>
              <a:buChar char="•"/>
              <a:defRPr sz="1200"/>
            </a:lvl4pPr>
            <a:lvl5pPr marL="2286000" lvl="4" indent="-304800" algn="l">
              <a:lnSpc>
                <a:spcPct val="110000"/>
              </a:lnSpc>
              <a:spcBef>
                <a:spcPts val="900"/>
              </a:spcBef>
              <a:spcAft>
                <a:spcPts val="0"/>
              </a:spcAft>
              <a:buClr>
                <a:schemeClr val="dk2"/>
              </a:buClr>
              <a:buSzPts val="1200"/>
              <a:buChar char="•"/>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3" name="Google Shape;233;p57"/>
          <p:cNvSpPr txBox="1">
            <a:spLocks noGrp="1"/>
          </p:cNvSpPr>
          <p:nvPr>
            <p:ph type="body" idx="3"/>
          </p:nvPr>
        </p:nvSpPr>
        <p:spPr>
          <a:xfrm>
            <a:off x="7914861" y="1630496"/>
            <a:ext cx="3438938" cy="4535450"/>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900"/>
              </a:spcBef>
              <a:spcAft>
                <a:spcPts val="0"/>
              </a:spcAft>
              <a:buClr>
                <a:schemeClr val="dk2"/>
              </a:buClr>
              <a:buSzPts val="1800"/>
              <a:buChar char="•"/>
              <a:defRPr sz="1800"/>
            </a:lvl1pPr>
            <a:lvl2pPr marL="914400" lvl="1" indent="-330200" algn="l">
              <a:lnSpc>
                <a:spcPct val="110000"/>
              </a:lnSpc>
              <a:spcBef>
                <a:spcPts val="900"/>
              </a:spcBef>
              <a:spcAft>
                <a:spcPts val="0"/>
              </a:spcAft>
              <a:buClr>
                <a:schemeClr val="dk2"/>
              </a:buClr>
              <a:buSzPts val="1600"/>
              <a:buChar char="−"/>
              <a:defRPr sz="1600"/>
            </a:lvl2pPr>
            <a:lvl3pPr marL="1371600" lvl="2" indent="-317500" algn="l">
              <a:lnSpc>
                <a:spcPct val="110000"/>
              </a:lnSpc>
              <a:spcBef>
                <a:spcPts val="900"/>
              </a:spcBef>
              <a:spcAft>
                <a:spcPts val="0"/>
              </a:spcAft>
              <a:buClr>
                <a:schemeClr val="dk2"/>
              </a:buClr>
              <a:buSzPts val="1400"/>
              <a:buChar char="•"/>
              <a:defRPr sz="1400"/>
            </a:lvl3pPr>
            <a:lvl4pPr marL="1828800" lvl="3" indent="-304800" algn="l">
              <a:lnSpc>
                <a:spcPct val="110000"/>
              </a:lnSpc>
              <a:spcBef>
                <a:spcPts val="900"/>
              </a:spcBef>
              <a:spcAft>
                <a:spcPts val="0"/>
              </a:spcAft>
              <a:buClr>
                <a:schemeClr val="dk2"/>
              </a:buClr>
              <a:buSzPts val="1200"/>
              <a:buChar char="•"/>
              <a:defRPr sz="1200"/>
            </a:lvl4pPr>
            <a:lvl5pPr marL="2286000" lvl="4" indent="-304800" algn="l">
              <a:lnSpc>
                <a:spcPct val="110000"/>
              </a:lnSpc>
              <a:spcBef>
                <a:spcPts val="900"/>
              </a:spcBef>
              <a:spcAft>
                <a:spcPts val="0"/>
              </a:spcAft>
              <a:buClr>
                <a:schemeClr val="dk2"/>
              </a:buClr>
              <a:buSzPts val="1200"/>
              <a:buChar char="•"/>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34"/>
        <p:cNvGrpSpPr/>
        <p:nvPr/>
      </p:nvGrpSpPr>
      <p:grpSpPr>
        <a:xfrm>
          <a:off x="0" y="0"/>
          <a:ext cx="0" cy="0"/>
          <a:chOff x="0" y="0"/>
          <a:chExt cx="0" cy="0"/>
        </a:xfrm>
      </p:grpSpPr>
      <p:sp>
        <p:nvSpPr>
          <p:cNvPr id="235" name="Google Shape;235;p58"/>
          <p:cNvSpPr txBox="1">
            <a:spLocks noGrp="1"/>
          </p:cNvSpPr>
          <p:nvPr>
            <p:ph type="title"/>
          </p:nvPr>
        </p:nvSpPr>
        <p:spPr>
          <a:xfrm>
            <a:off x="838200" y="473336"/>
            <a:ext cx="10515600" cy="1023710"/>
          </a:xfrm>
          <a:prstGeom prst="rect">
            <a:avLst/>
          </a:prstGeom>
          <a:noFill/>
          <a:ln>
            <a:noFill/>
          </a:ln>
        </p:spPr>
        <p:txBody>
          <a:bodyPr spcFirstLastPara="1" wrap="square" lIns="91425" tIns="45700" rIns="91425" bIns="45700" anchor="t" anchorCtr="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2_Two Content">
  <p:cSld name="2_Two Content">
    <p:spTree>
      <p:nvGrpSpPr>
        <p:cNvPr id="1" name="Shape 236"/>
        <p:cNvGrpSpPr/>
        <p:nvPr/>
      </p:nvGrpSpPr>
      <p:grpSpPr>
        <a:xfrm>
          <a:off x="0" y="0"/>
          <a:ext cx="0" cy="0"/>
          <a:chOff x="0" y="0"/>
          <a:chExt cx="0" cy="0"/>
        </a:xfrm>
      </p:grpSpPr>
      <p:sp>
        <p:nvSpPr>
          <p:cNvPr id="237" name="Google Shape;237;p59"/>
          <p:cNvSpPr txBox="1">
            <a:spLocks noGrp="1"/>
          </p:cNvSpPr>
          <p:nvPr>
            <p:ph type="title"/>
          </p:nvPr>
        </p:nvSpPr>
        <p:spPr>
          <a:xfrm>
            <a:off x="838200" y="473336"/>
            <a:ext cx="10515600" cy="1023710"/>
          </a:xfrm>
          <a:prstGeom prst="rect">
            <a:avLst/>
          </a:prstGeom>
          <a:noFill/>
          <a:ln>
            <a:noFill/>
          </a:ln>
        </p:spPr>
        <p:txBody>
          <a:bodyPr spcFirstLastPara="1" wrap="square" lIns="91425" tIns="45700" rIns="91425" bIns="45700" anchor="t" anchorCtr="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8" name="Google Shape;238;p59"/>
          <p:cNvSpPr txBox="1">
            <a:spLocks noGrp="1"/>
          </p:cNvSpPr>
          <p:nvPr>
            <p:ph type="body" idx="1"/>
          </p:nvPr>
        </p:nvSpPr>
        <p:spPr>
          <a:xfrm>
            <a:off x="838200" y="1520687"/>
            <a:ext cx="10515600" cy="775252"/>
          </a:xfrm>
          <a:prstGeom prst="rect">
            <a:avLst/>
          </a:prstGeom>
          <a:noFill/>
          <a:ln>
            <a:noFill/>
          </a:ln>
        </p:spPr>
        <p:txBody>
          <a:bodyPr spcFirstLastPara="1" wrap="square" lIns="91425" tIns="45700" rIns="91425" bIns="45700" anchor="t" anchorCtr="0">
            <a:noAutofit/>
          </a:bodyPr>
          <a:lstStyle>
            <a:lvl1pPr marL="457200" lvl="0" indent="-228600" algn="l">
              <a:lnSpc>
                <a:spcPct val="110000"/>
              </a:lnSpc>
              <a:spcBef>
                <a:spcPts val="0"/>
              </a:spcBef>
              <a:spcAft>
                <a:spcPts val="0"/>
              </a:spcAft>
              <a:buClr>
                <a:schemeClr val="dk2"/>
              </a:buClr>
              <a:buSzPts val="2000"/>
              <a:buNone/>
              <a:defRPr sz="2000" b="0">
                <a:solidFill>
                  <a:schemeClr val="dk2"/>
                </a:solidFill>
                <a:latin typeface="Arial"/>
                <a:ea typeface="Arial"/>
                <a:cs typeface="Arial"/>
                <a:sym typeface="Arial"/>
              </a:defRPr>
            </a:lvl1pPr>
            <a:lvl2pPr marL="914400" lvl="1"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2pPr>
            <a:lvl3pPr marL="1371600" lvl="2"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3pPr>
            <a:lvl4pPr marL="1828800" lvl="3"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4pPr>
            <a:lvl5pPr marL="2286000" lvl="4"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1_Title Only">
  <p:cSld name="1_Title Only">
    <p:spTree>
      <p:nvGrpSpPr>
        <p:cNvPr id="1" name="Shape 239"/>
        <p:cNvGrpSpPr/>
        <p:nvPr/>
      </p:nvGrpSpPr>
      <p:grpSpPr>
        <a:xfrm>
          <a:off x="0" y="0"/>
          <a:ext cx="0" cy="0"/>
          <a:chOff x="0" y="0"/>
          <a:chExt cx="0" cy="0"/>
        </a:xfrm>
      </p:grpSpPr>
      <p:sp>
        <p:nvSpPr>
          <p:cNvPr id="240" name="Google Shape;240;p60"/>
          <p:cNvSpPr txBox="1">
            <a:spLocks noGrp="1"/>
          </p:cNvSpPr>
          <p:nvPr>
            <p:ph type="title"/>
          </p:nvPr>
        </p:nvSpPr>
        <p:spPr>
          <a:xfrm>
            <a:off x="838200" y="742814"/>
            <a:ext cx="10515600" cy="648127"/>
          </a:xfrm>
          <a:prstGeom prst="rect">
            <a:avLst/>
          </a:prstGeom>
          <a:noFill/>
          <a:ln>
            <a:noFill/>
          </a:ln>
        </p:spPr>
        <p:txBody>
          <a:bodyPr spcFirstLastPara="1" wrap="square" lIns="91425" tIns="45700" rIns="91425" bIns="45700" anchor="b" anchorCtr="0">
            <a:noAutofit/>
          </a:bodyPr>
          <a:lstStyle>
            <a:lvl1pPr lvl="0" algn="ctr">
              <a:lnSpc>
                <a:spcPct val="110000"/>
              </a:lnSpc>
              <a:spcBef>
                <a:spcPts val="0"/>
              </a:spcBef>
              <a:spcAft>
                <a:spcPts val="0"/>
              </a:spcAft>
              <a:buClr>
                <a:schemeClr val="lt1"/>
              </a:buClr>
              <a:buSzPts val="2800"/>
              <a:buFont typeface="Arial"/>
              <a:buNone/>
              <a:defRPr sz="2800" b="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1" name="Google Shape;241;p60"/>
          <p:cNvSpPr txBox="1">
            <a:spLocks noGrp="1"/>
          </p:cNvSpPr>
          <p:nvPr>
            <p:ph type="body" idx="1"/>
          </p:nvPr>
        </p:nvSpPr>
        <p:spPr>
          <a:xfrm>
            <a:off x="839787" y="1557758"/>
            <a:ext cx="10514012" cy="426308"/>
          </a:xfrm>
          <a:prstGeom prst="rect">
            <a:avLst/>
          </a:prstGeom>
          <a:noFill/>
          <a:ln>
            <a:noFill/>
          </a:ln>
        </p:spPr>
        <p:txBody>
          <a:bodyPr spcFirstLastPara="1" wrap="square" lIns="91425" tIns="45700" rIns="91425" bIns="45700" anchor="t" anchorCtr="0">
            <a:noAutofit/>
          </a:bodyPr>
          <a:lstStyle>
            <a:lvl1pPr marL="457200" lvl="0" indent="-228600" algn="ctr">
              <a:lnSpc>
                <a:spcPct val="110000"/>
              </a:lnSpc>
              <a:spcBef>
                <a:spcPts val="900"/>
              </a:spcBef>
              <a:spcAft>
                <a:spcPts val="0"/>
              </a:spcAft>
              <a:buClr>
                <a:schemeClr val="dk2"/>
              </a:buClr>
              <a:buSzPts val="2000"/>
              <a:buNone/>
              <a:defRPr sz="2000"/>
            </a:lvl1pPr>
            <a:lvl2pPr marL="914400" lvl="1" indent="-228600" algn="l">
              <a:lnSpc>
                <a:spcPct val="110000"/>
              </a:lnSpc>
              <a:spcBef>
                <a:spcPts val="900"/>
              </a:spcBef>
              <a:spcAft>
                <a:spcPts val="0"/>
              </a:spcAft>
              <a:buClr>
                <a:schemeClr val="dk2"/>
              </a:buClr>
              <a:buSzPts val="1400"/>
              <a:buNone/>
              <a:defRPr sz="1400"/>
            </a:lvl2pPr>
            <a:lvl3pPr marL="1371600" lvl="2" indent="-228600" algn="l">
              <a:lnSpc>
                <a:spcPct val="110000"/>
              </a:lnSpc>
              <a:spcBef>
                <a:spcPts val="900"/>
              </a:spcBef>
              <a:spcAft>
                <a:spcPts val="0"/>
              </a:spcAft>
              <a:buClr>
                <a:schemeClr val="dk2"/>
              </a:buClr>
              <a:buSzPts val="1200"/>
              <a:buNone/>
              <a:defRPr sz="1200"/>
            </a:lvl3pPr>
            <a:lvl4pPr marL="1828800" lvl="3" indent="-228600" algn="l">
              <a:lnSpc>
                <a:spcPct val="110000"/>
              </a:lnSpc>
              <a:spcBef>
                <a:spcPts val="900"/>
              </a:spcBef>
              <a:spcAft>
                <a:spcPts val="0"/>
              </a:spcAft>
              <a:buClr>
                <a:schemeClr val="dk2"/>
              </a:buClr>
              <a:buSzPts val="1000"/>
              <a:buNone/>
              <a:defRPr sz="1000"/>
            </a:lvl4pPr>
            <a:lvl5pPr marL="2286000" lvl="4" indent="-228600" algn="l">
              <a:lnSpc>
                <a:spcPct val="110000"/>
              </a:lnSpc>
              <a:spcBef>
                <a:spcPts val="900"/>
              </a:spcBef>
              <a:spcAft>
                <a:spcPts val="0"/>
              </a:spcAft>
              <a:buClr>
                <a:schemeClr val="dk2"/>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42"/>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2_Title and Bullets">
  <p:cSld name="2_Title and Bullets">
    <p:spTree>
      <p:nvGrpSpPr>
        <p:cNvPr id="1" name="Shape 251"/>
        <p:cNvGrpSpPr/>
        <p:nvPr/>
      </p:nvGrpSpPr>
      <p:grpSpPr>
        <a:xfrm>
          <a:off x="0" y="0"/>
          <a:ext cx="0" cy="0"/>
          <a:chOff x="0" y="0"/>
          <a:chExt cx="0" cy="0"/>
        </a:xfrm>
      </p:grpSpPr>
      <p:sp>
        <p:nvSpPr>
          <p:cNvPr id="252" name="Google Shape;252;p63"/>
          <p:cNvSpPr txBox="1">
            <a:spLocks noGrp="1"/>
          </p:cNvSpPr>
          <p:nvPr>
            <p:ph type="title"/>
          </p:nvPr>
        </p:nvSpPr>
        <p:spPr>
          <a:xfrm>
            <a:off x="838200" y="473336"/>
            <a:ext cx="10515600" cy="1023710"/>
          </a:xfrm>
          <a:prstGeom prst="rect">
            <a:avLst/>
          </a:prstGeom>
          <a:noFill/>
          <a:ln>
            <a:noFill/>
          </a:ln>
        </p:spPr>
        <p:txBody>
          <a:bodyPr spcFirstLastPara="1" wrap="square" lIns="91425" tIns="45700" rIns="91425" bIns="45700" anchor="t" anchorCtr="0">
            <a:noAutofit/>
          </a:bodyPr>
          <a:lstStyle>
            <a:lvl1pPr lvl="0" algn="l">
              <a:lnSpc>
                <a:spcPct val="11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3" name="Google Shape;253;p63"/>
          <p:cNvSpPr txBox="1">
            <a:spLocks noGrp="1"/>
          </p:cNvSpPr>
          <p:nvPr>
            <p:ph type="body" idx="1"/>
          </p:nvPr>
        </p:nvSpPr>
        <p:spPr>
          <a:xfrm>
            <a:off x="838200" y="2295939"/>
            <a:ext cx="10515600" cy="3687380"/>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900"/>
              </a:spcBef>
              <a:spcAft>
                <a:spcPts val="0"/>
              </a:spcAft>
              <a:buClr>
                <a:schemeClr val="dk2"/>
              </a:buClr>
              <a:buSzPts val="1800"/>
              <a:buChar char="•"/>
              <a:defRPr/>
            </a:lvl1pPr>
            <a:lvl2pPr marL="914400" lvl="1" indent="-342900" algn="l">
              <a:lnSpc>
                <a:spcPct val="110000"/>
              </a:lnSpc>
              <a:spcBef>
                <a:spcPts val="900"/>
              </a:spcBef>
              <a:spcAft>
                <a:spcPts val="0"/>
              </a:spcAft>
              <a:buClr>
                <a:schemeClr val="dk2"/>
              </a:buClr>
              <a:buSzPts val="1800"/>
              <a:buChar char="−"/>
              <a:defRPr/>
            </a:lvl2pPr>
            <a:lvl3pPr marL="1371600" lvl="2" indent="-342900" algn="l">
              <a:lnSpc>
                <a:spcPct val="110000"/>
              </a:lnSpc>
              <a:spcBef>
                <a:spcPts val="900"/>
              </a:spcBef>
              <a:spcAft>
                <a:spcPts val="0"/>
              </a:spcAft>
              <a:buClr>
                <a:schemeClr val="dk2"/>
              </a:buClr>
              <a:buSzPts val="1800"/>
              <a:buChar char="•"/>
              <a:defRPr/>
            </a:lvl3pPr>
            <a:lvl4pPr marL="1828800" lvl="3" indent="-342900" algn="l">
              <a:lnSpc>
                <a:spcPct val="110000"/>
              </a:lnSpc>
              <a:spcBef>
                <a:spcPts val="900"/>
              </a:spcBef>
              <a:spcAft>
                <a:spcPts val="0"/>
              </a:spcAft>
              <a:buClr>
                <a:schemeClr val="dk2"/>
              </a:buClr>
              <a:buSzPts val="1800"/>
              <a:buChar char="•"/>
              <a:defRPr/>
            </a:lvl4pPr>
            <a:lvl5pPr marL="2286000" lvl="4" indent="-342900" algn="l">
              <a:lnSpc>
                <a:spcPct val="110000"/>
              </a:lnSpc>
              <a:spcBef>
                <a:spcPts val="90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4" name="Google Shape;254;p63"/>
          <p:cNvSpPr txBox="1">
            <a:spLocks noGrp="1"/>
          </p:cNvSpPr>
          <p:nvPr>
            <p:ph type="body" idx="2"/>
          </p:nvPr>
        </p:nvSpPr>
        <p:spPr>
          <a:xfrm>
            <a:off x="838200" y="1665961"/>
            <a:ext cx="10515600" cy="629977"/>
          </a:xfrm>
          <a:prstGeom prst="rect">
            <a:avLst/>
          </a:prstGeom>
          <a:noFill/>
          <a:ln>
            <a:noFill/>
          </a:ln>
        </p:spPr>
        <p:txBody>
          <a:bodyPr spcFirstLastPara="1" wrap="square" lIns="91425" tIns="45700" rIns="91425" bIns="45700" anchor="t" anchorCtr="0">
            <a:noAutofit/>
          </a:bodyPr>
          <a:lstStyle>
            <a:lvl1pPr marL="457200" lvl="0" indent="-228600" algn="l">
              <a:lnSpc>
                <a:spcPct val="110000"/>
              </a:lnSpc>
              <a:spcBef>
                <a:spcPts val="0"/>
              </a:spcBef>
              <a:spcAft>
                <a:spcPts val="0"/>
              </a:spcAft>
              <a:buClr>
                <a:schemeClr val="accent1"/>
              </a:buClr>
              <a:buSzPts val="2400"/>
              <a:buNone/>
              <a:defRPr sz="2400" b="0">
                <a:solidFill>
                  <a:schemeClr val="accent1"/>
                </a:solidFill>
                <a:latin typeface="Arial"/>
                <a:ea typeface="Arial"/>
                <a:cs typeface="Arial"/>
                <a:sym typeface="Arial"/>
              </a:defRPr>
            </a:lvl1pPr>
            <a:lvl2pPr marL="914400" lvl="1"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2pPr>
            <a:lvl3pPr marL="1371600" lvl="2"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3pPr>
            <a:lvl4pPr marL="1828800" lvl="3"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4pPr>
            <a:lvl5pPr marL="2286000" lvl="4"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Title Slide for Product">
  <p:cSld name="1_Title Slide for Product">
    <p:spTree>
      <p:nvGrpSpPr>
        <p:cNvPr id="1" name="Shape 33"/>
        <p:cNvGrpSpPr/>
        <p:nvPr/>
      </p:nvGrpSpPr>
      <p:grpSpPr>
        <a:xfrm>
          <a:off x="0" y="0"/>
          <a:ext cx="0" cy="0"/>
          <a:chOff x="0" y="0"/>
          <a:chExt cx="0" cy="0"/>
        </a:xfrm>
      </p:grpSpPr>
      <p:sp>
        <p:nvSpPr>
          <p:cNvPr id="34" name="Google Shape;34;p7"/>
          <p:cNvSpPr/>
          <p:nvPr/>
        </p:nvSpPr>
        <p:spPr>
          <a:xfrm>
            <a:off x="0" y="0"/>
            <a:ext cx="12192000" cy="217564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
        <p:nvSpPr>
          <p:cNvPr id="35" name="Google Shape;35;p7"/>
          <p:cNvSpPr txBox="1">
            <a:spLocks noGrp="1"/>
          </p:cNvSpPr>
          <p:nvPr>
            <p:ph type="ctrTitle"/>
          </p:nvPr>
        </p:nvSpPr>
        <p:spPr>
          <a:xfrm>
            <a:off x="914400" y="3313545"/>
            <a:ext cx="10363200" cy="756005"/>
          </a:xfrm>
          <a:prstGeom prst="rect">
            <a:avLst/>
          </a:prstGeom>
          <a:noFill/>
          <a:ln>
            <a:noFill/>
          </a:ln>
        </p:spPr>
        <p:txBody>
          <a:bodyPr spcFirstLastPara="1" wrap="square" lIns="91425" tIns="45700" rIns="91425" bIns="45700" anchor="t" anchorCtr="0">
            <a:noAutofit/>
          </a:bodyPr>
          <a:lstStyle>
            <a:lvl1pPr lvl="0" algn="ctr">
              <a:lnSpc>
                <a:spcPct val="110000"/>
              </a:lnSpc>
              <a:spcBef>
                <a:spcPts val="0"/>
              </a:spcBef>
              <a:spcAft>
                <a:spcPts val="0"/>
              </a:spcAft>
              <a:buClr>
                <a:schemeClr val="lt1"/>
              </a:buClr>
              <a:buSzPts val="3600"/>
              <a:buFont typeface="Arial"/>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7"/>
          <p:cNvSpPr txBox="1">
            <a:spLocks noGrp="1"/>
          </p:cNvSpPr>
          <p:nvPr>
            <p:ph type="subTitle" idx="1"/>
          </p:nvPr>
        </p:nvSpPr>
        <p:spPr>
          <a:xfrm>
            <a:off x="914400" y="4069550"/>
            <a:ext cx="10363200" cy="760868"/>
          </a:xfrm>
          <a:prstGeom prst="rect">
            <a:avLst/>
          </a:prstGeom>
          <a:noFill/>
          <a:ln>
            <a:noFill/>
          </a:ln>
        </p:spPr>
        <p:txBody>
          <a:bodyPr spcFirstLastPara="1" wrap="square" lIns="91425" tIns="45700" rIns="91425" bIns="45700" anchor="t" anchorCtr="0">
            <a:noAutofit/>
          </a:bodyPr>
          <a:lstStyle>
            <a:lvl1pPr lvl="0" algn="ctr">
              <a:lnSpc>
                <a:spcPct val="110000"/>
              </a:lnSpc>
              <a:spcBef>
                <a:spcPts val="900"/>
              </a:spcBef>
              <a:spcAft>
                <a:spcPts val="0"/>
              </a:spcAft>
              <a:buClr>
                <a:schemeClr val="lt1"/>
              </a:buClr>
              <a:buSzPts val="1800"/>
              <a:buNone/>
              <a:defRPr sz="1800">
                <a:solidFill>
                  <a:schemeClr val="lt1"/>
                </a:solidFill>
              </a:defRPr>
            </a:lvl1pPr>
            <a:lvl2pPr lvl="1" algn="ctr">
              <a:lnSpc>
                <a:spcPct val="110000"/>
              </a:lnSpc>
              <a:spcBef>
                <a:spcPts val="900"/>
              </a:spcBef>
              <a:spcAft>
                <a:spcPts val="0"/>
              </a:spcAft>
              <a:buClr>
                <a:schemeClr val="lt1"/>
              </a:buClr>
              <a:buSzPts val="2000"/>
              <a:buNone/>
              <a:defRPr sz="2000"/>
            </a:lvl2pPr>
            <a:lvl3pPr lvl="2" algn="ctr">
              <a:lnSpc>
                <a:spcPct val="110000"/>
              </a:lnSpc>
              <a:spcBef>
                <a:spcPts val="900"/>
              </a:spcBef>
              <a:spcAft>
                <a:spcPts val="0"/>
              </a:spcAft>
              <a:buClr>
                <a:schemeClr val="lt1"/>
              </a:buClr>
              <a:buSzPts val="1800"/>
              <a:buNone/>
              <a:defRPr sz="1800"/>
            </a:lvl3pPr>
            <a:lvl4pPr lvl="3" algn="ctr">
              <a:lnSpc>
                <a:spcPct val="110000"/>
              </a:lnSpc>
              <a:spcBef>
                <a:spcPts val="900"/>
              </a:spcBef>
              <a:spcAft>
                <a:spcPts val="0"/>
              </a:spcAft>
              <a:buClr>
                <a:schemeClr val="lt1"/>
              </a:buClr>
              <a:buSzPts val="1600"/>
              <a:buNone/>
              <a:defRPr sz="1600"/>
            </a:lvl4pPr>
            <a:lvl5pPr lvl="4" algn="ctr">
              <a:lnSpc>
                <a:spcPct val="110000"/>
              </a:lnSpc>
              <a:spcBef>
                <a:spcPts val="900"/>
              </a:spcBef>
              <a:spcAft>
                <a:spcPts val="0"/>
              </a:spcAft>
              <a:buClr>
                <a:schemeClr val="lt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7" name="Google Shape;37;p7"/>
          <p:cNvSpPr txBox="1">
            <a:spLocks noGrp="1"/>
          </p:cNvSpPr>
          <p:nvPr>
            <p:ph type="body" idx="2"/>
          </p:nvPr>
        </p:nvSpPr>
        <p:spPr>
          <a:xfrm>
            <a:off x="914400" y="668826"/>
            <a:ext cx="10363200" cy="1125537"/>
          </a:xfrm>
          <a:prstGeom prst="rect">
            <a:avLst/>
          </a:prstGeom>
          <a:noFill/>
          <a:ln>
            <a:noFill/>
          </a:ln>
        </p:spPr>
        <p:txBody>
          <a:bodyPr spcFirstLastPara="1" wrap="square" lIns="91425" tIns="45700" rIns="91425" bIns="45700" anchor="t" anchorCtr="0">
            <a:noAutofit/>
          </a:bodyPr>
          <a:lstStyle>
            <a:lvl1pPr marL="457200" lvl="0" indent="-228600" algn="ctr">
              <a:lnSpc>
                <a:spcPct val="110000"/>
              </a:lnSpc>
              <a:spcBef>
                <a:spcPts val="0"/>
              </a:spcBef>
              <a:spcAft>
                <a:spcPts val="0"/>
              </a:spcAft>
              <a:buClr>
                <a:schemeClr val="lt1"/>
              </a:buClr>
              <a:buSzPts val="4400"/>
              <a:buNone/>
              <a:defRPr sz="4400" b="0">
                <a:solidFill>
                  <a:schemeClr val="lt1"/>
                </a:solidFill>
                <a:latin typeface="Arial"/>
                <a:ea typeface="Arial"/>
                <a:cs typeface="Arial"/>
                <a:sym typeface="Arial"/>
              </a:defRPr>
            </a:lvl1pPr>
            <a:lvl2pPr marL="914400" lvl="1" indent="-228600" algn="ctr">
              <a:lnSpc>
                <a:spcPct val="110000"/>
              </a:lnSpc>
              <a:spcBef>
                <a:spcPts val="0"/>
              </a:spcBef>
              <a:spcAft>
                <a:spcPts val="0"/>
              </a:spcAft>
              <a:buClr>
                <a:schemeClr val="dk2"/>
              </a:buClr>
              <a:buSzPts val="3600"/>
              <a:buNone/>
              <a:defRPr sz="3600" b="0">
                <a:solidFill>
                  <a:schemeClr val="dk2"/>
                </a:solidFill>
                <a:latin typeface="Arial"/>
                <a:ea typeface="Arial"/>
                <a:cs typeface="Arial"/>
                <a:sym typeface="Arial"/>
              </a:defRPr>
            </a:lvl2pPr>
            <a:lvl3pPr marL="1371600" lvl="2" indent="-228600" algn="ctr">
              <a:lnSpc>
                <a:spcPct val="110000"/>
              </a:lnSpc>
              <a:spcBef>
                <a:spcPts val="0"/>
              </a:spcBef>
              <a:spcAft>
                <a:spcPts val="0"/>
              </a:spcAft>
              <a:buClr>
                <a:schemeClr val="dk2"/>
              </a:buClr>
              <a:buSzPts val="3600"/>
              <a:buNone/>
              <a:defRPr sz="3600" b="0">
                <a:solidFill>
                  <a:schemeClr val="dk2"/>
                </a:solidFill>
                <a:latin typeface="Arial"/>
                <a:ea typeface="Arial"/>
                <a:cs typeface="Arial"/>
                <a:sym typeface="Arial"/>
              </a:defRPr>
            </a:lvl3pPr>
            <a:lvl4pPr marL="1828800" lvl="3" indent="-228600" algn="ctr">
              <a:lnSpc>
                <a:spcPct val="110000"/>
              </a:lnSpc>
              <a:spcBef>
                <a:spcPts val="0"/>
              </a:spcBef>
              <a:spcAft>
                <a:spcPts val="0"/>
              </a:spcAft>
              <a:buClr>
                <a:schemeClr val="dk2"/>
              </a:buClr>
              <a:buSzPts val="3600"/>
              <a:buNone/>
              <a:defRPr sz="3600" b="0">
                <a:solidFill>
                  <a:schemeClr val="dk2"/>
                </a:solidFill>
                <a:latin typeface="Arial"/>
                <a:ea typeface="Arial"/>
                <a:cs typeface="Arial"/>
                <a:sym typeface="Arial"/>
              </a:defRPr>
            </a:lvl4pPr>
            <a:lvl5pPr marL="2286000" lvl="4" indent="-228600" algn="ctr">
              <a:lnSpc>
                <a:spcPct val="110000"/>
              </a:lnSpc>
              <a:spcBef>
                <a:spcPts val="0"/>
              </a:spcBef>
              <a:spcAft>
                <a:spcPts val="0"/>
              </a:spcAft>
              <a:buClr>
                <a:schemeClr val="dk2"/>
              </a:buClr>
              <a:buSzPts val="3600"/>
              <a:buNone/>
              <a:defRPr sz="3600" b="0">
                <a:solidFill>
                  <a:schemeClr val="dk2"/>
                </a:solidFill>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7"/>
          <p:cNvSpPr/>
          <p:nvPr/>
        </p:nvSpPr>
        <p:spPr>
          <a:xfrm>
            <a:off x="0" y="2167759"/>
            <a:ext cx="12192000" cy="12315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 and Bullets">
  <p:cSld name="Title and Bullets">
    <p:spTree>
      <p:nvGrpSpPr>
        <p:cNvPr id="1" name="Shape 255"/>
        <p:cNvGrpSpPr/>
        <p:nvPr/>
      </p:nvGrpSpPr>
      <p:grpSpPr>
        <a:xfrm>
          <a:off x="0" y="0"/>
          <a:ext cx="0" cy="0"/>
          <a:chOff x="0" y="0"/>
          <a:chExt cx="0" cy="0"/>
        </a:xfrm>
      </p:grpSpPr>
      <p:sp>
        <p:nvSpPr>
          <p:cNvPr id="256" name="Google Shape;256;p64"/>
          <p:cNvSpPr txBox="1">
            <a:spLocks noGrp="1"/>
          </p:cNvSpPr>
          <p:nvPr>
            <p:ph type="title"/>
          </p:nvPr>
        </p:nvSpPr>
        <p:spPr>
          <a:xfrm>
            <a:off x="838200" y="473336"/>
            <a:ext cx="10515600" cy="1023710"/>
          </a:xfrm>
          <a:prstGeom prst="rect">
            <a:avLst/>
          </a:prstGeom>
          <a:noFill/>
          <a:ln>
            <a:noFill/>
          </a:ln>
        </p:spPr>
        <p:txBody>
          <a:bodyPr spcFirstLastPara="1" wrap="square" lIns="91425" tIns="45700" rIns="91425" bIns="45700" anchor="t" anchorCtr="0">
            <a:noAutofit/>
          </a:bodyPr>
          <a:lstStyle>
            <a:lvl1pPr lvl="0" algn="l">
              <a:lnSpc>
                <a:spcPct val="11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7" name="Google Shape;257;p64"/>
          <p:cNvSpPr txBox="1">
            <a:spLocks noGrp="1"/>
          </p:cNvSpPr>
          <p:nvPr>
            <p:ph type="body" idx="1"/>
          </p:nvPr>
        </p:nvSpPr>
        <p:spPr>
          <a:xfrm>
            <a:off x="838200" y="1631981"/>
            <a:ext cx="10515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900"/>
              </a:spcBef>
              <a:spcAft>
                <a:spcPts val="0"/>
              </a:spcAft>
              <a:buClr>
                <a:schemeClr val="dk2"/>
              </a:buClr>
              <a:buSzPts val="1800"/>
              <a:buChar char="•"/>
              <a:defRPr/>
            </a:lvl1pPr>
            <a:lvl2pPr marL="914400" lvl="1" indent="-342900" algn="l">
              <a:lnSpc>
                <a:spcPct val="110000"/>
              </a:lnSpc>
              <a:spcBef>
                <a:spcPts val="900"/>
              </a:spcBef>
              <a:spcAft>
                <a:spcPts val="0"/>
              </a:spcAft>
              <a:buClr>
                <a:schemeClr val="dk2"/>
              </a:buClr>
              <a:buSzPts val="1800"/>
              <a:buChar char="−"/>
              <a:defRPr/>
            </a:lvl2pPr>
            <a:lvl3pPr marL="1371600" lvl="2" indent="-342900" algn="l">
              <a:lnSpc>
                <a:spcPct val="110000"/>
              </a:lnSpc>
              <a:spcBef>
                <a:spcPts val="900"/>
              </a:spcBef>
              <a:spcAft>
                <a:spcPts val="0"/>
              </a:spcAft>
              <a:buClr>
                <a:schemeClr val="dk2"/>
              </a:buClr>
              <a:buSzPts val="1800"/>
              <a:buChar char="•"/>
              <a:defRPr/>
            </a:lvl3pPr>
            <a:lvl4pPr marL="1828800" lvl="3" indent="-342900" algn="l">
              <a:lnSpc>
                <a:spcPct val="110000"/>
              </a:lnSpc>
              <a:spcBef>
                <a:spcPts val="900"/>
              </a:spcBef>
              <a:spcAft>
                <a:spcPts val="0"/>
              </a:spcAft>
              <a:buClr>
                <a:schemeClr val="dk2"/>
              </a:buClr>
              <a:buSzPts val="1800"/>
              <a:buChar char="•"/>
              <a:defRPr/>
            </a:lvl4pPr>
            <a:lvl5pPr marL="2286000" lvl="4" indent="-342900" algn="l">
              <a:lnSpc>
                <a:spcPct val="110000"/>
              </a:lnSpc>
              <a:spcBef>
                <a:spcPts val="90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58"/>
        <p:cNvGrpSpPr/>
        <p:nvPr/>
      </p:nvGrpSpPr>
      <p:grpSpPr>
        <a:xfrm>
          <a:off x="0" y="0"/>
          <a:ext cx="0" cy="0"/>
          <a:chOff x="0" y="0"/>
          <a:chExt cx="0" cy="0"/>
        </a:xfrm>
      </p:grpSpPr>
      <p:sp>
        <p:nvSpPr>
          <p:cNvPr id="259" name="Google Shape;259;p65"/>
          <p:cNvSpPr txBox="1">
            <a:spLocks noGrp="1"/>
          </p:cNvSpPr>
          <p:nvPr>
            <p:ph type="title"/>
          </p:nvPr>
        </p:nvSpPr>
        <p:spPr>
          <a:xfrm>
            <a:off x="838200" y="473336"/>
            <a:ext cx="10515600" cy="1023710"/>
          </a:xfrm>
          <a:prstGeom prst="rect">
            <a:avLst/>
          </a:prstGeom>
          <a:noFill/>
          <a:ln>
            <a:noFill/>
          </a:ln>
        </p:spPr>
        <p:txBody>
          <a:bodyPr spcFirstLastPara="1" wrap="square" lIns="91425" tIns="45700" rIns="91425" bIns="45700" anchor="t" anchorCtr="0">
            <a:noAutofit/>
          </a:bodyPr>
          <a:lstStyle>
            <a:lvl1pPr lvl="0" algn="l">
              <a:lnSpc>
                <a:spcPct val="11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0" name="Google Shape;260;p65"/>
          <p:cNvSpPr txBox="1">
            <a:spLocks noGrp="1"/>
          </p:cNvSpPr>
          <p:nvPr>
            <p:ph type="body" idx="1"/>
          </p:nvPr>
        </p:nvSpPr>
        <p:spPr>
          <a:xfrm>
            <a:off x="838200" y="1630496"/>
            <a:ext cx="5181600" cy="4535450"/>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900"/>
              </a:spcBef>
              <a:spcAft>
                <a:spcPts val="0"/>
              </a:spcAft>
              <a:buClr>
                <a:schemeClr val="dk2"/>
              </a:buClr>
              <a:buSzPts val="1800"/>
              <a:buChar char="•"/>
              <a:defRPr/>
            </a:lvl1pPr>
            <a:lvl2pPr marL="914400" lvl="1" indent="-342900" algn="l">
              <a:lnSpc>
                <a:spcPct val="110000"/>
              </a:lnSpc>
              <a:spcBef>
                <a:spcPts val="900"/>
              </a:spcBef>
              <a:spcAft>
                <a:spcPts val="0"/>
              </a:spcAft>
              <a:buClr>
                <a:schemeClr val="dk2"/>
              </a:buClr>
              <a:buSzPts val="1800"/>
              <a:buChar char="−"/>
              <a:defRPr/>
            </a:lvl2pPr>
            <a:lvl3pPr marL="1371600" lvl="2" indent="-342900" algn="l">
              <a:lnSpc>
                <a:spcPct val="110000"/>
              </a:lnSpc>
              <a:spcBef>
                <a:spcPts val="900"/>
              </a:spcBef>
              <a:spcAft>
                <a:spcPts val="0"/>
              </a:spcAft>
              <a:buClr>
                <a:schemeClr val="dk2"/>
              </a:buClr>
              <a:buSzPts val="1800"/>
              <a:buChar char="•"/>
              <a:defRPr/>
            </a:lvl3pPr>
            <a:lvl4pPr marL="1828800" lvl="3" indent="-342900" algn="l">
              <a:lnSpc>
                <a:spcPct val="110000"/>
              </a:lnSpc>
              <a:spcBef>
                <a:spcPts val="900"/>
              </a:spcBef>
              <a:spcAft>
                <a:spcPts val="0"/>
              </a:spcAft>
              <a:buClr>
                <a:schemeClr val="dk2"/>
              </a:buClr>
              <a:buSzPts val="1800"/>
              <a:buChar char="•"/>
              <a:defRPr/>
            </a:lvl4pPr>
            <a:lvl5pPr marL="2286000" lvl="4" indent="-342900" algn="l">
              <a:lnSpc>
                <a:spcPct val="110000"/>
              </a:lnSpc>
              <a:spcBef>
                <a:spcPts val="90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1" name="Google Shape;261;p65"/>
          <p:cNvSpPr txBox="1">
            <a:spLocks noGrp="1"/>
          </p:cNvSpPr>
          <p:nvPr>
            <p:ph type="body" idx="2"/>
          </p:nvPr>
        </p:nvSpPr>
        <p:spPr>
          <a:xfrm>
            <a:off x="6172200" y="1630496"/>
            <a:ext cx="5181600" cy="4535450"/>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900"/>
              </a:spcBef>
              <a:spcAft>
                <a:spcPts val="0"/>
              </a:spcAft>
              <a:buClr>
                <a:schemeClr val="dk2"/>
              </a:buClr>
              <a:buSzPts val="1800"/>
              <a:buChar char="•"/>
              <a:defRPr/>
            </a:lvl1pPr>
            <a:lvl2pPr marL="914400" lvl="1" indent="-342900" algn="l">
              <a:lnSpc>
                <a:spcPct val="110000"/>
              </a:lnSpc>
              <a:spcBef>
                <a:spcPts val="900"/>
              </a:spcBef>
              <a:spcAft>
                <a:spcPts val="0"/>
              </a:spcAft>
              <a:buClr>
                <a:schemeClr val="dk2"/>
              </a:buClr>
              <a:buSzPts val="1800"/>
              <a:buChar char="−"/>
              <a:defRPr/>
            </a:lvl2pPr>
            <a:lvl3pPr marL="1371600" lvl="2" indent="-342900" algn="l">
              <a:lnSpc>
                <a:spcPct val="110000"/>
              </a:lnSpc>
              <a:spcBef>
                <a:spcPts val="900"/>
              </a:spcBef>
              <a:spcAft>
                <a:spcPts val="0"/>
              </a:spcAft>
              <a:buClr>
                <a:schemeClr val="dk2"/>
              </a:buClr>
              <a:buSzPts val="1800"/>
              <a:buChar char="•"/>
              <a:defRPr/>
            </a:lvl3pPr>
            <a:lvl4pPr marL="1828800" lvl="3" indent="-342900" algn="l">
              <a:lnSpc>
                <a:spcPct val="110000"/>
              </a:lnSpc>
              <a:spcBef>
                <a:spcPts val="900"/>
              </a:spcBef>
              <a:spcAft>
                <a:spcPts val="0"/>
              </a:spcAft>
              <a:buClr>
                <a:schemeClr val="dk2"/>
              </a:buClr>
              <a:buSzPts val="1800"/>
              <a:buChar char="•"/>
              <a:defRPr/>
            </a:lvl4pPr>
            <a:lvl5pPr marL="2286000" lvl="4" indent="-342900" algn="l">
              <a:lnSpc>
                <a:spcPct val="110000"/>
              </a:lnSpc>
              <a:spcBef>
                <a:spcPts val="90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itle and Paragraph" type="obj">
  <p:cSld name="OBJECT">
    <p:spTree>
      <p:nvGrpSpPr>
        <p:cNvPr id="1" name="Shape 262"/>
        <p:cNvGrpSpPr/>
        <p:nvPr/>
      </p:nvGrpSpPr>
      <p:grpSpPr>
        <a:xfrm>
          <a:off x="0" y="0"/>
          <a:ext cx="0" cy="0"/>
          <a:chOff x="0" y="0"/>
          <a:chExt cx="0" cy="0"/>
        </a:xfrm>
      </p:grpSpPr>
      <p:sp>
        <p:nvSpPr>
          <p:cNvPr id="263" name="Google Shape;263;p66"/>
          <p:cNvSpPr txBox="1">
            <a:spLocks noGrp="1"/>
          </p:cNvSpPr>
          <p:nvPr>
            <p:ph type="title"/>
          </p:nvPr>
        </p:nvSpPr>
        <p:spPr>
          <a:xfrm>
            <a:off x="838200" y="473336"/>
            <a:ext cx="10515600" cy="1023710"/>
          </a:xfrm>
          <a:prstGeom prst="rect">
            <a:avLst/>
          </a:prstGeom>
          <a:noFill/>
          <a:ln>
            <a:noFill/>
          </a:ln>
        </p:spPr>
        <p:txBody>
          <a:bodyPr spcFirstLastPara="1" wrap="square" lIns="91425" tIns="45700" rIns="91425" bIns="45700" anchor="t" anchorCtr="0">
            <a:noAutofit/>
          </a:bodyPr>
          <a:lstStyle>
            <a:lvl1pPr lvl="0" algn="l">
              <a:lnSpc>
                <a:spcPct val="11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4" name="Google Shape;264;p66"/>
          <p:cNvSpPr txBox="1">
            <a:spLocks noGrp="1"/>
          </p:cNvSpPr>
          <p:nvPr>
            <p:ph type="body" idx="1"/>
          </p:nvPr>
        </p:nvSpPr>
        <p:spPr>
          <a:xfrm>
            <a:off x="838200" y="1631981"/>
            <a:ext cx="10515600" cy="4351338"/>
          </a:xfrm>
          <a:prstGeom prst="rect">
            <a:avLst/>
          </a:prstGeom>
          <a:noFill/>
          <a:ln>
            <a:noFill/>
          </a:ln>
        </p:spPr>
        <p:txBody>
          <a:bodyPr spcFirstLastPara="1" wrap="square" lIns="91425" tIns="45700" rIns="91425" bIns="45700" anchor="t" anchorCtr="0">
            <a:noAutofit/>
          </a:bodyPr>
          <a:lstStyle>
            <a:lvl1pPr marL="457200" lvl="0" indent="-228600" algn="l">
              <a:lnSpc>
                <a:spcPct val="110000"/>
              </a:lnSpc>
              <a:spcBef>
                <a:spcPts val="900"/>
              </a:spcBef>
              <a:spcAft>
                <a:spcPts val="0"/>
              </a:spcAft>
              <a:buClr>
                <a:schemeClr val="dk2"/>
              </a:buClr>
              <a:buSzPts val="2800"/>
              <a:buNone/>
              <a:defRPr/>
            </a:lvl1pPr>
            <a:lvl2pPr marL="914400" lvl="1" indent="-228600" algn="l">
              <a:lnSpc>
                <a:spcPct val="110000"/>
              </a:lnSpc>
              <a:spcBef>
                <a:spcPts val="900"/>
              </a:spcBef>
              <a:spcAft>
                <a:spcPts val="0"/>
              </a:spcAft>
              <a:buClr>
                <a:schemeClr val="dk2"/>
              </a:buClr>
              <a:buSzPts val="2400"/>
              <a:buNone/>
              <a:defRPr/>
            </a:lvl2pPr>
            <a:lvl3pPr marL="1371600" lvl="2" indent="-228600" algn="l">
              <a:lnSpc>
                <a:spcPct val="110000"/>
              </a:lnSpc>
              <a:spcBef>
                <a:spcPts val="900"/>
              </a:spcBef>
              <a:spcAft>
                <a:spcPts val="0"/>
              </a:spcAft>
              <a:buClr>
                <a:schemeClr val="dk2"/>
              </a:buClr>
              <a:buSzPts val="2000"/>
              <a:buNone/>
              <a:defRPr/>
            </a:lvl3pPr>
            <a:lvl4pPr marL="1828800" lvl="3" indent="-228600" algn="l">
              <a:lnSpc>
                <a:spcPct val="110000"/>
              </a:lnSpc>
              <a:spcBef>
                <a:spcPts val="900"/>
              </a:spcBef>
              <a:spcAft>
                <a:spcPts val="0"/>
              </a:spcAft>
              <a:buClr>
                <a:schemeClr val="dk2"/>
              </a:buClr>
              <a:buSzPts val="1800"/>
              <a:buNone/>
              <a:defRPr/>
            </a:lvl4pPr>
            <a:lvl5pPr marL="2286000" lvl="4" indent="-228600" algn="l">
              <a:lnSpc>
                <a:spcPct val="110000"/>
              </a:lnSpc>
              <a:spcBef>
                <a:spcPts val="900"/>
              </a:spcBef>
              <a:spcAft>
                <a:spcPts val="0"/>
              </a:spcAft>
              <a:buClr>
                <a:schemeClr val="dk2"/>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1_Title and Paragraph">
  <p:cSld name="1_Title and Paragraph">
    <p:spTree>
      <p:nvGrpSpPr>
        <p:cNvPr id="1" name="Shape 265"/>
        <p:cNvGrpSpPr/>
        <p:nvPr/>
      </p:nvGrpSpPr>
      <p:grpSpPr>
        <a:xfrm>
          <a:off x="0" y="0"/>
          <a:ext cx="0" cy="0"/>
          <a:chOff x="0" y="0"/>
          <a:chExt cx="0" cy="0"/>
        </a:xfrm>
      </p:grpSpPr>
      <p:sp>
        <p:nvSpPr>
          <p:cNvPr id="266" name="Google Shape;266;p67"/>
          <p:cNvSpPr txBox="1">
            <a:spLocks noGrp="1"/>
          </p:cNvSpPr>
          <p:nvPr>
            <p:ph type="title"/>
          </p:nvPr>
        </p:nvSpPr>
        <p:spPr>
          <a:xfrm>
            <a:off x="2423492" y="4701211"/>
            <a:ext cx="7346674" cy="1325563"/>
          </a:xfrm>
          <a:prstGeom prst="rect">
            <a:avLst/>
          </a:prstGeom>
          <a:noFill/>
          <a:ln>
            <a:noFill/>
          </a:ln>
        </p:spPr>
        <p:txBody>
          <a:bodyPr spcFirstLastPara="1" wrap="square" lIns="91425" tIns="45700" rIns="91425" bIns="45700" anchor="t" anchorCtr="0">
            <a:noAutofit/>
          </a:bodyPr>
          <a:lstStyle>
            <a:lvl1pPr lvl="0" algn="r">
              <a:lnSpc>
                <a:spcPct val="110000"/>
              </a:lnSpc>
              <a:spcBef>
                <a:spcPts val="0"/>
              </a:spcBef>
              <a:spcAft>
                <a:spcPts val="0"/>
              </a:spcAft>
              <a:buClr>
                <a:srgbClr val="757070"/>
              </a:buClr>
              <a:buSzPts val="2000"/>
              <a:buFont typeface="Arial"/>
              <a:buNone/>
              <a:defRPr sz="2000">
                <a:solidFill>
                  <a:srgbClr val="75707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7" name="Google Shape;267;p67"/>
          <p:cNvSpPr txBox="1">
            <a:spLocks noGrp="1"/>
          </p:cNvSpPr>
          <p:nvPr>
            <p:ph type="body" idx="1"/>
          </p:nvPr>
        </p:nvSpPr>
        <p:spPr>
          <a:xfrm>
            <a:off x="2423492" y="1808922"/>
            <a:ext cx="7346674" cy="2733261"/>
          </a:xfrm>
          <a:prstGeom prst="rect">
            <a:avLst/>
          </a:prstGeom>
          <a:noFill/>
          <a:ln>
            <a:noFill/>
          </a:ln>
        </p:spPr>
        <p:txBody>
          <a:bodyPr spcFirstLastPara="1" wrap="square" lIns="91425" tIns="45700" rIns="91425" bIns="45700" anchor="t" anchorCtr="0">
            <a:noAutofit/>
          </a:bodyPr>
          <a:lstStyle>
            <a:lvl1pPr marL="457200" lvl="0" indent="-228600" algn="l">
              <a:lnSpc>
                <a:spcPct val="110000"/>
              </a:lnSpc>
              <a:spcBef>
                <a:spcPts val="900"/>
              </a:spcBef>
              <a:spcAft>
                <a:spcPts val="0"/>
              </a:spcAft>
              <a:buClr>
                <a:schemeClr val="dk2"/>
              </a:buClr>
              <a:buSzPts val="2800"/>
              <a:buNone/>
              <a:defRPr/>
            </a:lvl1pPr>
            <a:lvl2pPr marL="914400" lvl="1" indent="-228600" algn="l">
              <a:lnSpc>
                <a:spcPct val="110000"/>
              </a:lnSpc>
              <a:spcBef>
                <a:spcPts val="900"/>
              </a:spcBef>
              <a:spcAft>
                <a:spcPts val="0"/>
              </a:spcAft>
              <a:buClr>
                <a:schemeClr val="dk2"/>
              </a:buClr>
              <a:buSzPts val="2400"/>
              <a:buNone/>
              <a:defRPr/>
            </a:lvl2pPr>
            <a:lvl3pPr marL="1371600" lvl="2" indent="-228600" algn="l">
              <a:lnSpc>
                <a:spcPct val="110000"/>
              </a:lnSpc>
              <a:spcBef>
                <a:spcPts val="900"/>
              </a:spcBef>
              <a:spcAft>
                <a:spcPts val="0"/>
              </a:spcAft>
              <a:buClr>
                <a:schemeClr val="dk2"/>
              </a:buClr>
              <a:buSzPts val="2000"/>
              <a:buNone/>
              <a:defRPr/>
            </a:lvl3pPr>
            <a:lvl4pPr marL="1828800" lvl="3" indent="-228600" algn="l">
              <a:lnSpc>
                <a:spcPct val="110000"/>
              </a:lnSpc>
              <a:spcBef>
                <a:spcPts val="900"/>
              </a:spcBef>
              <a:spcAft>
                <a:spcPts val="0"/>
              </a:spcAft>
              <a:buClr>
                <a:schemeClr val="dk2"/>
              </a:buClr>
              <a:buSzPts val="1800"/>
              <a:buNone/>
              <a:defRPr/>
            </a:lvl4pPr>
            <a:lvl5pPr marL="2286000" lvl="4" indent="-228600" algn="l">
              <a:lnSpc>
                <a:spcPct val="110000"/>
              </a:lnSpc>
              <a:spcBef>
                <a:spcPts val="900"/>
              </a:spcBef>
              <a:spcAft>
                <a:spcPts val="0"/>
              </a:spcAft>
              <a:buClr>
                <a:schemeClr val="dk2"/>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2_Title Slide for Product">
  <p:cSld name="2_Title Slide for Product">
    <p:spTree>
      <p:nvGrpSpPr>
        <p:cNvPr id="1" name="Shape 268"/>
        <p:cNvGrpSpPr/>
        <p:nvPr/>
      </p:nvGrpSpPr>
      <p:grpSpPr>
        <a:xfrm>
          <a:off x="0" y="0"/>
          <a:ext cx="0" cy="0"/>
          <a:chOff x="0" y="0"/>
          <a:chExt cx="0" cy="0"/>
        </a:xfrm>
      </p:grpSpPr>
      <p:sp>
        <p:nvSpPr>
          <p:cNvPr id="269" name="Google Shape;269;p68"/>
          <p:cNvSpPr txBox="1">
            <a:spLocks noGrp="1"/>
          </p:cNvSpPr>
          <p:nvPr>
            <p:ph type="ctrTitle"/>
          </p:nvPr>
        </p:nvSpPr>
        <p:spPr>
          <a:xfrm>
            <a:off x="914400" y="3397220"/>
            <a:ext cx="10363200" cy="756005"/>
          </a:xfrm>
          <a:prstGeom prst="rect">
            <a:avLst/>
          </a:prstGeom>
          <a:noFill/>
          <a:ln>
            <a:noFill/>
          </a:ln>
        </p:spPr>
        <p:txBody>
          <a:bodyPr spcFirstLastPara="1" wrap="square" lIns="91425" tIns="45700" rIns="91425" bIns="45700" anchor="t" anchorCtr="0">
            <a:noAutofit/>
          </a:bodyPr>
          <a:lstStyle>
            <a:lvl1pPr lvl="0" algn="ctr">
              <a:lnSpc>
                <a:spcPct val="110000"/>
              </a:lnSpc>
              <a:spcBef>
                <a:spcPts val="0"/>
              </a:spcBef>
              <a:spcAft>
                <a:spcPts val="0"/>
              </a:spcAft>
              <a:buClr>
                <a:schemeClr val="dk2"/>
              </a:buClr>
              <a:buSzPts val="2000"/>
              <a:buFont typeface="Arial"/>
              <a:buNone/>
              <a:defRPr sz="20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0" name="Google Shape;270;p68"/>
          <p:cNvSpPr txBox="1">
            <a:spLocks noGrp="1"/>
          </p:cNvSpPr>
          <p:nvPr>
            <p:ph type="body" idx="1"/>
          </p:nvPr>
        </p:nvSpPr>
        <p:spPr>
          <a:xfrm>
            <a:off x="914400" y="1886331"/>
            <a:ext cx="10363200" cy="1125537"/>
          </a:xfrm>
          <a:prstGeom prst="rect">
            <a:avLst/>
          </a:prstGeom>
          <a:noFill/>
          <a:ln>
            <a:noFill/>
          </a:ln>
        </p:spPr>
        <p:txBody>
          <a:bodyPr spcFirstLastPara="1" wrap="square" lIns="91425" tIns="45700" rIns="91425" bIns="45700" anchor="ctr" anchorCtr="0">
            <a:noAutofit/>
          </a:bodyPr>
          <a:lstStyle>
            <a:lvl1pPr marL="457200" lvl="0" indent="-228600" algn="ctr">
              <a:lnSpc>
                <a:spcPct val="110000"/>
              </a:lnSpc>
              <a:spcBef>
                <a:spcPts val="0"/>
              </a:spcBef>
              <a:spcAft>
                <a:spcPts val="0"/>
              </a:spcAft>
              <a:buClr>
                <a:schemeClr val="accent2"/>
              </a:buClr>
              <a:buSzPts val="4000"/>
              <a:buNone/>
              <a:defRPr sz="4000" b="0">
                <a:solidFill>
                  <a:schemeClr val="accent2"/>
                </a:solidFill>
                <a:latin typeface="Arial"/>
                <a:ea typeface="Arial"/>
                <a:cs typeface="Arial"/>
                <a:sym typeface="Arial"/>
              </a:defRPr>
            </a:lvl1pPr>
            <a:lvl2pPr marL="914400" lvl="1" indent="-228600" algn="ctr">
              <a:lnSpc>
                <a:spcPct val="110000"/>
              </a:lnSpc>
              <a:spcBef>
                <a:spcPts val="0"/>
              </a:spcBef>
              <a:spcAft>
                <a:spcPts val="0"/>
              </a:spcAft>
              <a:buClr>
                <a:schemeClr val="dk2"/>
              </a:buClr>
              <a:buSzPts val="3600"/>
              <a:buNone/>
              <a:defRPr sz="3600" b="0">
                <a:solidFill>
                  <a:schemeClr val="dk2"/>
                </a:solidFill>
                <a:latin typeface="Arial"/>
                <a:ea typeface="Arial"/>
                <a:cs typeface="Arial"/>
                <a:sym typeface="Arial"/>
              </a:defRPr>
            </a:lvl2pPr>
            <a:lvl3pPr marL="1371600" lvl="2" indent="-228600" algn="ctr">
              <a:lnSpc>
                <a:spcPct val="110000"/>
              </a:lnSpc>
              <a:spcBef>
                <a:spcPts val="0"/>
              </a:spcBef>
              <a:spcAft>
                <a:spcPts val="0"/>
              </a:spcAft>
              <a:buClr>
                <a:schemeClr val="dk2"/>
              </a:buClr>
              <a:buSzPts val="3600"/>
              <a:buNone/>
              <a:defRPr sz="3600" b="0">
                <a:solidFill>
                  <a:schemeClr val="dk2"/>
                </a:solidFill>
                <a:latin typeface="Arial"/>
                <a:ea typeface="Arial"/>
                <a:cs typeface="Arial"/>
                <a:sym typeface="Arial"/>
              </a:defRPr>
            </a:lvl3pPr>
            <a:lvl4pPr marL="1828800" lvl="3" indent="-228600" algn="ctr">
              <a:lnSpc>
                <a:spcPct val="110000"/>
              </a:lnSpc>
              <a:spcBef>
                <a:spcPts val="0"/>
              </a:spcBef>
              <a:spcAft>
                <a:spcPts val="0"/>
              </a:spcAft>
              <a:buClr>
                <a:schemeClr val="dk2"/>
              </a:buClr>
              <a:buSzPts val="3600"/>
              <a:buNone/>
              <a:defRPr sz="3600" b="0">
                <a:solidFill>
                  <a:schemeClr val="dk2"/>
                </a:solidFill>
                <a:latin typeface="Arial"/>
                <a:ea typeface="Arial"/>
                <a:cs typeface="Arial"/>
                <a:sym typeface="Arial"/>
              </a:defRPr>
            </a:lvl4pPr>
            <a:lvl5pPr marL="2286000" lvl="4" indent="-228600" algn="ctr">
              <a:lnSpc>
                <a:spcPct val="110000"/>
              </a:lnSpc>
              <a:spcBef>
                <a:spcPts val="0"/>
              </a:spcBef>
              <a:spcAft>
                <a:spcPts val="0"/>
              </a:spcAft>
              <a:buClr>
                <a:schemeClr val="dk2"/>
              </a:buClr>
              <a:buSzPts val="3600"/>
              <a:buNone/>
              <a:defRPr sz="3600" b="0">
                <a:solidFill>
                  <a:schemeClr val="dk2"/>
                </a:solidFill>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2_Title and Paragraph">
  <p:cSld name="2_Title and Paragraph">
    <p:spTree>
      <p:nvGrpSpPr>
        <p:cNvPr id="1" name="Shape 271"/>
        <p:cNvGrpSpPr/>
        <p:nvPr/>
      </p:nvGrpSpPr>
      <p:grpSpPr>
        <a:xfrm>
          <a:off x="0" y="0"/>
          <a:ext cx="0" cy="0"/>
          <a:chOff x="0" y="0"/>
          <a:chExt cx="0" cy="0"/>
        </a:xfrm>
      </p:grpSpPr>
      <p:sp>
        <p:nvSpPr>
          <p:cNvPr id="272" name="Google Shape;272;p69"/>
          <p:cNvSpPr/>
          <p:nvPr/>
        </p:nvSpPr>
        <p:spPr>
          <a:xfrm>
            <a:off x="0" y="1602658"/>
            <a:ext cx="12192000" cy="4886632"/>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73" name="Google Shape;273;p69"/>
          <p:cNvSpPr txBox="1">
            <a:spLocks noGrp="1"/>
          </p:cNvSpPr>
          <p:nvPr>
            <p:ph type="title"/>
          </p:nvPr>
        </p:nvSpPr>
        <p:spPr>
          <a:xfrm>
            <a:off x="838200" y="473336"/>
            <a:ext cx="10515600" cy="1023710"/>
          </a:xfrm>
          <a:prstGeom prst="rect">
            <a:avLst/>
          </a:prstGeom>
          <a:noFill/>
          <a:ln>
            <a:noFill/>
          </a:ln>
        </p:spPr>
        <p:txBody>
          <a:bodyPr spcFirstLastPara="1" wrap="square" lIns="91425" tIns="45700" rIns="91425" bIns="45700" anchor="t" anchorCtr="0">
            <a:noAutofit/>
          </a:bodyPr>
          <a:lstStyle>
            <a:lvl1pPr lvl="0" algn="l">
              <a:lnSpc>
                <a:spcPct val="11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4" name="Google Shape;274;p69"/>
          <p:cNvSpPr txBox="1">
            <a:spLocks noGrp="1"/>
          </p:cNvSpPr>
          <p:nvPr>
            <p:ph type="body" idx="1"/>
          </p:nvPr>
        </p:nvSpPr>
        <p:spPr>
          <a:xfrm>
            <a:off x="838200" y="2054941"/>
            <a:ext cx="10515600" cy="3928377"/>
          </a:xfrm>
          <a:prstGeom prst="rect">
            <a:avLst/>
          </a:prstGeom>
          <a:noFill/>
          <a:ln>
            <a:noFill/>
          </a:ln>
        </p:spPr>
        <p:txBody>
          <a:bodyPr spcFirstLastPara="1" wrap="square" lIns="91425" tIns="45700" rIns="91425" bIns="45700" anchor="t" anchorCtr="0">
            <a:noAutofit/>
          </a:bodyPr>
          <a:lstStyle>
            <a:lvl1pPr marL="457200" lvl="0" indent="-228600" algn="l">
              <a:lnSpc>
                <a:spcPct val="110000"/>
              </a:lnSpc>
              <a:spcBef>
                <a:spcPts val="900"/>
              </a:spcBef>
              <a:spcAft>
                <a:spcPts val="0"/>
              </a:spcAft>
              <a:buClr>
                <a:schemeClr val="lt1"/>
              </a:buClr>
              <a:buSzPts val="2800"/>
              <a:buNone/>
              <a:defRPr>
                <a:solidFill>
                  <a:schemeClr val="lt1"/>
                </a:solidFill>
              </a:defRPr>
            </a:lvl1pPr>
            <a:lvl2pPr marL="914400" lvl="1" indent="-228600" algn="l">
              <a:lnSpc>
                <a:spcPct val="110000"/>
              </a:lnSpc>
              <a:spcBef>
                <a:spcPts val="900"/>
              </a:spcBef>
              <a:spcAft>
                <a:spcPts val="0"/>
              </a:spcAft>
              <a:buClr>
                <a:schemeClr val="dk2"/>
              </a:buClr>
              <a:buSzPts val="2400"/>
              <a:buNone/>
              <a:defRPr/>
            </a:lvl2pPr>
            <a:lvl3pPr marL="1371600" lvl="2" indent="-228600" algn="l">
              <a:lnSpc>
                <a:spcPct val="110000"/>
              </a:lnSpc>
              <a:spcBef>
                <a:spcPts val="900"/>
              </a:spcBef>
              <a:spcAft>
                <a:spcPts val="0"/>
              </a:spcAft>
              <a:buClr>
                <a:schemeClr val="dk2"/>
              </a:buClr>
              <a:buSzPts val="2000"/>
              <a:buNone/>
              <a:defRPr/>
            </a:lvl3pPr>
            <a:lvl4pPr marL="1828800" lvl="3" indent="-228600" algn="l">
              <a:lnSpc>
                <a:spcPct val="110000"/>
              </a:lnSpc>
              <a:spcBef>
                <a:spcPts val="900"/>
              </a:spcBef>
              <a:spcAft>
                <a:spcPts val="0"/>
              </a:spcAft>
              <a:buClr>
                <a:schemeClr val="dk2"/>
              </a:buClr>
              <a:buSzPts val="1800"/>
              <a:buNone/>
              <a:defRPr/>
            </a:lvl4pPr>
            <a:lvl5pPr marL="2286000" lvl="4" indent="-228600" algn="l">
              <a:lnSpc>
                <a:spcPct val="110000"/>
              </a:lnSpc>
              <a:spcBef>
                <a:spcPts val="900"/>
              </a:spcBef>
              <a:spcAft>
                <a:spcPts val="0"/>
              </a:spcAft>
              <a:buClr>
                <a:schemeClr val="dk2"/>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4_Two Content">
  <p:cSld name="4_Two Content">
    <p:spTree>
      <p:nvGrpSpPr>
        <p:cNvPr id="1" name="Shape 275"/>
        <p:cNvGrpSpPr/>
        <p:nvPr/>
      </p:nvGrpSpPr>
      <p:grpSpPr>
        <a:xfrm>
          <a:off x="0" y="0"/>
          <a:ext cx="0" cy="0"/>
          <a:chOff x="0" y="0"/>
          <a:chExt cx="0" cy="0"/>
        </a:xfrm>
      </p:grpSpPr>
      <p:sp>
        <p:nvSpPr>
          <p:cNvPr id="276" name="Google Shape;276;p70"/>
          <p:cNvSpPr txBox="1">
            <a:spLocks noGrp="1"/>
          </p:cNvSpPr>
          <p:nvPr>
            <p:ph type="title"/>
          </p:nvPr>
        </p:nvSpPr>
        <p:spPr>
          <a:xfrm>
            <a:off x="838200" y="473336"/>
            <a:ext cx="10515600" cy="1023710"/>
          </a:xfrm>
          <a:prstGeom prst="rect">
            <a:avLst/>
          </a:prstGeom>
          <a:noFill/>
          <a:ln>
            <a:noFill/>
          </a:ln>
        </p:spPr>
        <p:txBody>
          <a:bodyPr spcFirstLastPara="1" wrap="square" lIns="91425" tIns="45700" rIns="91425" bIns="45700" anchor="t" anchorCtr="0">
            <a:noAutofit/>
          </a:bodyPr>
          <a:lstStyle>
            <a:lvl1pPr lvl="0" algn="l">
              <a:lnSpc>
                <a:spcPct val="11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7" name="Google Shape;277;p70"/>
          <p:cNvSpPr txBox="1">
            <a:spLocks noGrp="1"/>
          </p:cNvSpPr>
          <p:nvPr>
            <p:ph type="body" idx="1"/>
          </p:nvPr>
        </p:nvSpPr>
        <p:spPr>
          <a:xfrm>
            <a:off x="838201" y="1630496"/>
            <a:ext cx="3543300" cy="4535450"/>
          </a:xfrm>
          <a:prstGeom prst="rect">
            <a:avLst/>
          </a:prstGeom>
          <a:noFill/>
          <a:ln>
            <a:noFill/>
          </a:ln>
        </p:spPr>
        <p:txBody>
          <a:bodyPr spcFirstLastPara="1" wrap="square" lIns="91425" tIns="45700" rIns="91425" bIns="45700" anchor="t" anchorCtr="0">
            <a:noAutofit/>
          </a:bodyPr>
          <a:lstStyle>
            <a:lvl1pPr marL="457200" lvl="0" indent="-330200" algn="l">
              <a:lnSpc>
                <a:spcPct val="110000"/>
              </a:lnSpc>
              <a:spcBef>
                <a:spcPts val="900"/>
              </a:spcBef>
              <a:spcAft>
                <a:spcPts val="0"/>
              </a:spcAft>
              <a:buClr>
                <a:schemeClr val="dk2"/>
              </a:buClr>
              <a:buSzPts val="1600"/>
              <a:buChar char="•"/>
              <a:defRPr sz="1600"/>
            </a:lvl1pPr>
            <a:lvl2pPr marL="914400" lvl="1" indent="-317500" algn="l">
              <a:lnSpc>
                <a:spcPct val="110000"/>
              </a:lnSpc>
              <a:spcBef>
                <a:spcPts val="900"/>
              </a:spcBef>
              <a:spcAft>
                <a:spcPts val="0"/>
              </a:spcAft>
              <a:buClr>
                <a:schemeClr val="dk2"/>
              </a:buClr>
              <a:buSzPts val="1400"/>
              <a:buChar char="−"/>
              <a:defRPr sz="1400"/>
            </a:lvl2pPr>
            <a:lvl3pPr marL="1371600" lvl="2" indent="-304800" algn="l">
              <a:lnSpc>
                <a:spcPct val="110000"/>
              </a:lnSpc>
              <a:spcBef>
                <a:spcPts val="900"/>
              </a:spcBef>
              <a:spcAft>
                <a:spcPts val="0"/>
              </a:spcAft>
              <a:buClr>
                <a:schemeClr val="dk2"/>
              </a:buClr>
              <a:buSzPts val="1200"/>
              <a:buChar char="•"/>
              <a:defRPr sz="1200"/>
            </a:lvl3pPr>
            <a:lvl4pPr marL="1828800" lvl="3" indent="-298450" algn="l">
              <a:lnSpc>
                <a:spcPct val="110000"/>
              </a:lnSpc>
              <a:spcBef>
                <a:spcPts val="900"/>
              </a:spcBef>
              <a:spcAft>
                <a:spcPts val="0"/>
              </a:spcAft>
              <a:buClr>
                <a:schemeClr val="dk2"/>
              </a:buClr>
              <a:buSzPts val="1100"/>
              <a:buChar char="•"/>
              <a:defRPr sz="1100"/>
            </a:lvl4pPr>
            <a:lvl5pPr marL="2286000" lvl="4" indent="-298450" algn="l">
              <a:lnSpc>
                <a:spcPct val="110000"/>
              </a:lnSpc>
              <a:spcBef>
                <a:spcPts val="900"/>
              </a:spcBef>
              <a:spcAft>
                <a:spcPts val="0"/>
              </a:spcAft>
              <a:buClr>
                <a:schemeClr val="dk2"/>
              </a:buClr>
              <a:buSzPts val="1100"/>
              <a:buChar char="•"/>
              <a:defRPr sz="1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8" name="Google Shape;278;p70"/>
          <p:cNvSpPr txBox="1">
            <a:spLocks noGrp="1"/>
          </p:cNvSpPr>
          <p:nvPr>
            <p:ph type="body" idx="2"/>
          </p:nvPr>
        </p:nvSpPr>
        <p:spPr>
          <a:xfrm>
            <a:off x="4572001" y="1630496"/>
            <a:ext cx="3543300" cy="4535450"/>
          </a:xfrm>
          <a:prstGeom prst="rect">
            <a:avLst/>
          </a:prstGeom>
          <a:noFill/>
          <a:ln>
            <a:noFill/>
          </a:ln>
        </p:spPr>
        <p:txBody>
          <a:bodyPr spcFirstLastPara="1" wrap="square" lIns="91425" tIns="45700" rIns="91425" bIns="45700" anchor="t" anchorCtr="0">
            <a:noAutofit/>
          </a:bodyPr>
          <a:lstStyle>
            <a:lvl1pPr marL="457200" lvl="0" indent="-330200" algn="l">
              <a:lnSpc>
                <a:spcPct val="110000"/>
              </a:lnSpc>
              <a:spcBef>
                <a:spcPts val="900"/>
              </a:spcBef>
              <a:spcAft>
                <a:spcPts val="0"/>
              </a:spcAft>
              <a:buClr>
                <a:schemeClr val="dk2"/>
              </a:buClr>
              <a:buSzPts val="1600"/>
              <a:buChar char="•"/>
              <a:defRPr sz="1600"/>
            </a:lvl1pPr>
            <a:lvl2pPr marL="914400" lvl="1" indent="-317500" algn="l">
              <a:lnSpc>
                <a:spcPct val="110000"/>
              </a:lnSpc>
              <a:spcBef>
                <a:spcPts val="900"/>
              </a:spcBef>
              <a:spcAft>
                <a:spcPts val="0"/>
              </a:spcAft>
              <a:buClr>
                <a:schemeClr val="dk2"/>
              </a:buClr>
              <a:buSzPts val="1400"/>
              <a:buChar char="−"/>
              <a:defRPr sz="1400"/>
            </a:lvl2pPr>
            <a:lvl3pPr marL="1371600" lvl="2" indent="-304800" algn="l">
              <a:lnSpc>
                <a:spcPct val="110000"/>
              </a:lnSpc>
              <a:spcBef>
                <a:spcPts val="900"/>
              </a:spcBef>
              <a:spcAft>
                <a:spcPts val="0"/>
              </a:spcAft>
              <a:buClr>
                <a:schemeClr val="dk2"/>
              </a:buClr>
              <a:buSzPts val="1200"/>
              <a:buChar char="•"/>
              <a:defRPr sz="1200"/>
            </a:lvl3pPr>
            <a:lvl4pPr marL="1828800" lvl="3" indent="-298450" algn="l">
              <a:lnSpc>
                <a:spcPct val="110000"/>
              </a:lnSpc>
              <a:spcBef>
                <a:spcPts val="900"/>
              </a:spcBef>
              <a:spcAft>
                <a:spcPts val="0"/>
              </a:spcAft>
              <a:buClr>
                <a:schemeClr val="dk2"/>
              </a:buClr>
              <a:buSzPts val="1100"/>
              <a:buChar char="•"/>
              <a:defRPr sz="1100"/>
            </a:lvl4pPr>
            <a:lvl5pPr marL="2286000" lvl="4" indent="-298450" algn="l">
              <a:lnSpc>
                <a:spcPct val="110000"/>
              </a:lnSpc>
              <a:spcBef>
                <a:spcPts val="900"/>
              </a:spcBef>
              <a:spcAft>
                <a:spcPts val="0"/>
              </a:spcAft>
              <a:buClr>
                <a:schemeClr val="dk2"/>
              </a:buClr>
              <a:buSzPts val="1100"/>
              <a:buChar char="•"/>
              <a:defRPr sz="1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1_Two Content">
  <p:cSld name="1_Two Content">
    <p:spTree>
      <p:nvGrpSpPr>
        <p:cNvPr id="1" name="Shape 279"/>
        <p:cNvGrpSpPr/>
        <p:nvPr/>
      </p:nvGrpSpPr>
      <p:grpSpPr>
        <a:xfrm>
          <a:off x="0" y="0"/>
          <a:ext cx="0" cy="0"/>
          <a:chOff x="0" y="0"/>
          <a:chExt cx="0" cy="0"/>
        </a:xfrm>
      </p:grpSpPr>
      <p:sp>
        <p:nvSpPr>
          <p:cNvPr id="280" name="Google Shape;280;p71"/>
          <p:cNvSpPr txBox="1">
            <a:spLocks noGrp="1"/>
          </p:cNvSpPr>
          <p:nvPr>
            <p:ph type="title"/>
          </p:nvPr>
        </p:nvSpPr>
        <p:spPr>
          <a:xfrm>
            <a:off x="838200" y="473336"/>
            <a:ext cx="10515600" cy="1023710"/>
          </a:xfrm>
          <a:prstGeom prst="rect">
            <a:avLst/>
          </a:prstGeom>
          <a:noFill/>
          <a:ln>
            <a:noFill/>
          </a:ln>
        </p:spPr>
        <p:txBody>
          <a:bodyPr spcFirstLastPara="1" wrap="square" lIns="91425" tIns="45700" rIns="91425" bIns="45700" anchor="t" anchorCtr="0">
            <a:noAutofit/>
          </a:bodyPr>
          <a:lstStyle>
            <a:lvl1pPr lvl="0" algn="l">
              <a:lnSpc>
                <a:spcPct val="11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1" name="Google Shape;281;p71"/>
          <p:cNvSpPr txBox="1">
            <a:spLocks noGrp="1"/>
          </p:cNvSpPr>
          <p:nvPr>
            <p:ph type="body" idx="1"/>
          </p:nvPr>
        </p:nvSpPr>
        <p:spPr>
          <a:xfrm>
            <a:off x="838200" y="2295939"/>
            <a:ext cx="5181600" cy="3859250"/>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900"/>
              </a:spcBef>
              <a:spcAft>
                <a:spcPts val="0"/>
              </a:spcAft>
              <a:buClr>
                <a:schemeClr val="dk2"/>
              </a:buClr>
              <a:buSzPts val="1800"/>
              <a:buChar char="•"/>
              <a:defRPr/>
            </a:lvl1pPr>
            <a:lvl2pPr marL="914400" lvl="1" indent="-342900" algn="l">
              <a:lnSpc>
                <a:spcPct val="110000"/>
              </a:lnSpc>
              <a:spcBef>
                <a:spcPts val="900"/>
              </a:spcBef>
              <a:spcAft>
                <a:spcPts val="0"/>
              </a:spcAft>
              <a:buClr>
                <a:schemeClr val="dk2"/>
              </a:buClr>
              <a:buSzPts val="1800"/>
              <a:buChar char="−"/>
              <a:defRPr/>
            </a:lvl2pPr>
            <a:lvl3pPr marL="1371600" lvl="2" indent="-342900" algn="l">
              <a:lnSpc>
                <a:spcPct val="110000"/>
              </a:lnSpc>
              <a:spcBef>
                <a:spcPts val="900"/>
              </a:spcBef>
              <a:spcAft>
                <a:spcPts val="0"/>
              </a:spcAft>
              <a:buClr>
                <a:schemeClr val="dk2"/>
              </a:buClr>
              <a:buSzPts val="1800"/>
              <a:buChar char="•"/>
              <a:defRPr/>
            </a:lvl3pPr>
            <a:lvl4pPr marL="1828800" lvl="3" indent="-342900" algn="l">
              <a:lnSpc>
                <a:spcPct val="110000"/>
              </a:lnSpc>
              <a:spcBef>
                <a:spcPts val="900"/>
              </a:spcBef>
              <a:spcAft>
                <a:spcPts val="0"/>
              </a:spcAft>
              <a:buClr>
                <a:schemeClr val="dk2"/>
              </a:buClr>
              <a:buSzPts val="1800"/>
              <a:buChar char="•"/>
              <a:defRPr/>
            </a:lvl4pPr>
            <a:lvl5pPr marL="2286000" lvl="4" indent="-342900" algn="l">
              <a:lnSpc>
                <a:spcPct val="110000"/>
              </a:lnSpc>
              <a:spcBef>
                <a:spcPts val="90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2" name="Google Shape;282;p71"/>
          <p:cNvSpPr txBox="1">
            <a:spLocks noGrp="1"/>
          </p:cNvSpPr>
          <p:nvPr>
            <p:ph type="body" idx="2"/>
          </p:nvPr>
        </p:nvSpPr>
        <p:spPr>
          <a:xfrm>
            <a:off x="6172200" y="2295939"/>
            <a:ext cx="5181600" cy="3859250"/>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900"/>
              </a:spcBef>
              <a:spcAft>
                <a:spcPts val="0"/>
              </a:spcAft>
              <a:buClr>
                <a:schemeClr val="dk2"/>
              </a:buClr>
              <a:buSzPts val="1800"/>
              <a:buChar char="•"/>
              <a:defRPr/>
            </a:lvl1pPr>
            <a:lvl2pPr marL="914400" lvl="1" indent="-342900" algn="l">
              <a:lnSpc>
                <a:spcPct val="110000"/>
              </a:lnSpc>
              <a:spcBef>
                <a:spcPts val="900"/>
              </a:spcBef>
              <a:spcAft>
                <a:spcPts val="0"/>
              </a:spcAft>
              <a:buClr>
                <a:schemeClr val="dk2"/>
              </a:buClr>
              <a:buSzPts val="1800"/>
              <a:buChar char="−"/>
              <a:defRPr/>
            </a:lvl2pPr>
            <a:lvl3pPr marL="1371600" lvl="2" indent="-342900" algn="l">
              <a:lnSpc>
                <a:spcPct val="110000"/>
              </a:lnSpc>
              <a:spcBef>
                <a:spcPts val="900"/>
              </a:spcBef>
              <a:spcAft>
                <a:spcPts val="0"/>
              </a:spcAft>
              <a:buClr>
                <a:schemeClr val="dk2"/>
              </a:buClr>
              <a:buSzPts val="1800"/>
              <a:buChar char="•"/>
              <a:defRPr/>
            </a:lvl3pPr>
            <a:lvl4pPr marL="1828800" lvl="3" indent="-342900" algn="l">
              <a:lnSpc>
                <a:spcPct val="110000"/>
              </a:lnSpc>
              <a:spcBef>
                <a:spcPts val="900"/>
              </a:spcBef>
              <a:spcAft>
                <a:spcPts val="0"/>
              </a:spcAft>
              <a:buClr>
                <a:schemeClr val="dk2"/>
              </a:buClr>
              <a:buSzPts val="1800"/>
              <a:buChar char="•"/>
              <a:defRPr/>
            </a:lvl4pPr>
            <a:lvl5pPr marL="2286000" lvl="4" indent="-342900" algn="l">
              <a:lnSpc>
                <a:spcPct val="110000"/>
              </a:lnSpc>
              <a:spcBef>
                <a:spcPts val="90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3" name="Google Shape;283;p71"/>
          <p:cNvSpPr txBox="1">
            <a:spLocks noGrp="1"/>
          </p:cNvSpPr>
          <p:nvPr>
            <p:ph type="body" idx="3"/>
          </p:nvPr>
        </p:nvSpPr>
        <p:spPr>
          <a:xfrm>
            <a:off x="838200" y="1628383"/>
            <a:ext cx="10515600" cy="667555"/>
          </a:xfrm>
          <a:prstGeom prst="rect">
            <a:avLst/>
          </a:prstGeom>
          <a:noFill/>
          <a:ln>
            <a:noFill/>
          </a:ln>
        </p:spPr>
        <p:txBody>
          <a:bodyPr spcFirstLastPara="1" wrap="square" lIns="91425" tIns="45700" rIns="91425" bIns="45700" anchor="t" anchorCtr="0">
            <a:noAutofit/>
          </a:bodyPr>
          <a:lstStyle>
            <a:lvl1pPr marL="457200" lvl="0" indent="-228600" algn="l">
              <a:lnSpc>
                <a:spcPct val="110000"/>
              </a:lnSpc>
              <a:spcBef>
                <a:spcPts val="0"/>
              </a:spcBef>
              <a:spcAft>
                <a:spcPts val="0"/>
              </a:spcAft>
              <a:buClr>
                <a:schemeClr val="dk2"/>
              </a:buClr>
              <a:buSzPts val="2400"/>
              <a:buNone/>
              <a:defRPr sz="2400" b="0">
                <a:solidFill>
                  <a:schemeClr val="dk2"/>
                </a:solidFill>
                <a:latin typeface="Arial"/>
                <a:ea typeface="Arial"/>
                <a:cs typeface="Arial"/>
                <a:sym typeface="Arial"/>
              </a:defRPr>
            </a:lvl1pPr>
            <a:lvl2pPr marL="914400" lvl="1"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2pPr>
            <a:lvl3pPr marL="1371600" lvl="2"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3pPr>
            <a:lvl4pPr marL="1828800" lvl="3"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4pPr>
            <a:lvl5pPr marL="2286000" lvl="4"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3_Two Content">
  <p:cSld name="3_Two Content">
    <p:spTree>
      <p:nvGrpSpPr>
        <p:cNvPr id="1" name="Shape 284"/>
        <p:cNvGrpSpPr/>
        <p:nvPr/>
      </p:nvGrpSpPr>
      <p:grpSpPr>
        <a:xfrm>
          <a:off x="0" y="0"/>
          <a:ext cx="0" cy="0"/>
          <a:chOff x="0" y="0"/>
          <a:chExt cx="0" cy="0"/>
        </a:xfrm>
      </p:grpSpPr>
      <p:sp>
        <p:nvSpPr>
          <p:cNvPr id="285" name="Google Shape;285;p72"/>
          <p:cNvSpPr txBox="1">
            <a:spLocks noGrp="1"/>
          </p:cNvSpPr>
          <p:nvPr>
            <p:ph type="title"/>
          </p:nvPr>
        </p:nvSpPr>
        <p:spPr>
          <a:xfrm>
            <a:off x="838200" y="473336"/>
            <a:ext cx="10515600" cy="1023710"/>
          </a:xfrm>
          <a:prstGeom prst="rect">
            <a:avLst/>
          </a:prstGeom>
          <a:noFill/>
          <a:ln>
            <a:noFill/>
          </a:ln>
        </p:spPr>
        <p:txBody>
          <a:bodyPr spcFirstLastPara="1" wrap="square" lIns="91425" tIns="45700" rIns="91425" bIns="45700" anchor="t" anchorCtr="0">
            <a:noAutofit/>
          </a:bodyPr>
          <a:lstStyle>
            <a:lvl1pPr lvl="0" algn="l">
              <a:lnSpc>
                <a:spcPct val="11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6" name="Google Shape;286;p72"/>
          <p:cNvSpPr txBox="1">
            <a:spLocks noGrp="1"/>
          </p:cNvSpPr>
          <p:nvPr>
            <p:ph type="body" idx="1"/>
          </p:nvPr>
        </p:nvSpPr>
        <p:spPr>
          <a:xfrm>
            <a:off x="838201" y="1630496"/>
            <a:ext cx="3438938" cy="4535450"/>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900"/>
              </a:spcBef>
              <a:spcAft>
                <a:spcPts val="0"/>
              </a:spcAft>
              <a:buClr>
                <a:schemeClr val="dk2"/>
              </a:buClr>
              <a:buSzPts val="1800"/>
              <a:buChar char="•"/>
              <a:defRPr sz="1800"/>
            </a:lvl1pPr>
            <a:lvl2pPr marL="914400" lvl="1" indent="-330200" algn="l">
              <a:lnSpc>
                <a:spcPct val="110000"/>
              </a:lnSpc>
              <a:spcBef>
                <a:spcPts val="900"/>
              </a:spcBef>
              <a:spcAft>
                <a:spcPts val="0"/>
              </a:spcAft>
              <a:buClr>
                <a:schemeClr val="dk2"/>
              </a:buClr>
              <a:buSzPts val="1600"/>
              <a:buChar char="−"/>
              <a:defRPr sz="1600"/>
            </a:lvl2pPr>
            <a:lvl3pPr marL="1371600" lvl="2" indent="-317500" algn="l">
              <a:lnSpc>
                <a:spcPct val="110000"/>
              </a:lnSpc>
              <a:spcBef>
                <a:spcPts val="900"/>
              </a:spcBef>
              <a:spcAft>
                <a:spcPts val="0"/>
              </a:spcAft>
              <a:buClr>
                <a:schemeClr val="dk2"/>
              </a:buClr>
              <a:buSzPts val="1400"/>
              <a:buChar char="•"/>
              <a:defRPr sz="1400"/>
            </a:lvl3pPr>
            <a:lvl4pPr marL="1828800" lvl="3" indent="-304800" algn="l">
              <a:lnSpc>
                <a:spcPct val="110000"/>
              </a:lnSpc>
              <a:spcBef>
                <a:spcPts val="900"/>
              </a:spcBef>
              <a:spcAft>
                <a:spcPts val="0"/>
              </a:spcAft>
              <a:buClr>
                <a:schemeClr val="dk2"/>
              </a:buClr>
              <a:buSzPts val="1200"/>
              <a:buChar char="•"/>
              <a:defRPr sz="1200"/>
            </a:lvl4pPr>
            <a:lvl5pPr marL="2286000" lvl="4" indent="-304800" algn="l">
              <a:lnSpc>
                <a:spcPct val="110000"/>
              </a:lnSpc>
              <a:spcBef>
                <a:spcPts val="900"/>
              </a:spcBef>
              <a:spcAft>
                <a:spcPts val="0"/>
              </a:spcAft>
              <a:buClr>
                <a:schemeClr val="dk2"/>
              </a:buClr>
              <a:buSzPts val="1200"/>
              <a:buChar char="•"/>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7" name="Google Shape;287;p72"/>
          <p:cNvSpPr txBox="1">
            <a:spLocks noGrp="1"/>
          </p:cNvSpPr>
          <p:nvPr>
            <p:ph type="body" idx="2"/>
          </p:nvPr>
        </p:nvSpPr>
        <p:spPr>
          <a:xfrm>
            <a:off x="4376531" y="1630496"/>
            <a:ext cx="3438938" cy="4535450"/>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900"/>
              </a:spcBef>
              <a:spcAft>
                <a:spcPts val="0"/>
              </a:spcAft>
              <a:buClr>
                <a:schemeClr val="dk2"/>
              </a:buClr>
              <a:buSzPts val="1800"/>
              <a:buChar char="•"/>
              <a:defRPr sz="1800"/>
            </a:lvl1pPr>
            <a:lvl2pPr marL="914400" lvl="1" indent="-330200" algn="l">
              <a:lnSpc>
                <a:spcPct val="110000"/>
              </a:lnSpc>
              <a:spcBef>
                <a:spcPts val="900"/>
              </a:spcBef>
              <a:spcAft>
                <a:spcPts val="0"/>
              </a:spcAft>
              <a:buClr>
                <a:schemeClr val="dk2"/>
              </a:buClr>
              <a:buSzPts val="1600"/>
              <a:buChar char="−"/>
              <a:defRPr sz="1600"/>
            </a:lvl2pPr>
            <a:lvl3pPr marL="1371600" lvl="2" indent="-317500" algn="l">
              <a:lnSpc>
                <a:spcPct val="110000"/>
              </a:lnSpc>
              <a:spcBef>
                <a:spcPts val="900"/>
              </a:spcBef>
              <a:spcAft>
                <a:spcPts val="0"/>
              </a:spcAft>
              <a:buClr>
                <a:schemeClr val="dk2"/>
              </a:buClr>
              <a:buSzPts val="1400"/>
              <a:buChar char="•"/>
              <a:defRPr sz="1400"/>
            </a:lvl3pPr>
            <a:lvl4pPr marL="1828800" lvl="3" indent="-304800" algn="l">
              <a:lnSpc>
                <a:spcPct val="110000"/>
              </a:lnSpc>
              <a:spcBef>
                <a:spcPts val="900"/>
              </a:spcBef>
              <a:spcAft>
                <a:spcPts val="0"/>
              </a:spcAft>
              <a:buClr>
                <a:schemeClr val="dk2"/>
              </a:buClr>
              <a:buSzPts val="1200"/>
              <a:buChar char="•"/>
              <a:defRPr sz="1200"/>
            </a:lvl4pPr>
            <a:lvl5pPr marL="2286000" lvl="4" indent="-304800" algn="l">
              <a:lnSpc>
                <a:spcPct val="110000"/>
              </a:lnSpc>
              <a:spcBef>
                <a:spcPts val="900"/>
              </a:spcBef>
              <a:spcAft>
                <a:spcPts val="0"/>
              </a:spcAft>
              <a:buClr>
                <a:schemeClr val="dk2"/>
              </a:buClr>
              <a:buSzPts val="1200"/>
              <a:buChar char="•"/>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8" name="Google Shape;288;p72"/>
          <p:cNvSpPr txBox="1">
            <a:spLocks noGrp="1"/>
          </p:cNvSpPr>
          <p:nvPr>
            <p:ph type="body" idx="3"/>
          </p:nvPr>
        </p:nvSpPr>
        <p:spPr>
          <a:xfrm>
            <a:off x="7914861" y="1630496"/>
            <a:ext cx="3438938" cy="4535450"/>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900"/>
              </a:spcBef>
              <a:spcAft>
                <a:spcPts val="0"/>
              </a:spcAft>
              <a:buClr>
                <a:schemeClr val="dk2"/>
              </a:buClr>
              <a:buSzPts val="1800"/>
              <a:buChar char="•"/>
              <a:defRPr sz="1800"/>
            </a:lvl1pPr>
            <a:lvl2pPr marL="914400" lvl="1" indent="-330200" algn="l">
              <a:lnSpc>
                <a:spcPct val="110000"/>
              </a:lnSpc>
              <a:spcBef>
                <a:spcPts val="900"/>
              </a:spcBef>
              <a:spcAft>
                <a:spcPts val="0"/>
              </a:spcAft>
              <a:buClr>
                <a:schemeClr val="dk2"/>
              </a:buClr>
              <a:buSzPts val="1600"/>
              <a:buChar char="−"/>
              <a:defRPr sz="1600"/>
            </a:lvl2pPr>
            <a:lvl3pPr marL="1371600" lvl="2" indent="-317500" algn="l">
              <a:lnSpc>
                <a:spcPct val="110000"/>
              </a:lnSpc>
              <a:spcBef>
                <a:spcPts val="900"/>
              </a:spcBef>
              <a:spcAft>
                <a:spcPts val="0"/>
              </a:spcAft>
              <a:buClr>
                <a:schemeClr val="dk2"/>
              </a:buClr>
              <a:buSzPts val="1400"/>
              <a:buChar char="•"/>
              <a:defRPr sz="1400"/>
            </a:lvl3pPr>
            <a:lvl4pPr marL="1828800" lvl="3" indent="-304800" algn="l">
              <a:lnSpc>
                <a:spcPct val="110000"/>
              </a:lnSpc>
              <a:spcBef>
                <a:spcPts val="900"/>
              </a:spcBef>
              <a:spcAft>
                <a:spcPts val="0"/>
              </a:spcAft>
              <a:buClr>
                <a:schemeClr val="dk2"/>
              </a:buClr>
              <a:buSzPts val="1200"/>
              <a:buChar char="•"/>
              <a:defRPr sz="1200"/>
            </a:lvl4pPr>
            <a:lvl5pPr marL="2286000" lvl="4" indent="-304800" algn="l">
              <a:lnSpc>
                <a:spcPct val="110000"/>
              </a:lnSpc>
              <a:spcBef>
                <a:spcPts val="900"/>
              </a:spcBef>
              <a:spcAft>
                <a:spcPts val="0"/>
              </a:spcAft>
              <a:buClr>
                <a:schemeClr val="dk2"/>
              </a:buClr>
              <a:buSzPts val="1200"/>
              <a:buChar char="•"/>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89"/>
        <p:cNvGrpSpPr/>
        <p:nvPr/>
      </p:nvGrpSpPr>
      <p:grpSpPr>
        <a:xfrm>
          <a:off x="0" y="0"/>
          <a:ext cx="0" cy="0"/>
          <a:chOff x="0" y="0"/>
          <a:chExt cx="0" cy="0"/>
        </a:xfrm>
      </p:grpSpPr>
      <p:sp>
        <p:nvSpPr>
          <p:cNvPr id="290" name="Google Shape;290;p73"/>
          <p:cNvSpPr txBox="1">
            <a:spLocks noGrp="1"/>
          </p:cNvSpPr>
          <p:nvPr>
            <p:ph type="title"/>
          </p:nvPr>
        </p:nvSpPr>
        <p:spPr>
          <a:xfrm>
            <a:off x="838200" y="473336"/>
            <a:ext cx="10515600" cy="1023710"/>
          </a:xfrm>
          <a:prstGeom prst="rect">
            <a:avLst/>
          </a:prstGeom>
          <a:noFill/>
          <a:ln>
            <a:noFill/>
          </a:ln>
        </p:spPr>
        <p:txBody>
          <a:bodyPr spcFirstLastPara="1" wrap="square" lIns="91425" tIns="45700" rIns="91425" bIns="45700" anchor="t" anchorCtr="0">
            <a:noAutofit/>
          </a:bodyPr>
          <a:lstStyle>
            <a:lvl1pPr lvl="0" algn="l">
              <a:lnSpc>
                <a:spcPct val="11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Bullets" type="obj">
  <p:cSld name="OBJECT">
    <p:spTree>
      <p:nvGrpSpPr>
        <p:cNvPr id="1" name="Shape 39"/>
        <p:cNvGrpSpPr/>
        <p:nvPr/>
      </p:nvGrpSpPr>
      <p:grpSpPr>
        <a:xfrm>
          <a:off x="0" y="0"/>
          <a:ext cx="0" cy="0"/>
          <a:chOff x="0" y="0"/>
          <a:chExt cx="0" cy="0"/>
        </a:xfrm>
      </p:grpSpPr>
      <p:sp>
        <p:nvSpPr>
          <p:cNvPr id="40" name="Google Shape;40;p8"/>
          <p:cNvSpPr txBox="1">
            <a:spLocks noGrp="1"/>
          </p:cNvSpPr>
          <p:nvPr>
            <p:ph type="title"/>
          </p:nvPr>
        </p:nvSpPr>
        <p:spPr>
          <a:xfrm>
            <a:off x="838200" y="473336"/>
            <a:ext cx="10515600" cy="1023710"/>
          </a:xfrm>
          <a:prstGeom prst="rect">
            <a:avLst/>
          </a:prstGeom>
          <a:noFill/>
          <a:ln>
            <a:noFill/>
          </a:ln>
        </p:spPr>
        <p:txBody>
          <a:bodyPr spcFirstLastPara="1" wrap="square" lIns="91425" tIns="45700" rIns="91425" bIns="45700" anchor="t" anchorCtr="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8"/>
          <p:cNvSpPr txBox="1">
            <a:spLocks noGrp="1"/>
          </p:cNvSpPr>
          <p:nvPr>
            <p:ph type="body" idx="1"/>
          </p:nvPr>
        </p:nvSpPr>
        <p:spPr>
          <a:xfrm>
            <a:off x="838200" y="1631981"/>
            <a:ext cx="10515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900"/>
              </a:spcBef>
              <a:spcAft>
                <a:spcPts val="0"/>
              </a:spcAft>
              <a:buClr>
                <a:schemeClr val="lt1"/>
              </a:buClr>
              <a:buSzPts val="1800"/>
              <a:buChar char="•"/>
              <a:defRPr/>
            </a:lvl1pPr>
            <a:lvl2pPr marL="914400" lvl="1" indent="-342900" algn="l">
              <a:lnSpc>
                <a:spcPct val="110000"/>
              </a:lnSpc>
              <a:spcBef>
                <a:spcPts val="900"/>
              </a:spcBef>
              <a:spcAft>
                <a:spcPts val="0"/>
              </a:spcAft>
              <a:buClr>
                <a:schemeClr val="lt1"/>
              </a:buClr>
              <a:buSzPts val="1800"/>
              <a:buChar char="−"/>
              <a:defRPr/>
            </a:lvl2pPr>
            <a:lvl3pPr marL="1371600" lvl="2" indent="-342900" algn="l">
              <a:lnSpc>
                <a:spcPct val="110000"/>
              </a:lnSpc>
              <a:spcBef>
                <a:spcPts val="900"/>
              </a:spcBef>
              <a:spcAft>
                <a:spcPts val="0"/>
              </a:spcAft>
              <a:buClr>
                <a:schemeClr val="lt1"/>
              </a:buClr>
              <a:buSzPts val="1800"/>
              <a:buChar char="•"/>
              <a:defRPr/>
            </a:lvl3pPr>
            <a:lvl4pPr marL="1828800" lvl="3" indent="-342900" algn="l">
              <a:lnSpc>
                <a:spcPct val="110000"/>
              </a:lnSpc>
              <a:spcBef>
                <a:spcPts val="900"/>
              </a:spcBef>
              <a:spcAft>
                <a:spcPts val="0"/>
              </a:spcAft>
              <a:buClr>
                <a:schemeClr val="lt1"/>
              </a:buClr>
              <a:buSzPts val="1800"/>
              <a:buChar char="•"/>
              <a:defRPr/>
            </a:lvl4pPr>
            <a:lvl5pPr marL="2286000" lvl="4" indent="-342900" algn="l">
              <a:lnSpc>
                <a:spcPct val="110000"/>
              </a:lnSpc>
              <a:spcBef>
                <a:spcPts val="9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2_Two Content">
  <p:cSld name="2_Two Content">
    <p:spTree>
      <p:nvGrpSpPr>
        <p:cNvPr id="1" name="Shape 291"/>
        <p:cNvGrpSpPr/>
        <p:nvPr/>
      </p:nvGrpSpPr>
      <p:grpSpPr>
        <a:xfrm>
          <a:off x="0" y="0"/>
          <a:ext cx="0" cy="0"/>
          <a:chOff x="0" y="0"/>
          <a:chExt cx="0" cy="0"/>
        </a:xfrm>
      </p:grpSpPr>
      <p:sp>
        <p:nvSpPr>
          <p:cNvPr id="292" name="Google Shape;292;p74"/>
          <p:cNvSpPr txBox="1">
            <a:spLocks noGrp="1"/>
          </p:cNvSpPr>
          <p:nvPr>
            <p:ph type="title"/>
          </p:nvPr>
        </p:nvSpPr>
        <p:spPr>
          <a:xfrm>
            <a:off x="838200" y="473336"/>
            <a:ext cx="10515600" cy="1023710"/>
          </a:xfrm>
          <a:prstGeom prst="rect">
            <a:avLst/>
          </a:prstGeom>
          <a:noFill/>
          <a:ln>
            <a:noFill/>
          </a:ln>
        </p:spPr>
        <p:txBody>
          <a:bodyPr spcFirstLastPara="1" wrap="square" lIns="91425" tIns="45700" rIns="91425" bIns="45700" anchor="t" anchorCtr="0">
            <a:noAutofit/>
          </a:bodyPr>
          <a:lstStyle>
            <a:lvl1pPr lvl="0" algn="l">
              <a:lnSpc>
                <a:spcPct val="11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3" name="Google Shape;293;p74"/>
          <p:cNvSpPr txBox="1">
            <a:spLocks noGrp="1"/>
          </p:cNvSpPr>
          <p:nvPr>
            <p:ph type="body" idx="1"/>
          </p:nvPr>
        </p:nvSpPr>
        <p:spPr>
          <a:xfrm>
            <a:off x="838200" y="1520687"/>
            <a:ext cx="10515600" cy="775252"/>
          </a:xfrm>
          <a:prstGeom prst="rect">
            <a:avLst/>
          </a:prstGeom>
          <a:noFill/>
          <a:ln>
            <a:noFill/>
          </a:ln>
        </p:spPr>
        <p:txBody>
          <a:bodyPr spcFirstLastPara="1" wrap="square" lIns="91425" tIns="45700" rIns="91425" bIns="45700" anchor="t" anchorCtr="0">
            <a:noAutofit/>
          </a:bodyPr>
          <a:lstStyle>
            <a:lvl1pPr marL="457200" lvl="0" indent="-228600" algn="l">
              <a:lnSpc>
                <a:spcPct val="110000"/>
              </a:lnSpc>
              <a:spcBef>
                <a:spcPts val="0"/>
              </a:spcBef>
              <a:spcAft>
                <a:spcPts val="0"/>
              </a:spcAft>
              <a:buClr>
                <a:schemeClr val="dk2"/>
              </a:buClr>
              <a:buSzPts val="2000"/>
              <a:buNone/>
              <a:defRPr sz="2000" b="0">
                <a:solidFill>
                  <a:schemeClr val="dk2"/>
                </a:solidFill>
                <a:latin typeface="Arial"/>
                <a:ea typeface="Arial"/>
                <a:cs typeface="Arial"/>
                <a:sym typeface="Arial"/>
              </a:defRPr>
            </a:lvl1pPr>
            <a:lvl2pPr marL="914400" lvl="1"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2pPr>
            <a:lvl3pPr marL="1371600" lvl="2"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3pPr>
            <a:lvl4pPr marL="1828800" lvl="3"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4pPr>
            <a:lvl5pPr marL="2286000" lvl="4"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1_Title Only">
  <p:cSld name="1_Title Only">
    <p:spTree>
      <p:nvGrpSpPr>
        <p:cNvPr id="1" name="Shape 294"/>
        <p:cNvGrpSpPr/>
        <p:nvPr/>
      </p:nvGrpSpPr>
      <p:grpSpPr>
        <a:xfrm>
          <a:off x="0" y="0"/>
          <a:ext cx="0" cy="0"/>
          <a:chOff x="0" y="0"/>
          <a:chExt cx="0" cy="0"/>
        </a:xfrm>
      </p:grpSpPr>
      <p:sp>
        <p:nvSpPr>
          <p:cNvPr id="295" name="Google Shape;295;p75"/>
          <p:cNvSpPr txBox="1">
            <a:spLocks noGrp="1"/>
          </p:cNvSpPr>
          <p:nvPr>
            <p:ph type="title"/>
          </p:nvPr>
        </p:nvSpPr>
        <p:spPr>
          <a:xfrm>
            <a:off x="838200" y="742814"/>
            <a:ext cx="10515600" cy="648127"/>
          </a:xfrm>
          <a:prstGeom prst="rect">
            <a:avLst/>
          </a:prstGeom>
          <a:noFill/>
          <a:ln>
            <a:noFill/>
          </a:ln>
        </p:spPr>
        <p:txBody>
          <a:bodyPr spcFirstLastPara="1" wrap="square" lIns="91425" tIns="45700" rIns="91425" bIns="45700" anchor="b" anchorCtr="0">
            <a:noAutofit/>
          </a:bodyPr>
          <a:lstStyle>
            <a:lvl1pPr lvl="0" algn="ctr">
              <a:lnSpc>
                <a:spcPct val="110000"/>
              </a:lnSpc>
              <a:spcBef>
                <a:spcPts val="0"/>
              </a:spcBef>
              <a:spcAft>
                <a:spcPts val="0"/>
              </a:spcAft>
              <a:buClr>
                <a:schemeClr val="lt1"/>
              </a:buClr>
              <a:buSzPts val="2800"/>
              <a:buFont typeface="Arial"/>
              <a:buNone/>
              <a:defRPr sz="2800" b="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6" name="Google Shape;296;p75"/>
          <p:cNvSpPr txBox="1">
            <a:spLocks noGrp="1"/>
          </p:cNvSpPr>
          <p:nvPr>
            <p:ph type="body" idx="1"/>
          </p:nvPr>
        </p:nvSpPr>
        <p:spPr>
          <a:xfrm>
            <a:off x="839787" y="1557758"/>
            <a:ext cx="10514012" cy="426308"/>
          </a:xfrm>
          <a:prstGeom prst="rect">
            <a:avLst/>
          </a:prstGeom>
          <a:noFill/>
          <a:ln>
            <a:noFill/>
          </a:ln>
        </p:spPr>
        <p:txBody>
          <a:bodyPr spcFirstLastPara="1" wrap="square" lIns="91425" tIns="45700" rIns="91425" bIns="45700" anchor="t" anchorCtr="0">
            <a:noAutofit/>
          </a:bodyPr>
          <a:lstStyle>
            <a:lvl1pPr marL="457200" lvl="0" indent="-228600" algn="ctr">
              <a:lnSpc>
                <a:spcPct val="110000"/>
              </a:lnSpc>
              <a:spcBef>
                <a:spcPts val="900"/>
              </a:spcBef>
              <a:spcAft>
                <a:spcPts val="0"/>
              </a:spcAft>
              <a:buClr>
                <a:schemeClr val="dk2"/>
              </a:buClr>
              <a:buSzPts val="2000"/>
              <a:buNone/>
              <a:defRPr sz="2000"/>
            </a:lvl1pPr>
            <a:lvl2pPr marL="914400" lvl="1" indent="-228600" algn="l">
              <a:lnSpc>
                <a:spcPct val="110000"/>
              </a:lnSpc>
              <a:spcBef>
                <a:spcPts val="900"/>
              </a:spcBef>
              <a:spcAft>
                <a:spcPts val="0"/>
              </a:spcAft>
              <a:buClr>
                <a:schemeClr val="dk2"/>
              </a:buClr>
              <a:buSzPts val="1400"/>
              <a:buNone/>
              <a:defRPr sz="1400"/>
            </a:lvl2pPr>
            <a:lvl3pPr marL="1371600" lvl="2" indent="-228600" algn="l">
              <a:lnSpc>
                <a:spcPct val="110000"/>
              </a:lnSpc>
              <a:spcBef>
                <a:spcPts val="900"/>
              </a:spcBef>
              <a:spcAft>
                <a:spcPts val="0"/>
              </a:spcAft>
              <a:buClr>
                <a:schemeClr val="dk2"/>
              </a:buClr>
              <a:buSzPts val="1200"/>
              <a:buNone/>
              <a:defRPr sz="1200"/>
            </a:lvl3pPr>
            <a:lvl4pPr marL="1828800" lvl="3" indent="-228600" algn="l">
              <a:lnSpc>
                <a:spcPct val="110000"/>
              </a:lnSpc>
              <a:spcBef>
                <a:spcPts val="900"/>
              </a:spcBef>
              <a:spcAft>
                <a:spcPts val="0"/>
              </a:spcAft>
              <a:buClr>
                <a:schemeClr val="dk2"/>
              </a:buClr>
              <a:buSzPts val="1000"/>
              <a:buNone/>
              <a:defRPr sz="1000"/>
            </a:lvl4pPr>
            <a:lvl5pPr marL="2286000" lvl="4" indent="-228600" algn="l">
              <a:lnSpc>
                <a:spcPct val="110000"/>
              </a:lnSpc>
              <a:spcBef>
                <a:spcPts val="900"/>
              </a:spcBef>
              <a:spcAft>
                <a:spcPts val="0"/>
              </a:spcAft>
              <a:buClr>
                <a:schemeClr val="dk2"/>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97"/>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98"/>
        <p:cNvGrpSpPr/>
        <p:nvPr/>
      </p:nvGrpSpPr>
      <p:grpSpPr>
        <a:xfrm>
          <a:off x="0" y="0"/>
          <a:ext cx="0" cy="0"/>
          <a:chOff x="0" y="0"/>
          <a:chExt cx="0" cy="0"/>
        </a:xfrm>
      </p:grpSpPr>
      <p:pic>
        <p:nvPicPr>
          <p:cNvPr id="299" name="Google Shape;299;p77"/>
          <p:cNvPicPr preferRelativeResize="0"/>
          <p:nvPr/>
        </p:nvPicPr>
        <p:blipFill rotWithShape="1">
          <a:blip r:embed="rId2">
            <a:alphaModFix/>
          </a:blip>
          <a:srcRect b="70203"/>
          <a:stretch/>
        </p:blipFill>
        <p:spPr>
          <a:xfrm>
            <a:off x="504" y="0"/>
            <a:ext cx="12190992" cy="1934307"/>
          </a:xfrm>
          <a:prstGeom prst="rect">
            <a:avLst/>
          </a:prstGeom>
          <a:noFill/>
          <a:ln>
            <a:noFill/>
          </a:ln>
        </p:spPr>
      </p:pic>
      <p:sp>
        <p:nvSpPr>
          <p:cNvPr id="300" name="Google Shape;300;p77"/>
          <p:cNvSpPr txBox="1">
            <a:spLocks noGrp="1"/>
          </p:cNvSpPr>
          <p:nvPr>
            <p:ph type="title"/>
          </p:nvPr>
        </p:nvSpPr>
        <p:spPr>
          <a:xfrm>
            <a:off x="839788" y="475129"/>
            <a:ext cx="10515600" cy="1018977"/>
          </a:xfrm>
          <a:prstGeom prst="rect">
            <a:avLst/>
          </a:prstGeom>
          <a:noFill/>
          <a:ln>
            <a:noFill/>
          </a:ln>
        </p:spPr>
        <p:txBody>
          <a:bodyPr spcFirstLastPara="1" wrap="square" lIns="91425" tIns="45700" rIns="91425" bIns="45700" anchor="t" anchorCtr="0">
            <a:noAutofit/>
          </a:bodyPr>
          <a:lstStyle>
            <a:lvl1pPr lvl="0" algn="l">
              <a:lnSpc>
                <a:spcPct val="11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1" name="Google Shape;301;p77"/>
          <p:cNvSpPr txBox="1">
            <a:spLocks noGrp="1"/>
          </p:cNvSpPr>
          <p:nvPr>
            <p:ph type="body" idx="1"/>
          </p:nvPr>
        </p:nvSpPr>
        <p:spPr>
          <a:xfrm>
            <a:off x="839789" y="1557193"/>
            <a:ext cx="5157787" cy="697509"/>
          </a:xfrm>
          <a:prstGeom prst="rect">
            <a:avLst/>
          </a:prstGeom>
          <a:solidFill>
            <a:schemeClr val="accent2"/>
          </a:solidFill>
          <a:ln w="1905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l">
              <a:lnSpc>
                <a:spcPct val="110000"/>
              </a:lnSpc>
              <a:spcBef>
                <a:spcPts val="900"/>
              </a:spcBef>
              <a:spcAft>
                <a:spcPts val="0"/>
              </a:spcAft>
              <a:buClr>
                <a:schemeClr val="lt1"/>
              </a:buClr>
              <a:buSzPts val="2000"/>
              <a:buFont typeface="Arial"/>
              <a:buNone/>
              <a:defRPr sz="2000" b="0">
                <a:solidFill>
                  <a:schemeClr val="lt1"/>
                </a:solidFill>
              </a:defRPr>
            </a:lvl1pPr>
            <a:lvl2pPr marL="914400" lvl="1" indent="-228600" algn="l">
              <a:lnSpc>
                <a:spcPct val="110000"/>
              </a:lnSpc>
              <a:spcBef>
                <a:spcPts val="900"/>
              </a:spcBef>
              <a:spcAft>
                <a:spcPts val="0"/>
              </a:spcAft>
              <a:buClr>
                <a:schemeClr val="dk2"/>
              </a:buClr>
              <a:buSzPts val="2000"/>
              <a:buNone/>
              <a:defRPr sz="2000" b="1"/>
            </a:lvl2pPr>
            <a:lvl3pPr marL="1371600" lvl="2" indent="-228600" algn="l">
              <a:lnSpc>
                <a:spcPct val="110000"/>
              </a:lnSpc>
              <a:spcBef>
                <a:spcPts val="900"/>
              </a:spcBef>
              <a:spcAft>
                <a:spcPts val="0"/>
              </a:spcAft>
              <a:buClr>
                <a:schemeClr val="dk2"/>
              </a:buClr>
              <a:buSzPts val="1800"/>
              <a:buNone/>
              <a:defRPr sz="1800" b="1"/>
            </a:lvl3pPr>
            <a:lvl4pPr marL="1828800" lvl="3" indent="-228600" algn="l">
              <a:lnSpc>
                <a:spcPct val="110000"/>
              </a:lnSpc>
              <a:spcBef>
                <a:spcPts val="900"/>
              </a:spcBef>
              <a:spcAft>
                <a:spcPts val="0"/>
              </a:spcAft>
              <a:buClr>
                <a:schemeClr val="dk2"/>
              </a:buClr>
              <a:buSzPts val="1600"/>
              <a:buNone/>
              <a:defRPr sz="1600" b="1"/>
            </a:lvl4pPr>
            <a:lvl5pPr marL="2286000" lvl="4" indent="-228600" algn="l">
              <a:lnSpc>
                <a:spcPct val="110000"/>
              </a:lnSpc>
              <a:spcBef>
                <a:spcPts val="90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02" name="Google Shape;302;p77"/>
          <p:cNvSpPr txBox="1">
            <a:spLocks noGrp="1"/>
          </p:cNvSpPr>
          <p:nvPr>
            <p:ph type="body" idx="2"/>
          </p:nvPr>
        </p:nvSpPr>
        <p:spPr>
          <a:xfrm>
            <a:off x="839789" y="2317789"/>
            <a:ext cx="5157787" cy="3684588"/>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900"/>
              </a:spcBef>
              <a:spcAft>
                <a:spcPts val="0"/>
              </a:spcAft>
              <a:buClr>
                <a:schemeClr val="dk2"/>
              </a:buClr>
              <a:buSzPts val="1800"/>
              <a:buChar char="•"/>
              <a:defRPr/>
            </a:lvl1pPr>
            <a:lvl2pPr marL="914400" lvl="1" indent="-342900" algn="l">
              <a:lnSpc>
                <a:spcPct val="110000"/>
              </a:lnSpc>
              <a:spcBef>
                <a:spcPts val="900"/>
              </a:spcBef>
              <a:spcAft>
                <a:spcPts val="0"/>
              </a:spcAft>
              <a:buClr>
                <a:schemeClr val="dk2"/>
              </a:buClr>
              <a:buSzPts val="1800"/>
              <a:buChar char="−"/>
              <a:defRPr/>
            </a:lvl2pPr>
            <a:lvl3pPr marL="1371600" lvl="2" indent="-342900" algn="l">
              <a:lnSpc>
                <a:spcPct val="110000"/>
              </a:lnSpc>
              <a:spcBef>
                <a:spcPts val="900"/>
              </a:spcBef>
              <a:spcAft>
                <a:spcPts val="0"/>
              </a:spcAft>
              <a:buClr>
                <a:schemeClr val="dk2"/>
              </a:buClr>
              <a:buSzPts val="1800"/>
              <a:buChar char="•"/>
              <a:defRPr/>
            </a:lvl3pPr>
            <a:lvl4pPr marL="1828800" lvl="3" indent="-342900" algn="l">
              <a:lnSpc>
                <a:spcPct val="110000"/>
              </a:lnSpc>
              <a:spcBef>
                <a:spcPts val="900"/>
              </a:spcBef>
              <a:spcAft>
                <a:spcPts val="0"/>
              </a:spcAft>
              <a:buClr>
                <a:schemeClr val="dk2"/>
              </a:buClr>
              <a:buSzPts val="1800"/>
              <a:buChar char="•"/>
              <a:defRPr/>
            </a:lvl4pPr>
            <a:lvl5pPr marL="2286000" lvl="4" indent="-342900" algn="l">
              <a:lnSpc>
                <a:spcPct val="110000"/>
              </a:lnSpc>
              <a:spcBef>
                <a:spcPts val="90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3" name="Google Shape;303;p77"/>
          <p:cNvSpPr txBox="1">
            <a:spLocks noGrp="1"/>
          </p:cNvSpPr>
          <p:nvPr>
            <p:ph type="body" idx="3"/>
          </p:nvPr>
        </p:nvSpPr>
        <p:spPr>
          <a:xfrm>
            <a:off x="6172201" y="1557193"/>
            <a:ext cx="5183188" cy="697509"/>
          </a:xfrm>
          <a:prstGeom prst="rect">
            <a:avLst/>
          </a:prstGeom>
          <a:solidFill>
            <a:schemeClr val="accent2"/>
          </a:solidFill>
          <a:ln w="1905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l">
              <a:lnSpc>
                <a:spcPct val="110000"/>
              </a:lnSpc>
              <a:spcBef>
                <a:spcPts val="900"/>
              </a:spcBef>
              <a:spcAft>
                <a:spcPts val="0"/>
              </a:spcAft>
              <a:buClr>
                <a:schemeClr val="lt1"/>
              </a:buClr>
              <a:buSzPts val="2000"/>
              <a:buFont typeface="Arial"/>
              <a:buNone/>
              <a:defRPr sz="2000" b="0">
                <a:solidFill>
                  <a:schemeClr val="lt1"/>
                </a:solidFill>
              </a:defRPr>
            </a:lvl1pPr>
            <a:lvl2pPr marL="914400" lvl="1" indent="-228600" algn="l">
              <a:lnSpc>
                <a:spcPct val="110000"/>
              </a:lnSpc>
              <a:spcBef>
                <a:spcPts val="900"/>
              </a:spcBef>
              <a:spcAft>
                <a:spcPts val="0"/>
              </a:spcAft>
              <a:buClr>
                <a:schemeClr val="dk2"/>
              </a:buClr>
              <a:buSzPts val="2000"/>
              <a:buNone/>
              <a:defRPr sz="2000" b="1"/>
            </a:lvl2pPr>
            <a:lvl3pPr marL="1371600" lvl="2" indent="-228600" algn="l">
              <a:lnSpc>
                <a:spcPct val="110000"/>
              </a:lnSpc>
              <a:spcBef>
                <a:spcPts val="900"/>
              </a:spcBef>
              <a:spcAft>
                <a:spcPts val="0"/>
              </a:spcAft>
              <a:buClr>
                <a:schemeClr val="dk2"/>
              </a:buClr>
              <a:buSzPts val="1800"/>
              <a:buNone/>
              <a:defRPr sz="1800" b="1"/>
            </a:lvl3pPr>
            <a:lvl4pPr marL="1828800" lvl="3" indent="-228600" algn="l">
              <a:lnSpc>
                <a:spcPct val="110000"/>
              </a:lnSpc>
              <a:spcBef>
                <a:spcPts val="900"/>
              </a:spcBef>
              <a:spcAft>
                <a:spcPts val="0"/>
              </a:spcAft>
              <a:buClr>
                <a:schemeClr val="dk2"/>
              </a:buClr>
              <a:buSzPts val="1600"/>
              <a:buNone/>
              <a:defRPr sz="1600" b="1"/>
            </a:lvl4pPr>
            <a:lvl5pPr marL="2286000" lvl="4" indent="-228600" algn="l">
              <a:lnSpc>
                <a:spcPct val="110000"/>
              </a:lnSpc>
              <a:spcBef>
                <a:spcPts val="90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04" name="Google Shape;304;p77"/>
          <p:cNvSpPr txBox="1">
            <a:spLocks noGrp="1"/>
          </p:cNvSpPr>
          <p:nvPr>
            <p:ph type="body" idx="4"/>
          </p:nvPr>
        </p:nvSpPr>
        <p:spPr>
          <a:xfrm>
            <a:off x="6172201" y="2317789"/>
            <a:ext cx="5183188" cy="3684588"/>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900"/>
              </a:spcBef>
              <a:spcAft>
                <a:spcPts val="0"/>
              </a:spcAft>
              <a:buClr>
                <a:schemeClr val="dk2"/>
              </a:buClr>
              <a:buSzPts val="1800"/>
              <a:buChar char="•"/>
              <a:defRPr/>
            </a:lvl1pPr>
            <a:lvl2pPr marL="914400" lvl="1" indent="-342900" algn="l">
              <a:lnSpc>
                <a:spcPct val="110000"/>
              </a:lnSpc>
              <a:spcBef>
                <a:spcPts val="900"/>
              </a:spcBef>
              <a:spcAft>
                <a:spcPts val="0"/>
              </a:spcAft>
              <a:buClr>
                <a:schemeClr val="dk2"/>
              </a:buClr>
              <a:buSzPts val="1800"/>
              <a:buChar char="−"/>
              <a:defRPr/>
            </a:lvl2pPr>
            <a:lvl3pPr marL="1371600" lvl="2" indent="-342900" algn="l">
              <a:lnSpc>
                <a:spcPct val="110000"/>
              </a:lnSpc>
              <a:spcBef>
                <a:spcPts val="900"/>
              </a:spcBef>
              <a:spcAft>
                <a:spcPts val="0"/>
              </a:spcAft>
              <a:buClr>
                <a:schemeClr val="dk2"/>
              </a:buClr>
              <a:buSzPts val="1800"/>
              <a:buChar char="•"/>
              <a:defRPr/>
            </a:lvl3pPr>
            <a:lvl4pPr marL="1828800" lvl="3" indent="-342900" algn="l">
              <a:lnSpc>
                <a:spcPct val="110000"/>
              </a:lnSpc>
              <a:spcBef>
                <a:spcPts val="900"/>
              </a:spcBef>
              <a:spcAft>
                <a:spcPts val="0"/>
              </a:spcAft>
              <a:buClr>
                <a:schemeClr val="dk2"/>
              </a:buClr>
              <a:buSzPts val="1800"/>
              <a:buChar char="•"/>
              <a:defRPr/>
            </a:lvl4pPr>
            <a:lvl5pPr marL="2286000" lvl="4" indent="-342900" algn="l">
              <a:lnSpc>
                <a:spcPct val="110000"/>
              </a:lnSpc>
              <a:spcBef>
                <a:spcPts val="90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2_Title and Bullets">
  <p:cSld name="2_Title and Bullets">
    <p:spTree>
      <p:nvGrpSpPr>
        <p:cNvPr id="1" name="Shape 313"/>
        <p:cNvGrpSpPr/>
        <p:nvPr/>
      </p:nvGrpSpPr>
      <p:grpSpPr>
        <a:xfrm>
          <a:off x="0" y="0"/>
          <a:ext cx="0" cy="0"/>
          <a:chOff x="0" y="0"/>
          <a:chExt cx="0" cy="0"/>
        </a:xfrm>
      </p:grpSpPr>
      <p:sp>
        <p:nvSpPr>
          <p:cNvPr id="314" name="Google Shape;314;p79"/>
          <p:cNvSpPr txBox="1">
            <a:spLocks noGrp="1"/>
          </p:cNvSpPr>
          <p:nvPr>
            <p:ph type="title"/>
          </p:nvPr>
        </p:nvSpPr>
        <p:spPr>
          <a:xfrm>
            <a:off x="838200" y="473336"/>
            <a:ext cx="10515600" cy="1023600"/>
          </a:xfrm>
          <a:prstGeom prst="rect">
            <a:avLst/>
          </a:prstGeom>
          <a:noFill/>
          <a:ln>
            <a:noFill/>
          </a:ln>
        </p:spPr>
        <p:txBody>
          <a:bodyPr spcFirstLastPara="1" wrap="square" lIns="91425" tIns="45700" rIns="91425" bIns="45700" anchor="t" anchorCtr="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5" name="Google Shape;315;p79"/>
          <p:cNvSpPr txBox="1">
            <a:spLocks noGrp="1"/>
          </p:cNvSpPr>
          <p:nvPr>
            <p:ph type="body" idx="1"/>
          </p:nvPr>
        </p:nvSpPr>
        <p:spPr>
          <a:xfrm>
            <a:off x="838200" y="2295939"/>
            <a:ext cx="10515600" cy="3687300"/>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900"/>
              </a:spcBef>
              <a:spcAft>
                <a:spcPts val="0"/>
              </a:spcAft>
              <a:buClr>
                <a:schemeClr val="dk2"/>
              </a:buClr>
              <a:buSzPts val="1800"/>
              <a:buChar char="•"/>
              <a:defRPr/>
            </a:lvl1pPr>
            <a:lvl2pPr marL="914400" lvl="1" indent="-342900" algn="l">
              <a:lnSpc>
                <a:spcPct val="110000"/>
              </a:lnSpc>
              <a:spcBef>
                <a:spcPts val="900"/>
              </a:spcBef>
              <a:spcAft>
                <a:spcPts val="0"/>
              </a:spcAft>
              <a:buClr>
                <a:schemeClr val="dk2"/>
              </a:buClr>
              <a:buSzPts val="1800"/>
              <a:buChar char="−"/>
              <a:defRPr/>
            </a:lvl2pPr>
            <a:lvl3pPr marL="1371600" lvl="2" indent="-342900" algn="l">
              <a:lnSpc>
                <a:spcPct val="110000"/>
              </a:lnSpc>
              <a:spcBef>
                <a:spcPts val="900"/>
              </a:spcBef>
              <a:spcAft>
                <a:spcPts val="0"/>
              </a:spcAft>
              <a:buClr>
                <a:schemeClr val="dk2"/>
              </a:buClr>
              <a:buSzPts val="1800"/>
              <a:buChar char="•"/>
              <a:defRPr/>
            </a:lvl3pPr>
            <a:lvl4pPr marL="1828800" lvl="3" indent="-342900" algn="l">
              <a:lnSpc>
                <a:spcPct val="110000"/>
              </a:lnSpc>
              <a:spcBef>
                <a:spcPts val="900"/>
              </a:spcBef>
              <a:spcAft>
                <a:spcPts val="0"/>
              </a:spcAft>
              <a:buClr>
                <a:schemeClr val="dk2"/>
              </a:buClr>
              <a:buSzPts val="1800"/>
              <a:buChar char="•"/>
              <a:defRPr/>
            </a:lvl4pPr>
            <a:lvl5pPr marL="2286000" lvl="4" indent="-342900" algn="l">
              <a:lnSpc>
                <a:spcPct val="110000"/>
              </a:lnSpc>
              <a:spcBef>
                <a:spcPts val="90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6" name="Google Shape;316;p79"/>
          <p:cNvSpPr txBox="1">
            <a:spLocks noGrp="1"/>
          </p:cNvSpPr>
          <p:nvPr>
            <p:ph type="body" idx="2"/>
          </p:nvPr>
        </p:nvSpPr>
        <p:spPr>
          <a:xfrm>
            <a:off x="838200" y="1665961"/>
            <a:ext cx="10515600" cy="630000"/>
          </a:xfrm>
          <a:prstGeom prst="rect">
            <a:avLst/>
          </a:prstGeom>
          <a:noFill/>
          <a:ln>
            <a:noFill/>
          </a:ln>
        </p:spPr>
        <p:txBody>
          <a:bodyPr spcFirstLastPara="1" wrap="square" lIns="91425" tIns="45700" rIns="91425" bIns="45700" anchor="t" anchorCtr="0">
            <a:noAutofit/>
          </a:bodyPr>
          <a:lstStyle>
            <a:lvl1pPr marL="457200" lvl="0" indent="-228600" algn="l">
              <a:lnSpc>
                <a:spcPct val="110000"/>
              </a:lnSpc>
              <a:spcBef>
                <a:spcPts val="0"/>
              </a:spcBef>
              <a:spcAft>
                <a:spcPts val="0"/>
              </a:spcAft>
              <a:buClr>
                <a:schemeClr val="accent1"/>
              </a:buClr>
              <a:buSzPts val="2400"/>
              <a:buNone/>
              <a:defRPr sz="2400" b="0">
                <a:solidFill>
                  <a:schemeClr val="accent1"/>
                </a:solidFill>
                <a:latin typeface="Arial"/>
                <a:ea typeface="Arial"/>
                <a:cs typeface="Arial"/>
                <a:sym typeface="Arial"/>
              </a:defRPr>
            </a:lvl1pPr>
            <a:lvl2pPr marL="914400" lvl="1"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2pPr>
            <a:lvl3pPr marL="1371600" lvl="2"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3pPr>
            <a:lvl4pPr marL="1828800" lvl="3"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4pPr>
            <a:lvl5pPr marL="2286000" lvl="4"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17"/>
        <p:cNvGrpSpPr/>
        <p:nvPr/>
      </p:nvGrpSpPr>
      <p:grpSpPr>
        <a:xfrm>
          <a:off x="0" y="0"/>
          <a:ext cx="0" cy="0"/>
          <a:chOff x="0" y="0"/>
          <a:chExt cx="0" cy="0"/>
        </a:xfrm>
      </p:grpSpPr>
      <p:pic>
        <p:nvPicPr>
          <p:cNvPr id="318" name="Google Shape;318;p80"/>
          <p:cNvPicPr preferRelativeResize="0"/>
          <p:nvPr/>
        </p:nvPicPr>
        <p:blipFill rotWithShape="1">
          <a:blip r:embed="rId2">
            <a:alphaModFix/>
          </a:blip>
          <a:srcRect b="70202"/>
          <a:stretch/>
        </p:blipFill>
        <p:spPr>
          <a:xfrm>
            <a:off x="504" y="0"/>
            <a:ext cx="12190990" cy="1934306"/>
          </a:xfrm>
          <a:prstGeom prst="rect">
            <a:avLst/>
          </a:prstGeom>
          <a:noFill/>
          <a:ln>
            <a:noFill/>
          </a:ln>
        </p:spPr>
      </p:pic>
      <p:sp>
        <p:nvSpPr>
          <p:cNvPr id="319" name="Google Shape;319;p80"/>
          <p:cNvSpPr txBox="1">
            <a:spLocks noGrp="1"/>
          </p:cNvSpPr>
          <p:nvPr>
            <p:ph type="title"/>
          </p:nvPr>
        </p:nvSpPr>
        <p:spPr>
          <a:xfrm>
            <a:off x="839788" y="475129"/>
            <a:ext cx="10515600" cy="1019100"/>
          </a:xfrm>
          <a:prstGeom prst="rect">
            <a:avLst/>
          </a:prstGeom>
          <a:noFill/>
          <a:ln>
            <a:noFill/>
          </a:ln>
        </p:spPr>
        <p:txBody>
          <a:bodyPr spcFirstLastPara="1" wrap="square" lIns="91425" tIns="45700" rIns="91425" bIns="45700" anchor="t" anchorCtr="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0" name="Google Shape;320;p80"/>
          <p:cNvSpPr txBox="1">
            <a:spLocks noGrp="1"/>
          </p:cNvSpPr>
          <p:nvPr>
            <p:ph type="body" idx="1"/>
          </p:nvPr>
        </p:nvSpPr>
        <p:spPr>
          <a:xfrm>
            <a:off x="839789" y="1557193"/>
            <a:ext cx="5157900" cy="697500"/>
          </a:xfrm>
          <a:prstGeom prst="rect">
            <a:avLst/>
          </a:prstGeom>
          <a:solidFill>
            <a:schemeClr val="accent2"/>
          </a:solidFill>
          <a:ln w="1905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l">
              <a:lnSpc>
                <a:spcPct val="110000"/>
              </a:lnSpc>
              <a:spcBef>
                <a:spcPts val="900"/>
              </a:spcBef>
              <a:spcAft>
                <a:spcPts val="0"/>
              </a:spcAft>
              <a:buClr>
                <a:schemeClr val="lt1"/>
              </a:buClr>
              <a:buSzPts val="2000"/>
              <a:buFont typeface="Arial"/>
              <a:buNone/>
              <a:defRPr sz="2000" b="0">
                <a:solidFill>
                  <a:schemeClr val="lt1"/>
                </a:solidFill>
              </a:defRPr>
            </a:lvl1pPr>
            <a:lvl2pPr marL="914400" lvl="1" indent="-228600" algn="l">
              <a:lnSpc>
                <a:spcPct val="110000"/>
              </a:lnSpc>
              <a:spcBef>
                <a:spcPts val="900"/>
              </a:spcBef>
              <a:spcAft>
                <a:spcPts val="0"/>
              </a:spcAft>
              <a:buClr>
                <a:schemeClr val="dk2"/>
              </a:buClr>
              <a:buSzPts val="2000"/>
              <a:buNone/>
              <a:defRPr sz="2000" b="1"/>
            </a:lvl2pPr>
            <a:lvl3pPr marL="1371600" lvl="2" indent="-228600" algn="l">
              <a:lnSpc>
                <a:spcPct val="110000"/>
              </a:lnSpc>
              <a:spcBef>
                <a:spcPts val="900"/>
              </a:spcBef>
              <a:spcAft>
                <a:spcPts val="0"/>
              </a:spcAft>
              <a:buClr>
                <a:schemeClr val="dk2"/>
              </a:buClr>
              <a:buSzPts val="1800"/>
              <a:buNone/>
              <a:defRPr sz="1800" b="1"/>
            </a:lvl3pPr>
            <a:lvl4pPr marL="1828800" lvl="3" indent="-228600" algn="l">
              <a:lnSpc>
                <a:spcPct val="110000"/>
              </a:lnSpc>
              <a:spcBef>
                <a:spcPts val="900"/>
              </a:spcBef>
              <a:spcAft>
                <a:spcPts val="0"/>
              </a:spcAft>
              <a:buClr>
                <a:schemeClr val="dk2"/>
              </a:buClr>
              <a:buSzPts val="1600"/>
              <a:buNone/>
              <a:defRPr sz="1600" b="1"/>
            </a:lvl4pPr>
            <a:lvl5pPr marL="2286000" lvl="4" indent="-228600" algn="l">
              <a:lnSpc>
                <a:spcPct val="110000"/>
              </a:lnSpc>
              <a:spcBef>
                <a:spcPts val="90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21" name="Google Shape;321;p80"/>
          <p:cNvSpPr txBox="1">
            <a:spLocks noGrp="1"/>
          </p:cNvSpPr>
          <p:nvPr>
            <p:ph type="body" idx="2"/>
          </p:nvPr>
        </p:nvSpPr>
        <p:spPr>
          <a:xfrm>
            <a:off x="839789" y="2317789"/>
            <a:ext cx="5157900" cy="3684600"/>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900"/>
              </a:spcBef>
              <a:spcAft>
                <a:spcPts val="0"/>
              </a:spcAft>
              <a:buClr>
                <a:schemeClr val="dk2"/>
              </a:buClr>
              <a:buSzPts val="1800"/>
              <a:buChar char="•"/>
              <a:defRPr/>
            </a:lvl1pPr>
            <a:lvl2pPr marL="914400" lvl="1" indent="-342900" algn="l">
              <a:lnSpc>
                <a:spcPct val="110000"/>
              </a:lnSpc>
              <a:spcBef>
                <a:spcPts val="900"/>
              </a:spcBef>
              <a:spcAft>
                <a:spcPts val="0"/>
              </a:spcAft>
              <a:buClr>
                <a:schemeClr val="dk2"/>
              </a:buClr>
              <a:buSzPts val="1800"/>
              <a:buChar char="−"/>
              <a:defRPr/>
            </a:lvl2pPr>
            <a:lvl3pPr marL="1371600" lvl="2" indent="-342900" algn="l">
              <a:lnSpc>
                <a:spcPct val="110000"/>
              </a:lnSpc>
              <a:spcBef>
                <a:spcPts val="900"/>
              </a:spcBef>
              <a:spcAft>
                <a:spcPts val="0"/>
              </a:spcAft>
              <a:buClr>
                <a:schemeClr val="dk2"/>
              </a:buClr>
              <a:buSzPts val="1800"/>
              <a:buChar char="•"/>
              <a:defRPr/>
            </a:lvl3pPr>
            <a:lvl4pPr marL="1828800" lvl="3" indent="-342900" algn="l">
              <a:lnSpc>
                <a:spcPct val="110000"/>
              </a:lnSpc>
              <a:spcBef>
                <a:spcPts val="900"/>
              </a:spcBef>
              <a:spcAft>
                <a:spcPts val="0"/>
              </a:spcAft>
              <a:buClr>
                <a:schemeClr val="dk2"/>
              </a:buClr>
              <a:buSzPts val="1800"/>
              <a:buChar char="•"/>
              <a:defRPr/>
            </a:lvl4pPr>
            <a:lvl5pPr marL="2286000" lvl="4" indent="-342900" algn="l">
              <a:lnSpc>
                <a:spcPct val="110000"/>
              </a:lnSpc>
              <a:spcBef>
                <a:spcPts val="90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2" name="Google Shape;322;p80"/>
          <p:cNvSpPr txBox="1">
            <a:spLocks noGrp="1"/>
          </p:cNvSpPr>
          <p:nvPr>
            <p:ph type="body" idx="3"/>
          </p:nvPr>
        </p:nvSpPr>
        <p:spPr>
          <a:xfrm>
            <a:off x="6172201" y="1557193"/>
            <a:ext cx="5183100" cy="697500"/>
          </a:xfrm>
          <a:prstGeom prst="rect">
            <a:avLst/>
          </a:prstGeom>
          <a:solidFill>
            <a:schemeClr val="accent2"/>
          </a:solidFill>
          <a:ln w="1905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l">
              <a:lnSpc>
                <a:spcPct val="110000"/>
              </a:lnSpc>
              <a:spcBef>
                <a:spcPts val="900"/>
              </a:spcBef>
              <a:spcAft>
                <a:spcPts val="0"/>
              </a:spcAft>
              <a:buClr>
                <a:schemeClr val="lt1"/>
              </a:buClr>
              <a:buSzPts val="2000"/>
              <a:buFont typeface="Arial"/>
              <a:buNone/>
              <a:defRPr sz="2000" b="0">
                <a:solidFill>
                  <a:schemeClr val="lt1"/>
                </a:solidFill>
              </a:defRPr>
            </a:lvl1pPr>
            <a:lvl2pPr marL="914400" lvl="1" indent="-228600" algn="l">
              <a:lnSpc>
                <a:spcPct val="110000"/>
              </a:lnSpc>
              <a:spcBef>
                <a:spcPts val="900"/>
              </a:spcBef>
              <a:spcAft>
                <a:spcPts val="0"/>
              </a:spcAft>
              <a:buClr>
                <a:schemeClr val="dk2"/>
              </a:buClr>
              <a:buSzPts val="2000"/>
              <a:buNone/>
              <a:defRPr sz="2000" b="1"/>
            </a:lvl2pPr>
            <a:lvl3pPr marL="1371600" lvl="2" indent="-228600" algn="l">
              <a:lnSpc>
                <a:spcPct val="110000"/>
              </a:lnSpc>
              <a:spcBef>
                <a:spcPts val="900"/>
              </a:spcBef>
              <a:spcAft>
                <a:spcPts val="0"/>
              </a:spcAft>
              <a:buClr>
                <a:schemeClr val="dk2"/>
              </a:buClr>
              <a:buSzPts val="1800"/>
              <a:buNone/>
              <a:defRPr sz="1800" b="1"/>
            </a:lvl3pPr>
            <a:lvl4pPr marL="1828800" lvl="3" indent="-228600" algn="l">
              <a:lnSpc>
                <a:spcPct val="110000"/>
              </a:lnSpc>
              <a:spcBef>
                <a:spcPts val="900"/>
              </a:spcBef>
              <a:spcAft>
                <a:spcPts val="0"/>
              </a:spcAft>
              <a:buClr>
                <a:schemeClr val="dk2"/>
              </a:buClr>
              <a:buSzPts val="1600"/>
              <a:buNone/>
              <a:defRPr sz="1600" b="1"/>
            </a:lvl4pPr>
            <a:lvl5pPr marL="2286000" lvl="4" indent="-228600" algn="l">
              <a:lnSpc>
                <a:spcPct val="110000"/>
              </a:lnSpc>
              <a:spcBef>
                <a:spcPts val="90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23" name="Google Shape;323;p80"/>
          <p:cNvSpPr txBox="1">
            <a:spLocks noGrp="1"/>
          </p:cNvSpPr>
          <p:nvPr>
            <p:ph type="body" idx="4"/>
          </p:nvPr>
        </p:nvSpPr>
        <p:spPr>
          <a:xfrm>
            <a:off x="6172201" y="2317789"/>
            <a:ext cx="5183100" cy="3684600"/>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900"/>
              </a:spcBef>
              <a:spcAft>
                <a:spcPts val="0"/>
              </a:spcAft>
              <a:buClr>
                <a:schemeClr val="dk2"/>
              </a:buClr>
              <a:buSzPts val="1800"/>
              <a:buChar char="•"/>
              <a:defRPr/>
            </a:lvl1pPr>
            <a:lvl2pPr marL="914400" lvl="1" indent="-342900" algn="l">
              <a:lnSpc>
                <a:spcPct val="110000"/>
              </a:lnSpc>
              <a:spcBef>
                <a:spcPts val="900"/>
              </a:spcBef>
              <a:spcAft>
                <a:spcPts val="0"/>
              </a:spcAft>
              <a:buClr>
                <a:schemeClr val="dk2"/>
              </a:buClr>
              <a:buSzPts val="1800"/>
              <a:buChar char="−"/>
              <a:defRPr/>
            </a:lvl2pPr>
            <a:lvl3pPr marL="1371600" lvl="2" indent="-342900" algn="l">
              <a:lnSpc>
                <a:spcPct val="110000"/>
              </a:lnSpc>
              <a:spcBef>
                <a:spcPts val="900"/>
              </a:spcBef>
              <a:spcAft>
                <a:spcPts val="0"/>
              </a:spcAft>
              <a:buClr>
                <a:schemeClr val="dk2"/>
              </a:buClr>
              <a:buSzPts val="1800"/>
              <a:buChar char="•"/>
              <a:defRPr/>
            </a:lvl3pPr>
            <a:lvl4pPr marL="1828800" lvl="3" indent="-342900" algn="l">
              <a:lnSpc>
                <a:spcPct val="110000"/>
              </a:lnSpc>
              <a:spcBef>
                <a:spcPts val="900"/>
              </a:spcBef>
              <a:spcAft>
                <a:spcPts val="0"/>
              </a:spcAft>
              <a:buClr>
                <a:schemeClr val="dk2"/>
              </a:buClr>
              <a:buSzPts val="1800"/>
              <a:buChar char="•"/>
              <a:defRPr/>
            </a:lvl4pPr>
            <a:lvl5pPr marL="2286000" lvl="4" indent="-342900" algn="l">
              <a:lnSpc>
                <a:spcPct val="110000"/>
              </a:lnSpc>
              <a:spcBef>
                <a:spcPts val="90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Title and Paragraph" type="obj">
  <p:cSld name="OBJECT">
    <p:spTree>
      <p:nvGrpSpPr>
        <p:cNvPr id="1" name="Shape 324"/>
        <p:cNvGrpSpPr/>
        <p:nvPr/>
      </p:nvGrpSpPr>
      <p:grpSpPr>
        <a:xfrm>
          <a:off x="0" y="0"/>
          <a:ext cx="0" cy="0"/>
          <a:chOff x="0" y="0"/>
          <a:chExt cx="0" cy="0"/>
        </a:xfrm>
      </p:grpSpPr>
      <p:sp>
        <p:nvSpPr>
          <p:cNvPr id="325" name="Google Shape;325;p81"/>
          <p:cNvSpPr txBox="1">
            <a:spLocks noGrp="1"/>
          </p:cNvSpPr>
          <p:nvPr>
            <p:ph type="title"/>
          </p:nvPr>
        </p:nvSpPr>
        <p:spPr>
          <a:xfrm>
            <a:off x="838200" y="473336"/>
            <a:ext cx="10515600" cy="1023600"/>
          </a:xfrm>
          <a:prstGeom prst="rect">
            <a:avLst/>
          </a:prstGeom>
          <a:noFill/>
          <a:ln>
            <a:noFill/>
          </a:ln>
        </p:spPr>
        <p:txBody>
          <a:bodyPr spcFirstLastPara="1" wrap="square" lIns="91425" tIns="45700" rIns="91425" bIns="45700" anchor="t" anchorCtr="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6" name="Google Shape;326;p81"/>
          <p:cNvSpPr txBox="1">
            <a:spLocks noGrp="1"/>
          </p:cNvSpPr>
          <p:nvPr>
            <p:ph type="body" idx="1"/>
          </p:nvPr>
        </p:nvSpPr>
        <p:spPr>
          <a:xfrm>
            <a:off x="838200" y="1631981"/>
            <a:ext cx="10515600" cy="4351200"/>
          </a:xfrm>
          <a:prstGeom prst="rect">
            <a:avLst/>
          </a:prstGeom>
          <a:noFill/>
          <a:ln>
            <a:noFill/>
          </a:ln>
        </p:spPr>
        <p:txBody>
          <a:bodyPr spcFirstLastPara="1" wrap="square" lIns="91425" tIns="45700" rIns="91425" bIns="45700" anchor="t" anchorCtr="0">
            <a:noAutofit/>
          </a:bodyPr>
          <a:lstStyle>
            <a:lvl1pPr marL="457200" lvl="0" indent="-228600" algn="l">
              <a:lnSpc>
                <a:spcPct val="110000"/>
              </a:lnSpc>
              <a:spcBef>
                <a:spcPts val="900"/>
              </a:spcBef>
              <a:spcAft>
                <a:spcPts val="0"/>
              </a:spcAft>
              <a:buClr>
                <a:schemeClr val="dk2"/>
              </a:buClr>
              <a:buSzPts val="2800"/>
              <a:buNone/>
              <a:defRPr/>
            </a:lvl1pPr>
            <a:lvl2pPr marL="914400" lvl="1" indent="-228600" algn="l">
              <a:lnSpc>
                <a:spcPct val="110000"/>
              </a:lnSpc>
              <a:spcBef>
                <a:spcPts val="900"/>
              </a:spcBef>
              <a:spcAft>
                <a:spcPts val="0"/>
              </a:spcAft>
              <a:buClr>
                <a:schemeClr val="dk2"/>
              </a:buClr>
              <a:buSzPts val="2400"/>
              <a:buNone/>
              <a:defRPr/>
            </a:lvl2pPr>
            <a:lvl3pPr marL="1371600" lvl="2" indent="-228600" algn="l">
              <a:lnSpc>
                <a:spcPct val="110000"/>
              </a:lnSpc>
              <a:spcBef>
                <a:spcPts val="900"/>
              </a:spcBef>
              <a:spcAft>
                <a:spcPts val="0"/>
              </a:spcAft>
              <a:buClr>
                <a:schemeClr val="dk2"/>
              </a:buClr>
              <a:buSzPts val="2000"/>
              <a:buNone/>
              <a:defRPr/>
            </a:lvl3pPr>
            <a:lvl4pPr marL="1828800" lvl="3" indent="-228600" algn="l">
              <a:lnSpc>
                <a:spcPct val="110000"/>
              </a:lnSpc>
              <a:spcBef>
                <a:spcPts val="900"/>
              </a:spcBef>
              <a:spcAft>
                <a:spcPts val="0"/>
              </a:spcAft>
              <a:buClr>
                <a:schemeClr val="dk2"/>
              </a:buClr>
              <a:buSzPts val="1800"/>
              <a:buNone/>
              <a:defRPr/>
            </a:lvl4pPr>
            <a:lvl5pPr marL="2286000" lvl="4" indent="-228600" algn="l">
              <a:lnSpc>
                <a:spcPct val="110000"/>
              </a:lnSpc>
              <a:spcBef>
                <a:spcPts val="900"/>
              </a:spcBef>
              <a:spcAft>
                <a:spcPts val="0"/>
              </a:spcAft>
              <a:buClr>
                <a:schemeClr val="dk2"/>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1_Title and Paragraph">
  <p:cSld name="1_Title and Paragraph">
    <p:spTree>
      <p:nvGrpSpPr>
        <p:cNvPr id="1" name="Shape 327"/>
        <p:cNvGrpSpPr/>
        <p:nvPr/>
      </p:nvGrpSpPr>
      <p:grpSpPr>
        <a:xfrm>
          <a:off x="0" y="0"/>
          <a:ext cx="0" cy="0"/>
          <a:chOff x="0" y="0"/>
          <a:chExt cx="0" cy="0"/>
        </a:xfrm>
      </p:grpSpPr>
      <p:sp>
        <p:nvSpPr>
          <p:cNvPr id="328" name="Google Shape;328;p82"/>
          <p:cNvSpPr txBox="1">
            <a:spLocks noGrp="1"/>
          </p:cNvSpPr>
          <p:nvPr>
            <p:ph type="title"/>
          </p:nvPr>
        </p:nvSpPr>
        <p:spPr>
          <a:xfrm>
            <a:off x="2423492" y="4701211"/>
            <a:ext cx="7346700" cy="1325700"/>
          </a:xfrm>
          <a:prstGeom prst="rect">
            <a:avLst/>
          </a:prstGeom>
          <a:noFill/>
          <a:ln>
            <a:noFill/>
          </a:ln>
        </p:spPr>
        <p:txBody>
          <a:bodyPr spcFirstLastPara="1" wrap="square" lIns="91425" tIns="45700" rIns="91425" bIns="45700" anchor="t" anchorCtr="0">
            <a:noAutofit/>
          </a:bodyPr>
          <a:lstStyle>
            <a:lvl1pPr lvl="0" algn="r">
              <a:lnSpc>
                <a:spcPct val="110000"/>
              </a:lnSpc>
              <a:spcBef>
                <a:spcPts val="0"/>
              </a:spcBef>
              <a:spcAft>
                <a:spcPts val="0"/>
              </a:spcAft>
              <a:buClr>
                <a:srgbClr val="757070"/>
              </a:buClr>
              <a:buSzPts val="2000"/>
              <a:buFont typeface="Arial"/>
              <a:buNone/>
              <a:defRPr sz="2000">
                <a:solidFill>
                  <a:srgbClr val="75707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9" name="Google Shape;329;p82"/>
          <p:cNvSpPr txBox="1">
            <a:spLocks noGrp="1"/>
          </p:cNvSpPr>
          <p:nvPr>
            <p:ph type="body" idx="1"/>
          </p:nvPr>
        </p:nvSpPr>
        <p:spPr>
          <a:xfrm>
            <a:off x="2423492" y="1808922"/>
            <a:ext cx="7346700" cy="2733300"/>
          </a:xfrm>
          <a:prstGeom prst="rect">
            <a:avLst/>
          </a:prstGeom>
          <a:noFill/>
          <a:ln>
            <a:noFill/>
          </a:ln>
        </p:spPr>
        <p:txBody>
          <a:bodyPr spcFirstLastPara="1" wrap="square" lIns="91425" tIns="45700" rIns="91425" bIns="45700" anchor="t" anchorCtr="0">
            <a:noAutofit/>
          </a:bodyPr>
          <a:lstStyle>
            <a:lvl1pPr marL="457200" lvl="0" indent="-228600" algn="l">
              <a:lnSpc>
                <a:spcPct val="110000"/>
              </a:lnSpc>
              <a:spcBef>
                <a:spcPts val="900"/>
              </a:spcBef>
              <a:spcAft>
                <a:spcPts val="0"/>
              </a:spcAft>
              <a:buClr>
                <a:schemeClr val="dk2"/>
              </a:buClr>
              <a:buSzPts val="2800"/>
              <a:buNone/>
              <a:defRPr/>
            </a:lvl1pPr>
            <a:lvl2pPr marL="914400" lvl="1" indent="-228600" algn="l">
              <a:lnSpc>
                <a:spcPct val="110000"/>
              </a:lnSpc>
              <a:spcBef>
                <a:spcPts val="900"/>
              </a:spcBef>
              <a:spcAft>
                <a:spcPts val="0"/>
              </a:spcAft>
              <a:buClr>
                <a:schemeClr val="dk2"/>
              </a:buClr>
              <a:buSzPts val="2400"/>
              <a:buNone/>
              <a:defRPr/>
            </a:lvl2pPr>
            <a:lvl3pPr marL="1371600" lvl="2" indent="-228600" algn="l">
              <a:lnSpc>
                <a:spcPct val="110000"/>
              </a:lnSpc>
              <a:spcBef>
                <a:spcPts val="900"/>
              </a:spcBef>
              <a:spcAft>
                <a:spcPts val="0"/>
              </a:spcAft>
              <a:buClr>
                <a:schemeClr val="dk2"/>
              </a:buClr>
              <a:buSzPts val="2000"/>
              <a:buNone/>
              <a:defRPr/>
            </a:lvl3pPr>
            <a:lvl4pPr marL="1828800" lvl="3" indent="-228600" algn="l">
              <a:lnSpc>
                <a:spcPct val="110000"/>
              </a:lnSpc>
              <a:spcBef>
                <a:spcPts val="900"/>
              </a:spcBef>
              <a:spcAft>
                <a:spcPts val="0"/>
              </a:spcAft>
              <a:buClr>
                <a:schemeClr val="dk2"/>
              </a:buClr>
              <a:buSzPts val="1800"/>
              <a:buNone/>
              <a:defRPr/>
            </a:lvl4pPr>
            <a:lvl5pPr marL="2286000" lvl="4" indent="-228600" algn="l">
              <a:lnSpc>
                <a:spcPct val="110000"/>
              </a:lnSpc>
              <a:spcBef>
                <a:spcPts val="900"/>
              </a:spcBef>
              <a:spcAft>
                <a:spcPts val="0"/>
              </a:spcAft>
              <a:buClr>
                <a:schemeClr val="dk2"/>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2_Title Slide for Product">
  <p:cSld name="2_Title Slide for Product">
    <p:spTree>
      <p:nvGrpSpPr>
        <p:cNvPr id="1" name="Shape 330"/>
        <p:cNvGrpSpPr/>
        <p:nvPr/>
      </p:nvGrpSpPr>
      <p:grpSpPr>
        <a:xfrm>
          <a:off x="0" y="0"/>
          <a:ext cx="0" cy="0"/>
          <a:chOff x="0" y="0"/>
          <a:chExt cx="0" cy="0"/>
        </a:xfrm>
      </p:grpSpPr>
      <p:sp>
        <p:nvSpPr>
          <p:cNvPr id="331" name="Google Shape;331;p83"/>
          <p:cNvSpPr txBox="1">
            <a:spLocks noGrp="1"/>
          </p:cNvSpPr>
          <p:nvPr>
            <p:ph type="ctrTitle"/>
          </p:nvPr>
        </p:nvSpPr>
        <p:spPr>
          <a:xfrm>
            <a:off x="914400" y="3397220"/>
            <a:ext cx="10363200" cy="756000"/>
          </a:xfrm>
          <a:prstGeom prst="rect">
            <a:avLst/>
          </a:prstGeom>
          <a:noFill/>
          <a:ln>
            <a:noFill/>
          </a:ln>
        </p:spPr>
        <p:txBody>
          <a:bodyPr spcFirstLastPara="1" wrap="square" lIns="91425" tIns="45700" rIns="91425" bIns="45700" anchor="t" anchorCtr="0">
            <a:noAutofit/>
          </a:bodyPr>
          <a:lstStyle>
            <a:lvl1pPr lvl="0" algn="ctr">
              <a:lnSpc>
                <a:spcPct val="110000"/>
              </a:lnSpc>
              <a:spcBef>
                <a:spcPts val="0"/>
              </a:spcBef>
              <a:spcAft>
                <a:spcPts val="0"/>
              </a:spcAft>
              <a:buClr>
                <a:schemeClr val="dk2"/>
              </a:buClr>
              <a:buSzPts val="2000"/>
              <a:buFont typeface="Arial"/>
              <a:buNone/>
              <a:defRPr sz="2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2" name="Google Shape;332;p83"/>
          <p:cNvSpPr txBox="1">
            <a:spLocks noGrp="1"/>
          </p:cNvSpPr>
          <p:nvPr>
            <p:ph type="body" idx="1"/>
          </p:nvPr>
        </p:nvSpPr>
        <p:spPr>
          <a:xfrm>
            <a:off x="914400" y="1886331"/>
            <a:ext cx="10363200" cy="1125600"/>
          </a:xfrm>
          <a:prstGeom prst="rect">
            <a:avLst/>
          </a:prstGeom>
          <a:noFill/>
          <a:ln>
            <a:noFill/>
          </a:ln>
        </p:spPr>
        <p:txBody>
          <a:bodyPr spcFirstLastPara="1" wrap="square" lIns="91425" tIns="45700" rIns="91425" bIns="45700" anchor="ctr" anchorCtr="0">
            <a:noAutofit/>
          </a:bodyPr>
          <a:lstStyle>
            <a:lvl1pPr marL="457200" lvl="0" indent="-228600" algn="ctr">
              <a:lnSpc>
                <a:spcPct val="110000"/>
              </a:lnSpc>
              <a:spcBef>
                <a:spcPts val="0"/>
              </a:spcBef>
              <a:spcAft>
                <a:spcPts val="0"/>
              </a:spcAft>
              <a:buClr>
                <a:schemeClr val="accent2"/>
              </a:buClr>
              <a:buSzPts val="4000"/>
              <a:buNone/>
              <a:defRPr sz="4000" b="0">
                <a:solidFill>
                  <a:schemeClr val="accent2"/>
                </a:solidFill>
                <a:latin typeface="Arial"/>
                <a:ea typeface="Arial"/>
                <a:cs typeface="Arial"/>
                <a:sym typeface="Arial"/>
              </a:defRPr>
            </a:lvl1pPr>
            <a:lvl2pPr marL="914400" lvl="1" indent="-228600" algn="ctr">
              <a:lnSpc>
                <a:spcPct val="110000"/>
              </a:lnSpc>
              <a:spcBef>
                <a:spcPts val="0"/>
              </a:spcBef>
              <a:spcAft>
                <a:spcPts val="0"/>
              </a:spcAft>
              <a:buClr>
                <a:schemeClr val="dk2"/>
              </a:buClr>
              <a:buSzPts val="3600"/>
              <a:buNone/>
              <a:defRPr sz="3600" b="0">
                <a:solidFill>
                  <a:schemeClr val="dk2"/>
                </a:solidFill>
                <a:latin typeface="Arial"/>
                <a:ea typeface="Arial"/>
                <a:cs typeface="Arial"/>
                <a:sym typeface="Arial"/>
              </a:defRPr>
            </a:lvl2pPr>
            <a:lvl3pPr marL="1371600" lvl="2" indent="-228600" algn="ctr">
              <a:lnSpc>
                <a:spcPct val="110000"/>
              </a:lnSpc>
              <a:spcBef>
                <a:spcPts val="0"/>
              </a:spcBef>
              <a:spcAft>
                <a:spcPts val="0"/>
              </a:spcAft>
              <a:buClr>
                <a:schemeClr val="dk2"/>
              </a:buClr>
              <a:buSzPts val="3600"/>
              <a:buNone/>
              <a:defRPr sz="3600" b="0">
                <a:solidFill>
                  <a:schemeClr val="dk2"/>
                </a:solidFill>
                <a:latin typeface="Arial"/>
                <a:ea typeface="Arial"/>
                <a:cs typeface="Arial"/>
                <a:sym typeface="Arial"/>
              </a:defRPr>
            </a:lvl3pPr>
            <a:lvl4pPr marL="1828800" lvl="3" indent="-228600" algn="ctr">
              <a:lnSpc>
                <a:spcPct val="110000"/>
              </a:lnSpc>
              <a:spcBef>
                <a:spcPts val="0"/>
              </a:spcBef>
              <a:spcAft>
                <a:spcPts val="0"/>
              </a:spcAft>
              <a:buClr>
                <a:schemeClr val="dk2"/>
              </a:buClr>
              <a:buSzPts val="3600"/>
              <a:buNone/>
              <a:defRPr sz="3600" b="0">
                <a:solidFill>
                  <a:schemeClr val="dk2"/>
                </a:solidFill>
                <a:latin typeface="Arial"/>
                <a:ea typeface="Arial"/>
                <a:cs typeface="Arial"/>
                <a:sym typeface="Arial"/>
              </a:defRPr>
            </a:lvl4pPr>
            <a:lvl5pPr marL="2286000" lvl="4" indent="-228600" algn="ctr">
              <a:lnSpc>
                <a:spcPct val="110000"/>
              </a:lnSpc>
              <a:spcBef>
                <a:spcPts val="0"/>
              </a:spcBef>
              <a:spcAft>
                <a:spcPts val="0"/>
              </a:spcAft>
              <a:buClr>
                <a:schemeClr val="dk2"/>
              </a:buClr>
              <a:buSzPts val="3600"/>
              <a:buNone/>
              <a:defRPr sz="3600" b="0">
                <a:solidFill>
                  <a:schemeClr val="dk2"/>
                </a:solidFill>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Title and Bullets">
  <p:cSld name="Title and Bullets">
    <p:spTree>
      <p:nvGrpSpPr>
        <p:cNvPr id="1" name="Shape 333"/>
        <p:cNvGrpSpPr/>
        <p:nvPr/>
      </p:nvGrpSpPr>
      <p:grpSpPr>
        <a:xfrm>
          <a:off x="0" y="0"/>
          <a:ext cx="0" cy="0"/>
          <a:chOff x="0" y="0"/>
          <a:chExt cx="0" cy="0"/>
        </a:xfrm>
      </p:grpSpPr>
      <p:sp>
        <p:nvSpPr>
          <p:cNvPr id="334" name="Google Shape;334;p84"/>
          <p:cNvSpPr txBox="1">
            <a:spLocks noGrp="1"/>
          </p:cNvSpPr>
          <p:nvPr>
            <p:ph type="title"/>
          </p:nvPr>
        </p:nvSpPr>
        <p:spPr>
          <a:xfrm>
            <a:off x="838200" y="473336"/>
            <a:ext cx="10515600" cy="1023600"/>
          </a:xfrm>
          <a:prstGeom prst="rect">
            <a:avLst/>
          </a:prstGeom>
          <a:noFill/>
          <a:ln>
            <a:noFill/>
          </a:ln>
        </p:spPr>
        <p:txBody>
          <a:bodyPr spcFirstLastPara="1" wrap="square" lIns="91425" tIns="45700" rIns="91425" bIns="45700" anchor="t" anchorCtr="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5" name="Google Shape;335;p84"/>
          <p:cNvSpPr txBox="1">
            <a:spLocks noGrp="1"/>
          </p:cNvSpPr>
          <p:nvPr>
            <p:ph type="body" idx="1"/>
          </p:nvPr>
        </p:nvSpPr>
        <p:spPr>
          <a:xfrm>
            <a:off x="838200" y="1631981"/>
            <a:ext cx="10515600" cy="4351200"/>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900"/>
              </a:spcBef>
              <a:spcAft>
                <a:spcPts val="0"/>
              </a:spcAft>
              <a:buClr>
                <a:schemeClr val="dk2"/>
              </a:buClr>
              <a:buSzPts val="1800"/>
              <a:buChar char="•"/>
              <a:defRPr/>
            </a:lvl1pPr>
            <a:lvl2pPr marL="914400" lvl="1" indent="-342900" algn="l">
              <a:lnSpc>
                <a:spcPct val="110000"/>
              </a:lnSpc>
              <a:spcBef>
                <a:spcPts val="900"/>
              </a:spcBef>
              <a:spcAft>
                <a:spcPts val="0"/>
              </a:spcAft>
              <a:buClr>
                <a:schemeClr val="dk2"/>
              </a:buClr>
              <a:buSzPts val="1800"/>
              <a:buChar char="−"/>
              <a:defRPr/>
            </a:lvl2pPr>
            <a:lvl3pPr marL="1371600" lvl="2" indent="-342900" algn="l">
              <a:lnSpc>
                <a:spcPct val="110000"/>
              </a:lnSpc>
              <a:spcBef>
                <a:spcPts val="900"/>
              </a:spcBef>
              <a:spcAft>
                <a:spcPts val="0"/>
              </a:spcAft>
              <a:buClr>
                <a:schemeClr val="dk2"/>
              </a:buClr>
              <a:buSzPts val="1800"/>
              <a:buChar char="•"/>
              <a:defRPr/>
            </a:lvl3pPr>
            <a:lvl4pPr marL="1828800" lvl="3" indent="-342900" algn="l">
              <a:lnSpc>
                <a:spcPct val="110000"/>
              </a:lnSpc>
              <a:spcBef>
                <a:spcPts val="900"/>
              </a:spcBef>
              <a:spcAft>
                <a:spcPts val="0"/>
              </a:spcAft>
              <a:buClr>
                <a:schemeClr val="dk2"/>
              </a:buClr>
              <a:buSzPts val="1800"/>
              <a:buChar char="•"/>
              <a:defRPr/>
            </a:lvl4pPr>
            <a:lvl5pPr marL="2286000" lvl="4" indent="-342900" algn="l">
              <a:lnSpc>
                <a:spcPct val="110000"/>
              </a:lnSpc>
              <a:spcBef>
                <a:spcPts val="90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2_Title and Bullets">
  <p:cSld name="2_Title and Bullets">
    <p:spTree>
      <p:nvGrpSpPr>
        <p:cNvPr id="1" name="Shape 42"/>
        <p:cNvGrpSpPr/>
        <p:nvPr/>
      </p:nvGrpSpPr>
      <p:grpSpPr>
        <a:xfrm>
          <a:off x="0" y="0"/>
          <a:ext cx="0" cy="0"/>
          <a:chOff x="0" y="0"/>
          <a:chExt cx="0" cy="0"/>
        </a:xfrm>
      </p:grpSpPr>
      <p:sp>
        <p:nvSpPr>
          <p:cNvPr id="43" name="Google Shape;43;p9"/>
          <p:cNvSpPr txBox="1">
            <a:spLocks noGrp="1"/>
          </p:cNvSpPr>
          <p:nvPr>
            <p:ph type="title"/>
          </p:nvPr>
        </p:nvSpPr>
        <p:spPr>
          <a:xfrm>
            <a:off x="838200" y="473336"/>
            <a:ext cx="10515600" cy="1023710"/>
          </a:xfrm>
          <a:prstGeom prst="rect">
            <a:avLst/>
          </a:prstGeom>
          <a:noFill/>
          <a:ln>
            <a:noFill/>
          </a:ln>
        </p:spPr>
        <p:txBody>
          <a:bodyPr spcFirstLastPara="1" wrap="square" lIns="91425" tIns="45700" rIns="91425" bIns="45700" anchor="t" anchorCtr="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9"/>
          <p:cNvSpPr txBox="1">
            <a:spLocks noGrp="1"/>
          </p:cNvSpPr>
          <p:nvPr>
            <p:ph type="body" idx="1"/>
          </p:nvPr>
        </p:nvSpPr>
        <p:spPr>
          <a:xfrm>
            <a:off x="838200" y="2295939"/>
            <a:ext cx="10515600" cy="3687380"/>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900"/>
              </a:spcBef>
              <a:spcAft>
                <a:spcPts val="0"/>
              </a:spcAft>
              <a:buClr>
                <a:schemeClr val="lt1"/>
              </a:buClr>
              <a:buSzPts val="1800"/>
              <a:buChar char="•"/>
              <a:defRPr/>
            </a:lvl1pPr>
            <a:lvl2pPr marL="914400" lvl="1" indent="-342900" algn="l">
              <a:lnSpc>
                <a:spcPct val="110000"/>
              </a:lnSpc>
              <a:spcBef>
                <a:spcPts val="900"/>
              </a:spcBef>
              <a:spcAft>
                <a:spcPts val="0"/>
              </a:spcAft>
              <a:buClr>
                <a:schemeClr val="lt1"/>
              </a:buClr>
              <a:buSzPts val="1800"/>
              <a:buChar char="−"/>
              <a:defRPr/>
            </a:lvl2pPr>
            <a:lvl3pPr marL="1371600" lvl="2" indent="-342900" algn="l">
              <a:lnSpc>
                <a:spcPct val="110000"/>
              </a:lnSpc>
              <a:spcBef>
                <a:spcPts val="900"/>
              </a:spcBef>
              <a:spcAft>
                <a:spcPts val="0"/>
              </a:spcAft>
              <a:buClr>
                <a:schemeClr val="lt1"/>
              </a:buClr>
              <a:buSzPts val="1800"/>
              <a:buChar char="•"/>
              <a:defRPr/>
            </a:lvl3pPr>
            <a:lvl4pPr marL="1828800" lvl="3" indent="-342900" algn="l">
              <a:lnSpc>
                <a:spcPct val="110000"/>
              </a:lnSpc>
              <a:spcBef>
                <a:spcPts val="900"/>
              </a:spcBef>
              <a:spcAft>
                <a:spcPts val="0"/>
              </a:spcAft>
              <a:buClr>
                <a:schemeClr val="lt1"/>
              </a:buClr>
              <a:buSzPts val="1800"/>
              <a:buChar char="•"/>
              <a:defRPr/>
            </a:lvl4pPr>
            <a:lvl5pPr marL="2286000" lvl="4" indent="-342900" algn="l">
              <a:lnSpc>
                <a:spcPct val="110000"/>
              </a:lnSpc>
              <a:spcBef>
                <a:spcPts val="9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9"/>
          <p:cNvSpPr txBox="1">
            <a:spLocks noGrp="1"/>
          </p:cNvSpPr>
          <p:nvPr>
            <p:ph type="body" idx="2"/>
          </p:nvPr>
        </p:nvSpPr>
        <p:spPr>
          <a:xfrm>
            <a:off x="838200" y="1665961"/>
            <a:ext cx="10515600" cy="629977"/>
          </a:xfrm>
          <a:prstGeom prst="rect">
            <a:avLst/>
          </a:prstGeom>
          <a:noFill/>
          <a:ln>
            <a:noFill/>
          </a:ln>
        </p:spPr>
        <p:txBody>
          <a:bodyPr spcFirstLastPara="1" wrap="square" lIns="91425" tIns="45700" rIns="91425" bIns="45700" anchor="t" anchorCtr="0">
            <a:noAutofit/>
          </a:bodyPr>
          <a:lstStyle>
            <a:lvl1pPr marL="457200" lvl="0" indent="-228600" algn="l">
              <a:lnSpc>
                <a:spcPct val="110000"/>
              </a:lnSpc>
              <a:spcBef>
                <a:spcPts val="0"/>
              </a:spcBef>
              <a:spcAft>
                <a:spcPts val="0"/>
              </a:spcAft>
              <a:buClr>
                <a:schemeClr val="lt1"/>
              </a:buClr>
              <a:buSzPts val="2400"/>
              <a:buNone/>
              <a:defRPr sz="2400" b="0">
                <a:solidFill>
                  <a:schemeClr val="lt1"/>
                </a:solidFill>
                <a:latin typeface="Arial"/>
                <a:ea typeface="Arial"/>
                <a:cs typeface="Arial"/>
                <a:sym typeface="Arial"/>
              </a:defRPr>
            </a:lvl1pPr>
            <a:lvl2pPr marL="914400" lvl="1"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2pPr>
            <a:lvl3pPr marL="1371600" lvl="2"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3pPr>
            <a:lvl4pPr marL="1828800" lvl="3"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4pPr>
            <a:lvl5pPr marL="2286000" lvl="4"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2_Title and Paragraph">
  <p:cSld name="2_Title and Paragraph">
    <p:spTree>
      <p:nvGrpSpPr>
        <p:cNvPr id="1" name="Shape 336"/>
        <p:cNvGrpSpPr/>
        <p:nvPr/>
      </p:nvGrpSpPr>
      <p:grpSpPr>
        <a:xfrm>
          <a:off x="0" y="0"/>
          <a:ext cx="0" cy="0"/>
          <a:chOff x="0" y="0"/>
          <a:chExt cx="0" cy="0"/>
        </a:xfrm>
      </p:grpSpPr>
      <p:sp>
        <p:nvSpPr>
          <p:cNvPr id="337" name="Google Shape;337;p85"/>
          <p:cNvSpPr/>
          <p:nvPr/>
        </p:nvSpPr>
        <p:spPr>
          <a:xfrm>
            <a:off x="0" y="1602658"/>
            <a:ext cx="12192000" cy="48867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
        <p:nvSpPr>
          <p:cNvPr id="338" name="Google Shape;338;p85"/>
          <p:cNvSpPr txBox="1">
            <a:spLocks noGrp="1"/>
          </p:cNvSpPr>
          <p:nvPr>
            <p:ph type="title"/>
          </p:nvPr>
        </p:nvSpPr>
        <p:spPr>
          <a:xfrm>
            <a:off x="838200" y="473336"/>
            <a:ext cx="10515600" cy="1023600"/>
          </a:xfrm>
          <a:prstGeom prst="rect">
            <a:avLst/>
          </a:prstGeom>
          <a:noFill/>
          <a:ln>
            <a:noFill/>
          </a:ln>
        </p:spPr>
        <p:txBody>
          <a:bodyPr spcFirstLastPara="1" wrap="square" lIns="91425" tIns="45700" rIns="91425" bIns="45700" anchor="t" anchorCtr="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9" name="Google Shape;339;p85"/>
          <p:cNvSpPr txBox="1">
            <a:spLocks noGrp="1"/>
          </p:cNvSpPr>
          <p:nvPr>
            <p:ph type="body" idx="1"/>
          </p:nvPr>
        </p:nvSpPr>
        <p:spPr>
          <a:xfrm>
            <a:off x="838200" y="2054941"/>
            <a:ext cx="10515600" cy="3928500"/>
          </a:xfrm>
          <a:prstGeom prst="rect">
            <a:avLst/>
          </a:prstGeom>
          <a:noFill/>
          <a:ln>
            <a:noFill/>
          </a:ln>
        </p:spPr>
        <p:txBody>
          <a:bodyPr spcFirstLastPara="1" wrap="square" lIns="91425" tIns="45700" rIns="91425" bIns="45700" anchor="t" anchorCtr="0">
            <a:noAutofit/>
          </a:bodyPr>
          <a:lstStyle>
            <a:lvl1pPr marL="457200" lvl="0" indent="-228600" algn="l">
              <a:lnSpc>
                <a:spcPct val="110000"/>
              </a:lnSpc>
              <a:spcBef>
                <a:spcPts val="900"/>
              </a:spcBef>
              <a:spcAft>
                <a:spcPts val="0"/>
              </a:spcAft>
              <a:buClr>
                <a:schemeClr val="lt1"/>
              </a:buClr>
              <a:buSzPts val="2800"/>
              <a:buNone/>
              <a:defRPr>
                <a:solidFill>
                  <a:schemeClr val="lt1"/>
                </a:solidFill>
              </a:defRPr>
            </a:lvl1pPr>
            <a:lvl2pPr marL="914400" lvl="1" indent="-228600" algn="l">
              <a:lnSpc>
                <a:spcPct val="110000"/>
              </a:lnSpc>
              <a:spcBef>
                <a:spcPts val="900"/>
              </a:spcBef>
              <a:spcAft>
                <a:spcPts val="0"/>
              </a:spcAft>
              <a:buClr>
                <a:schemeClr val="dk2"/>
              </a:buClr>
              <a:buSzPts val="2400"/>
              <a:buNone/>
              <a:defRPr/>
            </a:lvl2pPr>
            <a:lvl3pPr marL="1371600" lvl="2" indent="-228600" algn="l">
              <a:lnSpc>
                <a:spcPct val="110000"/>
              </a:lnSpc>
              <a:spcBef>
                <a:spcPts val="900"/>
              </a:spcBef>
              <a:spcAft>
                <a:spcPts val="0"/>
              </a:spcAft>
              <a:buClr>
                <a:schemeClr val="dk2"/>
              </a:buClr>
              <a:buSzPts val="2000"/>
              <a:buNone/>
              <a:defRPr/>
            </a:lvl3pPr>
            <a:lvl4pPr marL="1828800" lvl="3" indent="-228600" algn="l">
              <a:lnSpc>
                <a:spcPct val="110000"/>
              </a:lnSpc>
              <a:spcBef>
                <a:spcPts val="900"/>
              </a:spcBef>
              <a:spcAft>
                <a:spcPts val="0"/>
              </a:spcAft>
              <a:buClr>
                <a:schemeClr val="dk2"/>
              </a:buClr>
              <a:buSzPts val="1800"/>
              <a:buNone/>
              <a:defRPr/>
            </a:lvl4pPr>
            <a:lvl5pPr marL="2286000" lvl="4" indent="-228600" algn="l">
              <a:lnSpc>
                <a:spcPct val="110000"/>
              </a:lnSpc>
              <a:spcBef>
                <a:spcPts val="900"/>
              </a:spcBef>
              <a:spcAft>
                <a:spcPts val="0"/>
              </a:spcAft>
              <a:buClr>
                <a:schemeClr val="dk2"/>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40"/>
        <p:cNvGrpSpPr/>
        <p:nvPr/>
      </p:nvGrpSpPr>
      <p:grpSpPr>
        <a:xfrm>
          <a:off x="0" y="0"/>
          <a:ext cx="0" cy="0"/>
          <a:chOff x="0" y="0"/>
          <a:chExt cx="0" cy="0"/>
        </a:xfrm>
      </p:grpSpPr>
      <p:sp>
        <p:nvSpPr>
          <p:cNvPr id="341" name="Google Shape;341;p86"/>
          <p:cNvSpPr txBox="1">
            <a:spLocks noGrp="1"/>
          </p:cNvSpPr>
          <p:nvPr>
            <p:ph type="title"/>
          </p:nvPr>
        </p:nvSpPr>
        <p:spPr>
          <a:xfrm>
            <a:off x="838200" y="473336"/>
            <a:ext cx="10515600" cy="1023600"/>
          </a:xfrm>
          <a:prstGeom prst="rect">
            <a:avLst/>
          </a:prstGeom>
          <a:noFill/>
          <a:ln>
            <a:noFill/>
          </a:ln>
        </p:spPr>
        <p:txBody>
          <a:bodyPr spcFirstLastPara="1" wrap="square" lIns="91425" tIns="45700" rIns="91425" bIns="45700" anchor="t" anchorCtr="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2" name="Google Shape;342;p86"/>
          <p:cNvSpPr txBox="1">
            <a:spLocks noGrp="1"/>
          </p:cNvSpPr>
          <p:nvPr>
            <p:ph type="body" idx="1"/>
          </p:nvPr>
        </p:nvSpPr>
        <p:spPr>
          <a:xfrm>
            <a:off x="838200" y="1630496"/>
            <a:ext cx="5181600" cy="4535400"/>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900"/>
              </a:spcBef>
              <a:spcAft>
                <a:spcPts val="0"/>
              </a:spcAft>
              <a:buClr>
                <a:schemeClr val="dk2"/>
              </a:buClr>
              <a:buSzPts val="1800"/>
              <a:buChar char="•"/>
              <a:defRPr/>
            </a:lvl1pPr>
            <a:lvl2pPr marL="914400" lvl="1" indent="-342900" algn="l">
              <a:lnSpc>
                <a:spcPct val="110000"/>
              </a:lnSpc>
              <a:spcBef>
                <a:spcPts val="900"/>
              </a:spcBef>
              <a:spcAft>
                <a:spcPts val="0"/>
              </a:spcAft>
              <a:buClr>
                <a:schemeClr val="dk2"/>
              </a:buClr>
              <a:buSzPts val="1800"/>
              <a:buChar char="−"/>
              <a:defRPr/>
            </a:lvl2pPr>
            <a:lvl3pPr marL="1371600" lvl="2" indent="-342900" algn="l">
              <a:lnSpc>
                <a:spcPct val="110000"/>
              </a:lnSpc>
              <a:spcBef>
                <a:spcPts val="900"/>
              </a:spcBef>
              <a:spcAft>
                <a:spcPts val="0"/>
              </a:spcAft>
              <a:buClr>
                <a:schemeClr val="dk2"/>
              </a:buClr>
              <a:buSzPts val="1800"/>
              <a:buChar char="•"/>
              <a:defRPr/>
            </a:lvl3pPr>
            <a:lvl4pPr marL="1828800" lvl="3" indent="-342900" algn="l">
              <a:lnSpc>
                <a:spcPct val="110000"/>
              </a:lnSpc>
              <a:spcBef>
                <a:spcPts val="900"/>
              </a:spcBef>
              <a:spcAft>
                <a:spcPts val="0"/>
              </a:spcAft>
              <a:buClr>
                <a:schemeClr val="dk2"/>
              </a:buClr>
              <a:buSzPts val="1800"/>
              <a:buChar char="•"/>
              <a:defRPr/>
            </a:lvl4pPr>
            <a:lvl5pPr marL="2286000" lvl="4" indent="-342900" algn="l">
              <a:lnSpc>
                <a:spcPct val="110000"/>
              </a:lnSpc>
              <a:spcBef>
                <a:spcPts val="90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3" name="Google Shape;343;p86"/>
          <p:cNvSpPr txBox="1">
            <a:spLocks noGrp="1"/>
          </p:cNvSpPr>
          <p:nvPr>
            <p:ph type="body" idx="2"/>
          </p:nvPr>
        </p:nvSpPr>
        <p:spPr>
          <a:xfrm>
            <a:off x="6172200" y="1630496"/>
            <a:ext cx="5181600" cy="4535400"/>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900"/>
              </a:spcBef>
              <a:spcAft>
                <a:spcPts val="0"/>
              </a:spcAft>
              <a:buClr>
                <a:schemeClr val="dk2"/>
              </a:buClr>
              <a:buSzPts val="1800"/>
              <a:buChar char="•"/>
              <a:defRPr/>
            </a:lvl1pPr>
            <a:lvl2pPr marL="914400" lvl="1" indent="-342900" algn="l">
              <a:lnSpc>
                <a:spcPct val="110000"/>
              </a:lnSpc>
              <a:spcBef>
                <a:spcPts val="900"/>
              </a:spcBef>
              <a:spcAft>
                <a:spcPts val="0"/>
              </a:spcAft>
              <a:buClr>
                <a:schemeClr val="dk2"/>
              </a:buClr>
              <a:buSzPts val="1800"/>
              <a:buChar char="−"/>
              <a:defRPr/>
            </a:lvl2pPr>
            <a:lvl3pPr marL="1371600" lvl="2" indent="-342900" algn="l">
              <a:lnSpc>
                <a:spcPct val="110000"/>
              </a:lnSpc>
              <a:spcBef>
                <a:spcPts val="900"/>
              </a:spcBef>
              <a:spcAft>
                <a:spcPts val="0"/>
              </a:spcAft>
              <a:buClr>
                <a:schemeClr val="dk2"/>
              </a:buClr>
              <a:buSzPts val="1800"/>
              <a:buChar char="•"/>
              <a:defRPr/>
            </a:lvl3pPr>
            <a:lvl4pPr marL="1828800" lvl="3" indent="-342900" algn="l">
              <a:lnSpc>
                <a:spcPct val="110000"/>
              </a:lnSpc>
              <a:spcBef>
                <a:spcPts val="900"/>
              </a:spcBef>
              <a:spcAft>
                <a:spcPts val="0"/>
              </a:spcAft>
              <a:buClr>
                <a:schemeClr val="dk2"/>
              </a:buClr>
              <a:buSzPts val="1800"/>
              <a:buChar char="•"/>
              <a:defRPr/>
            </a:lvl4pPr>
            <a:lvl5pPr marL="2286000" lvl="4" indent="-342900" algn="l">
              <a:lnSpc>
                <a:spcPct val="110000"/>
              </a:lnSpc>
              <a:spcBef>
                <a:spcPts val="90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4_Two Content">
  <p:cSld name="4_Two Content">
    <p:spTree>
      <p:nvGrpSpPr>
        <p:cNvPr id="1" name="Shape 344"/>
        <p:cNvGrpSpPr/>
        <p:nvPr/>
      </p:nvGrpSpPr>
      <p:grpSpPr>
        <a:xfrm>
          <a:off x="0" y="0"/>
          <a:ext cx="0" cy="0"/>
          <a:chOff x="0" y="0"/>
          <a:chExt cx="0" cy="0"/>
        </a:xfrm>
      </p:grpSpPr>
      <p:sp>
        <p:nvSpPr>
          <p:cNvPr id="345" name="Google Shape;345;p87"/>
          <p:cNvSpPr txBox="1">
            <a:spLocks noGrp="1"/>
          </p:cNvSpPr>
          <p:nvPr>
            <p:ph type="title"/>
          </p:nvPr>
        </p:nvSpPr>
        <p:spPr>
          <a:xfrm>
            <a:off x="838200" y="473336"/>
            <a:ext cx="10515600" cy="1023600"/>
          </a:xfrm>
          <a:prstGeom prst="rect">
            <a:avLst/>
          </a:prstGeom>
          <a:noFill/>
          <a:ln>
            <a:noFill/>
          </a:ln>
        </p:spPr>
        <p:txBody>
          <a:bodyPr spcFirstLastPara="1" wrap="square" lIns="91425" tIns="45700" rIns="91425" bIns="45700" anchor="t" anchorCtr="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6" name="Google Shape;346;p87"/>
          <p:cNvSpPr txBox="1">
            <a:spLocks noGrp="1"/>
          </p:cNvSpPr>
          <p:nvPr>
            <p:ph type="body" idx="1"/>
          </p:nvPr>
        </p:nvSpPr>
        <p:spPr>
          <a:xfrm>
            <a:off x="838201" y="1630496"/>
            <a:ext cx="3543300" cy="4535400"/>
          </a:xfrm>
          <a:prstGeom prst="rect">
            <a:avLst/>
          </a:prstGeom>
          <a:noFill/>
          <a:ln>
            <a:noFill/>
          </a:ln>
        </p:spPr>
        <p:txBody>
          <a:bodyPr spcFirstLastPara="1" wrap="square" lIns="91425" tIns="45700" rIns="91425" bIns="45700" anchor="t" anchorCtr="0">
            <a:noAutofit/>
          </a:bodyPr>
          <a:lstStyle>
            <a:lvl1pPr marL="457200" lvl="0" indent="-330200" algn="l">
              <a:lnSpc>
                <a:spcPct val="110000"/>
              </a:lnSpc>
              <a:spcBef>
                <a:spcPts val="900"/>
              </a:spcBef>
              <a:spcAft>
                <a:spcPts val="0"/>
              </a:spcAft>
              <a:buClr>
                <a:schemeClr val="dk2"/>
              </a:buClr>
              <a:buSzPts val="1600"/>
              <a:buChar char="•"/>
              <a:defRPr sz="1600"/>
            </a:lvl1pPr>
            <a:lvl2pPr marL="914400" lvl="1" indent="-317500" algn="l">
              <a:lnSpc>
                <a:spcPct val="110000"/>
              </a:lnSpc>
              <a:spcBef>
                <a:spcPts val="900"/>
              </a:spcBef>
              <a:spcAft>
                <a:spcPts val="0"/>
              </a:spcAft>
              <a:buClr>
                <a:schemeClr val="dk2"/>
              </a:buClr>
              <a:buSzPts val="1400"/>
              <a:buChar char="−"/>
              <a:defRPr sz="1400"/>
            </a:lvl2pPr>
            <a:lvl3pPr marL="1371600" lvl="2" indent="-304800" algn="l">
              <a:lnSpc>
                <a:spcPct val="110000"/>
              </a:lnSpc>
              <a:spcBef>
                <a:spcPts val="900"/>
              </a:spcBef>
              <a:spcAft>
                <a:spcPts val="0"/>
              </a:spcAft>
              <a:buClr>
                <a:schemeClr val="dk2"/>
              </a:buClr>
              <a:buSzPts val="1200"/>
              <a:buChar char="•"/>
              <a:defRPr sz="1200"/>
            </a:lvl3pPr>
            <a:lvl4pPr marL="1828800" lvl="3" indent="-298450" algn="l">
              <a:lnSpc>
                <a:spcPct val="110000"/>
              </a:lnSpc>
              <a:spcBef>
                <a:spcPts val="900"/>
              </a:spcBef>
              <a:spcAft>
                <a:spcPts val="0"/>
              </a:spcAft>
              <a:buClr>
                <a:schemeClr val="dk2"/>
              </a:buClr>
              <a:buSzPts val="1100"/>
              <a:buChar char="•"/>
              <a:defRPr sz="1100"/>
            </a:lvl4pPr>
            <a:lvl5pPr marL="2286000" lvl="4" indent="-298450" algn="l">
              <a:lnSpc>
                <a:spcPct val="110000"/>
              </a:lnSpc>
              <a:spcBef>
                <a:spcPts val="900"/>
              </a:spcBef>
              <a:spcAft>
                <a:spcPts val="0"/>
              </a:spcAft>
              <a:buClr>
                <a:schemeClr val="dk2"/>
              </a:buClr>
              <a:buSzPts val="1100"/>
              <a:buChar char="•"/>
              <a:defRPr sz="1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7" name="Google Shape;347;p87"/>
          <p:cNvSpPr txBox="1">
            <a:spLocks noGrp="1"/>
          </p:cNvSpPr>
          <p:nvPr>
            <p:ph type="body" idx="2"/>
          </p:nvPr>
        </p:nvSpPr>
        <p:spPr>
          <a:xfrm>
            <a:off x="4572001" y="1630496"/>
            <a:ext cx="3543300" cy="4535400"/>
          </a:xfrm>
          <a:prstGeom prst="rect">
            <a:avLst/>
          </a:prstGeom>
          <a:noFill/>
          <a:ln>
            <a:noFill/>
          </a:ln>
        </p:spPr>
        <p:txBody>
          <a:bodyPr spcFirstLastPara="1" wrap="square" lIns="91425" tIns="45700" rIns="91425" bIns="45700" anchor="t" anchorCtr="0">
            <a:noAutofit/>
          </a:bodyPr>
          <a:lstStyle>
            <a:lvl1pPr marL="457200" lvl="0" indent="-330200" algn="l">
              <a:lnSpc>
                <a:spcPct val="110000"/>
              </a:lnSpc>
              <a:spcBef>
                <a:spcPts val="900"/>
              </a:spcBef>
              <a:spcAft>
                <a:spcPts val="0"/>
              </a:spcAft>
              <a:buClr>
                <a:schemeClr val="dk2"/>
              </a:buClr>
              <a:buSzPts val="1600"/>
              <a:buChar char="•"/>
              <a:defRPr sz="1600"/>
            </a:lvl1pPr>
            <a:lvl2pPr marL="914400" lvl="1" indent="-317500" algn="l">
              <a:lnSpc>
                <a:spcPct val="110000"/>
              </a:lnSpc>
              <a:spcBef>
                <a:spcPts val="900"/>
              </a:spcBef>
              <a:spcAft>
                <a:spcPts val="0"/>
              </a:spcAft>
              <a:buClr>
                <a:schemeClr val="dk2"/>
              </a:buClr>
              <a:buSzPts val="1400"/>
              <a:buChar char="−"/>
              <a:defRPr sz="1400"/>
            </a:lvl2pPr>
            <a:lvl3pPr marL="1371600" lvl="2" indent="-304800" algn="l">
              <a:lnSpc>
                <a:spcPct val="110000"/>
              </a:lnSpc>
              <a:spcBef>
                <a:spcPts val="900"/>
              </a:spcBef>
              <a:spcAft>
                <a:spcPts val="0"/>
              </a:spcAft>
              <a:buClr>
                <a:schemeClr val="dk2"/>
              </a:buClr>
              <a:buSzPts val="1200"/>
              <a:buChar char="•"/>
              <a:defRPr sz="1200"/>
            </a:lvl3pPr>
            <a:lvl4pPr marL="1828800" lvl="3" indent="-298450" algn="l">
              <a:lnSpc>
                <a:spcPct val="110000"/>
              </a:lnSpc>
              <a:spcBef>
                <a:spcPts val="900"/>
              </a:spcBef>
              <a:spcAft>
                <a:spcPts val="0"/>
              </a:spcAft>
              <a:buClr>
                <a:schemeClr val="dk2"/>
              </a:buClr>
              <a:buSzPts val="1100"/>
              <a:buChar char="•"/>
              <a:defRPr sz="1100"/>
            </a:lvl4pPr>
            <a:lvl5pPr marL="2286000" lvl="4" indent="-298450" algn="l">
              <a:lnSpc>
                <a:spcPct val="110000"/>
              </a:lnSpc>
              <a:spcBef>
                <a:spcPts val="900"/>
              </a:spcBef>
              <a:spcAft>
                <a:spcPts val="0"/>
              </a:spcAft>
              <a:buClr>
                <a:schemeClr val="dk2"/>
              </a:buClr>
              <a:buSzPts val="1100"/>
              <a:buChar char="•"/>
              <a:defRPr sz="1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1_Two Content">
  <p:cSld name="1_Two Content">
    <p:spTree>
      <p:nvGrpSpPr>
        <p:cNvPr id="1" name="Shape 348"/>
        <p:cNvGrpSpPr/>
        <p:nvPr/>
      </p:nvGrpSpPr>
      <p:grpSpPr>
        <a:xfrm>
          <a:off x="0" y="0"/>
          <a:ext cx="0" cy="0"/>
          <a:chOff x="0" y="0"/>
          <a:chExt cx="0" cy="0"/>
        </a:xfrm>
      </p:grpSpPr>
      <p:sp>
        <p:nvSpPr>
          <p:cNvPr id="349" name="Google Shape;349;p88"/>
          <p:cNvSpPr txBox="1">
            <a:spLocks noGrp="1"/>
          </p:cNvSpPr>
          <p:nvPr>
            <p:ph type="title"/>
          </p:nvPr>
        </p:nvSpPr>
        <p:spPr>
          <a:xfrm>
            <a:off x="838200" y="473336"/>
            <a:ext cx="10515600" cy="1023600"/>
          </a:xfrm>
          <a:prstGeom prst="rect">
            <a:avLst/>
          </a:prstGeom>
          <a:noFill/>
          <a:ln>
            <a:noFill/>
          </a:ln>
        </p:spPr>
        <p:txBody>
          <a:bodyPr spcFirstLastPara="1" wrap="square" lIns="91425" tIns="45700" rIns="91425" bIns="45700" anchor="t" anchorCtr="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0" name="Google Shape;350;p88"/>
          <p:cNvSpPr txBox="1">
            <a:spLocks noGrp="1"/>
          </p:cNvSpPr>
          <p:nvPr>
            <p:ph type="body" idx="1"/>
          </p:nvPr>
        </p:nvSpPr>
        <p:spPr>
          <a:xfrm>
            <a:off x="838200" y="2295939"/>
            <a:ext cx="5181600" cy="3859200"/>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900"/>
              </a:spcBef>
              <a:spcAft>
                <a:spcPts val="0"/>
              </a:spcAft>
              <a:buClr>
                <a:schemeClr val="dk2"/>
              </a:buClr>
              <a:buSzPts val="1800"/>
              <a:buChar char="•"/>
              <a:defRPr/>
            </a:lvl1pPr>
            <a:lvl2pPr marL="914400" lvl="1" indent="-342900" algn="l">
              <a:lnSpc>
                <a:spcPct val="110000"/>
              </a:lnSpc>
              <a:spcBef>
                <a:spcPts val="900"/>
              </a:spcBef>
              <a:spcAft>
                <a:spcPts val="0"/>
              </a:spcAft>
              <a:buClr>
                <a:schemeClr val="dk2"/>
              </a:buClr>
              <a:buSzPts val="1800"/>
              <a:buChar char="−"/>
              <a:defRPr/>
            </a:lvl2pPr>
            <a:lvl3pPr marL="1371600" lvl="2" indent="-342900" algn="l">
              <a:lnSpc>
                <a:spcPct val="110000"/>
              </a:lnSpc>
              <a:spcBef>
                <a:spcPts val="900"/>
              </a:spcBef>
              <a:spcAft>
                <a:spcPts val="0"/>
              </a:spcAft>
              <a:buClr>
                <a:schemeClr val="dk2"/>
              </a:buClr>
              <a:buSzPts val="1800"/>
              <a:buChar char="•"/>
              <a:defRPr/>
            </a:lvl3pPr>
            <a:lvl4pPr marL="1828800" lvl="3" indent="-342900" algn="l">
              <a:lnSpc>
                <a:spcPct val="110000"/>
              </a:lnSpc>
              <a:spcBef>
                <a:spcPts val="900"/>
              </a:spcBef>
              <a:spcAft>
                <a:spcPts val="0"/>
              </a:spcAft>
              <a:buClr>
                <a:schemeClr val="dk2"/>
              </a:buClr>
              <a:buSzPts val="1800"/>
              <a:buChar char="•"/>
              <a:defRPr/>
            </a:lvl4pPr>
            <a:lvl5pPr marL="2286000" lvl="4" indent="-342900" algn="l">
              <a:lnSpc>
                <a:spcPct val="110000"/>
              </a:lnSpc>
              <a:spcBef>
                <a:spcPts val="90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1" name="Google Shape;351;p88"/>
          <p:cNvSpPr txBox="1">
            <a:spLocks noGrp="1"/>
          </p:cNvSpPr>
          <p:nvPr>
            <p:ph type="body" idx="2"/>
          </p:nvPr>
        </p:nvSpPr>
        <p:spPr>
          <a:xfrm>
            <a:off x="6172200" y="2295939"/>
            <a:ext cx="5181600" cy="3859200"/>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900"/>
              </a:spcBef>
              <a:spcAft>
                <a:spcPts val="0"/>
              </a:spcAft>
              <a:buClr>
                <a:schemeClr val="dk2"/>
              </a:buClr>
              <a:buSzPts val="1800"/>
              <a:buChar char="•"/>
              <a:defRPr/>
            </a:lvl1pPr>
            <a:lvl2pPr marL="914400" lvl="1" indent="-342900" algn="l">
              <a:lnSpc>
                <a:spcPct val="110000"/>
              </a:lnSpc>
              <a:spcBef>
                <a:spcPts val="900"/>
              </a:spcBef>
              <a:spcAft>
                <a:spcPts val="0"/>
              </a:spcAft>
              <a:buClr>
                <a:schemeClr val="dk2"/>
              </a:buClr>
              <a:buSzPts val="1800"/>
              <a:buChar char="−"/>
              <a:defRPr/>
            </a:lvl2pPr>
            <a:lvl3pPr marL="1371600" lvl="2" indent="-342900" algn="l">
              <a:lnSpc>
                <a:spcPct val="110000"/>
              </a:lnSpc>
              <a:spcBef>
                <a:spcPts val="900"/>
              </a:spcBef>
              <a:spcAft>
                <a:spcPts val="0"/>
              </a:spcAft>
              <a:buClr>
                <a:schemeClr val="dk2"/>
              </a:buClr>
              <a:buSzPts val="1800"/>
              <a:buChar char="•"/>
              <a:defRPr/>
            </a:lvl3pPr>
            <a:lvl4pPr marL="1828800" lvl="3" indent="-342900" algn="l">
              <a:lnSpc>
                <a:spcPct val="110000"/>
              </a:lnSpc>
              <a:spcBef>
                <a:spcPts val="900"/>
              </a:spcBef>
              <a:spcAft>
                <a:spcPts val="0"/>
              </a:spcAft>
              <a:buClr>
                <a:schemeClr val="dk2"/>
              </a:buClr>
              <a:buSzPts val="1800"/>
              <a:buChar char="•"/>
              <a:defRPr/>
            </a:lvl4pPr>
            <a:lvl5pPr marL="2286000" lvl="4" indent="-342900" algn="l">
              <a:lnSpc>
                <a:spcPct val="110000"/>
              </a:lnSpc>
              <a:spcBef>
                <a:spcPts val="90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2" name="Google Shape;352;p88"/>
          <p:cNvSpPr txBox="1">
            <a:spLocks noGrp="1"/>
          </p:cNvSpPr>
          <p:nvPr>
            <p:ph type="body" idx="3"/>
          </p:nvPr>
        </p:nvSpPr>
        <p:spPr>
          <a:xfrm>
            <a:off x="838200" y="1628383"/>
            <a:ext cx="10515600" cy="667500"/>
          </a:xfrm>
          <a:prstGeom prst="rect">
            <a:avLst/>
          </a:prstGeom>
          <a:noFill/>
          <a:ln>
            <a:noFill/>
          </a:ln>
        </p:spPr>
        <p:txBody>
          <a:bodyPr spcFirstLastPara="1" wrap="square" lIns="91425" tIns="45700" rIns="91425" bIns="45700" anchor="t" anchorCtr="0">
            <a:noAutofit/>
          </a:bodyPr>
          <a:lstStyle>
            <a:lvl1pPr marL="457200" lvl="0" indent="-228600" algn="l">
              <a:lnSpc>
                <a:spcPct val="110000"/>
              </a:lnSpc>
              <a:spcBef>
                <a:spcPts val="0"/>
              </a:spcBef>
              <a:spcAft>
                <a:spcPts val="0"/>
              </a:spcAft>
              <a:buClr>
                <a:schemeClr val="dk2"/>
              </a:buClr>
              <a:buSzPts val="2400"/>
              <a:buNone/>
              <a:defRPr sz="2400" b="0">
                <a:solidFill>
                  <a:schemeClr val="dk2"/>
                </a:solidFill>
                <a:latin typeface="Arial"/>
                <a:ea typeface="Arial"/>
                <a:cs typeface="Arial"/>
                <a:sym typeface="Arial"/>
              </a:defRPr>
            </a:lvl1pPr>
            <a:lvl2pPr marL="914400" lvl="1"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2pPr>
            <a:lvl3pPr marL="1371600" lvl="2"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3pPr>
            <a:lvl4pPr marL="1828800" lvl="3"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4pPr>
            <a:lvl5pPr marL="2286000" lvl="4"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3_Two Content">
  <p:cSld name="3_Two Content">
    <p:spTree>
      <p:nvGrpSpPr>
        <p:cNvPr id="1" name="Shape 353"/>
        <p:cNvGrpSpPr/>
        <p:nvPr/>
      </p:nvGrpSpPr>
      <p:grpSpPr>
        <a:xfrm>
          <a:off x="0" y="0"/>
          <a:ext cx="0" cy="0"/>
          <a:chOff x="0" y="0"/>
          <a:chExt cx="0" cy="0"/>
        </a:xfrm>
      </p:grpSpPr>
      <p:sp>
        <p:nvSpPr>
          <p:cNvPr id="354" name="Google Shape;354;p89"/>
          <p:cNvSpPr txBox="1">
            <a:spLocks noGrp="1"/>
          </p:cNvSpPr>
          <p:nvPr>
            <p:ph type="title"/>
          </p:nvPr>
        </p:nvSpPr>
        <p:spPr>
          <a:xfrm>
            <a:off x="838200" y="473336"/>
            <a:ext cx="10515600" cy="1023600"/>
          </a:xfrm>
          <a:prstGeom prst="rect">
            <a:avLst/>
          </a:prstGeom>
          <a:noFill/>
          <a:ln>
            <a:noFill/>
          </a:ln>
        </p:spPr>
        <p:txBody>
          <a:bodyPr spcFirstLastPara="1" wrap="square" lIns="91425" tIns="45700" rIns="91425" bIns="45700" anchor="t" anchorCtr="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5" name="Google Shape;355;p89"/>
          <p:cNvSpPr txBox="1">
            <a:spLocks noGrp="1"/>
          </p:cNvSpPr>
          <p:nvPr>
            <p:ph type="body" idx="1"/>
          </p:nvPr>
        </p:nvSpPr>
        <p:spPr>
          <a:xfrm>
            <a:off x="838201" y="1630496"/>
            <a:ext cx="3438900" cy="4535400"/>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900"/>
              </a:spcBef>
              <a:spcAft>
                <a:spcPts val="0"/>
              </a:spcAft>
              <a:buClr>
                <a:schemeClr val="dk2"/>
              </a:buClr>
              <a:buSzPts val="1800"/>
              <a:buChar char="•"/>
              <a:defRPr sz="1800"/>
            </a:lvl1pPr>
            <a:lvl2pPr marL="914400" lvl="1" indent="-330200" algn="l">
              <a:lnSpc>
                <a:spcPct val="110000"/>
              </a:lnSpc>
              <a:spcBef>
                <a:spcPts val="900"/>
              </a:spcBef>
              <a:spcAft>
                <a:spcPts val="0"/>
              </a:spcAft>
              <a:buClr>
                <a:schemeClr val="dk2"/>
              </a:buClr>
              <a:buSzPts val="1600"/>
              <a:buChar char="−"/>
              <a:defRPr sz="1600"/>
            </a:lvl2pPr>
            <a:lvl3pPr marL="1371600" lvl="2" indent="-317500" algn="l">
              <a:lnSpc>
                <a:spcPct val="110000"/>
              </a:lnSpc>
              <a:spcBef>
                <a:spcPts val="900"/>
              </a:spcBef>
              <a:spcAft>
                <a:spcPts val="0"/>
              </a:spcAft>
              <a:buClr>
                <a:schemeClr val="dk2"/>
              </a:buClr>
              <a:buSzPts val="1400"/>
              <a:buChar char="•"/>
              <a:defRPr sz="1400"/>
            </a:lvl3pPr>
            <a:lvl4pPr marL="1828800" lvl="3" indent="-304800" algn="l">
              <a:lnSpc>
                <a:spcPct val="110000"/>
              </a:lnSpc>
              <a:spcBef>
                <a:spcPts val="900"/>
              </a:spcBef>
              <a:spcAft>
                <a:spcPts val="0"/>
              </a:spcAft>
              <a:buClr>
                <a:schemeClr val="dk2"/>
              </a:buClr>
              <a:buSzPts val="1200"/>
              <a:buChar char="•"/>
              <a:defRPr sz="1200"/>
            </a:lvl4pPr>
            <a:lvl5pPr marL="2286000" lvl="4" indent="-304800" algn="l">
              <a:lnSpc>
                <a:spcPct val="110000"/>
              </a:lnSpc>
              <a:spcBef>
                <a:spcPts val="900"/>
              </a:spcBef>
              <a:spcAft>
                <a:spcPts val="0"/>
              </a:spcAft>
              <a:buClr>
                <a:schemeClr val="dk2"/>
              </a:buClr>
              <a:buSzPts val="1200"/>
              <a:buChar char="•"/>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6" name="Google Shape;356;p89"/>
          <p:cNvSpPr txBox="1">
            <a:spLocks noGrp="1"/>
          </p:cNvSpPr>
          <p:nvPr>
            <p:ph type="body" idx="2"/>
          </p:nvPr>
        </p:nvSpPr>
        <p:spPr>
          <a:xfrm>
            <a:off x="4376531" y="1630496"/>
            <a:ext cx="3438900" cy="4535400"/>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900"/>
              </a:spcBef>
              <a:spcAft>
                <a:spcPts val="0"/>
              </a:spcAft>
              <a:buClr>
                <a:schemeClr val="dk2"/>
              </a:buClr>
              <a:buSzPts val="1800"/>
              <a:buChar char="•"/>
              <a:defRPr sz="1800"/>
            </a:lvl1pPr>
            <a:lvl2pPr marL="914400" lvl="1" indent="-330200" algn="l">
              <a:lnSpc>
                <a:spcPct val="110000"/>
              </a:lnSpc>
              <a:spcBef>
                <a:spcPts val="900"/>
              </a:spcBef>
              <a:spcAft>
                <a:spcPts val="0"/>
              </a:spcAft>
              <a:buClr>
                <a:schemeClr val="dk2"/>
              </a:buClr>
              <a:buSzPts val="1600"/>
              <a:buChar char="−"/>
              <a:defRPr sz="1600"/>
            </a:lvl2pPr>
            <a:lvl3pPr marL="1371600" lvl="2" indent="-317500" algn="l">
              <a:lnSpc>
                <a:spcPct val="110000"/>
              </a:lnSpc>
              <a:spcBef>
                <a:spcPts val="900"/>
              </a:spcBef>
              <a:spcAft>
                <a:spcPts val="0"/>
              </a:spcAft>
              <a:buClr>
                <a:schemeClr val="dk2"/>
              </a:buClr>
              <a:buSzPts val="1400"/>
              <a:buChar char="•"/>
              <a:defRPr sz="1400"/>
            </a:lvl3pPr>
            <a:lvl4pPr marL="1828800" lvl="3" indent="-304800" algn="l">
              <a:lnSpc>
                <a:spcPct val="110000"/>
              </a:lnSpc>
              <a:spcBef>
                <a:spcPts val="900"/>
              </a:spcBef>
              <a:spcAft>
                <a:spcPts val="0"/>
              </a:spcAft>
              <a:buClr>
                <a:schemeClr val="dk2"/>
              </a:buClr>
              <a:buSzPts val="1200"/>
              <a:buChar char="•"/>
              <a:defRPr sz="1200"/>
            </a:lvl4pPr>
            <a:lvl5pPr marL="2286000" lvl="4" indent="-304800" algn="l">
              <a:lnSpc>
                <a:spcPct val="110000"/>
              </a:lnSpc>
              <a:spcBef>
                <a:spcPts val="900"/>
              </a:spcBef>
              <a:spcAft>
                <a:spcPts val="0"/>
              </a:spcAft>
              <a:buClr>
                <a:schemeClr val="dk2"/>
              </a:buClr>
              <a:buSzPts val="1200"/>
              <a:buChar char="•"/>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7" name="Google Shape;357;p89"/>
          <p:cNvSpPr txBox="1">
            <a:spLocks noGrp="1"/>
          </p:cNvSpPr>
          <p:nvPr>
            <p:ph type="body" idx="3"/>
          </p:nvPr>
        </p:nvSpPr>
        <p:spPr>
          <a:xfrm>
            <a:off x="7914861" y="1630496"/>
            <a:ext cx="3438900" cy="4535400"/>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900"/>
              </a:spcBef>
              <a:spcAft>
                <a:spcPts val="0"/>
              </a:spcAft>
              <a:buClr>
                <a:schemeClr val="dk2"/>
              </a:buClr>
              <a:buSzPts val="1800"/>
              <a:buChar char="•"/>
              <a:defRPr sz="1800"/>
            </a:lvl1pPr>
            <a:lvl2pPr marL="914400" lvl="1" indent="-330200" algn="l">
              <a:lnSpc>
                <a:spcPct val="110000"/>
              </a:lnSpc>
              <a:spcBef>
                <a:spcPts val="900"/>
              </a:spcBef>
              <a:spcAft>
                <a:spcPts val="0"/>
              </a:spcAft>
              <a:buClr>
                <a:schemeClr val="dk2"/>
              </a:buClr>
              <a:buSzPts val="1600"/>
              <a:buChar char="−"/>
              <a:defRPr sz="1600"/>
            </a:lvl2pPr>
            <a:lvl3pPr marL="1371600" lvl="2" indent="-317500" algn="l">
              <a:lnSpc>
                <a:spcPct val="110000"/>
              </a:lnSpc>
              <a:spcBef>
                <a:spcPts val="900"/>
              </a:spcBef>
              <a:spcAft>
                <a:spcPts val="0"/>
              </a:spcAft>
              <a:buClr>
                <a:schemeClr val="dk2"/>
              </a:buClr>
              <a:buSzPts val="1400"/>
              <a:buChar char="•"/>
              <a:defRPr sz="1400"/>
            </a:lvl3pPr>
            <a:lvl4pPr marL="1828800" lvl="3" indent="-304800" algn="l">
              <a:lnSpc>
                <a:spcPct val="110000"/>
              </a:lnSpc>
              <a:spcBef>
                <a:spcPts val="900"/>
              </a:spcBef>
              <a:spcAft>
                <a:spcPts val="0"/>
              </a:spcAft>
              <a:buClr>
                <a:schemeClr val="dk2"/>
              </a:buClr>
              <a:buSzPts val="1200"/>
              <a:buChar char="•"/>
              <a:defRPr sz="1200"/>
            </a:lvl4pPr>
            <a:lvl5pPr marL="2286000" lvl="4" indent="-304800" algn="l">
              <a:lnSpc>
                <a:spcPct val="110000"/>
              </a:lnSpc>
              <a:spcBef>
                <a:spcPts val="900"/>
              </a:spcBef>
              <a:spcAft>
                <a:spcPts val="0"/>
              </a:spcAft>
              <a:buClr>
                <a:schemeClr val="dk2"/>
              </a:buClr>
              <a:buSzPts val="1200"/>
              <a:buChar char="•"/>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8"/>
        <p:cNvGrpSpPr/>
        <p:nvPr/>
      </p:nvGrpSpPr>
      <p:grpSpPr>
        <a:xfrm>
          <a:off x="0" y="0"/>
          <a:ext cx="0" cy="0"/>
          <a:chOff x="0" y="0"/>
          <a:chExt cx="0" cy="0"/>
        </a:xfrm>
      </p:grpSpPr>
      <p:sp>
        <p:nvSpPr>
          <p:cNvPr id="359" name="Google Shape;359;p90"/>
          <p:cNvSpPr txBox="1">
            <a:spLocks noGrp="1"/>
          </p:cNvSpPr>
          <p:nvPr>
            <p:ph type="title"/>
          </p:nvPr>
        </p:nvSpPr>
        <p:spPr>
          <a:xfrm>
            <a:off x="838200" y="473336"/>
            <a:ext cx="10515600" cy="1023600"/>
          </a:xfrm>
          <a:prstGeom prst="rect">
            <a:avLst/>
          </a:prstGeom>
          <a:noFill/>
          <a:ln>
            <a:noFill/>
          </a:ln>
        </p:spPr>
        <p:txBody>
          <a:bodyPr spcFirstLastPara="1" wrap="square" lIns="91425" tIns="45700" rIns="91425" bIns="45700" anchor="t" anchorCtr="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2_Two Content">
  <p:cSld name="2_Two Content">
    <p:spTree>
      <p:nvGrpSpPr>
        <p:cNvPr id="1" name="Shape 360"/>
        <p:cNvGrpSpPr/>
        <p:nvPr/>
      </p:nvGrpSpPr>
      <p:grpSpPr>
        <a:xfrm>
          <a:off x="0" y="0"/>
          <a:ext cx="0" cy="0"/>
          <a:chOff x="0" y="0"/>
          <a:chExt cx="0" cy="0"/>
        </a:xfrm>
      </p:grpSpPr>
      <p:sp>
        <p:nvSpPr>
          <p:cNvPr id="361" name="Google Shape;361;p91"/>
          <p:cNvSpPr txBox="1">
            <a:spLocks noGrp="1"/>
          </p:cNvSpPr>
          <p:nvPr>
            <p:ph type="title"/>
          </p:nvPr>
        </p:nvSpPr>
        <p:spPr>
          <a:xfrm>
            <a:off x="838200" y="473336"/>
            <a:ext cx="10515600" cy="1023600"/>
          </a:xfrm>
          <a:prstGeom prst="rect">
            <a:avLst/>
          </a:prstGeom>
          <a:noFill/>
          <a:ln>
            <a:noFill/>
          </a:ln>
        </p:spPr>
        <p:txBody>
          <a:bodyPr spcFirstLastPara="1" wrap="square" lIns="91425" tIns="45700" rIns="91425" bIns="45700" anchor="t" anchorCtr="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2" name="Google Shape;362;p91"/>
          <p:cNvSpPr txBox="1">
            <a:spLocks noGrp="1"/>
          </p:cNvSpPr>
          <p:nvPr>
            <p:ph type="body" idx="1"/>
          </p:nvPr>
        </p:nvSpPr>
        <p:spPr>
          <a:xfrm>
            <a:off x="838200" y="1520687"/>
            <a:ext cx="10515600" cy="775200"/>
          </a:xfrm>
          <a:prstGeom prst="rect">
            <a:avLst/>
          </a:prstGeom>
          <a:noFill/>
          <a:ln>
            <a:noFill/>
          </a:ln>
        </p:spPr>
        <p:txBody>
          <a:bodyPr spcFirstLastPara="1" wrap="square" lIns="91425" tIns="45700" rIns="91425" bIns="45700" anchor="t" anchorCtr="0">
            <a:noAutofit/>
          </a:bodyPr>
          <a:lstStyle>
            <a:lvl1pPr marL="457200" lvl="0" indent="-228600" algn="l">
              <a:lnSpc>
                <a:spcPct val="110000"/>
              </a:lnSpc>
              <a:spcBef>
                <a:spcPts val="0"/>
              </a:spcBef>
              <a:spcAft>
                <a:spcPts val="0"/>
              </a:spcAft>
              <a:buClr>
                <a:schemeClr val="dk2"/>
              </a:buClr>
              <a:buSzPts val="2000"/>
              <a:buNone/>
              <a:defRPr sz="2000" b="0">
                <a:solidFill>
                  <a:schemeClr val="dk2"/>
                </a:solidFill>
                <a:latin typeface="Arial"/>
                <a:ea typeface="Arial"/>
                <a:cs typeface="Arial"/>
                <a:sym typeface="Arial"/>
              </a:defRPr>
            </a:lvl1pPr>
            <a:lvl2pPr marL="914400" lvl="1"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2pPr>
            <a:lvl3pPr marL="1371600" lvl="2"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3pPr>
            <a:lvl4pPr marL="1828800" lvl="3"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4pPr>
            <a:lvl5pPr marL="2286000" lvl="4" indent="-228600" algn="l">
              <a:lnSpc>
                <a:spcPct val="110000"/>
              </a:lnSpc>
              <a:spcBef>
                <a:spcPts val="0"/>
              </a:spcBef>
              <a:spcAft>
                <a:spcPts val="0"/>
              </a:spcAft>
              <a:buClr>
                <a:schemeClr val="accent1"/>
              </a:buClr>
              <a:buSzPts val="2000"/>
              <a:buNone/>
              <a:defRPr sz="2000" b="0">
                <a:solidFill>
                  <a:schemeClr val="accent1"/>
                </a:solidFill>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1_Title Only">
  <p:cSld name="1_Title Only">
    <p:spTree>
      <p:nvGrpSpPr>
        <p:cNvPr id="1" name="Shape 363"/>
        <p:cNvGrpSpPr/>
        <p:nvPr/>
      </p:nvGrpSpPr>
      <p:grpSpPr>
        <a:xfrm>
          <a:off x="0" y="0"/>
          <a:ext cx="0" cy="0"/>
          <a:chOff x="0" y="0"/>
          <a:chExt cx="0" cy="0"/>
        </a:xfrm>
      </p:grpSpPr>
      <p:sp>
        <p:nvSpPr>
          <p:cNvPr id="364" name="Google Shape;364;p92"/>
          <p:cNvSpPr txBox="1">
            <a:spLocks noGrp="1"/>
          </p:cNvSpPr>
          <p:nvPr>
            <p:ph type="title"/>
          </p:nvPr>
        </p:nvSpPr>
        <p:spPr>
          <a:xfrm>
            <a:off x="838200" y="742814"/>
            <a:ext cx="10515600" cy="648000"/>
          </a:xfrm>
          <a:prstGeom prst="rect">
            <a:avLst/>
          </a:prstGeom>
          <a:noFill/>
          <a:ln>
            <a:noFill/>
          </a:ln>
        </p:spPr>
        <p:txBody>
          <a:bodyPr spcFirstLastPara="1" wrap="square" lIns="91425" tIns="45700" rIns="91425" bIns="45700" anchor="b" anchorCtr="0">
            <a:noAutofit/>
          </a:bodyPr>
          <a:lstStyle>
            <a:lvl1pPr lvl="0" algn="ctr">
              <a:lnSpc>
                <a:spcPct val="110000"/>
              </a:lnSpc>
              <a:spcBef>
                <a:spcPts val="0"/>
              </a:spcBef>
              <a:spcAft>
                <a:spcPts val="0"/>
              </a:spcAft>
              <a:buClr>
                <a:schemeClr val="lt1"/>
              </a:buClr>
              <a:buSzPts val="2800"/>
              <a:buFont typeface="Arial"/>
              <a:buNone/>
              <a:defRPr sz="2800" b="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5" name="Google Shape;365;p92"/>
          <p:cNvSpPr txBox="1">
            <a:spLocks noGrp="1"/>
          </p:cNvSpPr>
          <p:nvPr>
            <p:ph type="body" idx="1"/>
          </p:nvPr>
        </p:nvSpPr>
        <p:spPr>
          <a:xfrm>
            <a:off x="839787" y="1557758"/>
            <a:ext cx="10514100" cy="426300"/>
          </a:xfrm>
          <a:prstGeom prst="rect">
            <a:avLst/>
          </a:prstGeom>
          <a:noFill/>
          <a:ln>
            <a:noFill/>
          </a:ln>
        </p:spPr>
        <p:txBody>
          <a:bodyPr spcFirstLastPara="1" wrap="square" lIns="91425" tIns="45700" rIns="91425" bIns="45700" anchor="t" anchorCtr="0">
            <a:noAutofit/>
          </a:bodyPr>
          <a:lstStyle>
            <a:lvl1pPr marL="457200" lvl="0" indent="-228600" algn="ctr">
              <a:lnSpc>
                <a:spcPct val="110000"/>
              </a:lnSpc>
              <a:spcBef>
                <a:spcPts val="900"/>
              </a:spcBef>
              <a:spcAft>
                <a:spcPts val="0"/>
              </a:spcAft>
              <a:buClr>
                <a:schemeClr val="dk2"/>
              </a:buClr>
              <a:buSzPts val="2000"/>
              <a:buNone/>
              <a:defRPr sz="2000"/>
            </a:lvl1pPr>
            <a:lvl2pPr marL="914400" lvl="1" indent="-228600" algn="l">
              <a:lnSpc>
                <a:spcPct val="110000"/>
              </a:lnSpc>
              <a:spcBef>
                <a:spcPts val="900"/>
              </a:spcBef>
              <a:spcAft>
                <a:spcPts val="0"/>
              </a:spcAft>
              <a:buClr>
                <a:schemeClr val="dk2"/>
              </a:buClr>
              <a:buSzPts val="1400"/>
              <a:buNone/>
              <a:defRPr sz="1400"/>
            </a:lvl2pPr>
            <a:lvl3pPr marL="1371600" lvl="2" indent="-228600" algn="l">
              <a:lnSpc>
                <a:spcPct val="110000"/>
              </a:lnSpc>
              <a:spcBef>
                <a:spcPts val="900"/>
              </a:spcBef>
              <a:spcAft>
                <a:spcPts val="0"/>
              </a:spcAft>
              <a:buClr>
                <a:schemeClr val="dk2"/>
              </a:buClr>
              <a:buSzPts val="1200"/>
              <a:buNone/>
              <a:defRPr sz="1200"/>
            </a:lvl3pPr>
            <a:lvl4pPr marL="1828800" lvl="3" indent="-228600" algn="l">
              <a:lnSpc>
                <a:spcPct val="110000"/>
              </a:lnSpc>
              <a:spcBef>
                <a:spcPts val="900"/>
              </a:spcBef>
              <a:spcAft>
                <a:spcPts val="0"/>
              </a:spcAft>
              <a:buClr>
                <a:schemeClr val="dk2"/>
              </a:buClr>
              <a:buSzPts val="1000"/>
              <a:buNone/>
              <a:defRPr sz="1000"/>
            </a:lvl4pPr>
            <a:lvl5pPr marL="2286000" lvl="4" indent="-228600" algn="l">
              <a:lnSpc>
                <a:spcPct val="110000"/>
              </a:lnSpc>
              <a:spcBef>
                <a:spcPts val="900"/>
              </a:spcBef>
              <a:spcAft>
                <a:spcPts val="0"/>
              </a:spcAft>
              <a:buClr>
                <a:schemeClr val="dk2"/>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66"/>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71"/>
        <p:cNvGrpSpPr/>
        <p:nvPr/>
      </p:nvGrpSpPr>
      <p:grpSpPr>
        <a:xfrm>
          <a:off x="0" y="0"/>
          <a:ext cx="0" cy="0"/>
          <a:chOff x="0" y="0"/>
          <a:chExt cx="0" cy="0"/>
        </a:xfrm>
      </p:grpSpPr>
      <p:sp>
        <p:nvSpPr>
          <p:cNvPr id="372" name="Google Shape;372;p95"/>
          <p:cNvSpPr txBox="1">
            <a:spLocks noGrp="1"/>
          </p:cNvSpPr>
          <p:nvPr>
            <p:ph type="ctrTitle"/>
          </p:nvPr>
        </p:nvSpPr>
        <p:spPr>
          <a:xfrm>
            <a:off x="415611" y="992767"/>
            <a:ext cx="11360700" cy="27369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6900"/>
              <a:buNone/>
              <a:defRPr sz="6900"/>
            </a:lvl1pPr>
            <a:lvl2pPr lvl="1" algn="ctr">
              <a:spcBef>
                <a:spcPts val="0"/>
              </a:spcBef>
              <a:spcAft>
                <a:spcPts val="0"/>
              </a:spcAft>
              <a:buSzPts val="6900"/>
              <a:buNone/>
              <a:defRPr sz="6900"/>
            </a:lvl2pPr>
            <a:lvl3pPr lvl="2" algn="ctr">
              <a:spcBef>
                <a:spcPts val="0"/>
              </a:spcBef>
              <a:spcAft>
                <a:spcPts val="0"/>
              </a:spcAft>
              <a:buSzPts val="6900"/>
              <a:buNone/>
              <a:defRPr sz="6900"/>
            </a:lvl3pPr>
            <a:lvl4pPr lvl="3" algn="ctr">
              <a:spcBef>
                <a:spcPts val="0"/>
              </a:spcBef>
              <a:spcAft>
                <a:spcPts val="0"/>
              </a:spcAft>
              <a:buSzPts val="6900"/>
              <a:buNone/>
              <a:defRPr sz="6900"/>
            </a:lvl4pPr>
            <a:lvl5pPr lvl="4" algn="ctr">
              <a:spcBef>
                <a:spcPts val="0"/>
              </a:spcBef>
              <a:spcAft>
                <a:spcPts val="0"/>
              </a:spcAft>
              <a:buSzPts val="6900"/>
              <a:buNone/>
              <a:defRPr sz="6900"/>
            </a:lvl5pPr>
            <a:lvl6pPr lvl="5" algn="ctr">
              <a:spcBef>
                <a:spcPts val="0"/>
              </a:spcBef>
              <a:spcAft>
                <a:spcPts val="0"/>
              </a:spcAft>
              <a:buSzPts val="6900"/>
              <a:buNone/>
              <a:defRPr sz="6900"/>
            </a:lvl6pPr>
            <a:lvl7pPr lvl="6" algn="ctr">
              <a:spcBef>
                <a:spcPts val="0"/>
              </a:spcBef>
              <a:spcAft>
                <a:spcPts val="0"/>
              </a:spcAft>
              <a:buSzPts val="6900"/>
              <a:buNone/>
              <a:defRPr sz="6900"/>
            </a:lvl7pPr>
            <a:lvl8pPr lvl="7" algn="ctr">
              <a:spcBef>
                <a:spcPts val="0"/>
              </a:spcBef>
              <a:spcAft>
                <a:spcPts val="0"/>
              </a:spcAft>
              <a:buSzPts val="6900"/>
              <a:buNone/>
              <a:defRPr sz="6900"/>
            </a:lvl8pPr>
            <a:lvl9pPr lvl="8" algn="ctr">
              <a:spcBef>
                <a:spcPts val="0"/>
              </a:spcBef>
              <a:spcAft>
                <a:spcPts val="0"/>
              </a:spcAft>
              <a:buSzPts val="6900"/>
              <a:buNone/>
              <a:defRPr sz="6900"/>
            </a:lvl9pPr>
          </a:lstStyle>
          <a:p>
            <a:endParaRPr/>
          </a:p>
        </p:txBody>
      </p:sp>
      <p:sp>
        <p:nvSpPr>
          <p:cNvPr id="373" name="Google Shape;373;p95"/>
          <p:cNvSpPr txBox="1">
            <a:spLocks noGrp="1"/>
          </p:cNvSpPr>
          <p:nvPr>
            <p:ph type="subTitle" idx="1"/>
          </p:nvPr>
        </p:nvSpPr>
        <p:spPr>
          <a:xfrm>
            <a:off x="415600" y="3778833"/>
            <a:ext cx="11360700" cy="1056900"/>
          </a:xfrm>
          <a:prstGeom prst="rect">
            <a:avLst/>
          </a:prstGeom>
        </p:spPr>
        <p:txBody>
          <a:bodyPr spcFirstLastPara="1" wrap="square" lIns="121900" tIns="121900" rIns="121900" bIns="121900" anchor="t" anchorCtr="0">
            <a:normAutofit/>
          </a:bodyPr>
          <a:lstStyle>
            <a:lvl1pPr lvl="0" algn="ctr">
              <a:lnSpc>
                <a:spcPct val="100000"/>
              </a:lnSpc>
              <a:spcBef>
                <a:spcPts val="0"/>
              </a:spcBef>
              <a:spcAft>
                <a:spcPts val="0"/>
              </a:spcAft>
              <a:buSzPts val="3700"/>
              <a:buNone/>
              <a:defRPr sz="3700"/>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a:endParaRPr/>
          </a:p>
        </p:txBody>
      </p:sp>
      <p:sp>
        <p:nvSpPr>
          <p:cNvPr id="374" name="Google Shape;374;p95"/>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Paragraph">
  <p:cSld name="Title and Paragraph">
    <p:spTree>
      <p:nvGrpSpPr>
        <p:cNvPr id="1" name="Shape 46"/>
        <p:cNvGrpSpPr/>
        <p:nvPr/>
      </p:nvGrpSpPr>
      <p:grpSpPr>
        <a:xfrm>
          <a:off x="0" y="0"/>
          <a:ext cx="0" cy="0"/>
          <a:chOff x="0" y="0"/>
          <a:chExt cx="0" cy="0"/>
        </a:xfrm>
      </p:grpSpPr>
      <p:sp>
        <p:nvSpPr>
          <p:cNvPr id="47" name="Google Shape;47;p10"/>
          <p:cNvSpPr txBox="1">
            <a:spLocks noGrp="1"/>
          </p:cNvSpPr>
          <p:nvPr>
            <p:ph type="title"/>
          </p:nvPr>
        </p:nvSpPr>
        <p:spPr>
          <a:xfrm>
            <a:off x="838200" y="473336"/>
            <a:ext cx="10515600" cy="1023710"/>
          </a:xfrm>
          <a:prstGeom prst="rect">
            <a:avLst/>
          </a:prstGeom>
          <a:noFill/>
          <a:ln>
            <a:noFill/>
          </a:ln>
        </p:spPr>
        <p:txBody>
          <a:bodyPr spcFirstLastPara="1" wrap="square" lIns="91425" tIns="45700" rIns="91425" bIns="45700" anchor="t" anchorCtr="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10"/>
          <p:cNvSpPr txBox="1">
            <a:spLocks noGrp="1"/>
          </p:cNvSpPr>
          <p:nvPr>
            <p:ph type="body" idx="1"/>
          </p:nvPr>
        </p:nvSpPr>
        <p:spPr>
          <a:xfrm>
            <a:off x="838200" y="1631981"/>
            <a:ext cx="10515600" cy="4351338"/>
          </a:xfrm>
          <a:prstGeom prst="rect">
            <a:avLst/>
          </a:prstGeom>
          <a:noFill/>
          <a:ln>
            <a:noFill/>
          </a:ln>
        </p:spPr>
        <p:txBody>
          <a:bodyPr spcFirstLastPara="1" wrap="square" lIns="91425" tIns="45700" rIns="91425" bIns="45700" anchor="t" anchorCtr="0">
            <a:noAutofit/>
          </a:bodyPr>
          <a:lstStyle>
            <a:lvl1pPr marL="457200" lvl="0" indent="-228600" algn="l">
              <a:lnSpc>
                <a:spcPct val="110000"/>
              </a:lnSpc>
              <a:spcBef>
                <a:spcPts val="900"/>
              </a:spcBef>
              <a:spcAft>
                <a:spcPts val="0"/>
              </a:spcAft>
              <a:buClr>
                <a:schemeClr val="lt1"/>
              </a:buClr>
              <a:buSzPts val="2800"/>
              <a:buNone/>
              <a:defRPr/>
            </a:lvl1pPr>
            <a:lvl2pPr marL="914400" lvl="1" indent="-228600" algn="l">
              <a:lnSpc>
                <a:spcPct val="110000"/>
              </a:lnSpc>
              <a:spcBef>
                <a:spcPts val="900"/>
              </a:spcBef>
              <a:spcAft>
                <a:spcPts val="0"/>
              </a:spcAft>
              <a:buClr>
                <a:schemeClr val="lt1"/>
              </a:buClr>
              <a:buSzPts val="2400"/>
              <a:buNone/>
              <a:defRPr/>
            </a:lvl2pPr>
            <a:lvl3pPr marL="1371600" lvl="2" indent="-228600" algn="l">
              <a:lnSpc>
                <a:spcPct val="110000"/>
              </a:lnSpc>
              <a:spcBef>
                <a:spcPts val="900"/>
              </a:spcBef>
              <a:spcAft>
                <a:spcPts val="0"/>
              </a:spcAft>
              <a:buClr>
                <a:schemeClr val="lt1"/>
              </a:buClr>
              <a:buSzPts val="2000"/>
              <a:buNone/>
              <a:defRPr/>
            </a:lvl3pPr>
            <a:lvl4pPr marL="1828800" lvl="3" indent="-228600" algn="l">
              <a:lnSpc>
                <a:spcPct val="110000"/>
              </a:lnSpc>
              <a:spcBef>
                <a:spcPts val="900"/>
              </a:spcBef>
              <a:spcAft>
                <a:spcPts val="0"/>
              </a:spcAft>
              <a:buClr>
                <a:schemeClr val="lt1"/>
              </a:buClr>
              <a:buSzPts val="1800"/>
              <a:buNone/>
              <a:defRPr/>
            </a:lvl4pPr>
            <a:lvl5pPr marL="2286000" lvl="4" indent="-228600" algn="l">
              <a:lnSpc>
                <a:spcPct val="110000"/>
              </a:lnSpc>
              <a:spcBef>
                <a:spcPts val="900"/>
              </a:spcBef>
              <a:spcAft>
                <a:spcPts val="0"/>
              </a:spcAft>
              <a:buClr>
                <a:schemeClr val="lt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75"/>
        <p:cNvGrpSpPr/>
        <p:nvPr/>
      </p:nvGrpSpPr>
      <p:grpSpPr>
        <a:xfrm>
          <a:off x="0" y="0"/>
          <a:ext cx="0" cy="0"/>
          <a:chOff x="0" y="0"/>
          <a:chExt cx="0" cy="0"/>
        </a:xfrm>
      </p:grpSpPr>
      <p:sp>
        <p:nvSpPr>
          <p:cNvPr id="376" name="Google Shape;376;p96"/>
          <p:cNvSpPr txBox="1">
            <a:spLocks noGrp="1"/>
          </p:cNvSpPr>
          <p:nvPr>
            <p:ph type="title"/>
          </p:nvPr>
        </p:nvSpPr>
        <p:spPr>
          <a:xfrm>
            <a:off x="415600" y="2867800"/>
            <a:ext cx="11360700" cy="1122300"/>
          </a:xfrm>
          <a:prstGeom prst="rect">
            <a:avLst/>
          </a:prstGeom>
        </p:spPr>
        <p:txBody>
          <a:bodyPr spcFirstLastPara="1" wrap="square" lIns="121900" tIns="121900" rIns="121900" bIns="121900" anchor="ctr" anchorCtr="0">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
        <p:nvSpPr>
          <p:cNvPr id="377" name="Google Shape;377;p96"/>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78"/>
        <p:cNvGrpSpPr/>
        <p:nvPr/>
      </p:nvGrpSpPr>
      <p:grpSpPr>
        <a:xfrm>
          <a:off x="0" y="0"/>
          <a:ext cx="0" cy="0"/>
          <a:chOff x="0" y="0"/>
          <a:chExt cx="0" cy="0"/>
        </a:xfrm>
      </p:grpSpPr>
      <p:sp>
        <p:nvSpPr>
          <p:cNvPr id="379" name="Google Shape;379;p97"/>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a:endParaRPr/>
          </a:p>
        </p:txBody>
      </p:sp>
      <p:sp>
        <p:nvSpPr>
          <p:cNvPr id="380" name="Google Shape;380;p97"/>
          <p:cNvSpPr txBox="1">
            <a:spLocks noGrp="1"/>
          </p:cNvSpPr>
          <p:nvPr>
            <p:ph type="body" idx="1"/>
          </p:nvPr>
        </p:nvSpPr>
        <p:spPr>
          <a:xfrm>
            <a:off x="415600" y="1536633"/>
            <a:ext cx="11360700" cy="4555200"/>
          </a:xfrm>
          <a:prstGeom prst="rect">
            <a:avLst/>
          </a:prstGeom>
        </p:spPr>
        <p:txBody>
          <a:bodyPr spcFirstLastPara="1" wrap="square" lIns="121900" tIns="121900" rIns="121900" bIns="121900" anchor="t" anchorCtr="0">
            <a:normAutofit/>
          </a:bodyPr>
          <a:lstStyle>
            <a:lvl1pPr marL="457200" lvl="0" indent="-381000">
              <a:spcBef>
                <a:spcPts val="0"/>
              </a:spcBef>
              <a:spcAft>
                <a:spcPts val="0"/>
              </a:spcAft>
              <a:buSzPts val="2400"/>
              <a:buChar char="●"/>
              <a:defRPr/>
            </a:lvl1pPr>
            <a:lvl2pPr marL="914400" lvl="1" indent="-349250">
              <a:spcBef>
                <a:spcPts val="0"/>
              </a:spcBef>
              <a:spcAft>
                <a:spcPts val="0"/>
              </a:spcAft>
              <a:buSzPts val="1900"/>
              <a:buChar char="○"/>
              <a:defRPr/>
            </a:lvl2pPr>
            <a:lvl3pPr marL="1371600" lvl="2" indent="-349250">
              <a:spcBef>
                <a:spcPts val="0"/>
              </a:spcBef>
              <a:spcAft>
                <a:spcPts val="0"/>
              </a:spcAft>
              <a:buSzPts val="1900"/>
              <a:buChar char="■"/>
              <a:defRPr/>
            </a:lvl3pPr>
            <a:lvl4pPr marL="1828800" lvl="3" indent="-349250">
              <a:spcBef>
                <a:spcPts val="0"/>
              </a:spcBef>
              <a:spcAft>
                <a:spcPts val="0"/>
              </a:spcAft>
              <a:buSzPts val="1900"/>
              <a:buChar char="●"/>
              <a:defRPr/>
            </a:lvl4pPr>
            <a:lvl5pPr marL="2286000" lvl="4" indent="-349250">
              <a:spcBef>
                <a:spcPts val="0"/>
              </a:spcBef>
              <a:spcAft>
                <a:spcPts val="0"/>
              </a:spcAft>
              <a:buSzPts val="1900"/>
              <a:buChar char="○"/>
              <a:defRPr/>
            </a:lvl5pPr>
            <a:lvl6pPr marL="2743200" lvl="5" indent="-349250">
              <a:spcBef>
                <a:spcPts val="0"/>
              </a:spcBef>
              <a:spcAft>
                <a:spcPts val="0"/>
              </a:spcAft>
              <a:buSzPts val="1900"/>
              <a:buChar char="■"/>
              <a:defRPr/>
            </a:lvl6pPr>
            <a:lvl7pPr marL="3200400" lvl="6" indent="-349250">
              <a:spcBef>
                <a:spcPts val="0"/>
              </a:spcBef>
              <a:spcAft>
                <a:spcPts val="0"/>
              </a:spcAft>
              <a:buSzPts val="1900"/>
              <a:buChar char="●"/>
              <a:defRPr/>
            </a:lvl7pPr>
            <a:lvl8pPr marL="3657600" lvl="7" indent="-349250">
              <a:spcBef>
                <a:spcPts val="0"/>
              </a:spcBef>
              <a:spcAft>
                <a:spcPts val="0"/>
              </a:spcAft>
              <a:buSzPts val="1900"/>
              <a:buChar char="○"/>
              <a:defRPr/>
            </a:lvl8pPr>
            <a:lvl9pPr marL="4114800" lvl="8" indent="-349250">
              <a:spcBef>
                <a:spcPts val="0"/>
              </a:spcBef>
              <a:spcAft>
                <a:spcPts val="0"/>
              </a:spcAft>
              <a:buSzPts val="1900"/>
              <a:buChar char="■"/>
              <a:defRPr/>
            </a:lvl9pPr>
          </a:lstStyle>
          <a:p>
            <a:endParaRPr/>
          </a:p>
        </p:txBody>
      </p:sp>
      <p:sp>
        <p:nvSpPr>
          <p:cNvPr id="381" name="Google Shape;381;p97"/>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82"/>
        <p:cNvGrpSpPr/>
        <p:nvPr/>
      </p:nvGrpSpPr>
      <p:grpSpPr>
        <a:xfrm>
          <a:off x="0" y="0"/>
          <a:ext cx="0" cy="0"/>
          <a:chOff x="0" y="0"/>
          <a:chExt cx="0" cy="0"/>
        </a:xfrm>
      </p:grpSpPr>
      <p:sp>
        <p:nvSpPr>
          <p:cNvPr id="383" name="Google Shape;383;p98"/>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a:endParaRPr/>
          </a:p>
        </p:txBody>
      </p:sp>
      <p:sp>
        <p:nvSpPr>
          <p:cNvPr id="384" name="Google Shape;384;p98"/>
          <p:cNvSpPr txBox="1">
            <a:spLocks noGrp="1"/>
          </p:cNvSpPr>
          <p:nvPr>
            <p:ph type="body" idx="1"/>
          </p:nvPr>
        </p:nvSpPr>
        <p:spPr>
          <a:xfrm>
            <a:off x="415600" y="1536633"/>
            <a:ext cx="5333100" cy="4555200"/>
          </a:xfrm>
          <a:prstGeom prst="rect">
            <a:avLst/>
          </a:prstGeom>
        </p:spPr>
        <p:txBody>
          <a:bodyPr spcFirstLastPara="1" wrap="square" lIns="121900" tIns="121900" rIns="121900" bIns="121900" anchor="t" anchorCtr="0">
            <a:normAutofit/>
          </a:bodyPr>
          <a:lstStyle>
            <a:lvl1pPr marL="457200" lvl="0" indent="-349250">
              <a:spcBef>
                <a:spcPts val="0"/>
              </a:spcBef>
              <a:spcAft>
                <a:spcPts val="0"/>
              </a:spcAft>
              <a:buSzPts val="1900"/>
              <a:buChar char="●"/>
              <a:defRPr sz="19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385" name="Google Shape;385;p98"/>
          <p:cNvSpPr txBox="1">
            <a:spLocks noGrp="1"/>
          </p:cNvSpPr>
          <p:nvPr>
            <p:ph type="body" idx="2"/>
          </p:nvPr>
        </p:nvSpPr>
        <p:spPr>
          <a:xfrm>
            <a:off x="6443200" y="1536633"/>
            <a:ext cx="5333100" cy="4555200"/>
          </a:xfrm>
          <a:prstGeom prst="rect">
            <a:avLst/>
          </a:prstGeom>
        </p:spPr>
        <p:txBody>
          <a:bodyPr spcFirstLastPara="1" wrap="square" lIns="121900" tIns="121900" rIns="121900" bIns="121900" anchor="t" anchorCtr="0">
            <a:normAutofit/>
          </a:bodyPr>
          <a:lstStyle>
            <a:lvl1pPr marL="457200" lvl="0" indent="-349250">
              <a:spcBef>
                <a:spcPts val="0"/>
              </a:spcBef>
              <a:spcAft>
                <a:spcPts val="0"/>
              </a:spcAft>
              <a:buSzPts val="1900"/>
              <a:buChar char="●"/>
              <a:defRPr sz="19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386" name="Google Shape;386;p98"/>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87"/>
        <p:cNvGrpSpPr/>
        <p:nvPr/>
      </p:nvGrpSpPr>
      <p:grpSpPr>
        <a:xfrm>
          <a:off x="0" y="0"/>
          <a:ext cx="0" cy="0"/>
          <a:chOff x="0" y="0"/>
          <a:chExt cx="0" cy="0"/>
        </a:xfrm>
      </p:grpSpPr>
      <p:sp>
        <p:nvSpPr>
          <p:cNvPr id="388" name="Google Shape;388;p99"/>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a:endParaRPr/>
          </a:p>
        </p:txBody>
      </p:sp>
      <p:sp>
        <p:nvSpPr>
          <p:cNvPr id="389" name="Google Shape;389;p99"/>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90"/>
        <p:cNvGrpSpPr/>
        <p:nvPr/>
      </p:nvGrpSpPr>
      <p:grpSpPr>
        <a:xfrm>
          <a:off x="0" y="0"/>
          <a:ext cx="0" cy="0"/>
          <a:chOff x="0" y="0"/>
          <a:chExt cx="0" cy="0"/>
        </a:xfrm>
      </p:grpSpPr>
      <p:sp>
        <p:nvSpPr>
          <p:cNvPr id="391" name="Google Shape;391;p100"/>
          <p:cNvSpPr txBox="1">
            <a:spLocks noGrp="1"/>
          </p:cNvSpPr>
          <p:nvPr>
            <p:ph type="title"/>
          </p:nvPr>
        </p:nvSpPr>
        <p:spPr>
          <a:xfrm>
            <a:off x="415600" y="740800"/>
            <a:ext cx="3744000" cy="1007700"/>
          </a:xfrm>
          <a:prstGeom prst="rect">
            <a:avLst/>
          </a:prstGeom>
        </p:spPr>
        <p:txBody>
          <a:bodyPr spcFirstLastPara="1" wrap="square" lIns="121900" tIns="121900" rIns="121900" bIns="121900" anchor="b" anchorCtr="0">
            <a:normAutofit/>
          </a:bodyPr>
          <a:lstStyle>
            <a:lvl1pPr lvl="0">
              <a:spcBef>
                <a:spcPts val="0"/>
              </a:spcBef>
              <a:spcAft>
                <a:spcPts val="0"/>
              </a:spcAft>
              <a:buSzPts val="3200"/>
              <a:buNone/>
              <a:defRPr sz="3200"/>
            </a:lvl1pPr>
            <a:lvl2pPr lvl="1">
              <a:spcBef>
                <a:spcPts val="0"/>
              </a:spcBef>
              <a:spcAft>
                <a:spcPts val="0"/>
              </a:spcAft>
              <a:buSzPts val="3200"/>
              <a:buNone/>
              <a:defRPr sz="3200"/>
            </a:lvl2pPr>
            <a:lvl3pPr lvl="2">
              <a:spcBef>
                <a:spcPts val="0"/>
              </a:spcBef>
              <a:spcAft>
                <a:spcPts val="0"/>
              </a:spcAft>
              <a:buSzPts val="3200"/>
              <a:buNone/>
              <a:defRPr sz="3200"/>
            </a:lvl3pPr>
            <a:lvl4pPr lvl="3">
              <a:spcBef>
                <a:spcPts val="0"/>
              </a:spcBef>
              <a:spcAft>
                <a:spcPts val="0"/>
              </a:spcAft>
              <a:buSzPts val="3200"/>
              <a:buNone/>
              <a:defRPr sz="3200"/>
            </a:lvl4pPr>
            <a:lvl5pPr lvl="4">
              <a:spcBef>
                <a:spcPts val="0"/>
              </a:spcBef>
              <a:spcAft>
                <a:spcPts val="0"/>
              </a:spcAft>
              <a:buSzPts val="3200"/>
              <a:buNone/>
              <a:defRPr sz="3200"/>
            </a:lvl5pPr>
            <a:lvl6pPr lvl="5">
              <a:spcBef>
                <a:spcPts val="0"/>
              </a:spcBef>
              <a:spcAft>
                <a:spcPts val="0"/>
              </a:spcAft>
              <a:buSzPts val="3200"/>
              <a:buNone/>
              <a:defRPr sz="3200"/>
            </a:lvl6pPr>
            <a:lvl7pPr lvl="6">
              <a:spcBef>
                <a:spcPts val="0"/>
              </a:spcBef>
              <a:spcAft>
                <a:spcPts val="0"/>
              </a:spcAft>
              <a:buSzPts val="3200"/>
              <a:buNone/>
              <a:defRPr sz="3200"/>
            </a:lvl7pPr>
            <a:lvl8pPr lvl="7">
              <a:spcBef>
                <a:spcPts val="0"/>
              </a:spcBef>
              <a:spcAft>
                <a:spcPts val="0"/>
              </a:spcAft>
              <a:buSzPts val="3200"/>
              <a:buNone/>
              <a:defRPr sz="3200"/>
            </a:lvl8pPr>
            <a:lvl9pPr lvl="8">
              <a:spcBef>
                <a:spcPts val="0"/>
              </a:spcBef>
              <a:spcAft>
                <a:spcPts val="0"/>
              </a:spcAft>
              <a:buSzPts val="3200"/>
              <a:buNone/>
              <a:defRPr sz="3200"/>
            </a:lvl9pPr>
          </a:lstStyle>
          <a:p>
            <a:endParaRPr/>
          </a:p>
        </p:txBody>
      </p:sp>
      <p:sp>
        <p:nvSpPr>
          <p:cNvPr id="392" name="Google Shape;392;p100"/>
          <p:cNvSpPr txBox="1">
            <a:spLocks noGrp="1"/>
          </p:cNvSpPr>
          <p:nvPr>
            <p:ph type="body" idx="1"/>
          </p:nvPr>
        </p:nvSpPr>
        <p:spPr>
          <a:xfrm>
            <a:off x="415600" y="1852800"/>
            <a:ext cx="3744000" cy="4239300"/>
          </a:xfrm>
          <a:prstGeom prst="rect">
            <a:avLst/>
          </a:prstGeom>
        </p:spPr>
        <p:txBody>
          <a:bodyPr spcFirstLastPara="1" wrap="square" lIns="121900" tIns="121900" rIns="121900" bIns="121900" anchor="t" anchorCtr="0">
            <a:normAutofit/>
          </a:bodyPr>
          <a:lstStyle>
            <a:lvl1pPr marL="457200" lvl="0" indent="-330200">
              <a:spcBef>
                <a:spcPts val="0"/>
              </a:spcBef>
              <a:spcAft>
                <a:spcPts val="0"/>
              </a:spcAft>
              <a:buSzPts val="1600"/>
              <a:buChar char="●"/>
              <a:defRPr sz="16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393" name="Google Shape;393;p100"/>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94"/>
        <p:cNvGrpSpPr/>
        <p:nvPr/>
      </p:nvGrpSpPr>
      <p:grpSpPr>
        <a:xfrm>
          <a:off x="0" y="0"/>
          <a:ext cx="0" cy="0"/>
          <a:chOff x="0" y="0"/>
          <a:chExt cx="0" cy="0"/>
        </a:xfrm>
      </p:grpSpPr>
      <p:sp>
        <p:nvSpPr>
          <p:cNvPr id="395" name="Google Shape;395;p101"/>
          <p:cNvSpPr txBox="1">
            <a:spLocks noGrp="1"/>
          </p:cNvSpPr>
          <p:nvPr>
            <p:ph type="title"/>
          </p:nvPr>
        </p:nvSpPr>
        <p:spPr>
          <a:xfrm>
            <a:off x="653667" y="600200"/>
            <a:ext cx="8490300" cy="5454300"/>
          </a:xfrm>
          <a:prstGeom prst="rect">
            <a:avLst/>
          </a:prstGeom>
        </p:spPr>
        <p:txBody>
          <a:bodyPr spcFirstLastPara="1" wrap="square" lIns="121900" tIns="121900" rIns="121900" bIns="121900" anchor="ctr" anchorCtr="0">
            <a:normAutofit/>
          </a:bodyPr>
          <a:lstStyle>
            <a:lvl1pPr lvl="0">
              <a:spcBef>
                <a:spcPts val="0"/>
              </a:spcBef>
              <a:spcAft>
                <a:spcPts val="0"/>
              </a:spcAft>
              <a:buSzPts val="6400"/>
              <a:buNone/>
              <a:defRPr sz="6400"/>
            </a:lvl1pPr>
            <a:lvl2pPr lvl="1">
              <a:spcBef>
                <a:spcPts val="0"/>
              </a:spcBef>
              <a:spcAft>
                <a:spcPts val="0"/>
              </a:spcAft>
              <a:buSzPts val="6400"/>
              <a:buNone/>
              <a:defRPr sz="6400"/>
            </a:lvl2pPr>
            <a:lvl3pPr lvl="2">
              <a:spcBef>
                <a:spcPts val="0"/>
              </a:spcBef>
              <a:spcAft>
                <a:spcPts val="0"/>
              </a:spcAft>
              <a:buSzPts val="6400"/>
              <a:buNone/>
              <a:defRPr sz="6400"/>
            </a:lvl3pPr>
            <a:lvl4pPr lvl="3">
              <a:spcBef>
                <a:spcPts val="0"/>
              </a:spcBef>
              <a:spcAft>
                <a:spcPts val="0"/>
              </a:spcAft>
              <a:buSzPts val="6400"/>
              <a:buNone/>
              <a:defRPr sz="6400"/>
            </a:lvl4pPr>
            <a:lvl5pPr lvl="4">
              <a:spcBef>
                <a:spcPts val="0"/>
              </a:spcBef>
              <a:spcAft>
                <a:spcPts val="0"/>
              </a:spcAft>
              <a:buSzPts val="6400"/>
              <a:buNone/>
              <a:defRPr sz="6400"/>
            </a:lvl5pPr>
            <a:lvl6pPr lvl="5">
              <a:spcBef>
                <a:spcPts val="0"/>
              </a:spcBef>
              <a:spcAft>
                <a:spcPts val="0"/>
              </a:spcAft>
              <a:buSzPts val="6400"/>
              <a:buNone/>
              <a:defRPr sz="6400"/>
            </a:lvl6pPr>
            <a:lvl7pPr lvl="6">
              <a:spcBef>
                <a:spcPts val="0"/>
              </a:spcBef>
              <a:spcAft>
                <a:spcPts val="0"/>
              </a:spcAft>
              <a:buSzPts val="6400"/>
              <a:buNone/>
              <a:defRPr sz="6400"/>
            </a:lvl7pPr>
            <a:lvl8pPr lvl="7">
              <a:spcBef>
                <a:spcPts val="0"/>
              </a:spcBef>
              <a:spcAft>
                <a:spcPts val="0"/>
              </a:spcAft>
              <a:buSzPts val="6400"/>
              <a:buNone/>
              <a:defRPr sz="6400"/>
            </a:lvl8pPr>
            <a:lvl9pPr lvl="8">
              <a:spcBef>
                <a:spcPts val="0"/>
              </a:spcBef>
              <a:spcAft>
                <a:spcPts val="0"/>
              </a:spcAft>
              <a:buSzPts val="6400"/>
              <a:buNone/>
              <a:defRPr sz="6400"/>
            </a:lvl9pPr>
          </a:lstStyle>
          <a:p>
            <a:endParaRPr/>
          </a:p>
        </p:txBody>
      </p:sp>
      <p:sp>
        <p:nvSpPr>
          <p:cNvPr id="396" name="Google Shape;396;p101"/>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97"/>
        <p:cNvGrpSpPr/>
        <p:nvPr/>
      </p:nvGrpSpPr>
      <p:grpSpPr>
        <a:xfrm>
          <a:off x="0" y="0"/>
          <a:ext cx="0" cy="0"/>
          <a:chOff x="0" y="0"/>
          <a:chExt cx="0" cy="0"/>
        </a:xfrm>
      </p:grpSpPr>
      <p:sp>
        <p:nvSpPr>
          <p:cNvPr id="398" name="Google Shape;398;p102"/>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99" name="Google Shape;399;p102"/>
          <p:cNvSpPr txBox="1">
            <a:spLocks noGrp="1"/>
          </p:cNvSpPr>
          <p:nvPr>
            <p:ph type="title"/>
          </p:nvPr>
        </p:nvSpPr>
        <p:spPr>
          <a:xfrm>
            <a:off x="354000" y="1644233"/>
            <a:ext cx="5393700" cy="19764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5600"/>
              <a:buNone/>
              <a:defRPr sz="5600"/>
            </a:lvl1pPr>
            <a:lvl2pPr lvl="1" algn="ctr">
              <a:spcBef>
                <a:spcPts val="0"/>
              </a:spcBef>
              <a:spcAft>
                <a:spcPts val="0"/>
              </a:spcAft>
              <a:buSzPts val="5600"/>
              <a:buNone/>
              <a:defRPr sz="5600"/>
            </a:lvl2pPr>
            <a:lvl3pPr lvl="2" algn="ctr">
              <a:spcBef>
                <a:spcPts val="0"/>
              </a:spcBef>
              <a:spcAft>
                <a:spcPts val="0"/>
              </a:spcAft>
              <a:buSzPts val="5600"/>
              <a:buNone/>
              <a:defRPr sz="5600"/>
            </a:lvl3pPr>
            <a:lvl4pPr lvl="3" algn="ctr">
              <a:spcBef>
                <a:spcPts val="0"/>
              </a:spcBef>
              <a:spcAft>
                <a:spcPts val="0"/>
              </a:spcAft>
              <a:buSzPts val="5600"/>
              <a:buNone/>
              <a:defRPr sz="5600"/>
            </a:lvl4pPr>
            <a:lvl5pPr lvl="4" algn="ctr">
              <a:spcBef>
                <a:spcPts val="0"/>
              </a:spcBef>
              <a:spcAft>
                <a:spcPts val="0"/>
              </a:spcAft>
              <a:buSzPts val="5600"/>
              <a:buNone/>
              <a:defRPr sz="5600"/>
            </a:lvl5pPr>
            <a:lvl6pPr lvl="5" algn="ctr">
              <a:spcBef>
                <a:spcPts val="0"/>
              </a:spcBef>
              <a:spcAft>
                <a:spcPts val="0"/>
              </a:spcAft>
              <a:buSzPts val="5600"/>
              <a:buNone/>
              <a:defRPr sz="5600"/>
            </a:lvl6pPr>
            <a:lvl7pPr lvl="6" algn="ctr">
              <a:spcBef>
                <a:spcPts val="0"/>
              </a:spcBef>
              <a:spcAft>
                <a:spcPts val="0"/>
              </a:spcAft>
              <a:buSzPts val="5600"/>
              <a:buNone/>
              <a:defRPr sz="5600"/>
            </a:lvl7pPr>
            <a:lvl8pPr lvl="7" algn="ctr">
              <a:spcBef>
                <a:spcPts val="0"/>
              </a:spcBef>
              <a:spcAft>
                <a:spcPts val="0"/>
              </a:spcAft>
              <a:buSzPts val="5600"/>
              <a:buNone/>
              <a:defRPr sz="5600"/>
            </a:lvl8pPr>
            <a:lvl9pPr lvl="8" algn="ctr">
              <a:spcBef>
                <a:spcPts val="0"/>
              </a:spcBef>
              <a:spcAft>
                <a:spcPts val="0"/>
              </a:spcAft>
              <a:buSzPts val="5600"/>
              <a:buNone/>
              <a:defRPr sz="5600"/>
            </a:lvl9pPr>
          </a:lstStyle>
          <a:p>
            <a:endParaRPr/>
          </a:p>
        </p:txBody>
      </p:sp>
      <p:sp>
        <p:nvSpPr>
          <p:cNvPr id="400" name="Google Shape;400;p102"/>
          <p:cNvSpPr txBox="1">
            <a:spLocks noGrp="1"/>
          </p:cNvSpPr>
          <p:nvPr>
            <p:ph type="subTitle" idx="1"/>
          </p:nvPr>
        </p:nvSpPr>
        <p:spPr>
          <a:xfrm>
            <a:off x="354000" y="3737433"/>
            <a:ext cx="5393700" cy="1646700"/>
          </a:xfrm>
          <a:prstGeom prst="rect">
            <a:avLst/>
          </a:prstGeom>
        </p:spPr>
        <p:txBody>
          <a:bodyPr spcFirstLastPara="1" wrap="square" lIns="121900" tIns="121900" rIns="121900" bIns="121900"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401" name="Google Shape;401;p102"/>
          <p:cNvSpPr txBox="1">
            <a:spLocks noGrp="1"/>
          </p:cNvSpPr>
          <p:nvPr>
            <p:ph type="body" idx="2"/>
          </p:nvPr>
        </p:nvSpPr>
        <p:spPr>
          <a:xfrm>
            <a:off x="6586000" y="965433"/>
            <a:ext cx="5115900" cy="4926900"/>
          </a:xfrm>
          <a:prstGeom prst="rect">
            <a:avLst/>
          </a:prstGeom>
        </p:spPr>
        <p:txBody>
          <a:bodyPr spcFirstLastPara="1" wrap="square" lIns="121900" tIns="121900" rIns="121900" bIns="121900" anchor="ctr" anchorCtr="0">
            <a:normAutofit/>
          </a:bodyPr>
          <a:lstStyle>
            <a:lvl1pPr marL="457200" lvl="0" indent="-381000">
              <a:spcBef>
                <a:spcPts val="0"/>
              </a:spcBef>
              <a:spcAft>
                <a:spcPts val="0"/>
              </a:spcAft>
              <a:buSzPts val="2400"/>
              <a:buChar char="●"/>
              <a:defRPr/>
            </a:lvl1pPr>
            <a:lvl2pPr marL="914400" lvl="1" indent="-349250">
              <a:spcBef>
                <a:spcPts val="0"/>
              </a:spcBef>
              <a:spcAft>
                <a:spcPts val="0"/>
              </a:spcAft>
              <a:buSzPts val="1900"/>
              <a:buChar char="○"/>
              <a:defRPr/>
            </a:lvl2pPr>
            <a:lvl3pPr marL="1371600" lvl="2" indent="-349250">
              <a:spcBef>
                <a:spcPts val="0"/>
              </a:spcBef>
              <a:spcAft>
                <a:spcPts val="0"/>
              </a:spcAft>
              <a:buSzPts val="1900"/>
              <a:buChar char="■"/>
              <a:defRPr/>
            </a:lvl3pPr>
            <a:lvl4pPr marL="1828800" lvl="3" indent="-349250">
              <a:spcBef>
                <a:spcPts val="0"/>
              </a:spcBef>
              <a:spcAft>
                <a:spcPts val="0"/>
              </a:spcAft>
              <a:buSzPts val="1900"/>
              <a:buChar char="●"/>
              <a:defRPr/>
            </a:lvl4pPr>
            <a:lvl5pPr marL="2286000" lvl="4" indent="-349250">
              <a:spcBef>
                <a:spcPts val="0"/>
              </a:spcBef>
              <a:spcAft>
                <a:spcPts val="0"/>
              </a:spcAft>
              <a:buSzPts val="1900"/>
              <a:buChar char="○"/>
              <a:defRPr/>
            </a:lvl5pPr>
            <a:lvl6pPr marL="2743200" lvl="5" indent="-349250">
              <a:spcBef>
                <a:spcPts val="0"/>
              </a:spcBef>
              <a:spcAft>
                <a:spcPts val="0"/>
              </a:spcAft>
              <a:buSzPts val="1900"/>
              <a:buChar char="■"/>
              <a:defRPr/>
            </a:lvl6pPr>
            <a:lvl7pPr marL="3200400" lvl="6" indent="-349250">
              <a:spcBef>
                <a:spcPts val="0"/>
              </a:spcBef>
              <a:spcAft>
                <a:spcPts val="0"/>
              </a:spcAft>
              <a:buSzPts val="1900"/>
              <a:buChar char="●"/>
              <a:defRPr/>
            </a:lvl7pPr>
            <a:lvl8pPr marL="3657600" lvl="7" indent="-349250">
              <a:spcBef>
                <a:spcPts val="0"/>
              </a:spcBef>
              <a:spcAft>
                <a:spcPts val="0"/>
              </a:spcAft>
              <a:buSzPts val="1900"/>
              <a:buChar char="○"/>
              <a:defRPr/>
            </a:lvl8pPr>
            <a:lvl9pPr marL="4114800" lvl="8" indent="-349250">
              <a:spcBef>
                <a:spcPts val="0"/>
              </a:spcBef>
              <a:spcAft>
                <a:spcPts val="0"/>
              </a:spcAft>
              <a:buSzPts val="1900"/>
              <a:buChar char="■"/>
              <a:defRPr/>
            </a:lvl9pPr>
          </a:lstStyle>
          <a:p>
            <a:endParaRPr/>
          </a:p>
        </p:txBody>
      </p:sp>
      <p:sp>
        <p:nvSpPr>
          <p:cNvPr id="402" name="Google Shape;402;p102"/>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03"/>
        <p:cNvGrpSpPr/>
        <p:nvPr/>
      </p:nvGrpSpPr>
      <p:grpSpPr>
        <a:xfrm>
          <a:off x="0" y="0"/>
          <a:ext cx="0" cy="0"/>
          <a:chOff x="0" y="0"/>
          <a:chExt cx="0" cy="0"/>
        </a:xfrm>
      </p:grpSpPr>
      <p:sp>
        <p:nvSpPr>
          <p:cNvPr id="404" name="Google Shape;404;p103"/>
          <p:cNvSpPr txBox="1">
            <a:spLocks noGrp="1"/>
          </p:cNvSpPr>
          <p:nvPr>
            <p:ph type="body" idx="1"/>
          </p:nvPr>
        </p:nvSpPr>
        <p:spPr>
          <a:xfrm>
            <a:off x="415600" y="5640767"/>
            <a:ext cx="7998300" cy="806700"/>
          </a:xfrm>
          <a:prstGeom prst="rect">
            <a:avLst/>
          </a:prstGeom>
        </p:spPr>
        <p:txBody>
          <a:bodyPr spcFirstLastPara="1" wrap="square" lIns="121900" tIns="121900" rIns="121900" bIns="121900" anchor="ctr" anchorCtr="0">
            <a:normAutofit/>
          </a:bodyPr>
          <a:lstStyle>
            <a:lvl1pPr marL="457200" lvl="0" indent="-228600">
              <a:lnSpc>
                <a:spcPct val="100000"/>
              </a:lnSpc>
              <a:spcBef>
                <a:spcPts val="0"/>
              </a:spcBef>
              <a:spcAft>
                <a:spcPts val="0"/>
              </a:spcAft>
              <a:buSzPts val="2400"/>
              <a:buNone/>
              <a:defRPr/>
            </a:lvl1pPr>
          </a:lstStyle>
          <a:p>
            <a:endParaRPr/>
          </a:p>
        </p:txBody>
      </p:sp>
      <p:sp>
        <p:nvSpPr>
          <p:cNvPr id="405" name="Google Shape;405;p103"/>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06"/>
        <p:cNvGrpSpPr/>
        <p:nvPr/>
      </p:nvGrpSpPr>
      <p:grpSpPr>
        <a:xfrm>
          <a:off x="0" y="0"/>
          <a:ext cx="0" cy="0"/>
          <a:chOff x="0" y="0"/>
          <a:chExt cx="0" cy="0"/>
        </a:xfrm>
      </p:grpSpPr>
      <p:sp>
        <p:nvSpPr>
          <p:cNvPr id="407" name="Google Shape;407;p104"/>
          <p:cNvSpPr txBox="1">
            <a:spLocks noGrp="1"/>
          </p:cNvSpPr>
          <p:nvPr>
            <p:ph type="title" hasCustomPrompt="1"/>
          </p:nvPr>
        </p:nvSpPr>
        <p:spPr>
          <a:xfrm>
            <a:off x="415600" y="1474833"/>
            <a:ext cx="11360700" cy="26181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16000"/>
              <a:buNone/>
              <a:defRPr sz="16000"/>
            </a:lvl1pPr>
            <a:lvl2pPr lvl="1" algn="ctr">
              <a:spcBef>
                <a:spcPts val="0"/>
              </a:spcBef>
              <a:spcAft>
                <a:spcPts val="0"/>
              </a:spcAft>
              <a:buSzPts val="16000"/>
              <a:buNone/>
              <a:defRPr sz="16000"/>
            </a:lvl2pPr>
            <a:lvl3pPr lvl="2" algn="ctr">
              <a:spcBef>
                <a:spcPts val="0"/>
              </a:spcBef>
              <a:spcAft>
                <a:spcPts val="0"/>
              </a:spcAft>
              <a:buSzPts val="16000"/>
              <a:buNone/>
              <a:defRPr sz="16000"/>
            </a:lvl3pPr>
            <a:lvl4pPr lvl="3" algn="ctr">
              <a:spcBef>
                <a:spcPts val="0"/>
              </a:spcBef>
              <a:spcAft>
                <a:spcPts val="0"/>
              </a:spcAft>
              <a:buSzPts val="16000"/>
              <a:buNone/>
              <a:defRPr sz="16000"/>
            </a:lvl4pPr>
            <a:lvl5pPr lvl="4" algn="ctr">
              <a:spcBef>
                <a:spcPts val="0"/>
              </a:spcBef>
              <a:spcAft>
                <a:spcPts val="0"/>
              </a:spcAft>
              <a:buSzPts val="16000"/>
              <a:buNone/>
              <a:defRPr sz="16000"/>
            </a:lvl5pPr>
            <a:lvl6pPr lvl="5" algn="ctr">
              <a:spcBef>
                <a:spcPts val="0"/>
              </a:spcBef>
              <a:spcAft>
                <a:spcPts val="0"/>
              </a:spcAft>
              <a:buSzPts val="16000"/>
              <a:buNone/>
              <a:defRPr sz="16000"/>
            </a:lvl6pPr>
            <a:lvl7pPr lvl="6" algn="ctr">
              <a:spcBef>
                <a:spcPts val="0"/>
              </a:spcBef>
              <a:spcAft>
                <a:spcPts val="0"/>
              </a:spcAft>
              <a:buSzPts val="16000"/>
              <a:buNone/>
              <a:defRPr sz="16000"/>
            </a:lvl7pPr>
            <a:lvl8pPr lvl="7" algn="ctr">
              <a:spcBef>
                <a:spcPts val="0"/>
              </a:spcBef>
              <a:spcAft>
                <a:spcPts val="0"/>
              </a:spcAft>
              <a:buSzPts val="16000"/>
              <a:buNone/>
              <a:defRPr sz="16000"/>
            </a:lvl8pPr>
            <a:lvl9pPr lvl="8" algn="ctr">
              <a:spcBef>
                <a:spcPts val="0"/>
              </a:spcBef>
              <a:spcAft>
                <a:spcPts val="0"/>
              </a:spcAft>
              <a:buSzPts val="16000"/>
              <a:buNone/>
              <a:defRPr sz="16000"/>
            </a:lvl9pPr>
          </a:lstStyle>
          <a:p>
            <a:r>
              <a:t>xx%</a:t>
            </a:r>
          </a:p>
        </p:txBody>
      </p:sp>
      <p:sp>
        <p:nvSpPr>
          <p:cNvPr id="408" name="Google Shape;408;p104"/>
          <p:cNvSpPr txBox="1">
            <a:spLocks noGrp="1"/>
          </p:cNvSpPr>
          <p:nvPr>
            <p:ph type="body" idx="1"/>
          </p:nvPr>
        </p:nvSpPr>
        <p:spPr>
          <a:xfrm>
            <a:off x="415600" y="4202967"/>
            <a:ext cx="11360700" cy="1734300"/>
          </a:xfrm>
          <a:prstGeom prst="rect">
            <a:avLst/>
          </a:prstGeom>
        </p:spPr>
        <p:txBody>
          <a:bodyPr spcFirstLastPara="1" wrap="square" lIns="121900" tIns="121900" rIns="121900" bIns="121900" anchor="t" anchorCtr="0">
            <a:normAutofit/>
          </a:bodyPr>
          <a:lstStyle>
            <a:lvl1pPr marL="457200" lvl="0" indent="-381000" algn="ctr">
              <a:spcBef>
                <a:spcPts val="0"/>
              </a:spcBef>
              <a:spcAft>
                <a:spcPts val="0"/>
              </a:spcAft>
              <a:buSzPts val="2400"/>
              <a:buChar char="●"/>
              <a:defRPr/>
            </a:lvl1pPr>
            <a:lvl2pPr marL="914400" lvl="1" indent="-349250" algn="ctr">
              <a:spcBef>
                <a:spcPts val="0"/>
              </a:spcBef>
              <a:spcAft>
                <a:spcPts val="0"/>
              </a:spcAft>
              <a:buSzPts val="1900"/>
              <a:buChar char="○"/>
              <a:defRPr/>
            </a:lvl2pPr>
            <a:lvl3pPr marL="1371600" lvl="2" indent="-349250" algn="ctr">
              <a:spcBef>
                <a:spcPts val="0"/>
              </a:spcBef>
              <a:spcAft>
                <a:spcPts val="0"/>
              </a:spcAft>
              <a:buSzPts val="1900"/>
              <a:buChar char="■"/>
              <a:defRPr/>
            </a:lvl3pPr>
            <a:lvl4pPr marL="1828800" lvl="3" indent="-349250" algn="ctr">
              <a:spcBef>
                <a:spcPts val="0"/>
              </a:spcBef>
              <a:spcAft>
                <a:spcPts val="0"/>
              </a:spcAft>
              <a:buSzPts val="1900"/>
              <a:buChar char="●"/>
              <a:defRPr/>
            </a:lvl4pPr>
            <a:lvl5pPr marL="2286000" lvl="4" indent="-349250" algn="ctr">
              <a:spcBef>
                <a:spcPts val="0"/>
              </a:spcBef>
              <a:spcAft>
                <a:spcPts val="0"/>
              </a:spcAft>
              <a:buSzPts val="1900"/>
              <a:buChar char="○"/>
              <a:defRPr/>
            </a:lvl5pPr>
            <a:lvl6pPr marL="2743200" lvl="5" indent="-349250" algn="ctr">
              <a:spcBef>
                <a:spcPts val="0"/>
              </a:spcBef>
              <a:spcAft>
                <a:spcPts val="0"/>
              </a:spcAft>
              <a:buSzPts val="1900"/>
              <a:buChar char="■"/>
              <a:defRPr/>
            </a:lvl6pPr>
            <a:lvl7pPr marL="3200400" lvl="6" indent="-349250" algn="ctr">
              <a:spcBef>
                <a:spcPts val="0"/>
              </a:spcBef>
              <a:spcAft>
                <a:spcPts val="0"/>
              </a:spcAft>
              <a:buSzPts val="1900"/>
              <a:buChar char="●"/>
              <a:defRPr/>
            </a:lvl7pPr>
            <a:lvl8pPr marL="3657600" lvl="7" indent="-349250" algn="ctr">
              <a:spcBef>
                <a:spcPts val="0"/>
              </a:spcBef>
              <a:spcAft>
                <a:spcPts val="0"/>
              </a:spcAft>
              <a:buSzPts val="1900"/>
              <a:buChar char="○"/>
              <a:defRPr/>
            </a:lvl8pPr>
            <a:lvl9pPr marL="4114800" lvl="8" indent="-349250" algn="ctr">
              <a:spcBef>
                <a:spcPts val="0"/>
              </a:spcBef>
              <a:spcAft>
                <a:spcPts val="0"/>
              </a:spcAft>
              <a:buSzPts val="1900"/>
              <a:buChar char="■"/>
              <a:defRPr/>
            </a:lvl9pPr>
          </a:lstStyle>
          <a:p>
            <a:endParaRPr/>
          </a:p>
        </p:txBody>
      </p:sp>
      <p:sp>
        <p:nvSpPr>
          <p:cNvPr id="409" name="Google Shape;409;p104"/>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10"/>
        <p:cNvGrpSpPr/>
        <p:nvPr/>
      </p:nvGrpSpPr>
      <p:grpSpPr>
        <a:xfrm>
          <a:off x="0" y="0"/>
          <a:ext cx="0" cy="0"/>
          <a:chOff x="0" y="0"/>
          <a:chExt cx="0" cy="0"/>
        </a:xfrm>
      </p:grpSpPr>
      <p:sp>
        <p:nvSpPr>
          <p:cNvPr id="411" name="Google Shape;411;p105"/>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3" Type="http://schemas.openxmlformats.org/officeDocument/2006/relationships/slideLayout" Target="../slideLayouts/slideLayout25.xml"/><Relationship Id="rId21" Type="http://schemas.openxmlformats.org/officeDocument/2006/relationships/slideLayout" Target="../slideLayouts/slideLayout43.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slideLayout" Target="../slideLayouts/slideLayout42.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24" Type="http://schemas.openxmlformats.org/officeDocument/2006/relationships/image" Target="../media/image3.png"/><Relationship Id="rId5" Type="http://schemas.openxmlformats.org/officeDocument/2006/relationships/slideLayout" Target="../slideLayouts/slideLayout27.xml"/><Relationship Id="rId15" Type="http://schemas.openxmlformats.org/officeDocument/2006/relationships/slideLayout" Target="../slideLayouts/slideLayout37.xml"/><Relationship Id="rId23" Type="http://schemas.openxmlformats.org/officeDocument/2006/relationships/image" Target="../media/image1.png"/><Relationship Id="rId10" Type="http://schemas.openxmlformats.org/officeDocument/2006/relationships/slideLayout" Target="../slideLayouts/slideLayout32.xml"/><Relationship Id="rId19" Type="http://schemas.openxmlformats.org/officeDocument/2006/relationships/slideLayout" Target="../slideLayouts/slideLayout41.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18" Type="http://schemas.openxmlformats.org/officeDocument/2006/relationships/image" Target="../media/image1.png"/><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17" Type="http://schemas.openxmlformats.org/officeDocument/2006/relationships/image" Target="../media/image2.png"/><Relationship Id="rId2" Type="http://schemas.openxmlformats.org/officeDocument/2006/relationships/slideLayout" Target="../slideLayouts/slideLayout45.xml"/><Relationship Id="rId16" Type="http://schemas.openxmlformats.org/officeDocument/2006/relationships/theme" Target="../theme/theme3.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5" Type="http://schemas.openxmlformats.org/officeDocument/2006/relationships/slideLayout" Target="../slideLayouts/slideLayout5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slideLayout" Target="../slideLayouts/slideLayout71.xml"/><Relationship Id="rId18" Type="http://schemas.openxmlformats.org/officeDocument/2006/relationships/image" Target="../media/image1.png"/><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17" Type="http://schemas.openxmlformats.org/officeDocument/2006/relationships/image" Target="../media/image2.png"/><Relationship Id="rId2" Type="http://schemas.openxmlformats.org/officeDocument/2006/relationships/slideLayout" Target="../slideLayouts/slideLayout60.xml"/><Relationship Id="rId16" Type="http://schemas.openxmlformats.org/officeDocument/2006/relationships/theme" Target="../theme/theme4.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5" Type="http://schemas.openxmlformats.org/officeDocument/2006/relationships/slideLayout" Target="../slideLayouts/slideLayout7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slideLayout" Target="../slideLayouts/slideLayout7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slideLayout" Target="../slideLayouts/slideLayout86.xml"/><Relationship Id="rId18" Type="http://schemas.openxmlformats.org/officeDocument/2006/relationships/image" Target="../media/image1.png"/><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slideLayout" Target="../slideLayouts/slideLayout85.xml"/><Relationship Id="rId17" Type="http://schemas.openxmlformats.org/officeDocument/2006/relationships/image" Target="../media/image2.png"/><Relationship Id="rId2" Type="http://schemas.openxmlformats.org/officeDocument/2006/relationships/slideLayout" Target="../slideLayouts/slideLayout75.xml"/><Relationship Id="rId16" Type="http://schemas.openxmlformats.org/officeDocument/2006/relationships/theme" Target="../theme/theme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5" Type="http://schemas.openxmlformats.org/officeDocument/2006/relationships/slideLayout" Target="../slideLayouts/slideLayout8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 Id="rId14" Type="http://schemas.openxmlformats.org/officeDocument/2006/relationships/slideLayout" Target="../slideLayouts/slideLayout8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6.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pic>
        <p:nvPicPr>
          <p:cNvPr id="6" name="Google Shape;6;p1"/>
          <p:cNvPicPr preferRelativeResize="0"/>
          <p:nvPr/>
        </p:nvPicPr>
        <p:blipFill rotWithShape="1">
          <a:blip r:embed="rId24">
            <a:alphaModFix/>
          </a:blip>
          <a:srcRect b="20553"/>
          <a:stretch/>
        </p:blipFill>
        <p:spPr>
          <a:xfrm>
            <a:off x="11299151" y="6464324"/>
            <a:ext cx="791457" cy="349079"/>
          </a:xfrm>
          <a:prstGeom prst="rect">
            <a:avLst/>
          </a:prstGeom>
          <a:noFill/>
          <a:ln>
            <a:noFill/>
          </a:ln>
        </p:spPr>
      </p:pic>
      <p:pic>
        <p:nvPicPr>
          <p:cNvPr id="7" name="Google Shape;7;p1"/>
          <p:cNvPicPr preferRelativeResize="0"/>
          <p:nvPr/>
        </p:nvPicPr>
        <p:blipFill rotWithShape="1">
          <a:blip r:embed="rId25">
            <a:alphaModFix/>
          </a:blip>
          <a:srcRect/>
          <a:stretch/>
        </p:blipFill>
        <p:spPr>
          <a:xfrm>
            <a:off x="504" y="0"/>
            <a:ext cx="12190992" cy="6491703"/>
          </a:xfrm>
          <a:prstGeom prst="rect">
            <a:avLst/>
          </a:prstGeom>
          <a:noFill/>
          <a:ln>
            <a:noFill/>
          </a:ln>
        </p:spPr>
      </p:pic>
      <p:sp>
        <p:nvSpPr>
          <p:cNvPr id="8" name="Google Shape;8;p1"/>
          <p:cNvSpPr txBox="1">
            <a:spLocks noGrp="1"/>
          </p:cNvSpPr>
          <p:nvPr>
            <p:ph type="title"/>
          </p:nvPr>
        </p:nvSpPr>
        <p:spPr>
          <a:xfrm>
            <a:off x="838200" y="473336"/>
            <a:ext cx="10515600" cy="1023710"/>
          </a:xfrm>
          <a:prstGeom prst="rect">
            <a:avLst/>
          </a:prstGeom>
          <a:noFill/>
          <a:ln>
            <a:noFill/>
          </a:ln>
        </p:spPr>
        <p:txBody>
          <a:bodyPr spcFirstLastPara="1" wrap="square" lIns="91425" tIns="45700" rIns="91425" bIns="45700" anchor="t" anchorCtr="0">
            <a:noAutofit/>
          </a:bodyPr>
          <a:lstStyle>
            <a:lvl1pPr marR="0" lvl="0" algn="l" rtl="0">
              <a:lnSpc>
                <a:spcPct val="110000"/>
              </a:lnSpc>
              <a:spcBef>
                <a:spcPts val="0"/>
              </a:spcBef>
              <a:spcAft>
                <a:spcPts val="0"/>
              </a:spcAft>
              <a:buClr>
                <a:schemeClr val="lt1"/>
              </a:buClr>
              <a:buSzPts val="3200"/>
              <a:buFont typeface="Arial"/>
              <a:buNone/>
              <a:defRPr sz="32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 name="Google Shape;9;p1"/>
          <p:cNvSpPr txBox="1">
            <a:spLocks noGrp="1"/>
          </p:cNvSpPr>
          <p:nvPr>
            <p:ph type="body" idx="1"/>
          </p:nvPr>
        </p:nvSpPr>
        <p:spPr>
          <a:xfrm>
            <a:off x="838200" y="1631981"/>
            <a:ext cx="10515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110000"/>
              </a:lnSpc>
              <a:spcBef>
                <a:spcPts val="900"/>
              </a:spcBef>
              <a:spcAft>
                <a:spcPts val="0"/>
              </a:spcAft>
              <a:buClr>
                <a:schemeClr val="lt1"/>
              </a:buClr>
              <a:buSzPts val="2800"/>
              <a:buFont typeface="Arial"/>
              <a:buChar char="•"/>
              <a:defRPr sz="2800" b="0" i="0" u="none" strike="noStrike" cap="none">
                <a:solidFill>
                  <a:schemeClr val="lt1"/>
                </a:solidFill>
                <a:latin typeface="Arial"/>
                <a:ea typeface="Arial"/>
                <a:cs typeface="Arial"/>
                <a:sym typeface="Arial"/>
              </a:defRPr>
            </a:lvl1pPr>
            <a:lvl2pPr marL="914400" marR="0" lvl="1" indent="-381000" algn="l" rtl="0">
              <a:lnSpc>
                <a:spcPct val="110000"/>
              </a:lnSpc>
              <a:spcBef>
                <a:spcPts val="90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2pPr>
            <a:lvl3pPr marL="1371600" marR="0" lvl="2" indent="-355600" algn="l" rtl="0">
              <a:lnSpc>
                <a:spcPct val="110000"/>
              </a:lnSpc>
              <a:spcBef>
                <a:spcPts val="9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3pPr>
            <a:lvl4pPr marL="1828800" marR="0" lvl="3" indent="-342900" algn="l" rtl="0">
              <a:lnSpc>
                <a:spcPct val="110000"/>
              </a:lnSpc>
              <a:spcBef>
                <a:spcPts val="9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4pPr>
            <a:lvl5pPr marL="2286000" marR="0" lvl="4" indent="-342900" algn="l" rtl="0">
              <a:lnSpc>
                <a:spcPct val="110000"/>
              </a:lnSpc>
              <a:spcBef>
                <a:spcPts val="9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0" name="Google Shape;10;p1"/>
          <p:cNvSpPr txBox="1"/>
          <p:nvPr/>
        </p:nvSpPr>
        <p:spPr>
          <a:xfrm>
            <a:off x="265543" y="6576533"/>
            <a:ext cx="1775129"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0" i="0" u="none" strike="noStrike" cap="none">
                <a:solidFill>
                  <a:srgbClr val="7F7F7F"/>
                </a:solidFill>
                <a:latin typeface="Arial"/>
                <a:ea typeface="Arial"/>
                <a:cs typeface="Arial"/>
                <a:sym typeface="Arial"/>
              </a:rPr>
              <a:t>|  www.folio.org</a:t>
            </a:r>
            <a:endParaRPr/>
          </a:p>
        </p:txBody>
      </p:sp>
      <p:sp>
        <p:nvSpPr>
          <p:cNvPr id="11" name="Google Shape;11;p1"/>
          <p:cNvSpPr txBox="1"/>
          <p:nvPr/>
        </p:nvSpPr>
        <p:spPr>
          <a:xfrm>
            <a:off x="-33453" y="6576533"/>
            <a:ext cx="450166" cy="246221"/>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000">
                <a:solidFill>
                  <a:schemeClr val="dk2"/>
                </a:solidFill>
                <a:latin typeface="Arial"/>
                <a:ea typeface="Arial"/>
                <a:cs typeface="Arial"/>
                <a:sym typeface="Arial"/>
              </a:rPr>
              <a:t>‹#›</a:t>
            </a:fld>
            <a:endParaRPr sz="1000">
              <a:solidFill>
                <a:schemeClr val="dk2"/>
              </a:solidFill>
              <a:latin typeface="Arial"/>
              <a:ea typeface="Arial"/>
              <a:cs typeface="Arial"/>
              <a:sym typeface="Arial"/>
            </a:endParaRPr>
          </a:p>
        </p:txBody>
      </p:sp>
      <p:cxnSp>
        <p:nvCxnSpPr>
          <p:cNvPr id="12" name="Google Shape;12;p1"/>
          <p:cNvCxnSpPr/>
          <p:nvPr/>
        </p:nvCxnSpPr>
        <p:spPr>
          <a:xfrm>
            <a:off x="1283147" y="6701882"/>
            <a:ext cx="9945375" cy="0"/>
          </a:xfrm>
          <a:prstGeom prst="straightConnector1">
            <a:avLst/>
          </a:prstGeom>
          <a:noFill/>
          <a:ln w="12700" cap="flat" cmpd="sng">
            <a:solidFill>
              <a:srgbClr val="D8D8D8"/>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Lst>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5"/>
        <p:cNvGrpSpPr/>
        <p:nvPr/>
      </p:nvGrpSpPr>
      <p:grpSpPr>
        <a:xfrm>
          <a:off x="0" y="0"/>
          <a:ext cx="0" cy="0"/>
          <a:chOff x="0" y="0"/>
          <a:chExt cx="0" cy="0"/>
        </a:xfrm>
      </p:grpSpPr>
      <p:pic>
        <p:nvPicPr>
          <p:cNvPr id="96" name="Google Shape;96;p24"/>
          <p:cNvPicPr preferRelativeResize="0"/>
          <p:nvPr/>
        </p:nvPicPr>
        <p:blipFill rotWithShape="1">
          <a:blip r:embed="rId23">
            <a:alphaModFix/>
          </a:blip>
          <a:srcRect b="20553"/>
          <a:stretch/>
        </p:blipFill>
        <p:spPr>
          <a:xfrm>
            <a:off x="11299151" y="6464324"/>
            <a:ext cx="791457" cy="349079"/>
          </a:xfrm>
          <a:prstGeom prst="rect">
            <a:avLst/>
          </a:prstGeom>
          <a:noFill/>
          <a:ln>
            <a:noFill/>
          </a:ln>
        </p:spPr>
      </p:pic>
      <p:pic>
        <p:nvPicPr>
          <p:cNvPr id="97" name="Google Shape;97;p24"/>
          <p:cNvPicPr preferRelativeResize="0"/>
          <p:nvPr/>
        </p:nvPicPr>
        <p:blipFill rotWithShape="1">
          <a:blip r:embed="rId24">
            <a:alphaModFix/>
          </a:blip>
          <a:srcRect/>
          <a:stretch/>
        </p:blipFill>
        <p:spPr>
          <a:xfrm>
            <a:off x="504" y="0"/>
            <a:ext cx="12190992" cy="6491703"/>
          </a:xfrm>
          <a:prstGeom prst="rect">
            <a:avLst/>
          </a:prstGeom>
          <a:noFill/>
          <a:ln>
            <a:noFill/>
          </a:ln>
        </p:spPr>
      </p:pic>
      <p:sp>
        <p:nvSpPr>
          <p:cNvPr id="98" name="Google Shape;98;p24"/>
          <p:cNvSpPr txBox="1">
            <a:spLocks noGrp="1"/>
          </p:cNvSpPr>
          <p:nvPr>
            <p:ph type="title"/>
          </p:nvPr>
        </p:nvSpPr>
        <p:spPr>
          <a:xfrm>
            <a:off x="838200" y="473336"/>
            <a:ext cx="10515600" cy="1023710"/>
          </a:xfrm>
          <a:prstGeom prst="rect">
            <a:avLst/>
          </a:prstGeom>
          <a:noFill/>
          <a:ln>
            <a:noFill/>
          </a:ln>
        </p:spPr>
        <p:txBody>
          <a:bodyPr spcFirstLastPara="1" wrap="square" lIns="91425" tIns="45700" rIns="91425" bIns="45700" anchor="t" anchorCtr="0">
            <a:noAutofit/>
          </a:bodyPr>
          <a:lstStyle>
            <a:lvl1pPr marR="0" lvl="0" algn="l" rtl="0">
              <a:lnSpc>
                <a:spcPct val="110000"/>
              </a:lnSpc>
              <a:spcBef>
                <a:spcPts val="0"/>
              </a:spcBef>
              <a:spcAft>
                <a:spcPts val="0"/>
              </a:spcAft>
              <a:buClr>
                <a:schemeClr val="lt1"/>
              </a:buClr>
              <a:buSzPts val="3200"/>
              <a:buFont typeface="Arial"/>
              <a:buNone/>
              <a:defRPr sz="32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9" name="Google Shape;99;p24"/>
          <p:cNvSpPr txBox="1">
            <a:spLocks noGrp="1"/>
          </p:cNvSpPr>
          <p:nvPr>
            <p:ph type="body" idx="1"/>
          </p:nvPr>
        </p:nvSpPr>
        <p:spPr>
          <a:xfrm>
            <a:off x="838200" y="1631981"/>
            <a:ext cx="10515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110000"/>
              </a:lnSpc>
              <a:spcBef>
                <a:spcPts val="900"/>
              </a:spcBef>
              <a:spcAft>
                <a:spcPts val="0"/>
              </a:spcAft>
              <a:buClr>
                <a:schemeClr val="lt1"/>
              </a:buClr>
              <a:buSzPts val="2800"/>
              <a:buFont typeface="Arial"/>
              <a:buChar char="•"/>
              <a:defRPr sz="2800" b="0" i="0" u="none" strike="noStrike" cap="none">
                <a:solidFill>
                  <a:schemeClr val="lt1"/>
                </a:solidFill>
                <a:latin typeface="Arial"/>
                <a:ea typeface="Arial"/>
                <a:cs typeface="Arial"/>
                <a:sym typeface="Arial"/>
              </a:defRPr>
            </a:lvl1pPr>
            <a:lvl2pPr marL="914400" marR="0" lvl="1" indent="-381000" algn="l" rtl="0">
              <a:lnSpc>
                <a:spcPct val="110000"/>
              </a:lnSpc>
              <a:spcBef>
                <a:spcPts val="90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2pPr>
            <a:lvl3pPr marL="1371600" marR="0" lvl="2" indent="-355600" algn="l" rtl="0">
              <a:lnSpc>
                <a:spcPct val="110000"/>
              </a:lnSpc>
              <a:spcBef>
                <a:spcPts val="9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3pPr>
            <a:lvl4pPr marL="1828800" marR="0" lvl="3" indent="-342900" algn="l" rtl="0">
              <a:lnSpc>
                <a:spcPct val="110000"/>
              </a:lnSpc>
              <a:spcBef>
                <a:spcPts val="9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4pPr>
            <a:lvl5pPr marL="2286000" marR="0" lvl="4" indent="-342900" algn="l" rtl="0">
              <a:lnSpc>
                <a:spcPct val="110000"/>
              </a:lnSpc>
              <a:spcBef>
                <a:spcPts val="9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00" name="Google Shape;100;p24"/>
          <p:cNvSpPr txBox="1"/>
          <p:nvPr/>
        </p:nvSpPr>
        <p:spPr>
          <a:xfrm>
            <a:off x="265543" y="6576533"/>
            <a:ext cx="1775129"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rgbClr val="7F7F7F"/>
                </a:solidFill>
                <a:latin typeface="Arial"/>
                <a:ea typeface="Arial"/>
                <a:cs typeface="Arial"/>
                <a:sym typeface="Arial"/>
              </a:rPr>
              <a:t>|  www.folio.org</a:t>
            </a:r>
            <a:endParaRPr/>
          </a:p>
        </p:txBody>
      </p:sp>
      <p:sp>
        <p:nvSpPr>
          <p:cNvPr id="101" name="Google Shape;101;p24"/>
          <p:cNvSpPr txBox="1"/>
          <p:nvPr/>
        </p:nvSpPr>
        <p:spPr>
          <a:xfrm>
            <a:off x="-33453" y="6576533"/>
            <a:ext cx="450166" cy="246221"/>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000">
                <a:solidFill>
                  <a:schemeClr val="dk2"/>
                </a:solidFill>
                <a:latin typeface="Arial"/>
                <a:ea typeface="Arial"/>
                <a:cs typeface="Arial"/>
                <a:sym typeface="Arial"/>
              </a:rPr>
              <a:t>‹#›</a:t>
            </a:fld>
            <a:endParaRPr sz="1000">
              <a:solidFill>
                <a:schemeClr val="dk2"/>
              </a:solidFill>
              <a:latin typeface="Arial"/>
              <a:ea typeface="Arial"/>
              <a:cs typeface="Arial"/>
              <a:sym typeface="Arial"/>
            </a:endParaRPr>
          </a:p>
        </p:txBody>
      </p:sp>
      <p:cxnSp>
        <p:nvCxnSpPr>
          <p:cNvPr id="102" name="Google Shape;102;p24"/>
          <p:cNvCxnSpPr/>
          <p:nvPr/>
        </p:nvCxnSpPr>
        <p:spPr>
          <a:xfrm>
            <a:off x="1283147" y="6701882"/>
            <a:ext cx="9945375" cy="0"/>
          </a:xfrm>
          <a:prstGeom prst="straightConnector1">
            <a:avLst/>
          </a:prstGeom>
          <a:noFill/>
          <a:ln w="12700" cap="flat" cmpd="sng">
            <a:solidFill>
              <a:srgbClr val="D8D8D8"/>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 id="2147483687" r:id="rId18"/>
    <p:sldLayoutId id="2147483688" r:id="rId19"/>
    <p:sldLayoutId id="2147483689" r:id="rId20"/>
    <p:sldLayoutId id="2147483690" r:id="rId21"/>
  </p:sldLayoutIdLst>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1"/>
        <p:cNvGrpSpPr/>
        <p:nvPr/>
      </p:nvGrpSpPr>
      <p:grpSpPr>
        <a:xfrm>
          <a:off x="0" y="0"/>
          <a:ext cx="0" cy="0"/>
          <a:chOff x="0" y="0"/>
          <a:chExt cx="0" cy="0"/>
        </a:xfrm>
      </p:grpSpPr>
      <p:pic>
        <p:nvPicPr>
          <p:cNvPr id="182" name="Google Shape;182;p46"/>
          <p:cNvPicPr preferRelativeResize="0"/>
          <p:nvPr/>
        </p:nvPicPr>
        <p:blipFill rotWithShape="1">
          <a:blip r:embed="rId17">
            <a:alphaModFix/>
          </a:blip>
          <a:srcRect b="76939"/>
          <a:stretch/>
        </p:blipFill>
        <p:spPr>
          <a:xfrm>
            <a:off x="504" y="1"/>
            <a:ext cx="12190992" cy="1497046"/>
          </a:xfrm>
          <a:prstGeom prst="rect">
            <a:avLst/>
          </a:prstGeom>
          <a:noFill/>
          <a:ln>
            <a:noFill/>
          </a:ln>
        </p:spPr>
      </p:pic>
      <p:pic>
        <p:nvPicPr>
          <p:cNvPr id="183" name="Google Shape;183;p46"/>
          <p:cNvPicPr preferRelativeResize="0"/>
          <p:nvPr/>
        </p:nvPicPr>
        <p:blipFill rotWithShape="1">
          <a:blip r:embed="rId18">
            <a:alphaModFix/>
          </a:blip>
          <a:srcRect b="20553"/>
          <a:stretch/>
        </p:blipFill>
        <p:spPr>
          <a:xfrm>
            <a:off x="11299151" y="6464324"/>
            <a:ext cx="791457" cy="349079"/>
          </a:xfrm>
          <a:prstGeom prst="rect">
            <a:avLst/>
          </a:prstGeom>
          <a:noFill/>
          <a:ln>
            <a:noFill/>
          </a:ln>
        </p:spPr>
      </p:pic>
      <p:sp>
        <p:nvSpPr>
          <p:cNvPr id="184" name="Google Shape;184;p46"/>
          <p:cNvSpPr txBox="1">
            <a:spLocks noGrp="1"/>
          </p:cNvSpPr>
          <p:nvPr>
            <p:ph type="title"/>
          </p:nvPr>
        </p:nvSpPr>
        <p:spPr>
          <a:xfrm>
            <a:off x="838200" y="473336"/>
            <a:ext cx="10515600" cy="1023710"/>
          </a:xfrm>
          <a:prstGeom prst="rect">
            <a:avLst/>
          </a:prstGeom>
          <a:noFill/>
          <a:ln>
            <a:noFill/>
          </a:ln>
        </p:spPr>
        <p:txBody>
          <a:bodyPr spcFirstLastPara="1" wrap="square" lIns="91425" tIns="45700" rIns="91425" bIns="45700" anchor="t" anchorCtr="0">
            <a:noAutofit/>
          </a:bodyPr>
          <a:lstStyle>
            <a:lvl1pPr marR="0" lvl="0" algn="l" rtl="0">
              <a:lnSpc>
                <a:spcPct val="110000"/>
              </a:lnSpc>
              <a:spcBef>
                <a:spcPts val="0"/>
              </a:spcBef>
              <a:spcAft>
                <a:spcPts val="0"/>
              </a:spcAft>
              <a:buClr>
                <a:schemeClr val="lt1"/>
              </a:buClr>
              <a:buSzPts val="3200"/>
              <a:buFont typeface="Arial"/>
              <a:buNone/>
              <a:defRPr sz="32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85" name="Google Shape;185;p46"/>
          <p:cNvSpPr txBox="1">
            <a:spLocks noGrp="1"/>
          </p:cNvSpPr>
          <p:nvPr>
            <p:ph type="body" idx="1"/>
          </p:nvPr>
        </p:nvSpPr>
        <p:spPr>
          <a:xfrm>
            <a:off x="838200" y="1631981"/>
            <a:ext cx="10515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110000"/>
              </a:lnSpc>
              <a:spcBef>
                <a:spcPts val="900"/>
              </a:spcBef>
              <a:spcAft>
                <a:spcPts val="0"/>
              </a:spcAft>
              <a:buClr>
                <a:schemeClr val="dk2"/>
              </a:buClr>
              <a:buSzPts val="2800"/>
              <a:buFont typeface="Arial"/>
              <a:buChar char="•"/>
              <a:defRPr sz="2800" b="0" i="0" u="none" strike="noStrike" cap="none">
                <a:solidFill>
                  <a:schemeClr val="dk2"/>
                </a:solidFill>
                <a:latin typeface="Arial"/>
                <a:ea typeface="Arial"/>
                <a:cs typeface="Arial"/>
                <a:sym typeface="Arial"/>
              </a:defRPr>
            </a:lvl1pPr>
            <a:lvl2pPr marL="914400" marR="0" lvl="1" indent="-381000" algn="l" rtl="0">
              <a:lnSpc>
                <a:spcPct val="110000"/>
              </a:lnSpc>
              <a:spcBef>
                <a:spcPts val="90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2pPr>
            <a:lvl3pPr marL="1371600" marR="0" lvl="2" indent="-355600" algn="l" rtl="0">
              <a:lnSpc>
                <a:spcPct val="110000"/>
              </a:lnSpc>
              <a:spcBef>
                <a:spcPts val="900"/>
              </a:spcBef>
              <a:spcAft>
                <a:spcPts val="0"/>
              </a:spcAft>
              <a:buClr>
                <a:schemeClr val="dk2"/>
              </a:buClr>
              <a:buSzPts val="2000"/>
              <a:buFont typeface="Arial"/>
              <a:buChar char="•"/>
              <a:defRPr sz="2000" b="0" i="0" u="none" strike="noStrike" cap="none">
                <a:solidFill>
                  <a:schemeClr val="dk2"/>
                </a:solidFill>
                <a:latin typeface="Arial"/>
                <a:ea typeface="Arial"/>
                <a:cs typeface="Arial"/>
                <a:sym typeface="Arial"/>
              </a:defRPr>
            </a:lvl3pPr>
            <a:lvl4pPr marL="1828800" marR="0" lvl="3" indent="-342900" algn="l" rtl="0">
              <a:lnSpc>
                <a:spcPct val="110000"/>
              </a:lnSpc>
              <a:spcBef>
                <a:spcPts val="90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4pPr>
            <a:lvl5pPr marL="2286000" marR="0" lvl="4" indent="-342900" algn="l" rtl="0">
              <a:lnSpc>
                <a:spcPct val="110000"/>
              </a:lnSpc>
              <a:spcBef>
                <a:spcPts val="90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86" name="Google Shape;186;p46"/>
          <p:cNvSpPr txBox="1"/>
          <p:nvPr/>
        </p:nvSpPr>
        <p:spPr>
          <a:xfrm>
            <a:off x="265543" y="6576533"/>
            <a:ext cx="1775129"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rgbClr val="7F7F7F"/>
                </a:solidFill>
                <a:latin typeface="Arial"/>
                <a:ea typeface="Arial"/>
                <a:cs typeface="Arial"/>
                <a:sym typeface="Arial"/>
              </a:rPr>
              <a:t>|  www.folio.org</a:t>
            </a:r>
            <a:endParaRPr/>
          </a:p>
        </p:txBody>
      </p:sp>
      <p:sp>
        <p:nvSpPr>
          <p:cNvPr id="187" name="Google Shape;187;p46"/>
          <p:cNvSpPr txBox="1"/>
          <p:nvPr/>
        </p:nvSpPr>
        <p:spPr>
          <a:xfrm>
            <a:off x="-33453" y="6576533"/>
            <a:ext cx="450166" cy="246221"/>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000">
                <a:solidFill>
                  <a:schemeClr val="dk2"/>
                </a:solidFill>
                <a:latin typeface="Arial"/>
                <a:ea typeface="Arial"/>
                <a:cs typeface="Arial"/>
                <a:sym typeface="Arial"/>
              </a:rPr>
              <a:t>‹#›</a:t>
            </a:fld>
            <a:endParaRPr sz="1000">
              <a:solidFill>
                <a:schemeClr val="dk2"/>
              </a:solidFill>
              <a:latin typeface="Arial"/>
              <a:ea typeface="Arial"/>
              <a:cs typeface="Arial"/>
              <a:sym typeface="Arial"/>
            </a:endParaRPr>
          </a:p>
        </p:txBody>
      </p:sp>
      <p:cxnSp>
        <p:nvCxnSpPr>
          <p:cNvPr id="188" name="Google Shape;188;p46"/>
          <p:cNvCxnSpPr/>
          <p:nvPr/>
        </p:nvCxnSpPr>
        <p:spPr>
          <a:xfrm>
            <a:off x="1283147" y="6701882"/>
            <a:ext cx="9945375" cy="0"/>
          </a:xfrm>
          <a:prstGeom prst="straightConnector1">
            <a:avLst/>
          </a:prstGeom>
          <a:noFill/>
          <a:ln w="12700" cap="flat" cmpd="sng">
            <a:solidFill>
              <a:srgbClr val="D8D8D8"/>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Lst>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3"/>
        <p:cNvGrpSpPr/>
        <p:nvPr/>
      </p:nvGrpSpPr>
      <p:grpSpPr>
        <a:xfrm>
          <a:off x="0" y="0"/>
          <a:ext cx="0" cy="0"/>
          <a:chOff x="0" y="0"/>
          <a:chExt cx="0" cy="0"/>
        </a:xfrm>
      </p:grpSpPr>
      <p:pic>
        <p:nvPicPr>
          <p:cNvPr id="244" name="Google Shape;244;p62"/>
          <p:cNvPicPr preferRelativeResize="0"/>
          <p:nvPr/>
        </p:nvPicPr>
        <p:blipFill rotWithShape="1">
          <a:blip r:embed="rId17">
            <a:alphaModFix/>
          </a:blip>
          <a:srcRect b="76939"/>
          <a:stretch/>
        </p:blipFill>
        <p:spPr>
          <a:xfrm>
            <a:off x="504" y="1"/>
            <a:ext cx="12190992" cy="1497046"/>
          </a:xfrm>
          <a:prstGeom prst="rect">
            <a:avLst/>
          </a:prstGeom>
          <a:noFill/>
          <a:ln>
            <a:noFill/>
          </a:ln>
        </p:spPr>
      </p:pic>
      <p:pic>
        <p:nvPicPr>
          <p:cNvPr id="245" name="Google Shape;245;p62"/>
          <p:cNvPicPr preferRelativeResize="0"/>
          <p:nvPr/>
        </p:nvPicPr>
        <p:blipFill rotWithShape="1">
          <a:blip r:embed="rId18">
            <a:alphaModFix/>
          </a:blip>
          <a:srcRect b="20552"/>
          <a:stretch/>
        </p:blipFill>
        <p:spPr>
          <a:xfrm>
            <a:off x="11299151" y="6464324"/>
            <a:ext cx="791457" cy="349079"/>
          </a:xfrm>
          <a:prstGeom prst="rect">
            <a:avLst/>
          </a:prstGeom>
          <a:noFill/>
          <a:ln>
            <a:noFill/>
          </a:ln>
        </p:spPr>
      </p:pic>
      <p:sp>
        <p:nvSpPr>
          <p:cNvPr id="246" name="Google Shape;246;p62"/>
          <p:cNvSpPr txBox="1">
            <a:spLocks noGrp="1"/>
          </p:cNvSpPr>
          <p:nvPr>
            <p:ph type="title"/>
          </p:nvPr>
        </p:nvSpPr>
        <p:spPr>
          <a:xfrm>
            <a:off x="838200" y="473336"/>
            <a:ext cx="10515600" cy="1023710"/>
          </a:xfrm>
          <a:prstGeom prst="rect">
            <a:avLst/>
          </a:prstGeom>
          <a:noFill/>
          <a:ln>
            <a:noFill/>
          </a:ln>
        </p:spPr>
        <p:txBody>
          <a:bodyPr spcFirstLastPara="1" wrap="square" lIns="91425" tIns="45700" rIns="91425" bIns="45700" anchor="t" anchorCtr="0">
            <a:noAutofit/>
          </a:bodyPr>
          <a:lstStyle>
            <a:lvl1pPr marR="0" lvl="0" algn="l" rtl="0">
              <a:lnSpc>
                <a:spcPct val="110000"/>
              </a:lnSpc>
              <a:spcBef>
                <a:spcPts val="0"/>
              </a:spcBef>
              <a:spcAft>
                <a:spcPts val="0"/>
              </a:spcAft>
              <a:buClr>
                <a:schemeClr val="lt1"/>
              </a:buClr>
              <a:buSzPts val="3200"/>
              <a:buFont typeface="Arial"/>
              <a:buNone/>
              <a:defRPr sz="3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47" name="Google Shape;247;p62"/>
          <p:cNvSpPr txBox="1">
            <a:spLocks noGrp="1"/>
          </p:cNvSpPr>
          <p:nvPr>
            <p:ph type="body" idx="1"/>
          </p:nvPr>
        </p:nvSpPr>
        <p:spPr>
          <a:xfrm>
            <a:off x="838200" y="1631981"/>
            <a:ext cx="10515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110000"/>
              </a:lnSpc>
              <a:spcBef>
                <a:spcPts val="900"/>
              </a:spcBef>
              <a:spcAft>
                <a:spcPts val="0"/>
              </a:spcAft>
              <a:buClr>
                <a:schemeClr val="dk2"/>
              </a:buClr>
              <a:buSzPts val="2800"/>
              <a:buFont typeface="Arial"/>
              <a:buChar char="•"/>
              <a:defRPr sz="2800" b="0" i="0" u="none" strike="noStrike" cap="none">
                <a:solidFill>
                  <a:schemeClr val="dk2"/>
                </a:solidFill>
                <a:latin typeface="Arial"/>
                <a:ea typeface="Arial"/>
                <a:cs typeface="Arial"/>
                <a:sym typeface="Arial"/>
              </a:defRPr>
            </a:lvl1pPr>
            <a:lvl2pPr marL="914400" marR="0" lvl="1" indent="-381000" algn="l" rtl="0">
              <a:lnSpc>
                <a:spcPct val="110000"/>
              </a:lnSpc>
              <a:spcBef>
                <a:spcPts val="90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2pPr>
            <a:lvl3pPr marL="1371600" marR="0" lvl="2" indent="-355600" algn="l" rtl="0">
              <a:lnSpc>
                <a:spcPct val="110000"/>
              </a:lnSpc>
              <a:spcBef>
                <a:spcPts val="900"/>
              </a:spcBef>
              <a:spcAft>
                <a:spcPts val="0"/>
              </a:spcAft>
              <a:buClr>
                <a:schemeClr val="dk2"/>
              </a:buClr>
              <a:buSzPts val="2000"/>
              <a:buFont typeface="Arial"/>
              <a:buChar char="•"/>
              <a:defRPr sz="2000" b="0" i="0" u="none" strike="noStrike" cap="none">
                <a:solidFill>
                  <a:schemeClr val="dk2"/>
                </a:solidFill>
                <a:latin typeface="Arial"/>
                <a:ea typeface="Arial"/>
                <a:cs typeface="Arial"/>
                <a:sym typeface="Arial"/>
              </a:defRPr>
            </a:lvl3pPr>
            <a:lvl4pPr marL="1828800" marR="0" lvl="3" indent="-342900" algn="l" rtl="0">
              <a:lnSpc>
                <a:spcPct val="110000"/>
              </a:lnSpc>
              <a:spcBef>
                <a:spcPts val="90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4pPr>
            <a:lvl5pPr marL="2286000" marR="0" lvl="4" indent="-342900" algn="l" rtl="0">
              <a:lnSpc>
                <a:spcPct val="110000"/>
              </a:lnSpc>
              <a:spcBef>
                <a:spcPts val="90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48" name="Google Shape;248;p62"/>
          <p:cNvSpPr txBox="1"/>
          <p:nvPr/>
        </p:nvSpPr>
        <p:spPr>
          <a:xfrm>
            <a:off x="265543" y="6576533"/>
            <a:ext cx="1775129"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7F7F7F"/>
                </a:solidFill>
                <a:latin typeface="Arial"/>
                <a:ea typeface="Arial"/>
                <a:cs typeface="Arial"/>
                <a:sym typeface="Arial"/>
              </a:rPr>
              <a:t>|  www.folio.org</a:t>
            </a:r>
            <a:endParaRPr sz="1400" b="0" i="0" u="none" strike="noStrike" cap="none">
              <a:solidFill>
                <a:srgbClr val="000000"/>
              </a:solidFill>
              <a:latin typeface="Arial"/>
              <a:ea typeface="Arial"/>
              <a:cs typeface="Arial"/>
              <a:sym typeface="Arial"/>
            </a:endParaRPr>
          </a:p>
        </p:txBody>
      </p:sp>
      <p:sp>
        <p:nvSpPr>
          <p:cNvPr id="249" name="Google Shape;249;p62"/>
          <p:cNvSpPr txBox="1"/>
          <p:nvPr/>
        </p:nvSpPr>
        <p:spPr>
          <a:xfrm>
            <a:off x="-33453" y="6576533"/>
            <a:ext cx="450166" cy="246221"/>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fld id="{00000000-1234-1234-1234-123412341234}" type="slidenum">
              <a:rPr lang="en-US" sz="1000" b="0" i="0" u="none" strike="noStrike" cap="none">
                <a:solidFill>
                  <a:schemeClr val="dk2"/>
                </a:solidFill>
                <a:latin typeface="Arial"/>
                <a:ea typeface="Arial"/>
                <a:cs typeface="Arial"/>
                <a:sym typeface="Arial"/>
              </a:rPr>
              <a:t>‹#›</a:t>
            </a:fld>
            <a:endParaRPr sz="1000" b="0" i="0" u="none" strike="noStrike" cap="none">
              <a:solidFill>
                <a:schemeClr val="dk2"/>
              </a:solidFill>
              <a:latin typeface="Arial"/>
              <a:ea typeface="Arial"/>
              <a:cs typeface="Arial"/>
              <a:sym typeface="Arial"/>
            </a:endParaRPr>
          </a:p>
        </p:txBody>
      </p:sp>
      <p:cxnSp>
        <p:nvCxnSpPr>
          <p:cNvPr id="250" name="Google Shape;250;p62"/>
          <p:cNvCxnSpPr/>
          <p:nvPr/>
        </p:nvCxnSpPr>
        <p:spPr>
          <a:xfrm>
            <a:off x="1283147" y="6701882"/>
            <a:ext cx="9945375" cy="0"/>
          </a:xfrm>
          <a:prstGeom prst="straightConnector1">
            <a:avLst/>
          </a:prstGeom>
          <a:noFill/>
          <a:ln w="12700" cap="flat" cmpd="sng">
            <a:solidFill>
              <a:srgbClr val="D8D8D8"/>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 id="2147483719" r:id="rId14"/>
    <p:sldLayoutId id="2147483720" r:id="rId15"/>
  </p:sldLayoutIdLst>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5"/>
        <p:cNvGrpSpPr/>
        <p:nvPr/>
      </p:nvGrpSpPr>
      <p:grpSpPr>
        <a:xfrm>
          <a:off x="0" y="0"/>
          <a:ext cx="0" cy="0"/>
          <a:chOff x="0" y="0"/>
          <a:chExt cx="0" cy="0"/>
        </a:xfrm>
      </p:grpSpPr>
      <p:pic>
        <p:nvPicPr>
          <p:cNvPr id="306" name="Google Shape;306;p78"/>
          <p:cNvPicPr preferRelativeResize="0"/>
          <p:nvPr/>
        </p:nvPicPr>
        <p:blipFill rotWithShape="1">
          <a:blip r:embed="rId17">
            <a:alphaModFix/>
          </a:blip>
          <a:srcRect b="76938"/>
          <a:stretch/>
        </p:blipFill>
        <p:spPr>
          <a:xfrm>
            <a:off x="504" y="1"/>
            <a:ext cx="12190990" cy="1497047"/>
          </a:xfrm>
          <a:prstGeom prst="rect">
            <a:avLst/>
          </a:prstGeom>
          <a:noFill/>
          <a:ln>
            <a:noFill/>
          </a:ln>
        </p:spPr>
      </p:pic>
      <p:pic>
        <p:nvPicPr>
          <p:cNvPr id="307" name="Google Shape;307;p78"/>
          <p:cNvPicPr preferRelativeResize="0"/>
          <p:nvPr/>
        </p:nvPicPr>
        <p:blipFill rotWithShape="1">
          <a:blip r:embed="rId18">
            <a:alphaModFix/>
          </a:blip>
          <a:srcRect b="20552"/>
          <a:stretch/>
        </p:blipFill>
        <p:spPr>
          <a:xfrm>
            <a:off x="11299151" y="6464324"/>
            <a:ext cx="791456" cy="349079"/>
          </a:xfrm>
          <a:prstGeom prst="rect">
            <a:avLst/>
          </a:prstGeom>
          <a:noFill/>
          <a:ln>
            <a:noFill/>
          </a:ln>
        </p:spPr>
      </p:pic>
      <p:sp>
        <p:nvSpPr>
          <p:cNvPr id="308" name="Google Shape;308;p78"/>
          <p:cNvSpPr txBox="1">
            <a:spLocks noGrp="1"/>
          </p:cNvSpPr>
          <p:nvPr>
            <p:ph type="title"/>
          </p:nvPr>
        </p:nvSpPr>
        <p:spPr>
          <a:xfrm>
            <a:off x="838200" y="473336"/>
            <a:ext cx="10515600" cy="1023600"/>
          </a:xfrm>
          <a:prstGeom prst="rect">
            <a:avLst/>
          </a:prstGeom>
          <a:noFill/>
          <a:ln>
            <a:noFill/>
          </a:ln>
        </p:spPr>
        <p:txBody>
          <a:bodyPr spcFirstLastPara="1" wrap="square" lIns="91425" tIns="45700" rIns="91425" bIns="45700" anchor="t" anchorCtr="0">
            <a:noAutofit/>
          </a:bodyPr>
          <a:lstStyle>
            <a:lvl1pPr marR="0" lvl="0" algn="l">
              <a:lnSpc>
                <a:spcPct val="110000"/>
              </a:lnSpc>
              <a:spcBef>
                <a:spcPts val="0"/>
              </a:spcBef>
              <a:spcAft>
                <a:spcPts val="0"/>
              </a:spcAft>
              <a:buClr>
                <a:schemeClr val="lt1"/>
              </a:buClr>
              <a:buSzPts val="3200"/>
              <a:buFont typeface="Arial"/>
              <a:buNone/>
              <a:defRPr sz="32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09" name="Google Shape;309;p78"/>
          <p:cNvSpPr txBox="1">
            <a:spLocks noGrp="1"/>
          </p:cNvSpPr>
          <p:nvPr>
            <p:ph type="body" idx="1"/>
          </p:nvPr>
        </p:nvSpPr>
        <p:spPr>
          <a:xfrm>
            <a:off x="838200" y="1631981"/>
            <a:ext cx="10515600" cy="4351200"/>
          </a:xfrm>
          <a:prstGeom prst="rect">
            <a:avLst/>
          </a:prstGeom>
          <a:noFill/>
          <a:ln>
            <a:noFill/>
          </a:ln>
        </p:spPr>
        <p:txBody>
          <a:bodyPr spcFirstLastPara="1" wrap="square" lIns="91425" tIns="45700" rIns="91425" bIns="45700" anchor="t" anchorCtr="0">
            <a:noAutofit/>
          </a:bodyPr>
          <a:lstStyle>
            <a:lvl1pPr marL="457200" marR="0" lvl="0" indent="-406400" algn="l">
              <a:lnSpc>
                <a:spcPct val="110000"/>
              </a:lnSpc>
              <a:spcBef>
                <a:spcPts val="900"/>
              </a:spcBef>
              <a:spcAft>
                <a:spcPts val="0"/>
              </a:spcAft>
              <a:buClr>
                <a:schemeClr val="dk2"/>
              </a:buClr>
              <a:buSzPts val="2800"/>
              <a:buFont typeface="Arial"/>
              <a:buChar char="•"/>
              <a:defRPr sz="2800" b="0" i="0" u="none" strike="noStrike" cap="none">
                <a:solidFill>
                  <a:schemeClr val="dk2"/>
                </a:solidFill>
                <a:latin typeface="Arial"/>
                <a:ea typeface="Arial"/>
                <a:cs typeface="Arial"/>
                <a:sym typeface="Arial"/>
              </a:defRPr>
            </a:lvl1pPr>
            <a:lvl2pPr marL="914400" marR="0" lvl="1" indent="-381000" algn="l">
              <a:lnSpc>
                <a:spcPct val="110000"/>
              </a:lnSpc>
              <a:spcBef>
                <a:spcPts val="90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2pPr>
            <a:lvl3pPr marL="1371600" marR="0" lvl="2" indent="-355600" algn="l">
              <a:lnSpc>
                <a:spcPct val="110000"/>
              </a:lnSpc>
              <a:spcBef>
                <a:spcPts val="900"/>
              </a:spcBef>
              <a:spcAft>
                <a:spcPts val="0"/>
              </a:spcAft>
              <a:buClr>
                <a:schemeClr val="dk2"/>
              </a:buClr>
              <a:buSzPts val="2000"/>
              <a:buFont typeface="Arial"/>
              <a:buChar char="•"/>
              <a:defRPr sz="2000" b="0" i="0" u="none" strike="noStrike" cap="none">
                <a:solidFill>
                  <a:schemeClr val="dk2"/>
                </a:solidFill>
                <a:latin typeface="Arial"/>
                <a:ea typeface="Arial"/>
                <a:cs typeface="Arial"/>
                <a:sym typeface="Arial"/>
              </a:defRPr>
            </a:lvl3pPr>
            <a:lvl4pPr marL="1828800" marR="0" lvl="3" indent="-342900" algn="l">
              <a:lnSpc>
                <a:spcPct val="110000"/>
              </a:lnSpc>
              <a:spcBef>
                <a:spcPts val="90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4pPr>
            <a:lvl5pPr marL="2286000" marR="0" lvl="4" indent="-342900" algn="l">
              <a:lnSpc>
                <a:spcPct val="110000"/>
              </a:lnSpc>
              <a:spcBef>
                <a:spcPts val="90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310" name="Google Shape;310;p78"/>
          <p:cNvSpPr txBox="1"/>
          <p:nvPr/>
        </p:nvSpPr>
        <p:spPr>
          <a:xfrm>
            <a:off x="265543" y="6576533"/>
            <a:ext cx="17751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rgbClr val="7F7F7F"/>
                </a:solidFill>
                <a:latin typeface="Arial"/>
                <a:ea typeface="Arial"/>
                <a:cs typeface="Arial"/>
                <a:sym typeface="Arial"/>
              </a:rPr>
              <a:t>|  www.folio.org</a:t>
            </a:r>
            <a:endParaRPr/>
          </a:p>
        </p:txBody>
      </p:sp>
      <p:sp>
        <p:nvSpPr>
          <p:cNvPr id="311" name="Google Shape;311;p78"/>
          <p:cNvSpPr txBox="1"/>
          <p:nvPr/>
        </p:nvSpPr>
        <p:spPr>
          <a:xfrm>
            <a:off x="-33453" y="6576533"/>
            <a:ext cx="450300" cy="2463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000">
                <a:solidFill>
                  <a:schemeClr val="dk2"/>
                </a:solidFill>
                <a:latin typeface="Arial"/>
                <a:ea typeface="Arial"/>
                <a:cs typeface="Arial"/>
                <a:sym typeface="Arial"/>
              </a:rPr>
              <a:t>‹#›</a:t>
            </a:fld>
            <a:endParaRPr sz="1000">
              <a:solidFill>
                <a:schemeClr val="dk2"/>
              </a:solidFill>
              <a:latin typeface="Arial"/>
              <a:ea typeface="Arial"/>
              <a:cs typeface="Arial"/>
              <a:sym typeface="Arial"/>
            </a:endParaRPr>
          </a:p>
        </p:txBody>
      </p:sp>
      <p:cxnSp>
        <p:nvCxnSpPr>
          <p:cNvPr id="312" name="Google Shape;312;p78"/>
          <p:cNvCxnSpPr/>
          <p:nvPr/>
        </p:nvCxnSpPr>
        <p:spPr>
          <a:xfrm>
            <a:off x="1283147" y="6701882"/>
            <a:ext cx="9945300" cy="0"/>
          </a:xfrm>
          <a:prstGeom prst="straightConnector1">
            <a:avLst/>
          </a:prstGeom>
          <a:noFill/>
          <a:ln w="12700" cap="flat" cmpd="sng">
            <a:solidFill>
              <a:srgbClr val="D8D8D8"/>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Lst>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367"/>
        <p:cNvGrpSpPr/>
        <p:nvPr/>
      </p:nvGrpSpPr>
      <p:grpSpPr>
        <a:xfrm>
          <a:off x="0" y="0"/>
          <a:ext cx="0" cy="0"/>
          <a:chOff x="0" y="0"/>
          <a:chExt cx="0" cy="0"/>
        </a:xfrm>
      </p:grpSpPr>
      <p:sp>
        <p:nvSpPr>
          <p:cNvPr id="368" name="Google Shape;368;p94"/>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spcBef>
                <a:spcPts val="0"/>
              </a:spcBef>
              <a:spcAft>
                <a:spcPts val="0"/>
              </a:spcAft>
              <a:buClr>
                <a:schemeClr val="dk1"/>
              </a:buClr>
              <a:buSzPts val="3700"/>
              <a:buNone/>
              <a:defRPr sz="3700">
                <a:solidFill>
                  <a:schemeClr val="dk1"/>
                </a:solidFill>
              </a:defRPr>
            </a:lvl1pPr>
            <a:lvl2pPr lvl="1">
              <a:spcBef>
                <a:spcPts val="0"/>
              </a:spcBef>
              <a:spcAft>
                <a:spcPts val="0"/>
              </a:spcAft>
              <a:buClr>
                <a:schemeClr val="dk1"/>
              </a:buClr>
              <a:buSzPts val="3700"/>
              <a:buNone/>
              <a:defRPr sz="3700">
                <a:solidFill>
                  <a:schemeClr val="dk1"/>
                </a:solidFill>
              </a:defRPr>
            </a:lvl2pPr>
            <a:lvl3pPr lvl="2">
              <a:spcBef>
                <a:spcPts val="0"/>
              </a:spcBef>
              <a:spcAft>
                <a:spcPts val="0"/>
              </a:spcAft>
              <a:buClr>
                <a:schemeClr val="dk1"/>
              </a:buClr>
              <a:buSzPts val="3700"/>
              <a:buNone/>
              <a:defRPr sz="3700">
                <a:solidFill>
                  <a:schemeClr val="dk1"/>
                </a:solidFill>
              </a:defRPr>
            </a:lvl3pPr>
            <a:lvl4pPr lvl="3">
              <a:spcBef>
                <a:spcPts val="0"/>
              </a:spcBef>
              <a:spcAft>
                <a:spcPts val="0"/>
              </a:spcAft>
              <a:buClr>
                <a:schemeClr val="dk1"/>
              </a:buClr>
              <a:buSzPts val="3700"/>
              <a:buNone/>
              <a:defRPr sz="3700">
                <a:solidFill>
                  <a:schemeClr val="dk1"/>
                </a:solidFill>
              </a:defRPr>
            </a:lvl4pPr>
            <a:lvl5pPr lvl="4">
              <a:spcBef>
                <a:spcPts val="0"/>
              </a:spcBef>
              <a:spcAft>
                <a:spcPts val="0"/>
              </a:spcAft>
              <a:buClr>
                <a:schemeClr val="dk1"/>
              </a:buClr>
              <a:buSzPts val="3700"/>
              <a:buNone/>
              <a:defRPr sz="3700">
                <a:solidFill>
                  <a:schemeClr val="dk1"/>
                </a:solidFill>
              </a:defRPr>
            </a:lvl5pPr>
            <a:lvl6pPr lvl="5">
              <a:spcBef>
                <a:spcPts val="0"/>
              </a:spcBef>
              <a:spcAft>
                <a:spcPts val="0"/>
              </a:spcAft>
              <a:buClr>
                <a:schemeClr val="dk1"/>
              </a:buClr>
              <a:buSzPts val="3700"/>
              <a:buNone/>
              <a:defRPr sz="3700">
                <a:solidFill>
                  <a:schemeClr val="dk1"/>
                </a:solidFill>
              </a:defRPr>
            </a:lvl6pPr>
            <a:lvl7pPr lvl="6">
              <a:spcBef>
                <a:spcPts val="0"/>
              </a:spcBef>
              <a:spcAft>
                <a:spcPts val="0"/>
              </a:spcAft>
              <a:buClr>
                <a:schemeClr val="dk1"/>
              </a:buClr>
              <a:buSzPts val="3700"/>
              <a:buNone/>
              <a:defRPr sz="3700">
                <a:solidFill>
                  <a:schemeClr val="dk1"/>
                </a:solidFill>
              </a:defRPr>
            </a:lvl7pPr>
            <a:lvl8pPr lvl="7">
              <a:spcBef>
                <a:spcPts val="0"/>
              </a:spcBef>
              <a:spcAft>
                <a:spcPts val="0"/>
              </a:spcAft>
              <a:buClr>
                <a:schemeClr val="dk1"/>
              </a:buClr>
              <a:buSzPts val="3700"/>
              <a:buNone/>
              <a:defRPr sz="3700">
                <a:solidFill>
                  <a:schemeClr val="dk1"/>
                </a:solidFill>
              </a:defRPr>
            </a:lvl8pPr>
            <a:lvl9pPr lvl="8">
              <a:spcBef>
                <a:spcPts val="0"/>
              </a:spcBef>
              <a:spcAft>
                <a:spcPts val="0"/>
              </a:spcAft>
              <a:buClr>
                <a:schemeClr val="dk1"/>
              </a:buClr>
              <a:buSzPts val="3700"/>
              <a:buNone/>
              <a:defRPr sz="3700">
                <a:solidFill>
                  <a:schemeClr val="dk1"/>
                </a:solidFill>
              </a:defRPr>
            </a:lvl9pPr>
          </a:lstStyle>
          <a:p>
            <a:endParaRPr/>
          </a:p>
        </p:txBody>
      </p:sp>
      <p:sp>
        <p:nvSpPr>
          <p:cNvPr id="369" name="Google Shape;369;p94"/>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lvl="0" indent="-381000">
              <a:lnSpc>
                <a:spcPct val="115000"/>
              </a:lnSpc>
              <a:spcBef>
                <a:spcPts val="0"/>
              </a:spcBef>
              <a:spcAft>
                <a:spcPts val="0"/>
              </a:spcAft>
              <a:buClr>
                <a:schemeClr val="dk2"/>
              </a:buClr>
              <a:buSzPts val="2400"/>
              <a:buChar char="●"/>
              <a:defRPr sz="2400">
                <a:solidFill>
                  <a:schemeClr val="dk2"/>
                </a:solidFill>
              </a:defRPr>
            </a:lvl1pPr>
            <a:lvl2pPr marL="914400" lvl="1" indent="-349250">
              <a:lnSpc>
                <a:spcPct val="115000"/>
              </a:lnSpc>
              <a:spcBef>
                <a:spcPts val="0"/>
              </a:spcBef>
              <a:spcAft>
                <a:spcPts val="0"/>
              </a:spcAft>
              <a:buClr>
                <a:schemeClr val="dk2"/>
              </a:buClr>
              <a:buSzPts val="1900"/>
              <a:buChar char="○"/>
              <a:defRPr sz="1900">
                <a:solidFill>
                  <a:schemeClr val="dk2"/>
                </a:solidFill>
              </a:defRPr>
            </a:lvl2pPr>
            <a:lvl3pPr marL="1371600" lvl="2" indent="-349250">
              <a:lnSpc>
                <a:spcPct val="115000"/>
              </a:lnSpc>
              <a:spcBef>
                <a:spcPts val="0"/>
              </a:spcBef>
              <a:spcAft>
                <a:spcPts val="0"/>
              </a:spcAft>
              <a:buClr>
                <a:schemeClr val="dk2"/>
              </a:buClr>
              <a:buSzPts val="1900"/>
              <a:buChar char="■"/>
              <a:defRPr sz="1900">
                <a:solidFill>
                  <a:schemeClr val="dk2"/>
                </a:solidFill>
              </a:defRPr>
            </a:lvl3pPr>
            <a:lvl4pPr marL="1828800" lvl="3" indent="-349250">
              <a:lnSpc>
                <a:spcPct val="115000"/>
              </a:lnSpc>
              <a:spcBef>
                <a:spcPts val="0"/>
              </a:spcBef>
              <a:spcAft>
                <a:spcPts val="0"/>
              </a:spcAft>
              <a:buClr>
                <a:schemeClr val="dk2"/>
              </a:buClr>
              <a:buSzPts val="1900"/>
              <a:buChar char="●"/>
              <a:defRPr sz="1900">
                <a:solidFill>
                  <a:schemeClr val="dk2"/>
                </a:solidFill>
              </a:defRPr>
            </a:lvl4pPr>
            <a:lvl5pPr marL="2286000" lvl="4" indent="-349250">
              <a:lnSpc>
                <a:spcPct val="115000"/>
              </a:lnSpc>
              <a:spcBef>
                <a:spcPts val="0"/>
              </a:spcBef>
              <a:spcAft>
                <a:spcPts val="0"/>
              </a:spcAft>
              <a:buClr>
                <a:schemeClr val="dk2"/>
              </a:buClr>
              <a:buSzPts val="1900"/>
              <a:buChar char="○"/>
              <a:defRPr sz="1900">
                <a:solidFill>
                  <a:schemeClr val="dk2"/>
                </a:solidFill>
              </a:defRPr>
            </a:lvl5pPr>
            <a:lvl6pPr marL="2743200" lvl="5" indent="-349250">
              <a:lnSpc>
                <a:spcPct val="115000"/>
              </a:lnSpc>
              <a:spcBef>
                <a:spcPts val="0"/>
              </a:spcBef>
              <a:spcAft>
                <a:spcPts val="0"/>
              </a:spcAft>
              <a:buClr>
                <a:schemeClr val="dk2"/>
              </a:buClr>
              <a:buSzPts val="1900"/>
              <a:buChar char="■"/>
              <a:defRPr sz="1900">
                <a:solidFill>
                  <a:schemeClr val="dk2"/>
                </a:solidFill>
              </a:defRPr>
            </a:lvl6pPr>
            <a:lvl7pPr marL="3200400" lvl="6" indent="-349250">
              <a:lnSpc>
                <a:spcPct val="115000"/>
              </a:lnSpc>
              <a:spcBef>
                <a:spcPts val="0"/>
              </a:spcBef>
              <a:spcAft>
                <a:spcPts val="0"/>
              </a:spcAft>
              <a:buClr>
                <a:schemeClr val="dk2"/>
              </a:buClr>
              <a:buSzPts val="1900"/>
              <a:buChar char="●"/>
              <a:defRPr sz="1900">
                <a:solidFill>
                  <a:schemeClr val="dk2"/>
                </a:solidFill>
              </a:defRPr>
            </a:lvl7pPr>
            <a:lvl8pPr marL="3657600" lvl="7" indent="-349250">
              <a:lnSpc>
                <a:spcPct val="115000"/>
              </a:lnSpc>
              <a:spcBef>
                <a:spcPts val="0"/>
              </a:spcBef>
              <a:spcAft>
                <a:spcPts val="0"/>
              </a:spcAft>
              <a:buClr>
                <a:schemeClr val="dk2"/>
              </a:buClr>
              <a:buSzPts val="1900"/>
              <a:buChar char="○"/>
              <a:defRPr sz="1900">
                <a:solidFill>
                  <a:schemeClr val="dk2"/>
                </a:solidFill>
              </a:defRPr>
            </a:lvl8pPr>
            <a:lvl9pPr marL="4114800" lvl="8" indent="-349250">
              <a:lnSpc>
                <a:spcPct val="115000"/>
              </a:lnSpc>
              <a:spcBef>
                <a:spcPts val="0"/>
              </a:spcBef>
              <a:spcAft>
                <a:spcPts val="0"/>
              </a:spcAft>
              <a:buClr>
                <a:schemeClr val="dk2"/>
              </a:buClr>
              <a:buSzPts val="1900"/>
              <a:buChar char="■"/>
              <a:defRPr sz="1900">
                <a:solidFill>
                  <a:schemeClr val="dk2"/>
                </a:solidFill>
              </a:defRPr>
            </a:lvl9pPr>
          </a:lstStyle>
          <a:p>
            <a:endParaRPr/>
          </a:p>
        </p:txBody>
      </p:sp>
      <p:sp>
        <p:nvSpPr>
          <p:cNvPr id="370" name="Google Shape;370;p94"/>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9.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4.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44.xml"/><Relationship Id="rId5" Type="http://schemas.openxmlformats.org/officeDocument/2006/relationships/image" Target="../media/image9.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44.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44.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4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4.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4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4.xml"/></Relationships>
</file>

<file path=ppt/slides/_rels/slide28.xml.rels><?xml version="1.0" encoding="UTF-8" standalone="yes"?>
<Relationships xmlns="http://schemas.openxmlformats.org/package/2006/relationships"><Relationship Id="rId3" Type="http://schemas.openxmlformats.org/officeDocument/2006/relationships/hyperlink" Target="https://metadb.dev/doc/#_user_guide" TargetMode="External"/><Relationship Id="rId2" Type="http://schemas.openxmlformats.org/officeDocument/2006/relationships/notesSlide" Target="../notesSlides/notesSlide28.xml"/><Relationship Id="rId1" Type="http://schemas.openxmlformats.org/officeDocument/2006/relationships/slideLayout" Target="../slideLayouts/slideLayout44.xml"/><Relationship Id="rId5" Type="http://schemas.openxmlformats.org/officeDocument/2006/relationships/hyperlink" Target="https://folio-org.atlassian.net/wiki/x/eYB1PQ" TargetMode="External"/><Relationship Id="rId4" Type="http://schemas.openxmlformats.org/officeDocument/2006/relationships/hyperlink" Target="https://github.com/folio-org/folio-analytics/tree/main/sql_metadb/report_queries"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4.xml"/></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1.xml"/><Relationship Id="rId1" Type="http://schemas.openxmlformats.org/officeDocument/2006/relationships/slideLayout" Target="../slideLayouts/slideLayout44.xml"/></Relationships>
</file>

<file path=ppt/slides/_rels/slide32.xml.rels><?xml version="1.0" encoding="UTF-8" standalone="yes"?>
<Relationships xmlns="http://schemas.openxmlformats.org/package/2006/relationships"><Relationship Id="rId3" Type="http://schemas.openxmlformats.org/officeDocument/2006/relationships/hyperlink" Target="https://github.com/folio-org/folio-analytics" TargetMode="External"/><Relationship Id="rId2" Type="http://schemas.openxmlformats.org/officeDocument/2006/relationships/notesSlide" Target="../notesSlides/notesSlide32.xml"/><Relationship Id="rId1" Type="http://schemas.openxmlformats.org/officeDocument/2006/relationships/slideLayout" Target="../slideLayouts/slideLayout4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4.xml"/></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0.xml"/></Relationships>
</file>

<file path=ppt/slides/_rels/slide38.xml.rels><?xml version="1.0" encoding="UTF-8" standalone="yes"?>
<Relationships xmlns="http://schemas.openxmlformats.org/package/2006/relationships"><Relationship Id="rId3" Type="http://schemas.openxmlformats.org/officeDocument/2006/relationships/hyperlink" Target="https://github.com/folio-org/folio-analytics/wiki/Cookbook:-User-Defined-Function" TargetMode="External"/><Relationship Id="rId2" Type="http://schemas.openxmlformats.org/officeDocument/2006/relationships/notesSlide" Target="../notesSlides/notesSlide38.xml"/><Relationship Id="rId1" Type="http://schemas.openxmlformats.org/officeDocument/2006/relationships/slideLayout" Target="../slideLayouts/slideLayout60.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0.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0.xml"/></Relationships>
</file>

<file path=ppt/slides/_rels/slide4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1.xml"/><Relationship Id="rId1" Type="http://schemas.openxmlformats.org/officeDocument/2006/relationships/slideLayout" Target="../slideLayouts/slideLayout60.xml"/><Relationship Id="rId6" Type="http://schemas.openxmlformats.org/officeDocument/2006/relationships/hyperlink" Target="https://www.postgresql.org/docs/current/sql-syntax-calling-funcs.html" TargetMode="External"/><Relationship Id="rId5" Type="http://schemas.openxmlformats.org/officeDocument/2006/relationships/image" Target="../media/image17.png"/><Relationship Id="rId4" Type="http://schemas.openxmlformats.org/officeDocument/2006/relationships/image" Target="../media/image16.png"/></Relationships>
</file>

<file path=ppt/slides/_rels/slide4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2.xml"/><Relationship Id="rId1" Type="http://schemas.openxmlformats.org/officeDocument/2006/relationships/slideLayout" Target="../slideLayouts/slideLayout6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4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3.xml"/><Relationship Id="rId1" Type="http://schemas.openxmlformats.org/officeDocument/2006/relationships/slideLayout" Target="../slideLayouts/slideLayout6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60.xml"/></Relationships>
</file>

<file path=ppt/slides/_rels/slide4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5.xml"/><Relationship Id="rId1" Type="http://schemas.openxmlformats.org/officeDocument/2006/relationships/slideLayout" Target="../slideLayouts/slideLayout61.xml"/></Relationships>
</file>

<file path=ppt/slides/_rels/slide4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6.xml"/><Relationship Id="rId1" Type="http://schemas.openxmlformats.org/officeDocument/2006/relationships/slideLayout" Target="../slideLayouts/slideLayout61.xml"/></Relationships>
</file>

<file path=ppt/slides/_rels/slide4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7.xml"/><Relationship Id="rId1" Type="http://schemas.openxmlformats.org/officeDocument/2006/relationships/slideLayout" Target="../slideLayouts/slideLayout61.xml"/></Relationships>
</file>

<file path=ppt/slides/_rels/slide4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8.xml"/><Relationship Id="rId1" Type="http://schemas.openxmlformats.org/officeDocument/2006/relationships/slideLayout" Target="../slideLayouts/slideLayout6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89.xml"/></Relationships>
</file>

<file path=ppt/slides/_rels/slide5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0.xml"/><Relationship Id="rId1" Type="http://schemas.openxmlformats.org/officeDocument/2006/relationships/slideLayout" Target="../slideLayouts/slideLayout61.xml"/></Relationships>
</file>

<file path=ppt/slides/_rels/slide5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1.xml"/><Relationship Id="rId1" Type="http://schemas.openxmlformats.org/officeDocument/2006/relationships/slideLayout" Target="../slideLayouts/slideLayout6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61.xml"/></Relationships>
</file>

<file path=ppt/slides/_rels/slide5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3.xml"/><Relationship Id="rId1" Type="http://schemas.openxmlformats.org/officeDocument/2006/relationships/slideLayout" Target="../slideLayouts/slideLayout61.xml"/></Relationships>
</file>

<file path=ppt/slides/_rels/slide54.xml.rels><?xml version="1.0" encoding="UTF-8" standalone="yes"?>
<Relationships xmlns="http://schemas.openxmlformats.org/package/2006/relationships"><Relationship Id="rId3" Type="http://schemas.openxmlformats.org/officeDocument/2006/relationships/hyperlink" Target="https://folio-org.atlassian.net/browse/UILDP-178" TargetMode="External"/><Relationship Id="rId2" Type="http://schemas.openxmlformats.org/officeDocument/2006/relationships/notesSlide" Target="../notesSlides/notesSlide54.xml"/><Relationship Id="rId1" Type="http://schemas.openxmlformats.org/officeDocument/2006/relationships/slideLayout" Target="../slideLayouts/slideLayout61.xml"/></Relationships>
</file>

<file path=ppt/slides/_rels/slide55.xml.rels><?xml version="1.0" encoding="UTF-8" standalone="yes"?>
<Relationships xmlns="http://schemas.openxmlformats.org/package/2006/relationships"><Relationship Id="rId3" Type="http://schemas.openxmlformats.org/officeDocument/2006/relationships/hyperlink" Target="https://github.com/folio-org/ui-ldp/blob/master/doc/reports.md" TargetMode="External"/><Relationship Id="rId2" Type="http://schemas.openxmlformats.org/officeDocument/2006/relationships/notesSlide" Target="../notesSlides/notesSlide55.xml"/><Relationship Id="rId1" Type="http://schemas.openxmlformats.org/officeDocument/2006/relationships/slideLayout" Target="../slideLayouts/slideLayout61.xml"/><Relationship Id="rId6" Type="http://schemas.openxmlformats.org/officeDocument/2006/relationships/image" Target="../media/image30.png"/><Relationship Id="rId5" Type="http://schemas.openxmlformats.org/officeDocument/2006/relationships/hyperlink" Target="https://sunflower.docs.folio.org/docs/reporting/reporting-app/" TargetMode="External"/><Relationship Id="rId4" Type="http://schemas.openxmlformats.org/officeDocument/2006/relationships/hyperlink" Target="https://github.com/folio-org/folio-analytics/wiki/Cookbook:-User-Defined-Function"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4.xml"/></Relationships>
</file>

<file path=ppt/slides/_rels/slide5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8.xml"/><Relationship Id="rId1" Type="http://schemas.openxmlformats.org/officeDocument/2006/relationships/slideLayout" Target="../slideLayouts/slideLayout7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7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9.xml"/></Relationships>
</file>

<file path=ppt/slides/_rels/slide60.xml.rels><?xml version="1.0" encoding="UTF-8" standalone="yes"?>
<Relationships xmlns="http://schemas.openxmlformats.org/package/2006/relationships"><Relationship Id="rId3" Type="http://schemas.openxmlformats.org/officeDocument/2006/relationships/hyperlink" Target="https://tableau.cornell.edu/views/CirculationDeskTransactions_17206361425350/CirculationDeskTransactions" TargetMode="External"/><Relationship Id="rId2" Type="http://schemas.openxmlformats.org/officeDocument/2006/relationships/notesSlide" Target="../notesSlides/notesSlide60.xml"/><Relationship Id="rId1" Type="http://schemas.openxmlformats.org/officeDocument/2006/relationships/slideLayout" Target="../slideLayouts/slideLayout74.xml"/><Relationship Id="rId4" Type="http://schemas.openxmlformats.org/officeDocument/2006/relationships/image" Target="../media/image32.png"/></Relationships>
</file>

<file path=ppt/slides/_rels/slide61.xml.rels><?xml version="1.0" encoding="UTF-8" standalone="yes"?>
<Relationships xmlns="http://schemas.openxmlformats.org/package/2006/relationships"><Relationship Id="rId3" Type="http://schemas.openxmlformats.org/officeDocument/2006/relationships/hyperlink" Target="https://tableau.cornell.edu/views/PhysicalItemsCirulationCounts_17206345302900/PhysicalItemsCirculationCounts" TargetMode="External"/><Relationship Id="rId2" Type="http://schemas.openxmlformats.org/officeDocument/2006/relationships/notesSlide" Target="../notesSlides/notesSlide61.xml"/><Relationship Id="rId1" Type="http://schemas.openxmlformats.org/officeDocument/2006/relationships/slideLayout" Target="../slideLayouts/slideLayout74.xml"/><Relationship Id="rId4" Type="http://schemas.openxmlformats.org/officeDocument/2006/relationships/image" Target="../media/image33.png"/></Relationships>
</file>

<file path=ppt/slides/_rels/slide6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hyperlink" Target="https://docs.google.com/document/d/143Wtqvg11t5AiUWfGWJNVGHPkn7_S81MWu770q3REJk/edit?usp=sharing" TargetMode="External"/><Relationship Id="rId2" Type="http://schemas.openxmlformats.org/officeDocument/2006/relationships/notesSlide" Target="../notesSlides/notesSlide63.xml"/><Relationship Id="rId1" Type="http://schemas.openxmlformats.org/officeDocument/2006/relationships/slideLayout" Target="../slideLayouts/slideLayout60.xml"/></Relationships>
</file>

<file path=ppt/slides/_rels/slide64.xml.rels><?xml version="1.0" encoding="UTF-8" standalone="yes"?>
<Relationships xmlns="http://schemas.openxmlformats.org/package/2006/relationships"><Relationship Id="rId3" Type="http://schemas.openxmlformats.org/officeDocument/2006/relationships/hyperlink" Target="https://librarydataplatform.org/" TargetMode="External"/><Relationship Id="rId2" Type="http://schemas.openxmlformats.org/officeDocument/2006/relationships/notesSlide" Target="../notesSlides/notesSlide64.xml"/><Relationship Id="rId1" Type="http://schemas.openxmlformats.org/officeDocument/2006/relationships/slideLayout" Target="../slideLayouts/slideLayout60.xml"/></Relationships>
</file>

<file path=ppt/slides/_rels/slide65.xml.rels><?xml version="1.0" encoding="UTF-8" standalone="yes"?>
<Relationships xmlns="http://schemas.openxmlformats.org/package/2006/relationships"><Relationship Id="rId3" Type="http://schemas.openxmlformats.org/officeDocument/2006/relationships/hyperlink" Target="https://github.com/library-data-platform/ldlite" TargetMode="External"/><Relationship Id="rId2" Type="http://schemas.openxmlformats.org/officeDocument/2006/relationships/notesSlide" Target="../notesSlides/notesSlide65.xml"/><Relationship Id="rId1" Type="http://schemas.openxmlformats.org/officeDocument/2006/relationships/slideLayout" Target="../slideLayouts/slideLayout59.xml"/><Relationship Id="rId5" Type="http://schemas.openxmlformats.org/officeDocument/2006/relationships/hyperlink" Target="https://open-libr-foundation.slack.com/channels/folio-ldlite" TargetMode="External"/><Relationship Id="rId4" Type="http://schemas.openxmlformats.org/officeDocument/2006/relationships/hyperlink" Target="mailto:ldlite-support@fivecolleges.edu" TargetMode="External"/></Relationships>
</file>

<file path=ppt/slides/_rels/slide6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6.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7.xml"/><Relationship Id="rId1" Type="http://schemas.openxmlformats.org/officeDocument/2006/relationships/slideLayout" Target="../slideLayouts/slideLayout60.xml"/></Relationships>
</file>

<file path=ppt/slides/_rels/slide6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8.xml"/><Relationship Id="rId1" Type="http://schemas.openxmlformats.org/officeDocument/2006/relationships/slideLayout" Target="../slideLayouts/slideLayout60.xml"/></Relationships>
</file>

<file path=ppt/slides/_rels/slide6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9.xml"/><Relationship Id="rId1" Type="http://schemas.openxmlformats.org/officeDocument/2006/relationships/slideLayout" Target="../slideLayouts/slideLayout6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9.xml"/></Relationships>
</file>

<file path=ppt/slides/_rels/slide7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70.xml"/><Relationship Id="rId1" Type="http://schemas.openxmlformats.org/officeDocument/2006/relationships/slideLayout" Target="../slideLayouts/slideLayout60.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60.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60.xml"/></Relationships>
</file>

<file path=ppt/slides/_rels/slide7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3.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60.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60.xml"/></Relationships>
</file>

<file path=ppt/slides/_rels/slide7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76.xml"/><Relationship Id="rId1" Type="http://schemas.openxmlformats.org/officeDocument/2006/relationships/slideLayout" Target="../slideLayouts/slideLayout60.xml"/></Relationships>
</file>

<file path=ppt/slides/_rels/slide7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77.xml"/><Relationship Id="rId1" Type="http://schemas.openxmlformats.org/officeDocument/2006/relationships/slideLayout" Target="../slideLayouts/slideLayout60.xml"/></Relationships>
</file>

<file path=ppt/slides/_rels/slide7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8.xml"/><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79.xml"/><Relationship Id="rId1" Type="http://schemas.openxmlformats.org/officeDocument/2006/relationships/slideLayout" Target="../slideLayouts/slideLayout6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9.xml"/></Relationships>
</file>

<file path=ppt/slides/_rels/slide8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80.xml"/><Relationship Id="rId1" Type="http://schemas.openxmlformats.org/officeDocument/2006/relationships/slideLayout" Target="../slideLayouts/slideLayout60.xml"/></Relationships>
</file>

<file path=ppt/slides/_rels/slide81.xml.rels><?xml version="1.0" encoding="UTF-8" standalone="yes"?>
<Relationships xmlns="http://schemas.openxmlformats.org/package/2006/relationships"><Relationship Id="rId3" Type="http://schemas.openxmlformats.org/officeDocument/2006/relationships/hyperlink" Target="https://folio-org.atlassian.net/wiki/spaces/RPT/pages/4490541/Reporting+SIG+Meetings+and+Notes" TargetMode="External"/><Relationship Id="rId2" Type="http://schemas.openxmlformats.org/officeDocument/2006/relationships/notesSlide" Target="../notesSlides/notesSlide81.xml"/><Relationship Id="rId1" Type="http://schemas.openxmlformats.org/officeDocument/2006/relationships/slideLayout" Target="../slideLayouts/slideLayout60.xml"/><Relationship Id="rId4" Type="http://schemas.openxmlformats.org/officeDocument/2006/relationships/hyperlink" Target="https://folio-org.atlassian.net/wiki/spaces/RPT/pages/edit-v2/4490908" TargetMode="External"/></Relationships>
</file>

<file path=ppt/slides/_rels/slide8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82.xml"/><Relationship Id="rId1" Type="http://schemas.openxmlformats.org/officeDocument/2006/relationships/slideLayout" Target="../slideLayouts/slideLayout60.xml"/></Relationships>
</file>

<file path=ppt/slides/_rels/slide8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83.xml"/><Relationship Id="rId1" Type="http://schemas.openxmlformats.org/officeDocument/2006/relationships/slideLayout" Target="../slideLayouts/slideLayout59.xml"/></Relationships>
</file>

<file path=ppt/slides/_rels/slide8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4.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p106"/>
          <p:cNvSpPr/>
          <p:nvPr/>
        </p:nvSpPr>
        <p:spPr>
          <a:xfrm>
            <a:off x="1524" y="2219180"/>
            <a:ext cx="12188952" cy="152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
        <p:nvSpPr>
          <p:cNvPr id="417" name="Google Shape;417;p106"/>
          <p:cNvSpPr/>
          <p:nvPr/>
        </p:nvSpPr>
        <p:spPr>
          <a:xfrm>
            <a:off x="0" y="1"/>
            <a:ext cx="12192000" cy="2242624"/>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
        <p:nvSpPr>
          <p:cNvPr id="418" name="Google Shape;418;p106"/>
          <p:cNvSpPr txBox="1">
            <a:spLocks noGrp="1"/>
          </p:cNvSpPr>
          <p:nvPr>
            <p:ph type="ctrTitle"/>
          </p:nvPr>
        </p:nvSpPr>
        <p:spPr>
          <a:xfrm>
            <a:off x="3050" y="4021125"/>
            <a:ext cx="12189000" cy="22425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lt1"/>
              </a:buClr>
              <a:buSzPts val="2000"/>
              <a:buFont typeface="Arial"/>
              <a:buNone/>
            </a:pPr>
            <a:r>
              <a:rPr lang="en-US" sz="2600"/>
              <a:t>WOLFCon 2025</a:t>
            </a:r>
            <a:endParaRPr sz="2600"/>
          </a:p>
          <a:p>
            <a:pPr marL="0" lvl="0" indent="0" algn="ctr" rtl="0">
              <a:spcBef>
                <a:spcPts val="0"/>
              </a:spcBef>
              <a:spcAft>
                <a:spcPts val="0"/>
              </a:spcAft>
              <a:buClr>
                <a:schemeClr val="lt1"/>
              </a:buClr>
              <a:buSzPts val="2000"/>
              <a:buFont typeface="Arial"/>
              <a:buNone/>
            </a:pPr>
            <a:r>
              <a:rPr lang="en-US" sz="2600"/>
              <a:t>Tuesday, September 23, 2:20pm - 3:10pm</a:t>
            </a:r>
            <a:endParaRPr sz="2600"/>
          </a:p>
          <a:p>
            <a:pPr marL="0" lvl="0" indent="0" algn="ctr" rtl="0">
              <a:spcBef>
                <a:spcPts val="0"/>
              </a:spcBef>
              <a:spcAft>
                <a:spcPts val="0"/>
              </a:spcAft>
              <a:buClr>
                <a:schemeClr val="lt1"/>
              </a:buClr>
              <a:buSzPts val="2000"/>
              <a:buFont typeface="Arial"/>
              <a:buNone/>
            </a:pPr>
            <a:r>
              <a:rPr lang="en-US" sz="2600"/>
              <a:t>Pershing Place North</a:t>
            </a:r>
            <a:endParaRPr sz="2600"/>
          </a:p>
          <a:p>
            <a:pPr marL="0" lvl="0" indent="0" algn="ctr" rtl="0">
              <a:spcBef>
                <a:spcPts val="0"/>
              </a:spcBef>
              <a:spcAft>
                <a:spcPts val="0"/>
              </a:spcAft>
              <a:buClr>
                <a:schemeClr val="lt1"/>
              </a:buClr>
              <a:buSzPts val="2000"/>
              <a:buFont typeface="Arial"/>
              <a:buNone/>
            </a:pPr>
            <a:r>
              <a:rPr lang="en-US" sz="2600"/>
              <a:t>Kansas City, MO</a:t>
            </a:r>
            <a:endParaRPr sz="2600"/>
          </a:p>
        </p:txBody>
      </p:sp>
      <p:sp>
        <p:nvSpPr>
          <p:cNvPr id="419" name="Google Shape;419;p106"/>
          <p:cNvSpPr txBox="1">
            <a:spLocks noGrp="1"/>
          </p:cNvSpPr>
          <p:nvPr>
            <p:ph type="body" idx="1"/>
          </p:nvPr>
        </p:nvSpPr>
        <p:spPr>
          <a:xfrm>
            <a:off x="914400" y="2633583"/>
            <a:ext cx="10363200" cy="1125537"/>
          </a:xfrm>
          <a:prstGeom prst="rect">
            <a:avLst/>
          </a:prstGeom>
          <a:noFill/>
          <a:ln>
            <a:noFill/>
          </a:ln>
        </p:spPr>
        <p:txBody>
          <a:bodyPr spcFirstLastPara="1" wrap="square" lIns="91425" tIns="45700" rIns="91425" bIns="45700" anchor="ctr" anchorCtr="0">
            <a:noAutofit/>
          </a:bodyPr>
          <a:lstStyle/>
          <a:p>
            <a:pPr marL="0" lvl="0" indent="0" algn="ctr" rtl="0">
              <a:lnSpc>
                <a:spcPct val="110000"/>
              </a:lnSpc>
              <a:spcBef>
                <a:spcPts val="0"/>
              </a:spcBef>
              <a:spcAft>
                <a:spcPts val="0"/>
              </a:spcAft>
              <a:buClr>
                <a:schemeClr val="lt1"/>
              </a:buClr>
              <a:buSzPts val="4000"/>
              <a:buNone/>
            </a:pPr>
            <a:r>
              <a:rPr lang="en-US"/>
              <a:t>Welcome to the Wide World of </a:t>
            </a:r>
            <a:endParaRPr/>
          </a:p>
          <a:p>
            <a:pPr marL="0" lvl="0" indent="0" algn="ctr" rtl="0">
              <a:lnSpc>
                <a:spcPct val="110000"/>
              </a:lnSpc>
              <a:spcBef>
                <a:spcPts val="0"/>
              </a:spcBef>
              <a:spcAft>
                <a:spcPts val="0"/>
              </a:spcAft>
              <a:buClr>
                <a:schemeClr val="lt1"/>
              </a:buClr>
              <a:buSzPts val="4000"/>
              <a:buNone/>
            </a:pPr>
            <a:r>
              <a:rPr lang="en-US"/>
              <a:t>FOLIO Reporting</a:t>
            </a:r>
            <a:endParaRPr/>
          </a:p>
        </p:txBody>
      </p:sp>
      <p:pic>
        <p:nvPicPr>
          <p:cNvPr id="420" name="Google Shape;420;p106"/>
          <p:cNvPicPr preferRelativeResize="0"/>
          <p:nvPr/>
        </p:nvPicPr>
        <p:blipFill rotWithShape="1">
          <a:blip r:embed="rId3">
            <a:alphaModFix/>
          </a:blip>
          <a:srcRect/>
          <a:stretch/>
        </p:blipFill>
        <p:spPr>
          <a:xfrm>
            <a:off x="4507840" y="172399"/>
            <a:ext cx="3523793" cy="1784778"/>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04"/>
        <p:cNvGrpSpPr/>
        <p:nvPr/>
      </p:nvGrpSpPr>
      <p:grpSpPr>
        <a:xfrm>
          <a:off x="0" y="0"/>
          <a:ext cx="0" cy="0"/>
          <a:chOff x="0" y="0"/>
          <a:chExt cx="0" cy="0"/>
        </a:xfrm>
      </p:grpSpPr>
      <p:sp>
        <p:nvSpPr>
          <p:cNvPr id="505" name="Google Shape;505;p116"/>
          <p:cNvSpPr txBox="1"/>
          <p:nvPr/>
        </p:nvSpPr>
        <p:spPr>
          <a:xfrm>
            <a:off x="406400" y="1320800"/>
            <a:ext cx="11152500" cy="41868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US" sz="3200">
                <a:solidFill>
                  <a:srgbClr val="0B5394"/>
                </a:solidFill>
                <a:latin typeface="Gill Sans"/>
                <a:ea typeface="Gill Sans"/>
                <a:cs typeface="Gill Sans"/>
                <a:sym typeface="Gill Sans"/>
              </a:rPr>
              <a:t>Periodic queries, run automatically, generate derived tables that contain denormalized versions of FOLIO records which include data from related records.</a:t>
            </a:r>
            <a:endParaRPr sz="3200">
              <a:solidFill>
                <a:srgbClr val="0B5394"/>
              </a:solidFill>
              <a:latin typeface="Gill Sans"/>
              <a:ea typeface="Gill Sans"/>
              <a:cs typeface="Gill Sans"/>
              <a:sym typeface="Gill Sans"/>
            </a:endParaRPr>
          </a:p>
          <a:p>
            <a:pPr marL="0" lvl="0" indent="0" algn="l" rtl="0">
              <a:spcBef>
                <a:spcPts val="0"/>
              </a:spcBef>
              <a:spcAft>
                <a:spcPts val="0"/>
              </a:spcAft>
              <a:buNone/>
            </a:pPr>
            <a:endParaRPr sz="3200">
              <a:solidFill>
                <a:srgbClr val="0B5394"/>
              </a:solidFill>
              <a:latin typeface="Gill Sans"/>
              <a:ea typeface="Gill Sans"/>
              <a:cs typeface="Gill Sans"/>
              <a:sym typeface="Gill Sans"/>
            </a:endParaRPr>
          </a:p>
          <a:p>
            <a:pPr marL="0" lvl="0" indent="0" algn="l" rtl="0">
              <a:spcBef>
                <a:spcPts val="0"/>
              </a:spcBef>
              <a:spcAft>
                <a:spcPts val="0"/>
              </a:spcAft>
              <a:buNone/>
            </a:pPr>
            <a:r>
              <a:rPr lang="en-US" sz="3200">
                <a:solidFill>
                  <a:srgbClr val="0B5394"/>
                </a:solidFill>
                <a:latin typeface="Gill Sans"/>
                <a:ea typeface="Gill Sans"/>
                <a:cs typeface="Gill Sans"/>
                <a:sym typeface="Gill Sans"/>
              </a:rPr>
              <a:t>For example, user records in Metadb's </a:t>
            </a:r>
            <a:r>
              <a:rPr lang="en-US" sz="3200" b="1">
                <a:solidFill>
                  <a:srgbClr val="0B5394"/>
                </a:solidFill>
                <a:latin typeface="Gill Sans"/>
                <a:ea typeface="Gill Sans"/>
                <a:cs typeface="Gill Sans"/>
                <a:sym typeface="Gill Sans"/>
              </a:rPr>
              <a:t>users_groups</a:t>
            </a:r>
            <a:r>
              <a:rPr lang="en-US" sz="3200">
                <a:solidFill>
                  <a:srgbClr val="0B5394"/>
                </a:solidFill>
                <a:latin typeface="Gill Sans"/>
                <a:ea typeface="Gill Sans"/>
                <a:cs typeface="Gill Sans"/>
                <a:sym typeface="Gill Sans"/>
              </a:rPr>
              <a:t> table contain not just a </a:t>
            </a:r>
            <a:r>
              <a:rPr lang="en-US" sz="3200" b="1">
                <a:solidFill>
                  <a:srgbClr val="0B5394"/>
                </a:solidFill>
                <a:latin typeface="Gill Sans"/>
                <a:ea typeface="Gill Sans"/>
                <a:cs typeface="Gill Sans"/>
                <a:sym typeface="Gill Sans"/>
              </a:rPr>
              <a:t>patron_group</a:t>
            </a:r>
            <a:r>
              <a:rPr lang="en-US" sz="3200">
                <a:solidFill>
                  <a:srgbClr val="0B5394"/>
                </a:solidFill>
                <a:latin typeface="Gill Sans"/>
                <a:ea typeface="Gill Sans"/>
                <a:cs typeface="Gill Sans"/>
                <a:sym typeface="Gill Sans"/>
              </a:rPr>
              <a:t> ID column but also a </a:t>
            </a:r>
            <a:r>
              <a:rPr lang="en-US" sz="3200" b="1">
                <a:solidFill>
                  <a:srgbClr val="0B5394"/>
                </a:solidFill>
                <a:latin typeface="Gill Sans"/>
                <a:ea typeface="Gill Sans"/>
                <a:cs typeface="Gill Sans"/>
                <a:sym typeface="Gill Sans"/>
              </a:rPr>
              <a:t>group</a:t>
            </a:r>
            <a:r>
              <a:rPr lang="en-US" sz="3200">
                <a:solidFill>
                  <a:srgbClr val="0B5394"/>
                </a:solidFill>
                <a:latin typeface="Gill Sans"/>
                <a:ea typeface="Gill Sans"/>
                <a:cs typeface="Gill Sans"/>
                <a:sym typeface="Gill Sans"/>
              </a:rPr>
              <a:t> column containing the name of the group that the user belongs to.</a:t>
            </a:r>
            <a:endParaRPr sz="3200">
              <a:solidFill>
                <a:srgbClr val="0B5394"/>
              </a:solidFill>
              <a:latin typeface="Gill Sans"/>
              <a:ea typeface="Gill Sans"/>
              <a:cs typeface="Gill Sans"/>
              <a:sym typeface="Gill Sans"/>
            </a:endParaRPr>
          </a:p>
        </p:txBody>
      </p:sp>
      <p:sp>
        <p:nvSpPr>
          <p:cNvPr id="506" name="Google Shape;506;p116"/>
          <p:cNvSpPr txBox="1"/>
          <p:nvPr/>
        </p:nvSpPr>
        <p:spPr>
          <a:xfrm>
            <a:off x="406400" y="203200"/>
            <a:ext cx="11785500" cy="9852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US" sz="4800" b="1">
                <a:solidFill>
                  <a:srgbClr val="0B5394"/>
                </a:solidFill>
                <a:latin typeface="Gill Sans"/>
                <a:ea typeface="Gill Sans"/>
                <a:cs typeface="Gill Sans"/>
                <a:sym typeface="Gill Sans"/>
              </a:rPr>
              <a:t>How Metadb works</a:t>
            </a:r>
            <a:endParaRPr sz="4800" b="1">
              <a:solidFill>
                <a:srgbClr val="0B5394"/>
              </a:solidFill>
              <a:latin typeface="Gill Sans"/>
              <a:ea typeface="Gill Sans"/>
              <a:cs typeface="Gill Sans"/>
              <a:sym typeface="Gill Sans"/>
            </a:endParaRPr>
          </a:p>
        </p:txBody>
      </p:sp>
      <p:sp>
        <p:nvSpPr>
          <p:cNvPr id="507" name="Google Shape;507;p116"/>
          <p:cNvSpPr txBox="1"/>
          <p:nvPr/>
        </p:nvSpPr>
        <p:spPr>
          <a:xfrm>
            <a:off x="3818633" y="824600"/>
            <a:ext cx="8390400" cy="6156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endParaRPr sz="2400">
              <a:solidFill>
                <a:schemeClr val="dk2"/>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p117"/>
          <p:cNvSpPr txBox="1"/>
          <p:nvPr/>
        </p:nvSpPr>
        <p:spPr>
          <a:xfrm>
            <a:off x="406400" y="1320800"/>
            <a:ext cx="11152500" cy="41868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US" sz="3200">
                <a:solidFill>
                  <a:srgbClr val="0B5394"/>
                </a:solidFill>
                <a:latin typeface="Gill Sans"/>
                <a:ea typeface="Gill Sans"/>
                <a:cs typeface="Gill Sans"/>
                <a:sym typeface="Gill Sans"/>
              </a:rPr>
              <a:t>The Metadb database can be queried using SQL:</a:t>
            </a:r>
            <a:endParaRPr sz="3200">
              <a:solidFill>
                <a:srgbClr val="0B5394"/>
              </a:solidFill>
              <a:latin typeface="Gill Sans"/>
              <a:ea typeface="Gill Sans"/>
              <a:cs typeface="Gill Sans"/>
              <a:sym typeface="Gill Sans"/>
            </a:endParaRPr>
          </a:p>
          <a:p>
            <a:pPr marL="0" lvl="0" indent="0" algn="l" rtl="0">
              <a:spcBef>
                <a:spcPts val="0"/>
              </a:spcBef>
              <a:spcAft>
                <a:spcPts val="0"/>
              </a:spcAft>
              <a:buNone/>
            </a:pPr>
            <a:endParaRPr sz="3200">
              <a:solidFill>
                <a:srgbClr val="0B5394"/>
              </a:solidFill>
              <a:latin typeface="Gill Sans"/>
              <a:ea typeface="Gill Sans"/>
              <a:cs typeface="Gill Sans"/>
              <a:sym typeface="Gill Sans"/>
            </a:endParaRPr>
          </a:p>
          <a:p>
            <a:pPr marL="609600" lvl="0" indent="-508000" algn="l" rtl="0">
              <a:spcBef>
                <a:spcPts val="0"/>
              </a:spcBef>
              <a:spcAft>
                <a:spcPts val="0"/>
              </a:spcAft>
              <a:buClr>
                <a:srgbClr val="0B5394"/>
              </a:buClr>
              <a:buSzPts val="3200"/>
              <a:buFont typeface="Gill Sans"/>
              <a:buChar char="●"/>
            </a:pPr>
            <a:r>
              <a:rPr lang="en-US" sz="3200">
                <a:solidFill>
                  <a:srgbClr val="0B5394"/>
                </a:solidFill>
                <a:latin typeface="Gill Sans"/>
                <a:ea typeface="Gill Sans"/>
                <a:cs typeface="Gill Sans"/>
                <a:sym typeface="Gill Sans"/>
              </a:rPr>
              <a:t>On the command-line with </a:t>
            </a:r>
            <a:r>
              <a:rPr lang="en-US" sz="3200" b="1">
                <a:solidFill>
                  <a:srgbClr val="0B5394"/>
                </a:solidFill>
                <a:latin typeface="Gill Sans"/>
                <a:ea typeface="Gill Sans"/>
                <a:cs typeface="Gill Sans"/>
                <a:sym typeface="Gill Sans"/>
              </a:rPr>
              <a:t>psql</a:t>
            </a:r>
            <a:endParaRPr sz="3200" b="1">
              <a:solidFill>
                <a:srgbClr val="0B5394"/>
              </a:solidFill>
              <a:latin typeface="Gill Sans"/>
              <a:ea typeface="Gill Sans"/>
              <a:cs typeface="Gill Sans"/>
              <a:sym typeface="Gill Sans"/>
            </a:endParaRPr>
          </a:p>
          <a:p>
            <a:pPr marL="609600" lvl="0" indent="-508000" algn="l" rtl="0">
              <a:spcBef>
                <a:spcPts val="0"/>
              </a:spcBef>
              <a:spcAft>
                <a:spcPts val="0"/>
              </a:spcAft>
              <a:buClr>
                <a:srgbClr val="0B5394"/>
              </a:buClr>
              <a:buSzPts val="3200"/>
              <a:buFont typeface="Gill Sans"/>
              <a:buChar char="●"/>
            </a:pPr>
            <a:r>
              <a:rPr lang="en-US" sz="3200">
                <a:solidFill>
                  <a:srgbClr val="0B5394"/>
                </a:solidFill>
                <a:latin typeface="Gill Sans"/>
                <a:ea typeface="Gill Sans"/>
                <a:cs typeface="Gill Sans"/>
                <a:sym typeface="Gill Sans"/>
              </a:rPr>
              <a:t>Using a GUI like DBeaver or Tableau</a:t>
            </a:r>
            <a:endParaRPr sz="3200">
              <a:solidFill>
                <a:srgbClr val="0B5394"/>
              </a:solidFill>
              <a:latin typeface="Gill Sans"/>
              <a:ea typeface="Gill Sans"/>
              <a:cs typeface="Gill Sans"/>
              <a:sym typeface="Gill Sans"/>
            </a:endParaRPr>
          </a:p>
          <a:p>
            <a:pPr marL="609600" lvl="0" indent="-508000" algn="l" rtl="0">
              <a:spcBef>
                <a:spcPts val="0"/>
              </a:spcBef>
              <a:spcAft>
                <a:spcPts val="0"/>
              </a:spcAft>
              <a:buClr>
                <a:srgbClr val="0B5394"/>
              </a:buClr>
              <a:buSzPts val="3200"/>
              <a:buFont typeface="Gill Sans"/>
              <a:buChar char="●"/>
            </a:pPr>
            <a:r>
              <a:rPr lang="en-US" sz="3200">
                <a:solidFill>
                  <a:srgbClr val="0B5394"/>
                </a:solidFill>
                <a:latin typeface="Gill Sans"/>
                <a:ea typeface="Gill Sans"/>
                <a:cs typeface="Gill Sans"/>
                <a:sym typeface="Gill Sans"/>
              </a:rPr>
              <a:t>Directly within FOLIO</a:t>
            </a:r>
            <a:endParaRPr sz="3200">
              <a:solidFill>
                <a:srgbClr val="0B5394"/>
              </a:solidFill>
              <a:latin typeface="Gill Sans"/>
              <a:ea typeface="Gill Sans"/>
              <a:cs typeface="Gill Sans"/>
              <a:sym typeface="Gill Sans"/>
            </a:endParaRPr>
          </a:p>
          <a:p>
            <a:pPr marL="609600" lvl="0" indent="-508000" algn="l" rtl="0">
              <a:spcBef>
                <a:spcPts val="0"/>
              </a:spcBef>
              <a:spcAft>
                <a:spcPts val="0"/>
              </a:spcAft>
              <a:buClr>
                <a:srgbClr val="0B5394"/>
              </a:buClr>
              <a:buSzPts val="3200"/>
              <a:buFont typeface="Gill Sans"/>
              <a:buChar char="●"/>
            </a:pPr>
            <a:r>
              <a:rPr lang="en-US" sz="3200">
                <a:solidFill>
                  <a:srgbClr val="0B5394"/>
                </a:solidFill>
                <a:latin typeface="Gill Sans"/>
                <a:ea typeface="Gill Sans"/>
                <a:cs typeface="Gill Sans"/>
                <a:sym typeface="Gill Sans"/>
              </a:rPr>
              <a:t>Programatically by client software</a:t>
            </a:r>
            <a:endParaRPr sz="3200">
              <a:solidFill>
                <a:srgbClr val="0B5394"/>
              </a:solidFill>
              <a:latin typeface="Gill Sans"/>
              <a:ea typeface="Gill Sans"/>
              <a:cs typeface="Gill Sans"/>
              <a:sym typeface="Gill Sans"/>
            </a:endParaRPr>
          </a:p>
          <a:p>
            <a:pPr marL="0" lvl="0" indent="0" algn="l" rtl="0">
              <a:spcBef>
                <a:spcPts val="0"/>
              </a:spcBef>
              <a:spcAft>
                <a:spcPts val="0"/>
              </a:spcAft>
              <a:buNone/>
            </a:pPr>
            <a:endParaRPr sz="3200">
              <a:solidFill>
                <a:srgbClr val="0B5394"/>
              </a:solidFill>
              <a:latin typeface="Gill Sans"/>
              <a:ea typeface="Gill Sans"/>
              <a:cs typeface="Gill Sans"/>
              <a:sym typeface="Gill Sans"/>
            </a:endParaRPr>
          </a:p>
          <a:p>
            <a:pPr marL="0" lvl="0" indent="0" algn="l" rtl="0">
              <a:spcBef>
                <a:spcPts val="0"/>
              </a:spcBef>
              <a:spcAft>
                <a:spcPts val="0"/>
              </a:spcAft>
              <a:buNone/>
            </a:pPr>
            <a:endParaRPr sz="3200">
              <a:solidFill>
                <a:srgbClr val="0B5394"/>
              </a:solidFill>
              <a:latin typeface="Gill Sans"/>
              <a:ea typeface="Gill Sans"/>
              <a:cs typeface="Gill Sans"/>
              <a:sym typeface="Gill Sans"/>
            </a:endParaRPr>
          </a:p>
        </p:txBody>
      </p:sp>
      <p:sp>
        <p:nvSpPr>
          <p:cNvPr id="513" name="Google Shape;513;p117"/>
          <p:cNvSpPr txBox="1"/>
          <p:nvPr/>
        </p:nvSpPr>
        <p:spPr>
          <a:xfrm>
            <a:off x="406400" y="203200"/>
            <a:ext cx="11785500" cy="9852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US" sz="4800" b="1">
                <a:solidFill>
                  <a:srgbClr val="0B5394"/>
                </a:solidFill>
                <a:latin typeface="Gill Sans"/>
                <a:ea typeface="Gill Sans"/>
                <a:cs typeface="Gill Sans"/>
                <a:sym typeface="Gill Sans"/>
              </a:rPr>
              <a:t>How Metadb data can be interrogated</a:t>
            </a:r>
            <a:endParaRPr sz="4800" b="1">
              <a:solidFill>
                <a:srgbClr val="0B5394"/>
              </a:solidFill>
              <a:latin typeface="Gill Sans"/>
              <a:ea typeface="Gill Sans"/>
              <a:cs typeface="Gill Sans"/>
              <a:sym typeface="Gill Sans"/>
            </a:endParaRPr>
          </a:p>
        </p:txBody>
      </p:sp>
      <p:sp>
        <p:nvSpPr>
          <p:cNvPr id="514" name="Google Shape;514;p117"/>
          <p:cNvSpPr txBox="1"/>
          <p:nvPr/>
        </p:nvSpPr>
        <p:spPr>
          <a:xfrm>
            <a:off x="3818633" y="824600"/>
            <a:ext cx="8390400" cy="6156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endParaRPr sz="2400">
              <a:solidFill>
                <a:schemeClr val="dk2"/>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pic>
        <p:nvPicPr>
          <p:cNvPr id="519" name="Google Shape;519;p118"/>
          <p:cNvPicPr preferRelativeResize="0"/>
          <p:nvPr/>
        </p:nvPicPr>
        <p:blipFill rotWithShape="1">
          <a:blip r:embed="rId3">
            <a:alphaModFix/>
          </a:blip>
          <a:srcRect/>
          <a:stretch/>
        </p:blipFill>
        <p:spPr>
          <a:xfrm>
            <a:off x="6007378" y="977029"/>
            <a:ext cx="5297882" cy="4578492"/>
          </a:xfrm>
          <a:prstGeom prst="rect">
            <a:avLst/>
          </a:prstGeom>
          <a:noFill/>
          <a:ln>
            <a:noFill/>
          </a:ln>
        </p:spPr>
      </p:pic>
      <p:sp>
        <p:nvSpPr>
          <p:cNvPr id="520" name="Google Shape;520;p118"/>
          <p:cNvSpPr txBox="1">
            <a:spLocks noGrp="1"/>
          </p:cNvSpPr>
          <p:nvPr>
            <p:ph type="title"/>
          </p:nvPr>
        </p:nvSpPr>
        <p:spPr>
          <a:xfrm>
            <a:off x="561900" y="434675"/>
            <a:ext cx="4155900" cy="5205900"/>
          </a:xfrm>
          <a:prstGeom prst="rect">
            <a:avLst/>
          </a:prstGeom>
          <a:noFill/>
          <a:ln>
            <a:noFill/>
          </a:ln>
        </p:spPr>
        <p:txBody>
          <a:bodyPr spcFirstLastPara="1" wrap="square" lIns="91425" tIns="45700" rIns="91425" bIns="45700" anchor="t" anchorCtr="0">
            <a:noAutofit/>
          </a:bodyPr>
          <a:lstStyle/>
          <a:p>
            <a:pPr marL="0" lvl="0" indent="0" algn="ctr" rtl="0">
              <a:lnSpc>
                <a:spcPct val="110000"/>
              </a:lnSpc>
              <a:spcBef>
                <a:spcPts val="0"/>
              </a:spcBef>
              <a:spcAft>
                <a:spcPts val="0"/>
              </a:spcAft>
              <a:buClr>
                <a:schemeClr val="lt1"/>
              </a:buClr>
              <a:buSzPts val="3200"/>
              <a:buFont typeface="Arial"/>
              <a:buNone/>
            </a:pPr>
            <a:r>
              <a:rPr lang="en-US"/>
              <a:t>Getting Started with Building Reports Using Metadb Software with FOLIO Data</a:t>
            </a:r>
            <a:endParaRPr/>
          </a:p>
          <a:p>
            <a:pPr marL="0" lvl="0" indent="0" algn="ctr" rtl="0">
              <a:lnSpc>
                <a:spcPct val="110000"/>
              </a:lnSpc>
              <a:spcBef>
                <a:spcPts val="0"/>
              </a:spcBef>
              <a:spcAft>
                <a:spcPts val="0"/>
              </a:spcAft>
              <a:buClr>
                <a:schemeClr val="lt1"/>
              </a:buClr>
              <a:buSzPts val="3200"/>
              <a:buFont typeface="Arial"/>
              <a:buNone/>
            </a:pPr>
            <a:endParaRPr/>
          </a:p>
          <a:p>
            <a:pPr marL="0" lvl="0" indent="0" algn="ctr" rtl="0">
              <a:lnSpc>
                <a:spcPct val="110000"/>
              </a:lnSpc>
              <a:spcBef>
                <a:spcPts val="0"/>
              </a:spcBef>
              <a:spcAft>
                <a:spcPts val="0"/>
              </a:spcAft>
              <a:buClr>
                <a:schemeClr val="lt1"/>
              </a:buClr>
              <a:buSzPts val="3200"/>
              <a:buFont typeface="Arial"/>
              <a:buNone/>
            </a:pPr>
            <a:r>
              <a:rPr lang="en-US" sz="2600"/>
              <a:t>Sharon Markus, </a:t>
            </a:r>
            <a:br>
              <a:rPr lang="en-US" sz="2600"/>
            </a:br>
            <a:r>
              <a:rPr lang="en-US" sz="2600"/>
              <a:t>Scott Perry</a:t>
            </a:r>
            <a:endParaRPr sz="2600"/>
          </a:p>
          <a:p>
            <a:pPr marL="0" lvl="0" indent="0" algn="l" rtl="0">
              <a:lnSpc>
                <a:spcPct val="110000"/>
              </a:lnSpc>
              <a:spcBef>
                <a:spcPts val="0"/>
              </a:spcBef>
              <a:spcAft>
                <a:spcPts val="0"/>
              </a:spcAft>
              <a:buClr>
                <a:schemeClr val="lt1"/>
              </a:buClr>
              <a:buSzPts val="3200"/>
              <a:buFont typeface="Arial"/>
              <a:buNone/>
            </a:pPr>
            <a:endParaRPr sz="2600"/>
          </a:p>
        </p:txBody>
      </p:sp>
      <p:sp>
        <p:nvSpPr>
          <p:cNvPr id="521" name="Google Shape;521;p118"/>
          <p:cNvSpPr/>
          <p:nvPr/>
        </p:nvSpPr>
        <p:spPr>
          <a:xfrm>
            <a:off x="5310554" y="0"/>
            <a:ext cx="6881400" cy="5745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sp>
        <p:nvSpPr>
          <p:cNvPr id="526" name="Google Shape;526;p119"/>
          <p:cNvSpPr txBox="1">
            <a:spLocks noGrp="1"/>
          </p:cNvSpPr>
          <p:nvPr>
            <p:ph type="title"/>
          </p:nvPr>
        </p:nvSpPr>
        <p:spPr>
          <a:xfrm>
            <a:off x="838200" y="473336"/>
            <a:ext cx="10515600" cy="10236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lt1"/>
              </a:buClr>
              <a:buSzPts val="3200"/>
              <a:buFont typeface="Arial"/>
              <a:buNone/>
            </a:pPr>
            <a:r>
              <a:rPr lang="en-US"/>
              <a:t>This Section will Cover</a:t>
            </a:r>
            <a:endParaRPr/>
          </a:p>
        </p:txBody>
      </p:sp>
      <p:sp>
        <p:nvSpPr>
          <p:cNvPr id="527" name="Google Shape;527;p119"/>
          <p:cNvSpPr txBox="1">
            <a:spLocks noGrp="1"/>
          </p:cNvSpPr>
          <p:nvPr>
            <p:ph type="body" idx="1"/>
          </p:nvPr>
        </p:nvSpPr>
        <p:spPr>
          <a:xfrm>
            <a:off x="838200" y="1674341"/>
            <a:ext cx="10515600" cy="4545900"/>
          </a:xfrm>
          <a:prstGeom prst="rect">
            <a:avLst/>
          </a:prstGeom>
        </p:spPr>
        <p:txBody>
          <a:bodyPr spcFirstLastPara="1" wrap="square" lIns="91425" tIns="45700" rIns="91425" bIns="45700" anchor="t" anchorCtr="0">
            <a:noAutofit/>
          </a:bodyPr>
          <a:lstStyle/>
          <a:p>
            <a:pPr marL="241300" lvl="0" indent="-323850" algn="l" rtl="0">
              <a:spcBef>
                <a:spcPts val="900"/>
              </a:spcBef>
              <a:spcAft>
                <a:spcPts val="0"/>
              </a:spcAft>
              <a:buSzPts val="3100"/>
              <a:buChar char="●"/>
            </a:pPr>
            <a:r>
              <a:rPr lang="en-US" sz="3100"/>
              <a:t>Choosing a reporting application </a:t>
            </a:r>
            <a:endParaRPr sz="3100"/>
          </a:p>
          <a:p>
            <a:pPr marL="241300" lvl="0" indent="-323850" algn="l" rtl="0">
              <a:spcBef>
                <a:spcPts val="900"/>
              </a:spcBef>
              <a:spcAft>
                <a:spcPts val="0"/>
              </a:spcAft>
              <a:buSzPts val="3100"/>
              <a:buChar char="●"/>
            </a:pPr>
            <a:r>
              <a:rPr lang="en-US" sz="3100"/>
              <a:t>Getting connected to your Metadb reporting database</a:t>
            </a:r>
            <a:endParaRPr sz="3100"/>
          </a:p>
          <a:p>
            <a:pPr marL="241300" lvl="0" indent="-323850" algn="l" rtl="0">
              <a:spcBef>
                <a:spcPts val="900"/>
              </a:spcBef>
              <a:spcAft>
                <a:spcPts val="0"/>
              </a:spcAft>
              <a:buSzPts val="3100"/>
              <a:buChar char="●"/>
            </a:pPr>
            <a:r>
              <a:rPr lang="en-US" sz="3100"/>
              <a:t>Using the Metadb table structure</a:t>
            </a:r>
            <a:endParaRPr sz="3100"/>
          </a:p>
          <a:p>
            <a:pPr marL="241300" lvl="0" indent="-323850" algn="l" rtl="0">
              <a:spcBef>
                <a:spcPts val="900"/>
              </a:spcBef>
              <a:spcAft>
                <a:spcPts val="0"/>
              </a:spcAft>
              <a:buSzPts val="3100"/>
              <a:buChar char="●"/>
            </a:pPr>
            <a:r>
              <a:rPr lang="en-US" sz="3100"/>
              <a:t>Report exercises and demos</a:t>
            </a:r>
            <a:endParaRPr sz="3100"/>
          </a:p>
          <a:p>
            <a:pPr marL="241300" lvl="0" indent="-323850" algn="l" rtl="0">
              <a:spcBef>
                <a:spcPts val="900"/>
              </a:spcBef>
              <a:spcAft>
                <a:spcPts val="0"/>
              </a:spcAft>
              <a:buSzPts val="3100"/>
              <a:buChar char="●"/>
            </a:pPr>
            <a:r>
              <a:rPr lang="en-US" sz="3100"/>
              <a:t>Getting report output</a:t>
            </a:r>
            <a:endParaRPr sz="3100"/>
          </a:p>
          <a:p>
            <a:pPr marL="0" lvl="0" indent="0" algn="l" rtl="0">
              <a:spcBef>
                <a:spcPts val="900"/>
              </a:spcBef>
              <a:spcAft>
                <a:spcPts val="0"/>
              </a:spcAft>
              <a:buNone/>
            </a:pPr>
            <a:endParaRPr sz="310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31"/>
        <p:cNvGrpSpPr/>
        <p:nvPr/>
      </p:nvGrpSpPr>
      <p:grpSpPr>
        <a:xfrm>
          <a:off x="0" y="0"/>
          <a:ext cx="0" cy="0"/>
          <a:chOff x="0" y="0"/>
          <a:chExt cx="0" cy="0"/>
        </a:xfrm>
      </p:grpSpPr>
      <p:sp>
        <p:nvSpPr>
          <p:cNvPr id="532" name="Google Shape;532;p120"/>
          <p:cNvSpPr txBox="1">
            <a:spLocks noGrp="1"/>
          </p:cNvSpPr>
          <p:nvPr>
            <p:ph type="title"/>
          </p:nvPr>
        </p:nvSpPr>
        <p:spPr>
          <a:xfrm>
            <a:off x="838200" y="473336"/>
            <a:ext cx="10515600" cy="10236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lt1"/>
              </a:buClr>
              <a:buSzPts val="3200"/>
              <a:buFont typeface="Arial"/>
              <a:buNone/>
            </a:pPr>
            <a:r>
              <a:rPr lang="en-US"/>
              <a:t>Choosing a Reporting Application</a:t>
            </a:r>
            <a:endParaRPr/>
          </a:p>
        </p:txBody>
      </p:sp>
      <p:sp>
        <p:nvSpPr>
          <p:cNvPr id="533" name="Google Shape;533;p120"/>
          <p:cNvSpPr txBox="1">
            <a:spLocks noGrp="1"/>
          </p:cNvSpPr>
          <p:nvPr>
            <p:ph type="body" idx="1"/>
          </p:nvPr>
        </p:nvSpPr>
        <p:spPr>
          <a:xfrm>
            <a:off x="442600" y="1658825"/>
            <a:ext cx="7851900" cy="4844100"/>
          </a:xfrm>
          <a:prstGeom prst="rect">
            <a:avLst/>
          </a:prstGeom>
        </p:spPr>
        <p:txBody>
          <a:bodyPr spcFirstLastPara="1" wrap="square" lIns="91425" tIns="45700" rIns="91425" bIns="45700" anchor="t" anchorCtr="0">
            <a:noAutofit/>
          </a:bodyPr>
          <a:lstStyle/>
          <a:p>
            <a:pPr marL="241300" lvl="0" indent="-304800" algn="l" rtl="0">
              <a:spcBef>
                <a:spcPts val="900"/>
              </a:spcBef>
              <a:spcAft>
                <a:spcPts val="0"/>
              </a:spcAft>
              <a:buSzPts val="2800"/>
              <a:buChar char="●"/>
            </a:pPr>
            <a:r>
              <a:rPr lang="en-US"/>
              <a:t>DBeaver used by most FOLIO institutions to develop queries and deliver reports, but there are other apps being used as well</a:t>
            </a:r>
            <a:endParaRPr/>
          </a:p>
          <a:p>
            <a:pPr marL="241300" lvl="0" indent="-304800" algn="l" rtl="0">
              <a:spcBef>
                <a:spcPts val="900"/>
              </a:spcBef>
              <a:spcAft>
                <a:spcPts val="0"/>
              </a:spcAft>
              <a:buSzPts val="2800"/>
              <a:buChar char="●"/>
            </a:pPr>
            <a:r>
              <a:rPr lang="en-US"/>
              <a:t>DBeaver Community vs DBeaver Enterprise</a:t>
            </a:r>
            <a:endParaRPr/>
          </a:p>
          <a:p>
            <a:pPr marL="241300" lvl="0" indent="-304800" algn="l" rtl="0">
              <a:spcBef>
                <a:spcPts val="900"/>
              </a:spcBef>
              <a:spcAft>
                <a:spcPts val="0"/>
              </a:spcAft>
              <a:buSzPts val="2800"/>
              <a:buChar char="●"/>
            </a:pPr>
            <a:r>
              <a:rPr lang="en-US"/>
              <a:t>Tableau and Power BI are used at some institutions to create visualizations of FOLIO data</a:t>
            </a:r>
            <a:endParaRPr/>
          </a:p>
          <a:p>
            <a:pPr marL="241300" lvl="0" indent="-304800" algn="l" rtl="0">
              <a:spcBef>
                <a:spcPts val="900"/>
              </a:spcBef>
              <a:spcAft>
                <a:spcPts val="0"/>
              </a:spcAft>
              <a:buSzPts val="2800"/>
              <a:buChar char="●"/>
            </a:pPr>
            <a:r>
              <a:rPr lang="en-US"/>
              <a:t>Any reporting application that can use a PostgreSQL database works with Metadb</a:t>
            </a:r>
            <a:endParaRPr/>
          </a:p>
          <a:p>
            <a:pPr marL="0" lvl="0" indent="0" algn="l" rtl="0">
              <a:spcBef>
                <a:spcPts val="900"/>
              </a:spcBef>
              <a:spcAft>
                <a:spcPts val="0"/>
              </a:spcAft>
              <a:buNone/>
            </a:pPr>
            <a:endParaRPr sz="3100"/>
          </a:p>
        </p:txBody>
      </p:sp>
      <p:pic>
        <p:nvPicPr>
          <p:cNvPr id="534" name="Google Shape;534;p120"/>
          <p:cNvPicPr preferRelativeResize="0"/>
          <p:nvPr/>
        </p:nvPicPr>
        <p:blipFill>
          <a:blip r:embed="rId3">
            <a:alphaModFix/>
          </a:blip>
          <a:stretch>
            <a:fillRect/>
          </a:stretch>
        </p:blipFill>
        <p:spPr>
          <a:xfrm>
            <a:off x="8596504" y="2052679"/>
            <a:ext cx="3350325" cy="1303950"/>
          </a:xfrm>
          <a:prstGeom prst="rect">
            <a:avLst/>
          </a:prstGeom>
          <a:noFill/>
          <a:ln>
            <a:noFill/>
          </a:ln>
        </p:spPr>
      </p:pic>
      <p:pic>
        <p:nvPicPr>
          <p:cNvPr id="535" name="Google Shape;535;p120"/>
          <p:cNvPicPr preferRelativeResize="0"/>
          <p:nvPr/>
        </p:nvPicPr>
        <p:blipFill>
          <a:blip r:embed="rId4">
            <a:alphaModFix/>
          </a:blip>
          <a:stretch>
            <a:fillRect/>
          </a:stretch>
        </p:blipFill>
        <p:spPr>
          <a:xfrm>
            <a:off x="8733925" y="3519588"/>
            <a:ext cx="3350325" cy="1122580"/>
          </a:xfrm>
          <a:prstGeom prst="rect">
            <a:avLst/>
          </a:prstGeom>
          <a:noFill/>
          <a:ln>
            <a:noFill/>
          </a:ln>
        </p:spPr>
      </p:pic>
      <p:pic>
        <p:nvPicPr>
          <p:cNvPr id="536" name="Google Shape;536;p120"/>
          <p:cNvPicPr preferRelativeResize="0"/>
          <p:nvPr/>
        </p:nvPicPr>
        <p:blipFill>
          <a:blip r:embed="rId5">
            <a:alphaModFix/>
          </a:blip>
          <a:stretch>
            <a:fillRect/>
          </a:stretch>
        </p:blipFill>
        <p:spPr>
          <a:xfrm>
            <a:off x="9303275" y="4719206"/>
            <a:ext cx="1936753" cy="191104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562" name="Google Shape;562;p124"/>
          <p:cNvSpPr txBox="1">
            <a:spLocks noGrp="1"/>
          </p:cNvSpPr>
          <p:nvPr>
            <p:ph type="title"/>
          </p:nvPr>
        </p:nvSpPr>
        <p:spPr>
          <a:xfrm>
            <a:off x="838200" y="473336"/>
            <a:ext cx="10515600" cy="10236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lt1"/>
              </a:buClr>
              <a:buSzPts val="3200"/>
              <a:buFont typeface="Arial"/>
              <a:buNone/>
            </a:pPr>
            <a:r>
              <a:rPr lang="en-US"/>
              <a:t>Using the Metadb Table Structure</a:t>
            </a:r>
            <a:endParaRPr/>
          </a:p>
        </p:txBody>
      </p:sp>
      <p:pic>
        <p:nvPicPr>
          <p:cNvPr id="563" name="Google Shape;563;p124" descr="A screenshot of a computer&#10;&#10;Description automatically generated"/>
          <p:cNvPicPr preferRelativeResize="0"/>
          <p:nvPr/>
        </p:nvPicPr>
        <p:blipFill rotWithShape="1">
          <a:blip r:embed="rId3">
            <a:alphaModFix/>
          </a:blip>
          <a:srcRect r="27730" b="-180"/>
          <a:stretch/>
        </p:blipFill>
        <p:spPr>
          <a:xfrm>
            <a:off x="8104570" y="862149"/>
            <a:ext cx="3862679" cy="5549872"/>
          </a:xfrm>
          <a:prstGeom prst="rect">
            <a:avLst/>
          </a:prstGeom>
          <a:noFill/>
          <a:ln>
            <a:noFill/>
          </a:ln>
        </p:spPr>
      </p:pic>
      <p:sp>
        <p:nvSpPr>
          <p:cNvPr id="564" name="Google Shape;564;p124"/>
          <p:cNvSpPr txBox="1"/>
          <p:nvPr/>
        </p:nvSpPr>
        <p:spPr>
          <a:xfrm>
            <a:off x="59875" y="1656800"/>
            <a:ext cx="8044800" cy="4968900"/>
          </a:xfrm>
          <a:prstGeom prst="rect">
            <a:avLst/>
          </a:prstGeom>
          <a:noFill/>
          <a:ln>
            <a:noFill/>
          </a:ln>
        </p:spPr>
        <p:txBody>
          <a:bodyPr spcFirstLastPara="1" wrap="square" lIns="91425" tIns="45700" rIns="91425" bIns="45700" anchor="t" anchorCtr="0">
            <a:noAutofit/>
          </a:bodyPr>
          <a:lstStyle/>
          <a:p>
            <a:pPr marL="609584" lvl="0" indent="-482587" algn="l" rtl="0">
              <a:lnSpc>
                <a:spcPct val="115000"/>
              </a:lnSpc>
              <a:spcBef>
                <a:spcPts val="800"/>
              </a:spcBef>
              <a:spcAft>
                <a:spcPts val="0"/>
              </a:spcAft>
              <a:buClr>
                <a:srgbClr val="000000"/>
              </a:buClr>
              <a:buSzPts val="2100"/>
              <a:buChar char="●"/>
            </a:pPr>
            <a:r>
              <a:rPr lang="en-US" sz="1867"/>
              <a:t>In Metadb, the main schemas we use are organized as follows:</a:t>
            </a:r>
            <a:endParaRPr sz="1867"/>
          </a:p>
          <a:p>
            <a:pPr marL="1219169" lvl="1" indent="-457188" algn="l" rtl="0">
              <a:lnSpc>
                <a:spcPct val="115000"/>
              </a:lnSpc>
              <a:spcBef>
                <a:spcPts val="800"/>
              </a:spcBef>
              <a:spcAft>
                <a:spcPts val="0"/>
              </a:spcAft>
              <a:buClr>
                <a:srgbClr val="000000"/>
              </a:buClr>
              <a:buSzPts val="1800"/>
              <a:buChar char="○"/>
            </a:pPr>
            <a:r>
              <a:rPr lang="en-US" sz="1867" b="1"/>
              <a:t>folio_* application schemas</a:t>
            </a:r>
            <a:r>
              <a:rPr lang="en-US" sz="1867"/>
              <a:t>: schemas with main and transformed tables for each FOLIO application</a:t>
            </a:r>
            <a:endParaRPr sz="2000">
              <a:solidFill>
                <a:srgbClr val="000000"/>
              </a:solidFill>
              <a:latin typeface="Calibri"/>
              <a:ea typeface="Calibri"/>
              <a:cs typeface="Calibri"/>
              <a:sym typeface="Calibri"/>
            </a:endParaRPr>
          </a:p>
          <a:p>
            <a:pPr marL="1219169" lvl="1" indent="-457188" algn="l" rtl="0">
              <a:lnSpc>
                <a:spcPct val="115000"/>
              </a:lnSpc>
              <a:spcBef>
                <a:spcPts val="800"/>
              </a:spcBef>
              <a:spcAft>
                <a:spcPts val="0"/>
              </a:spcAft>
              <a:buClr>
                <a:srgbClr val="000000"/>
              </a:buClr>
              <a:buSzPts val="1800"/>
              <a:buChar char="○"/>
            </a:pPr>
            <a:r>
              <a:rPr lang="en-US" sz="1867" b="1"/>
              <a:t>folio_derived</a:t>
            </a:r>
            <a:r>
              <a:rPr lang="en-US" sz="1867"/>
              <a:t>: where derived tables get created automatically</a:t>
            </a:r>
            <a:endParaRPr sz="1867"/>
          </a:p>
          <a:p>
            <a:pPr marL="1219169" lvl="1" indent="-457188" algn="l" rtl="0">
              <a:lnSpc>
                <a:spcPct val="115000"/>
              </a:lnSpc>
              <a:spcBef>
                <a:spcPts val="800"/>
              </a:spcBef>
              <a:spcAft>
                <a:spcPts val="0"/>
              </a:spcAft>
              <a:buClr>
                <a:srgbClr val="000000"/>
              </a:buClr>
              <a:buSzPts val="1800"/>
              <a:buChar char="○"/>
            </a:pPr>
            <a:r>
              <a:rPr lang="en-US" sz="1867" b="1"/>
              <a:t>folio_source_record</a:t>
            </a:r>
            <a:r>
              <a:rPr lang="en-US" sz="1867"/>
              <a:t>.marc__t: schema and table where transformed MARC records are stored in tabular form</a:t>
            </a:r>
            <a:endParaRPr sz="1867"/>
          </a:p>
          <a:p>
            <a:pPr marL="1219169" lvl="1" indent="-457188" algn="l" rtl="0">
              <a:lnSpc>
                <a:spcPct val="115000"/>
              </a:lnSpc>
              <a:spcBef>
                <a:spcPts val="800"/>
              </a:spcBef>
              <a:spcAft>
                <a:spcPts val="800"/>
              </a:spcAft>
              <a:buClr>
                <a:srgbClr val="000000"/>
              </a:buClr>
              <a:buSzPts val="1800"/>
              <a:buChar char="○"/>
            </a:pPr>
            <a:r>
              <a:rPr lang="en-US" sz="1867" b="1"/>
              <a:t>individual schemas: </a:t>
            </a:r>
            <a:r>
              <a:rPr lang="en-US" sz="1867"/>
              <a:t>each Metadb user has their own account and has read access to see all the schemas, but individual users are the only ones who can write to their own schemas and to schemas to which they have been granted “write” access</a:t>
            </a:r>
            <a:endParaRPr sz="2400">
              <a:solidFill>
                <a:srgbClr val="000000"/>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Shape 568"/>
        <p:cNvGrpSpPr/>
        <p:nvPr/>
      </p:nvGrpSpPr>
      <p:grpSpPr>
        <a:xfrm>
          <a:off x="0" y="0"/>
          <a:ext cx="0" cy="0"/>
          <a:chOff x="0" y="0"/>
          <a:chExt cx="0" cy="0"/>
        </a:xfrm>
      </p:grpSpPr>
      <p:pic>
        <p:nvPicPr>
          <p:cNvPr id="569" name="Google Shape;569;p125"/>
          <p:cNvPicPr preferRelativeResize="0"/>
          <p:nvPr/>
        </p:nvPicPr>
        <p:blipFill>
          <a:blip r:embed="rId3">
            <a:alphaModFix/>
          </a:blip>
          <a:stretch>
            <a:fillRect/>
          </a:stretch>
        </p:blipFill>
        <p:spPr>
          <a:xfrm>
            <a:off x="775524" y="304712"/>
            <a:ext cx="10173226" cy="624857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73"/>
        <p:cNvGrpSpPr/>
        <p:nvPr/>
      </p:nvGrpSpPr>
      <p:grpSpPr>
        <a:xfrm>
          <a:off x="0" y="0"/>
          <a:ext cx="0" cy="0"/>
          <a:chOff x="0" y="0"/>
          <a:chExt cx="0" cy="0"/>
        </a:xfrm>
      </p:grpSpPr>
      <p:pic>
        <p:nvPicPr>
          <p:cNvPr id="574" name="Google Shape;574;p126"/>
          <p:cNvPicPr preferRelativeResize="0"/>
          <p:nvPr/>
        </p:nvPicPr>
        <p:blipFill>
          <a:blip r:embed="rId3">
            <a:alphaModFix/>
          </a:blip>
          <a:stretch>
            <a:fillRect/>
          </a:stretch>
        </p:blipFill>
        <p:spPr>
          <a:xfrm>
            <a:off x="946550" y="155987"/>
            <a:ext cx="9992725" cy="643302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sp>
        <p:nvSpPr>
          <p:cNvPr id="579" name="Google Shape;579;p127"/>
          <p:cNvSpPr txBox="1">
            <a:spLocks noGrp="1"/>
          </p:cNvSpPr>
          <p:nvPr>
            <p:ph type="title"/>
          </p:nvPr>
        </p:nvSpPr>
        <p:spPr>
          <a:xfrm>
            <a:off x="838200" y="473336"/>
            <a:ext cx="10515600" cy="10236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lt1"/>
              </a:buClr>
              <a:buSzPts val="3200"/>
              <a:buFont typeface="Arial"/>
              <a:buNone/>
            </a:pPr>
            <a:r>
              <a:rPr lang="en-US"/>
              <a:t>Table Naming Conventions</a:t>
            </a:r>
            <a:endParaRPr/>
          </a:p>
        </p:txBody>
      </p:sp>
      <p:graphicFrame>
        <p:nvGraphicFramePr>
          <p:cNvPr id="580" name="Google Shape;580;p127"/>
          <p:cNvGraphicFramePr/>
          <p:nvPr/>
        </p:nvGraphicFramePr>
        <p:xfrm>
          <a:off x="597942" y="2218460"/>
          <a:ext cx="3000000" cy="3000000"/>
        </p:xfrm>
        <a:graphic>
          <a:graphicData uri="http://schemas.openxmlformats.org/drawingml/2006/table">
            <a:tbl>
              <a:tblPr firstRow="1" bandRow="1">
                <a:noFill/>
                <a:tableStyleId>{5B59EDE2-E4E7-4693-83D0-E6BCF701361A}</a:tableStyleId>
              </a:tblPr>
              <a:tblGrid>
                <a:gridCol w="5168000">
                  <a:extLst>
                    <a:ext uri="{9D8B030D-6E8A-4147-A177-3AD203B41FA5}">
                      <a16:colId xmlns:a16="http://schemas.microsoft.com/office/drawing/2014/main" val="20000"/>
                    </a:ext>
                  </a:extLst>
                </a:gridCol>
                <a:gridCol w="5347600">
                  <a:extLst>
                    <a:ext uri="{9D8B030D-6E8A-4147-A177-3AD203B41FA5}">
                      <a16:colId xmlns:a16="http://schemas.microsoft.com/office/drawing/2014/main" val="20001"/>
                    </a:ext>
                  </a:extLst>
                </a:gridCol>
              </a:tblGrid>
              <a:tr h="835550">
                <a:tc>
                  <a:txBody>
                    <a:bodyPr/>
                    <a:lstStyle/>
                    <a:p>
                      <a:pPr marL="0" marR="0" lvl="0" indent="0" algn="l" rtl="0">
                        <a:lnSpc>
                          <a:spcPct val="100000"/>
                        </a:lnSpc>
                        <a:spcBef>
                          <a:spcPts val="0"/>
                        </a:spcBef>
                        <a:spcAft>
                          <a:spcPts val="0"/>
                        </a:spcAft>
                        <a:buNone/>
                      </a:pPr>
                      <a:r>
                        <a:rPr lang="en-US" sz="2400"/>
                        <a:t>Table Naming Convention</a:t>
                      </a:r>
                      <a:endParaRPr sz="2400" u="none" strike="noStrike" cap="none"/>
                    </a:p>
                  </a:txBody>
                  <a:tcPr marL="91450" marR="91450" marT="45725" marB="45725"/>
                </a:tc>
                <a:tc>
                  <a:txBody>
                    <a:bodyPr/>
                    <a:lstStyle/>
                    <a:p>
                      <a:pPr marL="0" marR="0" lvl="0" indent="0" algn="l" rtl="0">
                        <a:lnSpc>
                          <a:spcPct val="100000"/>
                        </a:lnSpc>
                        <a:spcBef>
                          <a:spcPts val="0"/>
                        </a:spcBef>
                        <a:spcAft>
                          <a:spcPts val="0"/>
                        </a:spcAft>
                        <a:buNone/>
                      </a:pPr>
                      <a:r>
                        <a:rPr lang="en-US" sz="2400" u="none" strike="noStrike" cap="none"/>
                        <a:t>Description</a:t>
                      </a:r>
                      <a:endParaRPr/>
                    </a:p>
                  </a:txBody>
                  <a:tcPr marL="91450" marR="91450" marT="45725" marB="45725"/>
                </a:tc>
                <a:extLst>
                  <a:ext uri="{0D108BD9-81ED-4DB2-BD59-A6C34878D82A}">
                    <a16:rowId xmlns:a16="http://schemas.microsoft.com/office/drawing/2014/main" val="10000"/>
                  </a:ext>
                </a:extLst>
              </a:tr>
              <a:tr h="835550">
                <a:tc>
                  <a:txBody>
                    <a:bodyPr/>
                    <a:lstStyle/>
                    <a:p>
                      <a:pPr marL="0" marR="0" lvl="0" indent="0" algn="l" rtl="0">
                        <a:lnSpc>
                          <a:spcPct val="100000"/>
                        </a:lnSpc>
                        <a:spcBef>
                          <a:spcPts val="0"/>
                        </a:spcBef>
                        <a:spcAft>
                          <a:spcPts val="0"/>
                        </a:spcAft>
                        <a:buNone/>
                      </a:pPr>
                      <a:endParaRPr sz="2000" u="none" strike="noStrike" cap="none"/>
                    </a:p>
                    <a:p>
                      <a:pPr marL="0" marR="0" lvl="0" indent="0" algn="l" rtl="0">
                        <a:lnSpc>
                          <a:spcPct val="100000"/>
                        </a:lnSpc>
                        <a:spcBef>
                          <a:spcPts val="0"/>
                        </a:spcBef>
                        <a:spcAft>
                          <a:spcPts val="0"/>
                        </a:spcAft>
                        <a:buNone/>
                      </a:pPr>
                      <a:r>
                        <a:rPr lang="en-US" sz="2000" u="none" strike="noStrike" cap="none"/>
                        <a:t>application schema.table__t</a:t>
                      </a:r>
                      <a:endParaRPr sz="2000" u="none" strike="noStrike" cap="none"/>
                    </a:p>
                  </a:txBody>
                  <a:tcPr marL="91450" marR="91450" marT="45725" marB="45725"/>
                </a:tc>
                <a:tc>
                  <a:txBody>
                    <a:bodyPr/>
                    <a:lstStyle/>
                    <a:p>
                      <a:pPr marL="0" marR="0" lvl="0" indent="0" algn="l" rtl="0">
                        <a:lnSpc>
                          <a:spcPct val="100000"/>
                        </a:lnSpc>
                        <a:spcBef>
                          <a:spcPts val="0"/>
                        </a:spcBef>
                        <a:spcAft>
                          <a:spcPts val="0"/>
                        </a:spcAft>
                        <a:buNone/>
                      </a:pPr>
                      <a:endParaRPr sz="2000" u="none" strike="noStrike" cap="none"/>
                    </a:p>
                    <a:p>
                      <a:pPr marL="0" marR="0" lvl="0" indent="0" algn="l" rtl="0">
                        <a:lnSpc>
                          <a:spcPct val="100000"/>
                        </a:lnSpc>
                        <a:spcBef>
                          <a:spcPts val="0"/>
                        </a:spcBef>
                        <a:spcAft>
                          <a:spcPts val="0"/>
                        </a:spcAft>
                        <a:buNone/>
                      </a:pPr>
                      <a:r>
                        <a:rPr lang="en-US" sz="2000" u="none" strike="noStrike" cap="none"/>
                        <a:t>table that stores current records (transformed for Metadb)</a:t>
                      </a:r>
                      <a:endParaRPr/>
                    </a:p>
                    <a:p>
                      <a:pPr marL="0" marR="0" lvl="0" indent="0" algn="l" rtl="0">
                        <a:lnSpc>
                          <a:spcPct val="100000"/>
                        </a:lnSpc>
                        <a:spcBef>
                          <a:spcPts val="0"/>
                        </a:spcBef>
                        <a:spcAft>
                          <a:spcPts val="0"/>
                        </a:spcAft>
                        <a:buNone/>
                      </a:pPr>
                      <a:endParaRPr sz="2000" u="none" strike="noStrike" cap="none"/>
                    </a:p>
                  </a:txBody>
                  <a:tcPr marL="91450" marR="91450" marT="45725" marB="45725"/>
                </a:tc>
                <a:extLst>
                  <a:ext uri="{0D108BD9-81ED-4DB2-BD59-A6C34878D82A}">
                    <a16:rowId xmlns:a16="http://schemas.microsoft.com/office/drawing/2014/main" val="10001"/>
                  </a:ext>
                </a:extLst>
              </a:tr>
              <a:tr h="835550">
                <a:tc>
                  <a:txBody>
                    <a:bodyPr/>
                    <a:lstStyle/>
                    <a:p>
                      <a:pPr marL="0" marR="0" lvl="0" indent="0" algn="l" rtl="0">
                        <a:lnSpc>
                          <a:spcPct val="100000"/>
                        </a:lnSpc>
                        <a:spcBef>
                          <a:spcPts val="0"/>
                        </a:spcBef>
                        <a:spcAft>
                          <a:spcPts val="0"/>
                        </a:spcAft>
                        <a:buNone/>
                      </a:pPr>
                      <a:endParaRPr sz="2000" u="none" strike="noStrike" cap="none"/>
                    </a:p>
                    <a:p>
                      <a:pPr marL="0" marR="0" lvl="0" indent="0" algn="l" rtl="0">
                        <a:lnSpc>
                          <a:spcPct val="100000"/>
                        </a:lnSpc>
                        <a:spcBef>
                          <a:spcPts val="0"/>
                        </a:spcBef>
                        <a:spcAft>
                          <a:spcPts val="0"/>
                        </a:spcAft>
                        <a:buNone/>
                      </a:pPr>
                      <a:r>
                        <a:rPr lang="en-US" sz="2000" u="none" strike="noStrike" cap="none"/>
                        <a:t>application schema.table__t__</a:t>
                      </a:r>
                      <a:endParaRPr/>
                    </a:p>
                  </a:txBody>
                  <a:tcPr marL="91450" marR="91450" marT="45725" marB="45725"/>
                </a:tc>
                <a:tc>
                  <a:txBody>
                    <a:bodyPr/>
                    <a:lstStyle/>
                    <a:p>
                      <a:pPr marL="0" marR="0" lvl="0" indent="0" algn="l" rtl="0">
                        <a:lnSpc>
                          <a:spcPct val="100000"/>
                        </a:lnSpc>
                        <a:spcBef>
                          <a:spcPts val="0"/>
                        </a:spcBef>
                        <a:spcAft>
                          <a:spcPts val="0"/>
                        </a:spcAft>
                        <a:buNone/>
                      </a:pPr>
                      <a:endParaRPr sz="2000" u="none" strike="noStrike" cap="none"/>
                    </a:p>
                    <a:p>
                      <a:pPr marL="0" marR="0" lvl="0" indent="0" algn="l" rtl="0">
                        <a:lnSpc>
                          <a:spcPct val="100000"/>
                        </a:lnSpc>
                        <a:spcBef>
                          <a:spcPts val="0"/>
                        </a:spcBef>
                        <a:spcAft>
                          <a:spcPts val="0"/>
                        </a:spcAft>
                        <a:buNone/>
                      </a:pPr>
                      <a:r>
                        <a:rPr lang="en-US" sz="2000" u="none" strike="noStrike" cap="none"/>
                        <a:t>table that stores current and historical records </a:t>
                      </a:r>
                      <a:endParaRPr/>
                    </a:p>
                    <a:p>
                      <a:pPr marL="0" marR="0" lvl="0" indent="0" algn="l" rtl="0">
                        <a:lnSpc>
                          <a:spcPct val="100000"/>
                        </a:lnSpc>
                        <a:spcBef>
                          <a:spcPts val="0"/>
                        </a:spcBef>
                        <a:spcAft>
                          <a:spcPts val="0"/>
                        </a:spcAft>
                        <a:buNone/>
                      </a:pPr>
                      <a:r>
                        <a:rPr lang="en-US" sz="2000" u="none" strike="noStrike" cap="none"/>
                        <a:t>(transformed for Metadb)</a:t>
                      </a:r>
                      <a:endParaRPr/>
                    </a:p>
                    <a:p>
                      <a:pPr marL="0" marR="0" lvl="0" indent="0" algn="l" rtl="0">
                        <a:lnSpc>
                          <a:spcPct val="100000"/>
                        </a:lnSpc>
                        <a:spcBef>
                          <a:spcPts val="0"/>
                        </a:spcBef>
                        <a:spcAft>
                          <a:spcPts val="0"/>
                        </a:spcAft>
                        <a:buNone/>
                      </a:pPr>
                      <a:endParaRPr sz="2000" u="none" strike="noStrike" cap="none"/>
                    </a:p>
                  </a:txBody>
                  <a:tcPr marL="91450" marR="91450" marT="45725" marB="45725"/>
                </a:tc>
                <a:extLst>
                  <a:ext uri="{0D108BD9-81ED-4DB2-BD59-A6C34878D82A}">
                    <a16:rowId xmlns:a16="http://schemas.microsoft.com/office/drawing/2014/main" val="10002"/>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sp>
        <p:nvSpPr>
          <p:cNvPr id="585" name="Google Shape;585;p128"/>
          <p:cNvSpPr txBox="1">
            <a:spLocks noGrp="1"/>
          </p:cNvSpPr>
          <p:nvPr>
            <p:ph type="title"/>
          </p:nvPr>
        </p:nvSpPr>
        <p:spPr>
          <a:xfrm>
            <a:off x="838200" y="473336"/>
            <a:ext cx="10515600" cy="10236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lt1"/>
              </a:buClr>
              <a:buSzPts val="3200"/>
              <a:buFont typeface="Arial"/>
              <a:buNone/>
            </a:pPr>
            <a:r>
              <a:rPr lang="en-US"/>
              <a:t>Table Naming Conventions - Example</a:t>
            </a:r>
            <a:endParaRPr/>
          </a:p>
        </p:txBody>
      </p:sp>
      <p:graphicFrame>
        <p:nvGraphicFramePr>
          <p:cNvPr id="586" name="Google Shape;586;p128"/>
          <p:cNvGraphicFramePr/>
          <p:nvPr/>
        </p:nvGraphicFramePr>
        <p:xfrm>
          <a:off x="838192" y="2519958"/>
          <a:ext cx="3000000" cy="3000000"/>
        </p:xfrm>
        <a:graphic>
          <a:graphicData uri="http://schemas.openxmlformats.org/drawingml/2006/table">
            <a:tbl>
              <a:tblPr firstRow="1" bandRow="1">
                <a:noFill/>
                <a:tableStyleId>{5B59EDE2-E4E7-4693-83D0-E6BCF701361A}</a:tableStyleId>
              </a:tblPr>
              <a:tblGrid>
                <a:gridCol w="4894650">
                  <a:extLst>
                    <a:ext uri="{9D8B030D-6E8A-4147-A177-3AD203B41FA5}">
                      <a16:colId xmlns:a16="http://schemas.microsoft.com/office/drawing/2014/main" val="20000"/>
                    </a:ext>
                  </a:extLst>
                </a:gridCol>
                <a:gridCol w="5395425">
                  <a:extLst>
                    <a:ext uri="{9D8B030D-6E8A-4147-A177-3AD203B41FA5}">
                      <a16:colId xmlns:a16="http://schemas.microsoft.com/office/drawing/2014/main" val="20001"/>
                    </a:ext>
                  </a:extLst>
                </a:gridCol>
              </a:tblGrid>
              <a:tr h="835550">
                <a:tc>
                  <a:txBody>
                    <a:bodyPr/>
                    <a:lstStyle/>
                    <a:p>
                      <a:pPr marL="0" marR="0" lvl="0" indent="0" algn="l" rtl="0">
                        <a:lnSpc>
                          <a:spcPct val="100000"/>
                        </a:lnSpc>
                        <a:spcBef>
                          <a:spcPts val="0"/>
                        </a:spcBef>
                        <a:spcAft>
                          <a:spcPts val="0"/>
                        </a:spcAft>
                        <a:buNone/>
                      </a:pPr>
                      <a:r>
                        <a:rPr lang="en-US" sz="2400"/>
                        <a:t>Table Naming Convention Example</a:t>
                      </a:r>
                      <a:endParaRPr sz="2400" u="none" strike="noStrike" cap="none"/>
                    </a:p>
                  </a:txBody>
                  <a:tcPr marL="91450" marR="91450" marT="45725" marB="45725"/>
                </a:tc>
                <a:tc>
                  <a:txBody>
                    <a:bodyPr/>
                    <a:lstStyle/>
                    <a:p>
                      <a:pPr marL="0" marR="0" lvl="0" indent="0" algn="l" rtl="0">
                        <a:lnSpc>
                          <a:spcPct val="100000"/>
                        </a:lnSpc>
                        <a:spcBef>
                          <a:spcPts val="0"/>
                        </a:spcBef>
                        <a:spcAft>
                          <a:spcPts val="0"/>
                        </a:spcAft>
                        <a:buNone/>
                      </a:pPr>
                      <a:r>
                        <a:rPr lang="en-US" sz="2400" u="none" strike="noStrike" cap="none"/>
                        <a:t>Description</a:t>
                      </a:r>
                      <a:endParaRPr/>
                    </a:p>
                  </a:txBody>
                  <a:tcPr marL="91450" marR="91450" marT="45725" marB="45725"/>
                </a:tc>
                <a:extLst>
                  <a:ext uri="{0D108BD9-81ED-4DB2-BD59-A6C34878D82A}">
                    <a16:rowId xmlns:a16="http://schemas.microsoft.com/office/drawing/2014/main" val="10000"/>
                  </a:ext>
                </a:extLst>
              </a:tr>
              <a:tr h="835550">
                <a:tc>
                  <a:txBody>
                    <a:bodyPr/>
                    <a:lstStyle/>
                    <a:p>
                      <a:pPr marL="0" marR="0" lvl="0" indent="0" algn="l" rtl="0">
                        <a:lnSpc>
                          <a:spcPct val="100000"/>
                        </a:lnSpc>
                        <a:spcBef>
                          <a:spcPts val="0"/>
                        </a:spcBef>
                        <a:spcAft>
                          <a:spcPts val="0"/>
                        </a:spcAft>
                        <a:buNone/>
                      </a:pPr>
                      <a:endParaRPr sz="2000" u="none" strike="noStrike" cap="none"/>
                    </a:p>
                    <a:p>
                      <a:pPr marL="0" marR="0" lvl="0" indent="0" algn="l" rtl="0">
                        <a:lnSpc>
                          <a:spcPct val="100000"/>
                        </a:lnSpc>
                        <a:spcBef>
                          <a:spcPts val="0"/>
                        </a:spcBef>
                        <a:spcAft>
                          <a:spcPts val="0"/>
                        </a:spcAft>
                        <a:buNone/>
                      </a:pPr>
                      <a:r>
                        <a:rPr lang="en-US" sz="2000" u="none" strike="noStrike" cap="none"/>
                        <a:t>folio_circulation.loan__t</a:t>
                      </a:r>
                      <a:endParaRPr sz="2000" u="none" strike="noStrike" cap="none"/>
                    </a:p>
                  </a:txBody>
                  <a:tcPr marL="91450" marR="91450" marT="45725" marB="45725"/>
                </a:tc>
                <a:tc>
                  <a:txBody>
                    <a:bodyPr/>
                    <a:lstStyle/>
                    <a:p>
                      <a:pPr marL="0" marR="0" lvl="0" indent="0" algn="l" rtl="0">
                        <a:lnSpc>
                          <a:spcPct val="100000"/>
                        </a:lnSpc>
                        <a:spcBef>
                          <a:spcPts val="0"/>
                        </a:spcBef>
                        <a:spcAft>
                          <a:spcPts val="0"/>
                        </a:spcAft>
                        <a:buNone/>
                      </a:pPr>
                      <a:endParaRPr sz="2000" u="none" strike="noStrike" cap="none"/>
                    </a:p>
                    <a:p>
                      <a:pPr marL="0" marR="0" lvl="0" indent="0" algn="l" rtl="0">
                        <a:lnSpc>
                          <a:spcPct val="100000"/>
                        </a:lnSpc>
                        <a:spcBef>
                          <a:spcPts val="0"/>
                        </a:spcBef>
                        <a:spcAft>
                          <a:spcPts val="0"/>
                        </a:spcAft>
                        <a:buNone/>
                      </a:pPr>
                      <a:r>
                        <a:rPr lang="en-US" sz="2000" u="none" strike="noStrike" cap="none"/>
                        <a:t>table that stores current loan records</a:t>
                      </a:r>
                      <a:endParaRPr/>
                    </a:p>
                  </a:txBody>
                  <a:tcPr marL="91450" marR="91450" marT="45725" marB="45725"/>
                </a:tc>
                <a:extLst>
                  <a:ext uri="{0D108BD9-81ED-4DB2-BD59-A6C34878D82A}">
                    <a16:rowId xmlns:a16="http://schemas.microsoft.com/office/drawing/2014/main" val="10001"/>
                  </a:ext>
                </a:extLst>
              </a:tr>
              <a:tr h="932700">
                <a:tc>
                  <a:txBody>
                    <a:bodyPr/>
                    <a:lstStyle/>
                    <a:p>
                      <a:pPr marL="0" marR="0" lvl="0" indent="0" algn="l" rtl="0">
                        <a:lnSpc>
                          <a:spcPct val="100000"/>
                        </a:lnSpc>
                        <a:spcBef>
                          <a:spcPts val="0"/>
                        </a:spcBef>
                        <a:spcAft>
                          <a:spcPts val="0"/>
                        </a:spcAft>
                        <a:buNone/>
                      </a:pPr>
                      <a:endParaRPr sz="2000" u="none" strike="noStrike" cap="none"/>
                    </a:p>
                    <a:p>
                      <a:pPr marL="0" marR="0" lvl="0" indent="0" algn="l" rtl="0">
                        <a:lnSpc>
                          <a:spcPct val="100000"/>
                        </a:lnSpc>
                        <a:spcBef>
                          <a:spcPts val="0"/>
                        </a:spcBef>
                        <a:spcAft>
                          <a:spcPts val="0"/>
                        </a:spcAft>
                        <a:buNone/>
                      </a:pPr>
                      <a:r>
                        <a:rPr lang="en-US" sz="2000" u="none" strike="noStrike" cap="none"/>
                        <a:t>folio_circulation.loan__t__</a:t>
                      </a:r>
                      <a:endParaRPr/>
                    </a:p>
                  </a:txBody>
                  <a:tcPr marL="91450" marR="91450" marT="45725" marB="45725"/>
                </a:tc>
                <a:tc>
                  <a:txBody>
                    <a:bodyPr/>
                    <a:lstStyle/>
                    <a:p>
                      <a:pPr marL="0" marR="0" lvl="0" indent="0" algn="l" rtl="0">
                        <a:lnSpc>
                          <a:spcPct val="100000"/>
                        </a:lnSpc>
                        <a:spcBef>
                          <a:spcPts val="0"/>
                        </a:spcBef>
                        <a:spcAft>
                          <a:spcPts val="0"/>
                        </a:spcAft>
                        <a:buNone/>
                      </a:pPr>
                      <a:endParaRPr sz="2000" u="none" strike="noStrike" cap="none"/>
                    </a:p>
                    <a:p>
                      <a:pPr marL="0" marR="0" lvl="0" indent="0" algn="l" rtl="0">
                        <a:lnSpc>
                          <a:spcPct val="100000"/>
                        </a:lnSpc>
                        <a:spcBef>
                          <a:spcPts val="0"/>
                        </a:spcBef>
                        <a:spcAft>
                          <a:spcPts val="0"/>
                        </a:spcAft>
                        <a:buNone/>
                      </a:pPr>
                      <a:r>
                        <a:rPr lang="en-US" sz="2000" u="none" strike="noStrike" cap="none"/>
                        <a:t>table that stores current and historical loan records </a:t>
                      </a:r>
                      <a:endParaRPr/>
                    </a:p>
                    <a:p>
                      <a:pPr marL="0" marR="0" lvl="0" indent="0" algn="l" rtl="0">
                        <a:lnSpc>
                          <a:spcPct val="100000"/>
                        </a:lnSpc>
                        <a:spcBef>
                          <a:spcPts val="0"/>
                        </a:spcBef>
                        <a:spcAft>
                          <a:spcPts val="0"/>
                        </a:spcAft>
                        <a:buNone/>
                      </a:pPr>
                      <a:r>
                        <a:rPr lang="en-US" sz="2000" u="none" strike="noStrike" cap="none"/>
                        <a:t>(transformed for Metadb)</a:t>
                      </a:r>
                      <a:endParaRPr/>
                    </a:p>
                  </a:txBody>
                  <a:tcPr marL="91450" marR="91450" marT="45725" marB="45725"/>
                </a:tc>
                <a:extLst>
                  <a:ext uri="{0D108BD9-81ED-4DB2-BD59-A6C34878D82A}">
                    <a16:rowId xmlns:a16="http://schemas.microsoft.com/office/drawing/2014/main" val="10002"/>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107"/>
          <p:cNvSpPr txBox="1">
            <a:spLocks noGrp="1"/>
          </p:cNvSpPr>
          <p:nvPr>
            <p:ph type="title"/>
          </p:nvPr>
        </p:nvSpPr>
        <p:spPr>
          <a:xfrm>
            <a:off x="838200" y="473336"/>
            <a:ext cx="10515600" cy="10236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lt1"/>
              </a:buClr>
              <a:buSzPts val="3200"/>
              <a:buFont typeface="Arial"/>
              <a:buNone/>
            </a:pPr>
            <a:r>
              <a:rPr lang="en-US"/>
              <a:t>Description</a:t>
            </a:r>
            <a:endParaRPr/>
          </a:p>
        </p:txBody>
      </p:sp>
      <p:sp>
        <p:nvSpPr>
          <p:cNvPr id="426" name="Google Shape;426;p107"/>
          <p:cNvSpPr txBox="1">
            <a:spLocks noGrp="1"/>
          </p:cNvSpPr>
          <p:nvPr>
            <p:ph type="body" idx="1"/>
          </p:nvPr>
        </p:nvSpPr>
        <p:spPr>
          <a:xfrm>
            <a:off x="838200" y="1631966"/>
            <a:ext cx="10515600" cy="45459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2850">
                <a:solidFill>
                  <a:srgbClr val="141414"/>
                </a:solidFill>
                <a:highlight>
                  <a:srgbClr val="FFFFFF"/>
                </a:highlight>
              </a:rPr>
              <a:t>The speakers will provide a broad overview of the various applications, solutions, and methods used to report on data coming from the FOLIO system. Reporting tools such as Metadb, the Reporting App, LDLite, Dashboards, the Lists App, DBeaver, CloudBeaver, and Tableau will be referenced.</a:t>
            </a:r>
            <a:endParaRPr sz="2850">
              <a:solidFill>
                <a:srgbClr val="141414"/>
              </a:solidFill>
              <a:highlight>
                <a:srgbClr val="FFFFFF"/>
              </a:highlight>
            </a:endParaRPr>
          </a:p>
          <a:p>
            <a:pPr marL="0" lvl="0" indent="0" algn="l" rtl="0">
              <a:lnSpc>
                <a:spcPct val="115000"/>
              </a:lnSpc>
              <a:spcBef>
                <a:spcPts val="800"/>
              </a:spcBef>
              <a:spcAft>
                <a:spcPts val="0"/>
              </a:spcAft>
              <a:buClr>
                <a:schemeClr val="dk1"/>
              </a:buClr>
              <a:buSzPts val="1100"/>
              <a:buFont typeface="Arial"/>
              <a:buNone/>
            </a:pPr>
            <a:r>
              <a:rPr lang="en-US" sz="2750">
                <a:solidFill>
                  <a:srgbClr val="141414"/>
                </a:solidFill>
                <a:highlight>
                  <a:srgbClr val="FFFFFF"/>
                </a:highlight>
              </a:rPr>
              <a:t> </a:t>
            </a:r>
            <a:endParaRPr sz="2750">
              <a:solidFill>
                <a:srgbClr val="141414"/>
              </a:solidFill>
              <a:highlight>
                <a:srgbClr val="FFFFFF"/>
              </a:highlight>
            </a:endParaRPr>
          </a:p>
          <a:p>
            <a:pPr marL="0" lvl="0" indent="0" algn="l" rtl="0">
              <a:lnSpc>
                <a:spcPct val="115000"/>
              </a:lnSpc>
              <a:spcBef>
                <a:spcPts val="800"/>
              </a:spcBef>
              <a:spcAft>
                <a:spcPts val="0"/>
              </a:spcAft>
              <a:buClr>
                <a:schemeClr val="dk1"/>
              </a:buClr>
              <a:buSzPts val="1100"/>
              <a:buFont typeface="Arial"/>
              <a:buNone/>
            </a:pPr>
            <a:endParaRPr sz="2750">
              <a:solidFill>
                <a:srgbClr val="141414"/>
              </a:solidFill>
              <a:highlight>
                <a:srgbClr val="FFFFFF"/>
              </a:highlight>
            </a:endParaRPr>
          </a:p>
          <a:p>
            <a:pPr marL="0" lvl="0" indent="0" algn="l" rtl="0">
              <a:spcBef>
                <a:spcPts val="900"/>
              </a:spcBef>
              <a:spcAft>
                <a:spcPts val="0"/>
              </a:spcAft>
              <a:buNone/>
            </a:pPr>
            <a:endParaRPr sz="2400"/>
          </a:p>
          <a:p>
            <a:pPr marL="0" lvl="0" indent="0" algn="l" rtl="0">
              <a:spcBef>
                <a:spcPts val="900"/>
              </a:spcBef>
              <a:spcAft>
                <a:spcPts val="0"/>
              </a:spcAft>
              <a:buNone/>
            </a:pPr>
            <a:endParaRPr sz="2400"/>
          </a:p>
          <a:p>
            <a:pPr marL="241300" lvl="0" indent="-323850" algn="l" rtl="0">
              <a:spcBef>
                <a:spcPts val="900"/>
              </a:spcBef>
              <a:spcAft>
                <a:spcPts val="0"/>
              </a:spcAft>
              <a:buSzPts val="3100"/>
              <a:buChar char="●"/>
            </a:pPr>
            <a:endParaRPr sz="3100"/>
          </a:p>
          <a:p>
            <a:pPr marL="0" lvl="0" indent="0" algn="l" rtl="0">
              <a:spcBef>
                <a:spcPts val="900"/>
              </a:spcBef>
              <a:spcAft>
                <a:spcPts val="0"/>
              </a:spcAft>
              <a:buNone/>
            </a:pPr>
            <a:endParaRPr sz="310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sp>
        <p:nvSpPr>
          <p:cNvPr id="591" name="Google Shape;591;p129"/>
          <p:cNvSpPr txBox="1">
            <a:spLocks noGrp="1"/>
          </p:cNvSpPr>
          <p:nvPr>
            <p:ph type="title"/>
          </p:nvPr>
        </p:nvSpPr>
        <p:spPr>
          <a:xfrm>
            <a:off x="838200" y="473336"/>
            <a:ext cx="10515600" cy="10236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lt1"/>
              </a:buClr>
              <a:buSzPts val="3200"/>
              <a:buFont typeface="Arial"/>
              <a:buNone/>
            </a:pPr>
            <a:r>
              <a:rPr lang="en-US"/>
              <a:t>Table Naming Conventions - Why 2 Underscores?</a:t>
            </a:r>
            <a:endParaRPr/>
          </a:p>
        </p:txBody>
      </p:sp>
      <p:sp>
        <p:nvSpPr>
          <p:cNvPr id="592" name="Google Shape;592;p129"/>
          <p:cNvSpPr txBox="1"/>
          <p:nvPr/>
        </p:nvSpPr>
        <p:spPr>
          <a:xfrm>
            <a:off x="838200" y="1825625"/>
            <a:ext cx="4145400" cy="4351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None/>
            </a:pPr>
            <a:r>
              <a:rPr lang="en-US" sz="2800">
                <a:solidFill>
                  <a:srgbClr val="000000"/>
                </a:solidFill>
                <a:latin typeface="Calibri"/>
                <a:ea typeface="Calibri"/>
                <a:cs typeface="Calibri"/>
                <a:sym typeface="Calibri"/>
              </a:rPr>
              <a:t>Why use 2 underscores?</a:t>
            </a:r>
            <a:endParaRPr sz="280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endParaRPr sz="280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2400" i="1">
                <a:solidFill>
                  <a:srgbClr val="000000"/>
                </a:solidFill>
                <a:latin typeface="Calibri"/>
                <a:ea typeface="Calibri"/>
                <a:cs typeface="Calibri"/>
                <a:sym typeface="Calibri"/>
              </a:rPr>
              <a:t>Table names in a database must be unique. Because some table names already use one underscore, we must make sure the Metadb tables have unique names, so they are given 2 underscores.</a:t>
            </a:r>
            <a:endParaRPr sz="2400" i="1">
              <a:solidFill>
                <a:srgbClr val="000000"/>
              </a:solidFill>
              <a:latin typeface="Calibri"/>
              <a:ea typeface="Calibri"/>
              <a:cs typeface="Calibri"/>
              <a:sym typeface="Calibri"/>
            </a:endParaRPr>
          </a:p>
        </p:txBody>
      </p:sp>
      <p:sp>
        <p:nvSpPr>
          <p:cNvPr id="593" name="Google Shape;593;p129"/>
          <p:cNvSpPr txBox="1"/>
          <p:nvPr/>
        </p:nvSpPr>
        <p:spPr>
          <a:xfrm>
            <a:off x="6172200" y="1825625"/>
            <a:ext cx="5181600" cy="4351200"/>
          </a:xfrm>
          <a:prstGeom prst="rect">
            <a:avLst/>
          </a:prstGeom>
          <a:noFill/>
          <a:ln w="9525" cap="flat" cmpd="sng">
            <a:solidFill>
              <a:srgbClr val="4472C4"/>
            </a:solidFill>
            <a:prstDash val="solid"/>
            <a:round/>
            <a:headEnd type="none" w="sm" len="sm"/>
            <a:tailEnd type="none" w="sm" len="sm"/>
          </a:ln>
        </p:spPr>
        <p:txBody>
          <a:bodyPr spcFirstLastPara="1" wrap="square" lIns="91425" tIns="45700" rIns="91425" bIns="45700" anchor="t" anchorCtr="0">
            <a:normAutofit/>
          </a:bodyPr>
          <a:lstStyle/>
          <a:p>
            <a:pPr marL="0" lvl="0" indent="0" algn="l" rtl="0">
              <a:lnSpc>
                <a:spcPct val="90000"/>
              </a:lnSpc>
              <a:spcBef>
                <a:spcPts val="0"/>
              </a:spcBef>
              <a:spcAft>
                <a:spcPts val="0"/>
              </a:spcAft>
              <a:buNone/>
            </a:pPr>
            <a:r>
              <a:rPr lang="en-US" sz="2800">
                <a:solidFill>
                  <a:srgbClr val="000000"/>
                </a:solidFill>
                <a:latin typeface="Calibri"/>
                <a:ea typeface="Calibri"/>
                <a:cs typeface="Calibri"/>
                <a:sym typeface="Calibri"/>
              </a:rPr>
              <a:t>Metadb</a:t>
            </a:r>
            <a:endParaRPr sz="280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endParaRPr sz="280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a:solidFill>
                  <a:srgbClr val="000000"/>
                </a:solidFill>
                <a:latin typeface="Courier New"/>
                <a:ea typeface="Courier New"/>
                <a:cs typeface="Courier New"/>
                <a:sym typeface="Courier New"/>
              </a:rPr>
              <a:t>SELECT </a:t>
            </a:r>
            <a:endParaRPr sz="280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a:solidFill>
                  <a:srgbClr val="000000"/>
                </a:solidFill>
                <a:latin typeface="Courier New"/>
                <a:ea typeface="Courier New"/>
                <a:cs typeface="Courier New"/>
                <a:sym typeface="Courier New"/>
              </a:rPr>
              <a:t>COUNT (cl.id)</a:t>
            </a:r>
            <a:endParaRPr sz="280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endParaRPr sz="1800">
              <a:solidFill>
                <a:srgbClr val="000000"/>
              </a:solidFill>
              <a:latin typeface="Courier New"/>
              <a:ea typeface="Courier New"/>
              <a:cs typeface="Courier New"/>
              <a:sym typeface="Courier New"/>
            </a:endParaRPr>
          </a:p>
          <a:p>
            <a:pPr marL="0" lvl="0" indent="0" algn="l" rtl="0">
              <a:lnSpc>
                <a:spcPct val="90000"/>
              </a:lnSpc>
              <a:spcBef>
                <a:spcPts val="1000"/>
              </a:spcBef>
              <a:spcAft>
                <a:spcPts val="0"/>
              </a:spcAft>
              <a:buNone/>
            </a:pPr>
            <a:r>
              <a:rPr lang="en-US" sz="1800">
                <a:solidFill>
                  <a:srgbClr val="000000"/>
                </a:solidFill>
                <a:latin typeface="Courier New"/>
                <a:ea typeface="Courier New"/>
                <a:cs typeface="Courier New"/>
                <a:sym typeface="Courier New"/>
              </a:rPr>
              <a:t>FROM </a:t>
            </a:r>
            <a:endParaRPr sz="280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b="1">
                <a:solidFill>
                  <a:srgbClr val="000000"/>
                </a:solidFill>
                <a:latin typeface="Courier New"/>
                <a:ea typeface="Courier New"/>
                <a:cs typeface="Courier New"/>
                <a:sym typeface="Courier New"/>
              </a:rPr>
              <a:t>folio_circulation.loan__t</a:t>
            </a:r>
            <a:r>
              <a:rPr lang="en-US" sz="1800">
                <a:solidFill>
                  <a:srgbClr val="000000"/>
                </a:solidFill>
                <a:latin typeface="Courier New"/>
                <a:ea typeface="Courier New"/>
                <a:cs typeface="Courier New"/>
                <a:sym typeface="Courier New"/>
              </a:rPr>
              <a:t> AS cl    </a:t>
            </a:r>
            <a:endParaRPr sz="280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a:solidFill>
                  <a:srgbClr val="000000"/>
                </a:solidFill>
                <a:latin typeface="Courier New"/>
                <a:ea typeface="Courier New"/>
                <a:cs typeface="Courier New"/>
                <a:sym typeface="Courier New"/>
              </a:rPr>
              <a:t> ;</a:t>
            </a:r>
            <a:endParaRPr sz="2800">
              <a:solidFill>
                <a:srgbClr val="000000"/>
              </a:solidFill>
              <a:latin typeface="Calibri"/>
              <a:ea typeface="Calibri"/>
              <a:cs typeface="Calibri"/>
              <a:sym typeface="Calibri"/>
            </a:endParaRPr>
          </a:p>
        </p:txBody>
      </p:sp>
      <p:sp>
        <p:nvSpPr>
          <p:cNvPr id="594" name="Google Shape;594;p129"/>
          <p:cNvSpPr/>
          <p:nvPr/>
        </p:nvSpPr>
        <p:spPr>
          <a:xfrm>
            <a:off x="8414991" y="4744652"/>
            <a:ext cx="1992000" cy="1070700"/>
          </a:xfrm>
          <a:prstGeom prst="upArrowCallout">
            <a:avLst>
              <a:gd name="adj1" fmla="val 25000"/>
              <a:gd name="adj2" fmla="val 25000"/>
              <a:gd name="adj3" fmla="val 25000"/>
              <a:gd name="adj4" fmla="val 64977"/>
            </a:avLst>
          </a:prstGeom>
          <a:solidFill>
            <a:srgbClr val="4472C4"/>
          </a:solidFill>
          <a:ln w="12700" cap="flat" cmpd="sng">
            <a:solidFill>
              <a:srgbClr val="1C305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FFFFF"/>
                </a:solidFill>
                <a:latin typeface="Calibri"/>
                <a:ea typeface="Calibri"/>
                <a:cs typeface="Calibri"/>
                <a:sym typeface="Calibri"/>
              </a:rPr>
              <a:t>loan _ _ t</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599" name="Google Shape;599;p130"/>
          <p:cNvSpPr txBox="1">
            <a:spLocks noGrp="1"/>
          </p:cNvSpPr>
          <p:nvPr>
            <p:ph type="title"/>
          </p:nvPr>
        </p:nvSpPr>
        <p:spPr>
          <a:xfrm>
            <a:off x="838200" y="473336"/>
            <a:ext cx="10515600" cy="10236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lt1"/>
              </a:buClr>
              <a:buSzPts val="3200"/>
              <a:buFont typeface="Arial"/>
              <a:buNone/>
            </a:pPr>
            <a:r>
              <a:rPr lang="en-US"/>
              <a:t>Report Exercise 1</a:t>
            </a:r>
            <a:endParaRPr/>
          </a:p>
        </p:txBody>
      </p:sp>
      <p:sp>
        <p:nvSpPr>
          <p:cNvPr id="600" name="Google Shape;600;p130"/>
          <p:cNvSpPr txBox="1">
            <a:spLocks noGrp="1"/>
          </p:cNvSpPr>
          <p:nvPr>
            <p:ph type="body" idx="1"/>
          </p:nvPr>
        </p:nvSpPr>
        <p:spPr>
          <a:xfrm>
            <a:off x="838200" y="1631975"/>
            <a:ext cx="4870800" cy="4545900"/>
          </a:xfrm>
          <a:prstGeom prst="rect">
            <a:avLst/>
          </a:prstGeom>
        </p:spPr>
        <p:txBody>
          <a:bodyPr spcFirstLastPara="1" wrap="square" lIns="91425" tIns="45700" rIns="91425" bIns="45700" anchor="t" anchorCtr="0">
            <a:noAutofit/>
          </a:bodyPr>
          <a:lstStyle/>
          <a:p>
            <a:pPr marL="0" lvl="0" indent="0" algn="l" rtl="0">
              <a:spcBef>
                <a:spcPts val="900"/>
              </a:spcBef>
              <a:spcAft>
                <a:spcPts val="0"/>
              </a:spcAft>
              <a:buNone/>
            </a:pPr>
            <a:endParaRPr sz="2400"/>
          </a:p>
          <a:p>
            <a:pPr marL="0" lvl="0" indent="0" algn="l" rtl="0">
              <a:spcBef>
                <a:spcPts val="900"/>
              </a:spcBef>
              <a:spcAft>
                <a:spcPts val="0"/>
              </a:spcAft>
              <a:buNone/>
            </a:pPr>
            <a:endParaRPr sz="2400"/>
          </a:p>
          <a:p>
            <a:pPr marL="241300" lvl="0" indent="-323850" algn="l" rtl="0">
              <a:spcBef>
                <a:spcPts val="900"/>
              </a:spcBef>
              <a:spcAft>
                <a:spcPts val="0"/>
              </a:spcAft>
              <a:buSzPts val="3100"/>
              <a:buChar char="●"/>
            </a:pPr>
            <a:r>
              <a:rPr lang="en-US" sz="3100"/>
              <a:t>getting </a:t>
            </a:r>
            <a:r>
              <a:rPr lang="en-US" sz="3100" i="1"/>
              <a:t>current </a:t>
            </a:r>
            <a:r>
              <a:rPr lang="en-US" sz="3100"/>
              <a:t>records from a </a:t>
            </a:r>
            <a:r>
              <a:rPr lang="en-US" sz="3100" i="1"/>
              <a:t>current transformed</a:t>
            </a:r>
            <a:r>
              <a:rPr lang="en-US" sz="3100"/>
              <a:t> table</a:t>
            </a:r>
            <a:endParaRPr sz="3100"/>
          </a:p>
          <a:p>
            <a:pPr marL="0" lvl="0" indent="0" algn="l" rtl="0">
              <a:spcBef>
                <a:spcPts val="900"/>
              </a:spcBef>
              <a:spcAft>
                <a:spcPts val="0"/>
              </a:spcAft>
              <a:buNone/>
            </a:pPr>
            <a:endParaRPr sz="3100"/>
          </a:p>
        </p:txBody>
      </p:sp>
      <p:sp>
        <p:nvSpPr>
          <p:cNvPr id="601" name="Google Shape;601;p130"/>
          <p:cNvSpPr txBox="1"/>
          <p:nvPr/>
        </p:nvSpPr>
        <p:spPr>
          <a:xfrm>
            <a:off x="6172200" y="1825625"/>
            <a:ext cx="5181600" cy="4351200"/>
          </a:xfrm>
          <a:prstGeom prst="rect">
            <a:avLst/>
          </a:prstGeom>
          <a:noFill/>
          <a:ln w="9525" cap="flat" cmpd="sng">
            <a:solidFill>
              <a:srgbClr val="4472C4"/>
            </a:solidFill>
            <a:prstDash val="solid"/>
            <a:round/>
            <a:headEnd type="none" w="sm" len="sm"/>
            <a:tailEnd type="none" w="sm" len="sm"/>
          </a:ln>
        </p:spPr>
        <p:txBody>
          <a:bodyPr spcFirstLastPara="1" wrap="square" lIns="91425" tIns="45700" rIns="91425" bIns="45700" anchor="t" anchorCtr="0">
            <a:normAutofit/>
          </a:bodyPr>
          <a:lstStyle/>
          <a:p>
            <a:pPr marL="0" lvl="0" indent="0" algn="l" rtl="0">
              <a:lnSpc>
                <a:spcPct val="90000"/>
              </a:lnSpc>
              <a:spcBef>
                <a:spcPts val="0"/>
              </a:spcBef>
              <a:spcAft>
                <a:spcPts val="0"/>
              </a:spcAft>
              <a:buNone/>
            </a:pPr>
            <a:r>
              <a:rPr lang="en-US" sz="2800">
                <a:solidFill>
                  <a:srgbClr val="000000"/>
                </a:solidFill>
                <a:latin typeface="Calibri"/>
                <a:ea typeface="Calibri"/>
                <a:cs typeface="Calibri"/>
                <a:sym typeface="Calibri"/>
              </a:rPr>
              <a:t>Metadb</a:t>
            </a:r>
            <a:endParaRPr sz="280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endParaRPr sz="280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a:solidFill>
                  <a:srgbClr val="000000"/>
                </a:solidFill>
                <a:latin typeface="Courier New"/>
                <a:ea typeface="Courier New"/>
                <a:cs typeface="Courier New"/>
                <a:sym typeface="Courier New"/>
              </a:rPr>
              <a:t>SELECT </a:t>
            </a:r>
            <a:endParaRPr sz="280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a:solidFill>
                  <a:srgbClr val="000000"/>
                </a:solidFill>
                <a:latin typeface="Courier New"/>
                <a:ea typeface="Courier New"/>
                <a:cs typeface="Courier New"/>
                <a:sym typeface="Courier New"/>
              </a:rPr>
              <a:t>COUNT (cl.id)</a:t>
            </a:r>
            <a:endParaRPr sz="280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endParaRPr sz="1800">
              <a:solidFill>
                <a:srgbClr val="000000"/>
              </a:solidFill>
              <a:latin typeface="Courier New"/>
              <a:ea typeface="Courier New"/>
              <a:cs typeface="Courier New"/>
              <a:sym typeface="Courier New"/>
            </a:endParaRPr>
          </a:p>
          <a:p>
            <a:pPr marL="0" lvl="0" indent="0" algn="l" rtl="0">
              <a:lnSpc>
                <a:spcPct val="90000"/>
              </a:lnSpc>
              <a:spcBef>
                <a:spcPts val="1000"/>
              </a:spcBef>
              <a:spcAft>
                <a:spcPts val="0"/>
              </a:spcAft>
              <a:buNone/>
            </a:pPr>
            <a:r>
              <a:rPr lang="en-US" sz="1800">
                <a:solidFill>
                  <a:srgbClr val="000000"/>
                </a:solidFill>
                <a:latin typeface="Courier New"/>
                <a:ea typeface="Courier New"/>
                <a:cs typeface="Courier New"/>
                <a:sym typeface="Courier New"/>
              </a:rPr>
              <a:t>FROM </a:t>
            </a:r>
            <a:endParaRPr sz="280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b="1">
                <a:solidFill>
                  <a:srgbClr val="000000"/>
                </a:solidFill>
                <a:latin typeface="Courier New"/>
                <a:ea typeface="Courier New"/>
                <a:cs typeface="Courier New"/>
                <a:sym typeface="Courier New"/>
              </a:rPr>
              <a:t>folio_circulation.loan__t</a:t>
            </a:r>
            <a:r>
              <a:rPr lang="en-US" sz="1800">
                <a:solidFill>
                  <a:srgbClr val="000000"/>
                </a:solidFill>
                <a:latin typeface="Courier New"/>
                <a:ea typeface="Courier New"/>
                <a:cs typeface="Courier New"/>
                <a:sym typeface="Courier New"/>
              </a:rPr>
              <a:t> AS cl    </a:t>
            </a:r>
            <a:endParaRPr sz="280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a:solidFill>
                  <a:srgbClr val="000000"/>
                </a:solidFill>
                <a:latin typeface="Courier New"/>
                <a:ea typeface="Courier New"/>
                <a:cs typeface="Courier New"/>
                <a:sym typeface="Courier New"/>
              </a:rPr>
              <a:t> ;</a:t>
            </a:r>
            <a:endParaRPr sz="2800">
              <a:solidFill>
                <a:srgbClr val="000000"/>
              </a:solidFill>
              <a:latin typeface="Calibri"/>
              <a:ea typeface="Calibri"/>
              <a:cs typeface="Calibri"/>
              <a:sym typeface="Calibri"/>
            </a:endParaRPr>
          </a:p>
        </p:txBody>
      </p:sp>
      <p:sp>
        <p:nvSpPr>
          <p:cNvPr id="602" name="Google Shape;602;p130"/>
          <p:cNvSpPr/>
          <p:nvPr/>
        </p:nvSpPr>
        <p:spPr>
          <a:xfrm>
            <a:off x="8413266" y="4729077"/>
            <a:ext cx="1992000" cy="1070700"/>
          </a:xfrm>
          <a:prstGeom prst="upArrowCallout">
            <a:avLst>
              <a:gd name="adj1" fmla="val 25000"/>
              <a:gd name="adj2" fmla="val 25000"/>
              <a:gd name="adj3" fmla="val 25000"/>
              <a:gd name="adj4" fmla="val 64977"/>
            </a:avLst>
          </a:prstGeom>
          <a:solidFill>
            <a:srgbClr val="4472C4"/>
          </a:solidFill>
          <a:ln w="12700" cap="flat" cmpd="sng">
            <a:solidFill>
              <a:srgbClr val="1C305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FFFFF"/>
                </a:solidFill>
                <a:latin typeface="Calibri"/>
                <a:ea typeface="Calibri"/>
                <a:cs typeface="Calibri"/>
                <a:sym typeface="Calibri"/>
              </a:rPr>
              <a:t>loan _ _ t</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sp>
        <p:nvSpPr>
          <p:cNvPr id="607" name="Google Shape;607;p131"/>
          <p:cNvSpPr txBox="1">
            <a:spLocks noGrp="1"/>
          </p:cNvSpPr>
          <p:nvPr>
            <p:ph type="title"/>
          </p:nvPr>
        </p:nvSpPr>
        <p:spPr>
          <a:xfrm>
            <a:off x="838200" y="473336"/>
            <a:ext cx="10515600" cy="10236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lt1"/>
              </a:buClr>
              <a:buSzPts val="3200"/>
              <a:buFont typeface="Arial"/>
              <a:buNone/>
            </a:pPr>
            <a:r>
              <a:rPr lang="en-US"/>
              <a:t>Report Exercise 2</a:t>
            </a:r>
            <a:endParaRPr/>
          </a:p>
        </p:txBody>
      </p:sp>
      <p:sp>
        <p:nvSpPr>
          <p:cNvPr id="608" name="Google Shape;608;p131"/>
          <p:cNvSpPr txBox="1">
            <a:spLocks noGrp="1"/>
          </p:cNvSpPr>
          <p:nvPr>
            <p:ph type="body" idx="1"/>
          </p:nvPr>
        </p:nvSpPr>
        <p:spPr>
          <a:xfrm>
            <a:off x="423825" y="1728275"/>
            <a:ext cx="5299200" cy="4545900"/>
          </a:xfrm>
          <a:prstGeom prst="rect">
            <a:avLst/>
          </a:prstGeom>
        </p:spPr>
        <p:txBody>
          <a:bodyPr spcFirstLastPara="1" wrap="square" lIns="91425" tIns="45700" rIns="91425" bIns="45700" anchor="t" anchorCtr="0">
            <a:noAutofit/>
          </a:bodyPr>
          <a:lstStyle/>
          <a:p>
            <a:pPr marL="241300" lvl="0" indent="-323850" algn="l" rtl="0">
              <a:spcBef>
                <a:spcPts val="900"/>
              </a:spcBef>
              <a:spcAft>
                <a:spcPts val="0"/>
              </a:spcAft>
              <a:buSzPts val="3100"/>
              <a:buChar char="●"/>
            </a:pPr>
            <a:r>
              <a:rPr lang="en-US" sz="3100"/>
              <a:t>getting </a:t>
            </a:r>
            <a:r>
              <a:rPr lang="en-US" sz="3100" i="1"/>
              <a:t>current and historical </a:t>
            </a:r>
            <a:r>
              <a:rPr lang="en-US" sz="3100"/>
              <a:t>records from a </a:t>
            </a:r>
            <a:r>
              <a:rPr lang="en-US" sz="3100" i="1"/>
              <a:t>current and historical </a:t>
            </a:r>
            <a:r>
              <a:rPr lang="en-US" sz="3100"/>
              <a:t>table</a:t>
            </a:r>
            <a:endParaRPr sz="3100"/>
          </a:p>
          <a:p>
            <a:pPr marL="241300" lvl="0" indent="-323850" algn="l" rtl="0">
              <a:spcBef>
                <a:spcPts val="900"/>
              </a:spcBef>
              <a:spcAft>
                <a:spcPts val="0"/>
              </a:spcAft>
              <a:buSzPts val="3100"/>
              <a:buChar char="●"/>
            </a:pPr>
            <a:r>
              <a:rPr lang="en-US" sz="3100"/>
              <a:t>total count should be higher than current because you are counting both current and historical loans</a:t>
            </a:r>
            <a:endParaRPr sz="3100"/>
          </a:p>
          <a:p>
            <a:pPr marL="0" lvl="0" indent="0" algn="l" rtl="0">
              <a:spcBef>
                <a:spcPts val="900"/>
              </a:spcBef>
              <a:spcAft>
                <a:spcPts val="0"/>
              </a:spcAft>
              <a:buNone/>
            </a:pPr>
            <a:endParaRPr sz="3100"/>
          </a:p>
        </p:txBody>
      </p:sp>
      <p:sp>
        <p:nvSpPr>
          <p:cNvPr id="609" name="Google Shape;609;p131"/>
          <p:cNvSpPr txBox="1"/>
          <p:nvPr/>
        </p:nvSpPr>
        <p:spPr>
          <a:xfrm>
            <a:off x="6172200" y="1825625"/>
            <a:ext cx="5181600" cy="4351200"/>
          </a:xfrm>
          <a:prstGeom prst="rect">
            <a:avLst/>
          </a:prstGeom>
          <a:noFill/>
          <a:ln w="9525" cap="flat" cmpd="sng">
            <a:solidFill>
              <a:srgbClr val="4472C4"/>
            </a:solidFill>
            <a:prstDash val="solid"/>
            <a:round/>
            <a:headEnd type="none" w="sm" len="sm"/>
            <a:tailEnd type="none" w="sm" len="sm"/>
          </a:ln>
        </p:spPr>
        <p:txBody>
          <a:bodyPr spcFirstLastPara="1" wrap="square" lIns="91425" tIns="45700" rIns="91425" bIns="45700" anchor="t" anchorCtr="0">
            <a:normAutofit/>
          </a:bodyPr>
          <a:lstStyle/>
          <a:p>
            <a:pPr marL="0" lvl="0" indent="0" algn="l" rtl="0">
              <a:lnSpc>
                <a:spcPct val="90000"/>
              </a:lnSpc>
              <a:spcBef>
                <a:spcPts val="0"/>
              </a:spcBef>
              <a:spcAft>
                <a:spcPts val="0"/>
              </a:spcAft>
              <a:buNone/>
            </a:pPr>
            <a:r>
              <a:rPr lang="en-US" sz="2800">
                <a:solidFill>
                  <a:srgbClr val="000000"/>
                </a:solidFill>
                <a:latin typeface="Calibri"/>
                <a:ea typeface="Calibri"/>
                <a:cs typeface="Calibri"/>
                <a:sym typeface="Calibri"/>
              </a:rPr>
              <a:t>Metadb</a:t>
            </a:r>
            <a:endParaRPr sz="280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endParaRPr sz="280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a:solidFill>
                  <a:srgbClr val="000000"/>
                </a:solidFill>
                <a:latin typeface="Courier New"/>
                <a:ea typeface="Courier New"/>
                <a:cs typeface="Courier New"/>
                <a:sym typeface="Courier New"/>
              </a:rPr>
              <a:t>SELECT </a:t>
            </a:r>
            <a:endParaRPr sz="280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a:solidFill>
                  <a:srgbClr val="000000"/>
                </a:solidFill>
                <a:latin typeface="Courier New"/>
                <a:ea typeface="Courier New"/>
                <a:cs typeface="Courier New"/>
                <a:sym typeface="Courier New"/>
              </a:rPr>
              <a:t>COUNT (cl.id)</a:t>
            </a:r>
            <a:endParaRPr sz="280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endParaRPr sz="1800">
              <a:solidFill>
                <a:srgbClr val="000000"/>
              </a:solidFill>
              <a:latin typeface="Courier New"/>
              <a:ea typeface="Courier New"/>
              <a:cs typeface="Courier New"/>
              <a:sym typeface="Courier New"/>
            </a:endParaRPr>
          </a:p>
          <a:p>
            <a:pPr marL="0" lvl="0" indent="0" algn="l" rtl="0">
              <a:lnSpc>
                <a:spcPct val="90000"/>
              </a:lnSpc>
              <a:spcBef>
                <a:spcPts val="1000"/>
              </a:spcBef>
              <a:spcAft>
                <a:spcPts val="0"/>
              </a:spcAft>
              <a:buNone/>
            </a:pPr>
            <a:r>
              <a:rPr lang="en-US" sz="1800">
                <a:solidFill>
                  <a:srgbClr val="000000"/>
                </a:solidFill>
                <a:latin typeface="Courier New"/>
                <a:ea typeface="Courier New"/>
                <a:cs typeface="Courier New"/>
                <a:sym typeface="Courier New"/>
              </a:rPr>
              <a:t>FROM </a:t>
            </a:r>
            <a:endParaRPr sz="280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b="1">
                <a:solidFill>
                  <a:srgbClr val="000000"/>
                </a:solidFill>
                <a:latin typeface="Courier New"/>
                <a:ea typeface="Courier New"/>
                <a:cs typeface="Courier New"/>
                <a:sym typeface="Courier New"/>
              </a:rPr>
              <a:t>folio_circulation.loan__t__</a:t>
            </a:r>
            <a:r>
              <a:rPr lang="en-US" sz="1800">
                <a:solidFill>
                  <a:srgbClr val="000000"/>
                </a:solidFill>
                <a:latin typeface="Courier New"/>
                <a:ea typeface="Courier New"/>
                <a:cs typeface="Courier New"/>
                <a:sym typeface="Courier New"/>
              </a:rPr>
              <a:t> AS cl    </a:t>
            </a:r>
            <a:endParaRPr sz="280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a:solidFill>
                  <a:srgbClr val="000000"/>
                </a:solidFill>
                <a:latin typeface="Courier New"/>
                <a:ea typeface="Courier New"/>
                <a:cs typeface="Courier New"/>
                <a:sym typeface="Courier New"/>
              </a:rPr>
              <a:t>;</a:t>
            </a:r>
            <a:endParaRPr sz="2800">
              <a:solidFill>
                <a:srgbClr val="000000"/>
              </a:solidFill>
              <a:latin typeface="Calibri"/>
              <a:ea typeface="Calibri"/>
              <a:cs typeface="Calibri"/>
              <a:sym typeface="Calibri"/>
            </a:endParaRPr>
          </a:p>
        </p:txBody>
      </p:sp>
      <p:sp>
        <p:nvSpPr>
          <p:cNvPr id="610" name="Google Shape;610;p131"/>
          <p:cNvSpPr/>
          <p:nvPr/>
        </p:nvSpPr>
        <p:spPr>
          <a:xfrm>
            <a:off x="8641866" y="4729077"/>
            <a:ext cx="1992000" cy="1070700"/>
          </a:xfrm>
          <a:prstGeom prst="upArrowCallout">
            <a:avLst>
              <a:gd name="adj1" fmla="val 25000"/>
              <a:gd name="adj2" fmla="val 25000"/>
              <a:gd name="adj3" fmla="val 25000"/>
              <a:gd name="adj4" fmla="val 64977"/>
            </a:avLst>
          </a:prstGeom>
          <a:solidFill>
            <a:srgbClr val="4472C4"/>
          </a:solidFill>
          <a:ln w="12700" cap="flat" cmpd="sng">
            <a:solidFill>
              <a:srgbClr val="1C305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FFFFF"/>
                </a:solidFill>
                <a:latin typeface="Calibri"/>
                <a:ea typeface="Calibri"/>
                <a:cs typeface="Calibri"/>
                <a:sym typeface="Calibri"/>
              </a:rPr>
              <a:t>loan _ _ t_ _</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14"/>
        <p:cNvGrpSpPr/>
        <p:nvPr/>
      </p:nvGrpSpPr>
      <p:grpSpPr>
        <a:xfrm>
          <a:off x="0" y="0"/>
          <a:ext cx="0" cy="0"/>
          <a:chOff x="0" y="0"/>
          <a:chExt cx="0" cy="0"/>
        </a:xfrm>
      </p:grpSpPr>
      <p:sp>
        <p:nvSpPr>
          <p:cNvPr id="615" name="Google Shape;615;p132"/>
          <p:cNvSpPr txBox="1">
            <a:spLocks noGrp="1"/>
          </p:cNvSpPr>
          <p:nvPr>
            <p:ph type="title"/>
          </p:nvPr>
        </p:nvSpPr>
        <p:spPr>
          <a:xfrm>
            <a:off x="838200" y="473336"/>
            <a:ext cx="10515600" cy="10236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lt1"/>
              </a:buClr>
              <a:buSzPts val="3200"/>
              <a:buFont typeface="Arial"/>
              <a:buNone/>
            </a:pPr>
            <a:r>
              <a:rPr lang="en-US"/>
              <a:t>Report Exercise 3</a:t>
            </a:r>
            <a:endParaRPr/>
          </a:p>
        </p:txBody>
      </p:sp>
      <p:sp>
        <p:nvSpPr>
          <p:cNvPr id="616" name="Google Shape;616;p132"/>
          <p:cNvSpPr txBox="1">
            <a:spLocks noGrp="1"/>
          </p:cNvSpPr>
          <p:nvPr>
            <p:ph type="body" idx="1"/>
          </p:nvPr>
        </p:nvSpPr>
        <p:spPr>
          <a:xfrm>
            <a:off x="310800" y="1759125"/>
            <a:ext cx="5181600" cy="4545900"/>
          </a:xfrm>
          <a:prstGeom prst="rect">
            <a:avLst/>
          </a:prstGeom>
        </p:spPr>
        <p:txBody>
          <a:bodyPr spcFirstLastPara="1" wrap="square" lIns="91425" tIns="45700" rIns="91425" bIns="45700" anchor="t" anchorCtr="0">
            <a:noAutofit/>
          </a:bodyPr>
          <a:lstStyle/>
          <a:p>
            <a:pPr marL="241300" lvl="0" indent="-323850" algn="l" rtl="0">
              <a:spcBef>
                <a:spcPts val="900"/>
              </a:spcBef>
              <a:spcAft>
                <a:spcPts val="0"/>
              </a:spcAft>
              <a:buSzPts val="3100"/>
              <a:buChar char="●"/>
            </a:pPr>
            <a:r>
              <a:rPr lang="en-US" sz="3100"/>
              <a:t>getting </a:t>
            </a:r>
            <a:r>
              <a:rPr lang="en-US" sz="3100" i="1"/>
              <a:t>current </a:t>
            </a:r>
            <a:r>
              <a:rPr lang="en-US" sz="3100"/>
              <a:t>records using SQL against the </a:t>
            </a:r>
            <a:r>
              <a:rPr lang="en-US" sz="3100" i="1"/>
              <a:t>main </a:t>
            </a:r>
            <a:r>
              <a:rPr lang="en-US" sz="3100"/>
              <a:t>table with current and historical records</a:t>
            </a:r>
            <a:endParaRPr sz="3100"/>
          </a:p>
          <a:p>
            <a:pPr marL="0" lvl="0" indent="0" algn="l" rtl="0">
              <a:spcBef>
                <a:spcPts val="900"/>
              </a:spcBef>
              <a:spcAft>
                <a:spcPts val="0"/>
              </a:spcAft>
              <a:buNone/>
            </a:pPr>
            <a:endParaRPr sz="3100"/>
          </a:p>
          <a:p>
            <a:pPr marL="0" lvl="0" indent="0" algn="l" rtl="0">
              <a:spcBef>
                <a:spcPts val="900"/>
              </a:spcBef>
              <a:spcAft>
                <a:spcPts val="0"/>
              </a:spcAft>
              <a:buNone/>
            </a:pPr>
            <a:endParaRPr sz="3100"/>
          </a:p>
        </p:txBody>
      </p:sp>
      <p:sp>
        <p:nvSpPr>
          <p:cNvPr id="617" name="Google Shape;617;p132"/>
          <p:cNvSpPr txBox="1"/>
          <p:nvPr/>
        </p:nvSpPr>
        <p:spPr>
          <a:xfrm>
            <a:off x="6386400" y="2006250"/>
            <a:ext cx="4967400" cy="4449900"/>
          </a:xfrm>
          <a:prstGeom prst="rect">
            <a:avLst/>
          </a:prstGeom>
          <a:noFill/>
          <a:ln w="9525" cap="flat" cmpd="sng">
            <a:solidFill>
              <a:srgbClr val="4472C4"/>
            </a:solidFill>
            <a:prstDash val="solid"/>
            <a:round/>
            <a:headEnd type="none" w="sm" len="sm"/>
            <a:tailEnd type="none" w="sm" len="sm"/>
          </a:ln>
        </p:spPr>
        <p:txBody>
          <a:bodyPr spcFirstLastPara="1" wrap="square" lIns="91425" tIns="45700" rIns="91425" bIns="45700" anchor="t" anchorCtr="0">
            <a:normAutofit/>
          </a:bodyPr>
          <a:lstStyle/>
          <a:p>
            <a:pPr marL="0" lvl="0" indent="0" algn="l" rtl="0">
              <a:lnSpc>
                <a:spcPct val="90000"/>
              </a:lnSpc>
              <a:spcBef>
                <a:spcPts val="1000"/>
              </a:spcBef>
              <a:spcAft>
                <a:spcPts val="0"/>
              </a:spcAft>
              <a:buNone/>
            </a:pPr>
            <a:r>
              <a:rPr lang="en-US" sz="1800">
                <a:solidFill>
                  <a:srgbClr val="000000"/>
                </a:solidFill>
                <a:latin typeface="Courier New"/>
                <a:ea typeface="Courier New"/>
                <a:cs typeface="Courier New"/>
                <a:sym typeface="Courier New"/>
              </a:rPr>
              <a:t>SELECT </a:t>
            </a:r>
            <a:endParaRPr sz="280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a:solidFill>
                  <a:srgbClr val="000000"/>
                </a:solidFill>
                <a:latin typeface="Courier New"/>
                <a:ea typeface="Courier New"/>
                <a:cs typeface="Courier New"/>
                <a:sym typeface="Courier New"/>
              </a:rPr>
              <a:t>COUNT (cl.id)</a:t>
            </a:r>
            <a:endParaRPr sz="280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a:solidFill>
                  <a:srgbClr val="000000"/>
                </a:solidFill>
                <a:latin typeface="Courier New"/>
                <a:ea typeface="Courier New"/>
                <a:cs typeface="Courier New"/>
                <a:sym typeface="Courier New"/>
              </a:rPr>
              <a:t>FROM </a:t>
            </a:r>
            <a:endParaRPr sz="1800">
              <a:solidFill>
                <a:srgbClr val="000000"/>
              </a:solidFill>
              <a:latin typeface="Courier New"/>
              <a:ea typeface="Courier New"/>
              <a:cs typeface="Courier New"/>
              <a:sym typeface="Courier New"/>
            </a:endParaRPr>
          </a:p>
          <a:p>
            <a:pPr marL="0" lvl="0" indent="0" algn="l" rtl="0">
              <a:lnSpc>
                <a:spcPct val="90000"/>
              </a:lnSpc>
              <a:spcBef>
                <a:spcPts val="1000"/>
              </a:spcBef>
              <a:spcAft>
                <a:spcPts val="0"/>
              </a:spcAft>
              <a:buNone/>
            </a:pPr>
            <a:r>
              <a:rPr lang="en-US" sz="1800" b="1">
                <a:solidFill>
                  <a:srgbClr val="000000"/>
                </a:solidFill>
                <a:latin typeface="Courier New"/>
                <a:ea typeface="Courier New"/>
                <a:cs typeface="Courier New"/>
                <a:sym typeface="Courier New"/>
              </a:rPr>
              <a:t>folio_circulation.loan__</a:t>
            </a:r>
            <a:r>
              <a:rPr lang="en-US" sz="1800">
                <a:solidFill>
                  <a:srgbClr val="000000"/>
                </a:solidFill>
                <a:latin typeface="Courier New"/>
                <a:ea typeface="Courier New"/>
                <a:cs typeface="Courier New"/>
                <a:sym typeface="Courier New"/>
              </a:rPr>
              <a:t> AS cl</a:t>
            </a:r>
            <a:endParaRPr sz="280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endParaRPr sz="1800" b="1">
              <a:solidFill>
                <a:srgbClr val="800000"/>
              </a:solidFill>
              <a:latin typeface="Consolas"/>
              <a:ea typeface="Consolas"/>
              <a:cs typeface="Consolas"/>
              <a:sym typeface="Consolas"/>
            </a:endParaRPr>
          </a:p>
          <a:p>
            <a:pPr marL="0" lvl="0" indent="0" algn="l" rtl="0">
              <a:lnSpc>
                <a:spcPct val="90000"/>
              </a:lnSpc>
              <a:spcBef>
                <a:spcPts val="1000"/>
              </a:spcBef>
              <a:spcAft>
                <a:spcPts val="0"/>
              </a:spcAft>
              <a:buNone/>
            </a:pPr>
            <a:endParaRPr sz="1800" b="1">
              <a:solidFill>
                <a:srgbClr val="800000"/>
              </a:solidFill>
              <a:latin typeface="Consolas"/>
              <a:ea typeface="Consolas"/>
              <a:cs typeface="Consolas"/>
              <a:sym typeface="Consolas"/>
            </a:endParaRPr>
          </a:p>
          <a:p>
            <a:pPr marL="0" lvl="0" indent="0" algn="l" rtl="0">
              <a:lnSpc>
                <a:spcPct val="90000"/>
              </a:lnSpc>
              <a:spcBef>
                <a:spcPts val="1000"/>
              </a:spcBef>
              <a:spcAft>
                <a:spcPts val="0"/>
              </a:spcAft>
              <a:buNone/>
            </a:pPr>
            <a:endParaRPr sz="1800" b="1">
              <a:solidFill>
                <a:srgbClr val="800000"/>
              </a:solidFill>
              <a:latin typeface="Consolas"/>
              <a:ea typeface="Consolas"/>
              <a:cs typeface="Consolas"/>
              <a:sym typeface="Consolas"/>
            </a:endParaRPr>
          </a:p>
          <a:p>
            <a:pPr marL="0" lvl="0" indent="0" algn="l" rtl="0">
              <a:lnSpc>
                <a:spcPct val="90000"/>
              </a:lnSpc>
              <a:spcBef>
                <a:spcPts val="1000"/>
              </a:spcBef>
              <a:spcAft>
                <a:spcPts val="0"/>
              </a:spcAft>
              <a:buNone/>
            </a:pPr>
            <a:r>
              <a:rPr lang="en-US" sz="1800" b="1">
                <a:solidFill>
                  <a:srgbClr val="000000"/>
                </a:solidFill>
                <a:highlight>
                  <a:srgbClr val="FFFF00"/>
                </a:highlight>
                <a:latin typeface="Consolas"/>
                <a:ea typeface="Consolas"/>
                <a:cs typeface="Consolas"/>
                <a:sym typeface="Consolas"/>
              </a:rPr>
              <a:t>WHERE</a:t>
            </a:r>
            <a:r>
              <a:rPr lang="en-US" sz="1800">
                <a:solidFill>
                  <a:srgbClr val="000000"/>
                </a:solidFill>
                <a:highlight>
                  <a:srgbClr val="FFFF00"/>
                </a:highlight>
                <a:latin typeface="Consolas"/>
                <a:ea typeface="Consolas"/>
                <a:cs typeface="Consolas"/>
                <a:sym typeface="Consolas"/>
              </a:rPr>
              <a:t> cl.__current </a:t>
            </a:r>
            <a:r>
              <a:rPr lang="en-US" sz="1800" b="1">
                <a:solidFill>
                  <a:srgbClr val="000000"/>
                </a:solidFill>
                <a:highlight>
                  <a:srgbClr val="FFFF00"/>
                </a:highlight>
                <a:latin typeface="Consolas"/>
                <a:ea typeface="Consolas"/>
                <a:cs typeface="Consolas"/>
                <a:sym typeface="Consolas"/>
              </a:rPr>
              <a:t>IS</a:t>
            </a:r>
            <a:r>
              <a:rPr lang="en-US" sz="1800">
                <a:solidFill>
                  <a:srgbClr val="000000"/>
                </a:solidFill>
                <a:highlight>
                  <a:srgbClr val="FFFF00"/>
                </a:highlight>
                <a:latin typeface="Consolas"/>
                <a:ea typeface="Consolas"/>
                <a:cs typeface="Consolas"/>
                <a:sym typeface="Consolas"/>
              </a:rPr>
              <a:t> </a:t>
            </a:r>
            <a:r>
              <a:rPr lang="en-US" sz="1800" b="1">
                <a:solidFill>
                  <a:srgbClr val="000000"/>
                </a:solidFill>
                <a:highlight>
                  <a:srgbClr val="FFFF00"/>
                </a:highlight>
                <a:latin typeface="Consolas"/>
                <a:ea typeface="Consolas"/>
                <a:cs typeface="Consolas"/>
                <a:sym typeface="Consolas"/>
              </a:rPr>
              <a:t>TRUE</a:t>
            </a:r>
            <a:r>
              <a:rPr lang="en-US" sz="1800">
                <a:solidFill>
                  <a:srgbClr val="000000"/>
                </a:solidFill>
                <a:highlight>
                  <a:srgbClr val="FFFF00"/>
                </a:highlight>
                <a:latin typeface="Courier New"/>
                <a:ea typeface="Courier New"/>
                <a:cs typeface="Courier New"/>
                <a:sym typeface="Courier New"/>
              </a:rPr>
              <a:t>  </a:t>
            </a:r>
            <a:r>
              <a:rPr lang="en-US" sz="1800">
                <a:solidFill>
                  <a:srgbClr val="000000"/>
                </a:solidFill>
                <a:latin typeface="Courier New"/>
                <a:ea typeface="Courier New"/>
                <a:cs typeface="Courier New"/>
                <a:sym typeface="Courier New"/>
              </a:rPr>
              <a:t>  </a:t>
            </a:r>
            <a:endParaRPr sz="280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a:solidFill>
                  <a:srgbClr val="000000"/>
                </a:solidFill>
                <a:latin typeface="Courier New"/>
                <a:ea typeface="Courier New"/>
                <a:cs typeface="Courier New"/>
                <a:sym typeface="Courier New"/>
              </a:rPr>
              <a:t>;</a:t>
            </a:r>
            <a:endParaRPr sz="2800">
              <a:solidFill>
                <a:srgbClr val="000000"/>
              </a:solidFill>
              <a:latin typeface="Calibri"/>
              <a:ea typeface="Calibri"/>
              <a:cs typeface="Calibri"/>
              <a:sym typeface="Calibri"/>
            </a:endParaRPr>
          </a:p>
        </p:txBody>
      </p:sp>
      <p:sp>
        <p:nvSpPr>
          <p:cNvPr id="618" name="Google Shape;618;p132"/>
          <p:cNvSpPr/>
          <p:nvPr/>
        </p:nvSpPr>
        <p:spPr>
          <a:xfrm>
            <a:off x="6562600" y="4916075"/>
            <a:ext cx="1854900" cy="880800"/>
          </a:xfrm>
          <a:prstGeom prst="upArrowCallout">
            <a:avLst>
              <a:gd name="adj1" fmla="val 25000"/>
              <a:gd name="adj2" fmla="val 25000"/>
              <a:gd name="adj3" fmla="val 25000"/>
              <a:gd name="adj4" fmla="val 64977"/>
            </a:avLst>
          </a:prstGeom>
          <a:solidFill>
            <a:srgbClr val="4472C4"/>
          </a:solidFill>
          <a:ln w="12700" cap="flat" cmpd="sng">
            <a:solidFill>
              <a:srgbClr val="1C305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FFFFF"/>
                </a:solidFill>
                <a:latin typeface="Calibri"/>
                <a:ea typeface="Calibri"/>
                <a:cs typeface="Calibri"/>
                <a:sym typeface="Calibri"/>
              </a:rPr>
              <a:t>_ _ current</a:t>
            </a:r>
            <a:endParaRPr/>
          </a:p>
        </p:txBody>
      </p:sp>
      <p:sp>
        <p:nvSpPr>
          <p:cNvPr id="619" name="Google Shape;619;p132"/>
          <p:cNvSpPr/>
          <p:nvPr/>
        </p:nvSpPr>
        <p:spPr>
          <a:xfrm>
            <a:off x="8417500" y="3415225"/>
            <a:ext cx="1992000" cy="800700"/>
          </a:xfrm>
          <a:prstGeom prst="upArrowCallout">
            <a:avLst>
              <a:gd name="adj1" fmla="val 25000"/>
              <a:gd name="adj2" fmla="val 25000"/>
              <a:gd name="adj3" fmla="val 25000"/>
              <a:gd name="adj4" fmla="val 64977"/>
            </a:avLst>
          </a:prstGeom>
          <a:solidFill>
            <a:srgbClr val="4472C4"/>
          </a:solidFill>
          <a:ln w="12700" cap="flat" cmpd="sng">
            <a:solidFill>
              <a:srgbClr val="1C305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FFFFF"/>
                </a:solidFill>
                <a:latin typeface="Calibri"/>
                <a:ea typeface="Calibri"/>
                <a:cs typeface="Calibri"/>
                <a:sym typeface="Calibri"/>
              </a:rPr>
              <a:t>loan _ _ </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23"/>
        <p:cNvGrpSpPr/>
        <p:nvPr/>
      </p:nvGrpSpPr>
      <p:grpSpPr>
        <a:xfrm>
          <a:off x="0" y="0"/>
          <a:ext cx="0" cy="0"/>
          <a:chOff x="0" y="0"/>
          <a:chExt cx="0" cy="0"/>
        </a:xfrm>
      </p:grpSpPr>
      <p:sp>
        <p:nvSpPr>
          <p:cNvPr id="624" name="Google Shape;624;p133"/>
          <p:cNvSpPr txBox="1">
            <a:spLocks noGrp="1"/>
          </p:cNvSpPr>
          <p:nvPr>
            <p:ph type="title"/>
          </p:nvPr>
        </p:nvSpPr>
        <p:spPr>
          <a:xfrm>
            <a:off x="508600" y="473325"/>
            <a:ext cx="10845300" cy="10236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lt1"/>
              </a:buClr>
              <a:buSzPts val="3200"/>
              <a:buFont typeface="Arial"/>
              <a:buNone/>
            </a:pPr>
            <a:r>
              <a:rPr lang="en-US"/>
              <a:t>Demo 1: Using MARC</a:t>
            </a:r>
            <a:endParaRPr/>
          </a:p>
        </p:txBody>
      </p:sp>
      <p:sp>
        <p:nvSpPr>
          <p:cNvPr id="625" name="Google Shape;625;p133"/>
          <p:cNvSpPr txBox="1">
            <a:spLocks noGrp="1"/>
          </p:cNvSpPr>
          <p:nvPr>
            <p:ph type="body" idx="1"/>
          </p:nvPr>
        </p:nvSpPr>
        <p:spPr>
          <a:xfrm>
            <a:off x="216575" y="1729325"/>
            <a:ext cx="4403100" cy="4545900"/>
          </a:xfrm>
          <a:prstGeom prst="rect">
            <a:avLst/>
          </a:prstGeom>
        </p:spPr>
        <p:txBody>
          <a:bodyPr spcFirstLastPara="1" wrap="square" lIns="91425" tIns="45700" rIns="91425" bIns="45700" anchor="t" anchorCtr="0">
            <a:noAutofit/>
          </a:bodyPr>
          <a:lstStyle/>
          <a:p>
            <a:pPr marL="0" lvl="0" indent="0" algn="l" rtl="0">
              <a:spcBef>
                <a:spcPts val="900"/>
              </a:spcBef>
              <a:spcAft>
                <a:spcPts val="0"/>
              </a:spcAft>
              <a:buNone/>
            </a:pPr>
            <a:endParaRPr sz="2400"/>
          </a:p>
          <a:p>
            <a:pPr marL="0" lvl="0" indent="0" algn="l" rtl="0">
              <a:spcBef>
                <a:spcPts val="900"/>
              </a:spcBef>
              <a:spcAft>
                <a:spcPts val="0"/>
              </a:spcAft>
              <a:buNone/>
            </a:pPr>
            <a:endParaRPr sz="2400"/>
          </a:p>
          <a:p>
            <a:pPr marL="241300" lvl="0" indent="-323850" algn="l" rtl="0">
              <a:spcBef>
                <a:spcPts val="900"/>
              </a:spcBef>
              <a:spcAft>
                <a:spcPts val="0"/>
              </a:spcAft>
              <a:buSzPts val="3100"/>
              <a:buChar char="●"/>
            </a:pPr>
            <a:r>
              <a:rPr lang="en-US" sz="3100"/>
              <a:t>MARC example</a:t>
            </a:r>
            <a:endParaRPr sz="3100"/>
          </a:p>
          <a:p>
            <a:pPr marL="241300" lvl="0" indent="-323850" algn="l" rtl="0">
              <a:spcBef>
                <a:spcPts val="900"/>
              </a:spcBef>
              <a:spcAft>
                <a:spcPts val="0"/>
              </a:spcAft>
              <a:buSzPts val="3100"/>
              <a:buChar char="●"/>
            </a:pPr>
            <a:r>
              <a:rPr lang="en-US" sz="3100"/>
              <a:t>find records with English in the 008 MARC language field</a:t>
            </a:r>
            <a:endParaRPr sz="3100"/>
          </a:p>
          <a:p>
            <a:pPr marL="0" lvl="0" indent="0" algn="l" rtl="0">
              <a:spcBef>
                <a:spcPts val="900"/>
              </a:spcBef>
              <a:spcAft>
                <a:spcPts val="0"/>
              </a:spcAft>
              <a:buNone/>
            </a:pPr>
            <a:endParaRPr sz="3100"/>
          </a:p>
        </p:txBody>
      </p:sp>
      <p:sp>
        <p:nvSpPr>
          <p:cNvPr id="626" name="Google Shape;626;p133"/>
          <p:cNvSpPr txBox="1"/>
          <p:nvPr/>
        </p:nvSpPr>
        <p:spPr>
          <a:xfrm>
            <a:off x="4436400" y="1631975"/>
            <a:ext cx="7755600" cy="4955400"/>
          </a:xfrm>
          <a:prstGeom prst="rect">
            <a:avLst/>
          </a:prstGeom>
          <a:noFill/>
          <a:ln w="9525" cap="flat" cmpd="sng">
            <a:solidFill>
              <a:srgbClr val="FFFF00"/>
            </a:solidFill>
            <a:prstDash val="solid"/>
            <a:round/>
            <a:headEnd type="none" w="sm" len="sm"/>
            <a:tailEnd type="none" w="sm" len="sm"/>
          </a:ln>
        </p:spPr>
        <p:txBody>
          <a:bodyPr spcFirstLastPara="1" wrap="square" lIns="91425" tIns="45700" rIns="91425" bIns="45700" anchor="t" anchorCtr="0">
            <a:noAutofit/>
          </a:bodyPr>
          <a:lstStyle/>
          <a:p>
            <a:pPr marL="0" lvl="0" indent="0" algn="just" rtl="0">
              <a:spcBef>
                <a:spcPts val="0"/>
              </a:spcBef>
              <a:spcAft>
                <a:spcPts val="0"/>
              </a:spcAft>
              <a:buClr>
                <a:srgbClr val="000000"/>
              </a:buClr>
              <a:buSzPts val="1100"/>
              <a:buFont typeface="Arial"/>
              <a:buNone/>
            </a:pPr>
            <a:r>
              <a:rPr lang="en-US" sz="1800">
                <a:latin typeface="Courier New"/>
                <a:ea typeface="Courier New"/>
                <a:cs typeface="Courier New"/>
                <a:sym typeface="Courier New"/>
              </a:rPr>
              <a:t>SELECT</a:t>
            </a:r>
            <a:endParaRPr sz="1800">
              <a:latin typeface="Courier New"/>
              <a:ea typeface="Courier New"/>
              <a:cs typeface="Courier New"/>
              <a:sym typeface="Courier New"/>
            </a:endParaRPr>
          </a:p>
          <a:p>
            <a:pPr marL="0" lvl="0" indent="0" algn="just" rtl="0">
              <a:spcBef>
                <a:spcPts val="0"/>
              </a:spcBef>
              <a:spcAft>
                <a:spcPts val="0"/>
              </a:spcAft>
              <a:buClr>
                <a:srgbClr val="000000"/>
              </a:buClr>
              <a:buSzPts val="1100"/>
              <a:buFont typeface="Arial"/>
              <a:buNone/>
            </a:pPr>
            <a:r>
              <a:rPr lang="en-US" sz="1800">
                <a:latin typeface="Courier New"/>
                <a:ea typeface="Courier New"/>
                <a:cs typeface="Courier New"/>
                <a:sym typeface="Courier New"/>
              </a:rPr>
              <a:t>    sm.instance_id,</a:t>
            </a:r>
            <a:endParaRPr sz="1800">
              <a:latin typeface="Courier New"/>
              <a:ea typeface="Courier New"/>
              <a:cs typeface="Courier New"/>
              <a:sym typeface="Courier New"/>
            </a:endParaRPr>
          </a:p>
          <a:p>
            <a:pPr marL="0" lvl="0" indent="0" algn="just" rtl="0">
              <a:spcBef>
                <a:spcPts val="0"/>
              </a:spcBef>
              <a:spcAft>
                <a:spcPts val="0"/>
              </a:spcAft>
              <a:buClr>
                <a:srgbClr val="000000"/>
              </a:buClr>
              <a:buSzPts val="1100"/>
              <a:buFont typeface="Arial"/>
              <a:buNone/>
            </a:pPr>
            <a:r>
              <a:rPr lang="en-US" sz="1800">
                <a:latin typeface="Courier New"/>
                <a:ea typeface="Courier New"/>
                <a:cs typeface="Courier New"/>
                <a:sym typeface="Courier New"/>
              </a:rPr>
              <a:t>    sm.field,</a:t>
            </a:r>
            <a:endParaRPr sz="1800">
              <a:latin typeface="Courier New"/>
              <a:ea typeface="Courier New"/>
              <a:cs typeface="Courier New"/>
              <a:sym typeface="Courier New"/>
            </a:endParaRPr>
          </a:p>
          <a:p>
            <a:pPr marL="0" lvl="0" indent="0" algn="just" rtl="0">
              <a:spcBef>
                <a:spcPts val="0"/>
              </a:spcBef>
              <a:spcAft>
                <a:spcPts val="0"/>
              </a:spcAft>
              <a:buClr>
                <a:srgbClr val="000000"/>
              </a:buClr>
              <a:buSzPts val="1100"/>
              <a:buFont typeface="Arial"/>
              <a:buNone/>
            </a:pPr>
            <a:r>
              <a:rPr lang="en-US" sz="1800">
                <a:latin typeface="Courier New"/>
                <a:ea typeface="Courier New"/>
                <a:cs typeface="Courier New"/>
                <a:sym typeface="Courier New"/>
              </a:rPr>
              <a:t>    ii.title,</a:t>
            </a:r>
            <a:endParaRPr sz="1800">
              <a:latin typeface="Courier New"/>
              <a:ea typeface="Courier New"/>
              <a:cs typeface="Courier New"/>
              <a:sym typeface="Courier New"/>
            </a:endParaRPr>
          </a:p>
          <a:p>
            <a:pPr marL="0" lvl="0" indent="0" algn="just" rtl="0">
              <a:spcBef>
                <a:spcPts val="0"/>
              </a:spcBef>
              <a:spcAft>
                <a:spcPts val="0"/>
              </a:spcAft>
              <a:buClr>
                <a:srgbClr val="000000"/>
              </a:buClr>
              <a:buSzPts val="1100"/>
              <a:buFont typeface="Arial"/>
              <a:buNone/>
            </a:pPr>
            <a:r>
              <a:rPr lang="en-US" sz="1800">
                <a:latin typeface="Courier New"/>
                <a:ea typeface="Courier New"/>
                <a:cs typeface="Courier New"/>
                <a:sym typeface="Courier New"/>
              </a:rPr>
              <a:t>    substring(sm.content, 36,3) AS language</a:t>
            </a:r>
            <a:endParaRPr sz="1800">
              <a:latin typeface="Courier New"/>
              <a:ea typeface="Courier New"/>
              <a:cs typeface="Courier New"/>
              <a:sym typeface="Courier New"/>
            </a:endParaRPr>
          </a:p>
          <a:p>
            <a:pPr marL="0" lvl="0" indent="0" algn="just" rtl="0">
              <a:spcBef>
                <a:spcPts val="0"/>
              </a:spcBef>
              <a:spcAft>
                <a:spcPts val="0"/>
              </a:spcAft>
              <a:buClr>
                <a:srgbClr val="000000"/>
              </a:buClr>
              <a:buSzPts val="1100"/>
              <a:buFont typeface="Arial"/>
              <a:buNone/>
            </a:pPr>
            <a:r>
              <a:rPr lang="en-US" sz="1800">
                <a:latin typeface="Courier New"/>
                <a:ea typeface="Courier New"/>
                <a:cs typeface="Courier New"/>
                <a:sym typeface="Courier New"/>
              </a:rPr>
              <a:t>FROM</a:t>
            </a:r>
            <a:endParaRPr sz="1800">
              <a:latin typeface="Courier New"/>
              <a:ea typeface="Courier New"/>
              <a:cs typeface="Courier New"/>
              <a:sym typeface="Courier New"/>
            </a:endParaRPr>
          </a:p>
          <a:p>
            <a:pPr marL="0" lvl="0" indent="0" algn="just" rtl="0">
              <a:spcBef>
                <a:spcPts val="0"/>
              </a:spcBef>
              <a:spcAft>
                <a:spcPts val="0"/>
              </a:spcAft>
              <a:buClr>
                <a:srgbClr val="000000"/>
              </a:buClr>
              <a:buSzPts val="1100"/>
              <a:buFont typeface="Arial"/>
              <a:buNone/>
            </a:pPr>
            <a:r>
              <a:rPr lang="en-US" sz="1800">
                <a:latin typeface="Courier New"/>
                <a:ea typeface="Courier New"/>
                <a:cs typeface="Courier New"/>
                <a:sym typeface="Courier New"/>
              </a:rPr>
              <a:t>    </a:t>
            </a:r>
            <a:r>
              <a:rPr lang="en-US" sz="1800">
                <a:highlight>
                  <a:srgbClr val="FFFF00"/>
                </a:highlight>
                <a:latin typeface="Courier New"/>
                <a:ea typeface="Courier New"/>
                <a:cs typeface="Courier New"/>
                <a:sym typeface="Courier New"/>
              </a:rPr>
              <a:t>folio_source_record.marc__t</a:t>
            </a:r>
            <a:r>
              <a:rPr lang="en-US" sz="1800">
                <a:latin typeface="Courier New"/>
                <a:ea typeface="Courier New"/>
                <a:cs typeface="Courier New"/>
                <a:sym typeface="Courier New"/>
              </a:rPr>
              <a:t> AS sm</a:t>
            </a:r>
            <a:endParaRPr sz="1800">
              <a:latin typeface="Courier New"/>
              <a:ea typeface="Courier New"/>
              <a:cs typeface="Courier New"/>
              <a:sym typeface="Courier New"/>
            </a:endParaRPr>
          </a:p>
          <a:p>
            <a:pPr marL="0" lvl="0" indent="0" algn="just" rtl="0">
              <a:spcBef>
                <a:spcPts val="0"/>
              </a:spcBef>
              <a:spcAft>
                <a:spcPts val="0"/>
              </a:spcAft>
              <a:buClr>
                <a:srgbClr val="000000"/>
              </a:buClr>
              <a:buSzPts val="1100"/>
              <a:buFont typeface="Arial"/>
              <a:buNone/>
            </a:pPr>
            <a:endParaRPr sz="1800">
              <a:latin typeface="Courier New"/>
              <a:ea typeface="Courier New"/>
              <a:cs typeface="Courier New"/>
              <a:sym typeface="Courier New"/>
            </a:endParaRPr>
          </a:p>
          <a:p>
            <a:pPr marL="0" lvl="0" indent="0" algn="just" rtl="0">
              <a:spcBef>
                <a:spcPts val="0"/>
              </a:spcBef>
              <a:spcAft>
                <a:spcPts val="0"/>
              </a:spcAft>
              <a:buClr>
                <a:srgbClr val="000000"/>
              </a:buClr>
              <a:buSzPts val="1100"/>
              <a:buFont typeface="Arial"/>
              <a:buNone/>
            </a:pPr>
            <a:endParaRPr sz="1800">
              <a:latin typeface="Courier New"/>
              <a:ea typeface="Courier New"/>
              <a:cs typeface="Courier New"/>
              <a:sym typeface="Courier New"/>
            </a:endParaRPr>
          </a:p>
          <a:p>
            <a:pPr marL="0" lvl="0" indent="0" algn="just" rtl="0">
              <a:spcBef>
                <a:spcPts val="0"/>
              </a:spcBef>
              <a:spcAft>
                <a:spcPts val="0"/>
              </a:spcAft>
              <a:buClr>
                <a:srgbClr val="000000"/>
              </a:buClr>
              <a:buSzPts val="1100"/>
              <a:buFont typeface="Arial"/>
              <a:buNone/>
            </a:pPr>
            <a:endParaRPr sz="1800">
              <a:latin typeface="Courier New"/>
              <a:ea typeface="Courier New"/>
              <a:cs typeface="Courier New"/>
              <a:sym typeface="Courier New"/>
            </a:endParaRPr>
          </a:p>
          <a:p>
            <a:pPr marL="0" lvl="0" indent="0" algn="just" rtl="0">
              <a:spcBef>
                <a:spcPts val="0"/>
              </a:spcBef>
              <a:spcAft>
                <a:spcPts val="0"/>
              </a:spcAft>
              <a:buClr>
                <a:srgbClr val="000000"/>
              </a:buClr>
              <a:buSzPts val="1100"/>
              <a:buFont typeface="Arial"/>
              <a:buNone/>
            </a:pPr>
            <a:r>
              <a:rPr lang="en-US" sz="1800">
                <a:latin typeface="Courier New"/>
                <a:ea typeface="Courier New"/>
                <a:cs typeface="Courier New"/>
                <a:sym typeface="Courier New"/>
              </a:rPr>
              <a:t>	 LEFT JOIN folio_inventory.instance__t </a:t>
            </a:r>
            <a:endParaRPr sz="1800">
              <a:latin typeface="Courier New"/>
              <a:ea typeface="Courier New"/>
              <a:cs typeface="Courier New"/>
              <a:sym typeface="Courier New"/>
            </a:endParaRPr>
          </a:p>
          <a:p>
            <a:pPr marL="0" lvl="0" indent="0" algn="just" rtl="0">
              <a:spcBef>
                <a:spcPts val="0"/>
              </a:spcBef>
              <a:spcAft>
                <a:spcPts val="0"/>
              </a:spcAft>
              <a:buClr>
                <a:srgbClr val="000000"/>
              </a:buClr>
              <a:buSzPts val="1100"/>
              <a:buFont typeface="Arial"/>
              <a:buNone/>
            </a:pPr>
            <a:r>
              <a:rPr lang="en-US" sz="1800">
                <a:latin typeface="Courier New"/>
                <a:ea typeface="Courier New"/>
                <a:cs typeface="Courier New"/>
                <a:sym typeface="Courier New"/>
              </a:rPr>
              <a:t>   	    AS ii ON ii.id::UUID = sm.instance_id::UUID</a:t>
            </a:r>
            <a:endParaRPr sz="1800">
              <a:latin typeface="Courier New"/>
              <a:ea typeface="Courier New"/>
              <a:cs typeface="Courier New"/>
              <a:sym typeface="Courier New"/>
            </a:endParaRPr>
          </a:p>
          <a:p>
            <a:pPr marL="0" lvl="0" indent="0" algn="just" rtl="0">
              <a:spcBef>
                <a:spcPts val="0"/>
              </a:spcBef>
              <a:spcAft>
                <a:spcPts val="0"/>
              </a:spcAft>
              <a:buClr>
                <a:srgbClr val="000000"/>
              </a:buClr>
              <a:buSzPts val="1100"/>
              <a:buFont typeface="Arial"/>
              <a:buNone/>
            </a:pPr>
            <a:endParaRPr sz="1800">
              <a:latin typeface="Courier New"/>
              <a:ea typeface="Courier New"/>
              <a:cs typeface="Courier New"/>
              <a:sym typeface="Courier New"/>
            </a:endParaRPr>
          </a:p>
          <a:p>
            <a:pPr marL="0" lvl="0" indent="0" algn="just" rtl="0">
              <a:spcBef>
                <a:spcPts val="0"/>
              </a:spcBef>
              <a:spcAft>
                <a:spcPts val="0"/>
              </a:spcAft>
              <a:buClr>
                <a:srgbClr val="000000"/>
              </a:buClr>
              <a:buSzPts val="1100"/>
              <a:buFont typeface="Arial"/>
              <a:buNone/>
            </a:pPr>
            <a:r>
              <a:rPr lang="en-US" sz="1800">
                <a:latin typeface="Courier New"/>
                <a:ea typeface="Courier New"/>
                <a:cs typeface="Courier New"/>
                <a:sym typeface="Courier New"/>
              </a:rPr>
              <a:t>WHERE</a:t>
            </a:r>
            <a:endParaRPr sz="1800">
              <a:latin typeface="Courier New"/>
              <a:ea typeface="Courier New"/>
              <a:cs typeface="Courier New"/>
              <a:sym typeface="Courier New"/>
            </a:endParaRPr>
          </a:p>
          <a:p>
            <a:pPr marL="0" lvl="0" indent="0" algn="just" rtl="0">
              <a:spcBef>
                <a:spcPts val="0"/>
              </a:spcBef>
              <a:spcAft>
                <a:spcPts val="0"/>
              </a:spcAft>
              <a:buClr>
                <a:srgbClr val="000000"/>
              </a:buClr>
              <a:buSzPts val="1100"/>
              <a:buFont typeface="Arial"/>
              <a:buNone/>
            </a:pPr>
            <a:r>
              <a:rPr lang="en-US" sz="1800">
                <a:latin typeface="Courier New"/>
                <a:ea typeface="Courier New"/>
                <a:cs typeface="Courier New"/>
                <a:sym typeface="Courier New"/>
              </a:rPr>
              <a:t>    sm.field = '008'</a:t>
            </a:r>
            <a:endParaRPr sz="1800">
              <a:latin typeface="Courier New"/>
              <a:ea typeface="Courier New"/>
              <a:cs typeface="Courier New"/>
              <a:sym typeface="Courier New"/>
            </a:endParaRPr>
          </a:p>
          <a:p>
            <a:pPr marL="0" lvl="0" indent="0" algn="just" rtl="0">
              <a:spcBef>
                <a:spcPts val="0"/>
              </a:spcBef>
              <a:spcAft>
                <a:spcPts val="0"/>
              </a:spcAft>
              <a:buClr>
                <a:srgbClr val="000000"/>
              </a:buClr>
              <a:buSzPts val="1100"/>
              <a:buFont typeface="Arial"/>
              <a:buNone/>
            </a:pPr>
            <a:r>
              <a:rPr lang="en-US" sz="1800">
                <a:latin typeface="Courier New"/>
                <a:ea typeface="Courier New"/>
                <a:cs typeface="Courier New"/>
                <a:sym typeface="Courier New"/>
              </a:rPr>
              <a:t>    AND substring(sm.content,36,3)IN('eng')</a:t>
            </a:r>
            <a:endParaRPr sz="1800">
              <a:latin typeface="Courier New"/>
              <a:ea typeface="Courier New"/>
              <a:cs typeface="Courier New"/>
              <a:sym typeface="Courier New"/>
            </a:endParaRPr>
          </a:p>
          <a:p>
            <a:pPr marL="0" lvl="0" indent="0" algn="just" rtl="0">
              <a:spcBef>
                <a:spcPts val="0"/>
              </a:spcBef>
              <a:spcAft>
                <a:spcPts val="0"/>
              </a:spcAft>
              <a:buClr>
                <a:srgbClr val="000000"/>
              </a:buClr>
              <a:buSzPts val="1100"/>
              <a:buFont typeface="Arial"/>
              <a:buNone/>
            </a:pPr>
            <a:r>
              <a:rPr lang="en-US" sz="1800">
                <a:latin typeface="Courier New"/>
                <a:ea typeface="Courier New"/>
                <a:cs typeface="Courier New"/>
                <a:sym typeface="Courier New"/>
              </a:rPr>
              <a:t>    LIMIT 10;</a:t>
            </a:r>
            <a:endParaRPr sz="1800">
              <a:latin typeface="Courier New"/>
              <a:ea typeface="Courier New"/>
              <a:cs typeface="Courier New"/>
              <a:sym typeface="Courier New"/>
            </a:endParaRPr>
          </a:p>
          <a:p>
            <a:pPr marL="0" marR="0" lvl="0" indent="0" algn="just" rtl="0">
              <a:lnSpc>
                <a:spcPct val="100000"/>
              </a:lnSpc>
              <a:spcBef>
                <a:spcPts val="0"/>
              </a:spcBef>
              <a:spcAft>
                <a:spcPts val="0"/>
              </a:spcAft>
              <a:buClr>
                <a:srgbClr val="000000"/>
              </a:buClr>
              <a:buSzPts val="1500"/>
              <a:buFont typeface="Arial"/>
              <a:buNone/>
            </a:pPr>
            <a:endParaRPr sz="1800">
              <a:latin typeface="Courier New"/>
              <a:ea typeface="Courier New"/>
              <a:cs typeface="Courier New"/>
              <a:sym typeface="Courier New"/>
            </a:endParaRPr>
          </a:p>
        </p:txBody>
      </p:sp>
      <p:sp>
        <p:nvSpPr>
          <p:cNvPr id="627" name="Google Shape;627;p133"/>
          <p:cNvSpPr/>
          <p:nvPr/>
        </p:nvSpPr>
        <p:spPr>
          <a:xfrm>
            <a:off x="7746927" y="3652469"/>
            <a:ext cx="1534200" cy="699600"/>
          </a:xfrm>
          <a:prstGeom prst="upArrowCallout">
            <a:avLst>
              <a:gd name="adj1" fmla="val 25000"/>
              <a:gd name="adj2" fmla="val 25000"/>
              <a:gd name="adj3" fmla="val 25000"/>
              <a:gd name="adj4" fmla="val 64977"/>
            </a:avLst>
          </a:prstGeom>
          <a:solidFill>
            <a:srgbClr val="4472C4"/>
          </a:solidFill>
          <a:ln w="12700" cap="flat" cmpd="sng">
            <a:solidFill>
              <a:srgbClr val="1C305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FFFFF"/>
                </a:solidFill>
                <a:latin typeface="Calibri"/>
                <a:ea typeface="Calibri"/>
                <a:cs typeface="Calibri"/>
                <a:sym typeface="Calibri"/>
              </a:rPr>
              <a:t>marc _ _ t</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31"/>
        <p:cNvGrpSpPr/>
        <p:nvPr/>
      </p:nvGrpSpPr>
      <p:grpSpPr>
        <a:xfrm>
          <a:off x="0" y="0"/>
          <a:ext cx="0" cy="0"/>
          <a:chOff x="0" y="0"/>
          <a:chExt cx="0" cy="0"/>
        </a:xfrm>
      </p:grpSpPr>
      <p:sp>
        <p:nvSpPr>
          <p:cNvPr id="632" name="Google Shape;632;p134"/>
          <p:cNvSpPr txBox="1">
            <a:spLocks noGrp="1"/>
          </p:cNvSpPr>
          <p:nvPr>
            <p:ph type="title"/>
          </p:nvPr>
        </p:nvSpPr>
        <p:spPr>
          <a:xfrm>
            <a:off x="499125" y="303811"/>
            <a:ext cx="10515600" cy="10236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lt1"/>
              </a:buClr>
              <a:buSzPts val="3200"/>
              <a:buFont typeface="Arial"/>
              <a:buNone/>
            </a:pPr>
            <a:r>
              <a:rPr lang="en-US"/>
              <a:t>Data Fields in JSON Array</a:t>
            </a:r>
            <a:endParaRPr/>
          </a:p>
        </p:txBody>
      </p:sp>
      <p:sp>
        <p:nvSpPr>
          <p:cNvPr id="633" name="Google Shape;633;p134"/>
          <p:cNvSpPr txBox="1">
            <a:spLocks noGrp="1"/>
          </p:cNvSpPr>
          <p:nvPr>
            <p:ph type="body" idx="1"/>
          </p:nvPr>
        </p:nvSpPr>
        <p:spPr>
          <a:xfrm>
            <a:off x="838200" y="1631975"/>
            <a:ext cx="9390000" cy="4545900"/>
          </a:xfrm>
          <a:prstGeom prst="rect">
            <a:avLst/>
          </a:prstGeom>
        </p:spPr>
        <p:txBody>
          <a:bodyPr spcFirstLastPara="1" wrap="square" lIns="91425" tIns="45700" rIns="91425" bIns="45700" anchor="t" anchorCtr="0">
            <a:noAutofit/>
          </a:bodyPr>
          <a:lstStyle/>
          <a:p>
            <a:pPr marL="0" lvl="0" indent="0" algn="l" rtl="0">
              <a:spcBef>
                <a:spcPts val="900"/>
              </a:spcBef>
              <a:spcAft>
                <a:spcPts val="0"/>
              </a:spcAft>
              <a:buNone/>
            </a:pPr>
            <a:endParaRPr sz="2400"/>
          </a:p>
          <a:p>
            <a:pPr marL="241300" lvl="0" indent="-323850" algn="l" rtl="0">
              <a:spcBef>
                <a:spcPts val="900"/>
              </a:spcBef>
              <a:spcAft>
                <a:spcPts val="0"/>
              </a:spcAft>
              <a:buSzPts val="3100"/>
              <a:buChar char="●"/>
            </a:pPr>
            <a:r>
              <a:rPr lang="en-US" sz="3100"/>
              <a:t>What if the data field you need cannot be found on the current transformed table?</a:t>
            </a:r>
            <a:endParaRPr sz="3100"/>
          </a:p>
          <a:p>
            <a:pPr marL="685800" lvl="1" indent="-311150" algn="l" rtl="0">
              <a:spcBef>
                <a:spcPts val="900"/>
              </a:spcBef>
              <a:spcAft>
                <a:spcPts val="0"/>
              </a:spcAft>
              <a:buSzPts val="3100"/>
              <a:buChar char="○"/>
            </a:pPr>
            <a:r>
              <a:rPr lang="en-US" sz="3100"/>
              <a:t>review the main table</a:t>
            </a:r>
            <a:endParaRPr sz="3100"/>
          </a:p>
          <a:p>
            <a:pPr marL="685800" lvl="1" indent="-311150" algn="l" rtl="0">
              <a:spcBef>
                <a:spcPts val="900"/>
              </a:spcBef>
              <a:spcAft>
                <a:spcPts val="0"/>
              </a:spcAft>
              <a:buSzPts val="3100"/>
              <a:buChar char="○"/>
            </a:pPr>
            <a:r>
              <a:rPr lang="en-US" sz="3100"/>
              <a:t>extract from JSON</a:t>
            </a:r>
            <a:endParaRPr sz="3100"/>
          </a:p>
          <a:p>
            <a:pPr marL="685800" lvl="1" indent="-311150" algn="l" rtl="0">
              <a:spcBef>
                <a:spcPts val="900"/>
              </a:spcBef>
              <a:spcAft>
                <a:spcPts val="0"/>
              </a:spcAft>
              <a:buSzPts val="3100"/>
              <a:buChar char="○"/>
            </a:pPr>
            <a:r>
              <a:rPr lang="en-US" sz="3100"/>
              <a:t>use SQL to filter current data</a:t>
            </a:r>
            <a:endParaRPr sz="3100"/>
          </a:p>
          <a:p>
            <a:pPr marL="0" lvl="0" indent="0" algn="l" rtl="0">
              <a:spcBef>
                <a:spcPts val="900"/>
              </a:spcBef>
              <a:spcAft>
                <a:spcPts val="0"/>
              </a:spcAft>
              <a:buNone/>
            </a:pPr>
            <a:endParaRPr sz="310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37"/>
        <p:cNvGrpSpPr/>
        <p:nvPr/>
      </p:nvGrpSpPr>
      <p:grpSpPr>
        <a:xfrm>
          <a:off x="0" y="0"/>
          <a:ext cx="0" cy="0"/>
          <a:chOff x="0" y="0"/>
          <a:chExt cx="0" cy="0"/>
        </a:xfrm>
      </p:grpSpPr>
      <p:sp>
        <p:nvSpPr>
          <p:cNvPr id="638" name="Google Shape;638;p135"/>
          <p:cNvSpPr txBox="1">
            <a:spLocks noGrp="1"/>
          </p:cNvSpPr>
          <p:nvPr>
            <p:ph type="title"/>
          </p:nvPr>
        </p:nvSpPr>
        <p:spPr>
          <a:xfrm>
            <a:off x="216575" y="275525"/>
            <a:ext cx="11537400" cy="10236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lt1"/>
              </a:buClr>
              <a:buSzPts val="3200"/>
              <a:buFont typeface="Arial"/>
              <a:buNone/>
            </a:pPr>
            <a:r>
              <a:rPr lang="en-US"/>
              <a:t>Demo 2: Extract Current Records from a Data Array</a:t>
            </a:r>
            <a:endParaRPr/>
          </a:p>
        </p:txBody>
      </p:sp>
      <p:sp>
        <p:nvSpPr>
          <p:cNvPr id="639" name="Google Shape;639;p135"/>
          <p:cNvSpPr txBox="1"/>
          <p:nvPr/>
        </p:nvSpPr>
        <p:spPr>
          <a:xfrm>
            <a:off x="74625" y="1634050"/>
            <a:ext cx="6847800" cy="4765800"/>
          </a:xfrm>
          <a:prstGeom prst="rect">
            <a:avLst/>
          </a:prstGeom>
          <a:noFill/>
          <a:ln w="9525" cap="flat" cmpd="sng">
            <a:solidFill>
              <a:srgbClr val="4472C4"/>
            </a:solidFill>
            <a:prstDash val="solid"/>
            <a:round/>
            <a:headEnd type="none" w="sm" len="sm"/>
            <a:tailEnd type="none" w="sm" len="sm"/>
          </a:ln>
        </p:spPr>
        <p:txBody>
          <a:bodyPr spcFirstLastPara="1" wrap="square" lIns="91425" tIns="45700" rIns="91425" bIns="45700" anchor="t" anchorCtr="0">
            <a:normAutofit fontScale="62500" lnSpcReduction="10000"/>
          </a:bodyPr>
          <a:lstStyle/>
          <a:p>
            <a:pPr marL="0" marR="0" lvl="0" indent="0" algn="l" rtl="0">
              <a:lnSpc>
                <a:spcPct val="150000"/>
              </a:lnSpc>
              <a:spcBef>
                <a:spcPts val="1000"/>
              </a:spcBef>
              <a:spcAft>
                <a:spcPts val="0"/>
              </a:spcAft>
              <a:buClr>
                <a:srgbClr val="000000"/>
              </a:buClr>
              <a:buSzPct val="100000"/>
              <a:buFont typeface="Arial"/>
              <a:buNone/>
            </a:pPr>
            <a:r>
              <a:rPr lang="en-US" sz="2800">
                <a:latin typeface="Consolas"/>
                <a:ea typeface="Consolas"/>
                <a:cs typeface="Consolas"/>
                <a:sym typeface="Consolas"/>
              </a:rPr>
              <a:t>SELECT </a:t>
            </a:r>
            <a:endParaRPr sz="2800">
              <a:latin typeface="Consolas"/>
              <a:ea typeface="Consolas"/>
              <a:cs typeface="Consolas"/>
              <a:sym typeface="Consolas"/>
            </a:endParaRPr>
          </a:p>
          <a:p>
            <a:pPr marL="0" marR="0" lvl="0" indent="0" algn="l" rtl="0">
              <a:lnSpc>
                <a:spcPct val="150000"/>
              </a:lnSpc>
              <a:spcBef>
                <a:spcPts val="1000"/>
              </a:spcBef>
              <a:spcAft>
                <a:spcPts val="0"/>
              </a:spcAft>
              <a:buClr>
                <a:srgbClr val="000000"/>
              </a:buClr>
              <a:buSzPct val="100000"/>
              <a:buFont typeface="Arial"/>
              <a:buNone/>
            </a:pPr>
            <a:r>
              <a:rPr lang="en-US" sz="2800">
                <a:latin typeface="Consolas"/>
                <a:ea typeface="Consolas"/>
                <a:cs typeface="Consolas"/>
                <a:sym typeface="Consolas"/>
              </a:rPr>
              <a:t>jsonb_extract_path_text(hr.jsonb, 'hrid') </a:t>
            </a:r>
            <a:br>
              <a:rPr lang="en-US" sz="2800">
                <a:latin typeface="Consolas"/>
                <a:ea typeface="Consolas"/>
                <a:cs typeface="Consolas"/>
                <a:sym typeface="Consolas"/>
              </a:rPr>
            </a:br>
            <a:r>
              <a:rPr lang="en-US" sz="2800">
                <a:latin typeface="Consolas"/>
                <a:ea typeface="Consolas"/>
                <a:cs typeface="Consolas"/>
                <a:sym typeface="Consolas"/>
              </a:rPr>
              <a:t>AS holdings_hrid, admin_notes.jsonb #&gt;&gt; '{}' AS administrative_note </a:t>
            </a:r>
            <a:endParaRPr sz="2800">
              <a:latin typeface="Consolas"/>
              <a:ea typeface="Consolas"/>
              <a:cs typeface="Consolas"/>
              <a:sym typeface="Consolas"/>
            </a:endParaRPr>
          </a:p>
          <a:p>
            <a:pPr marL="228600" marR="0" lvl="0" indent="-228600" algn="l" rtl="0">
              <a:lnSpc>
                <a:spcPct val="150000"/>
              </a:lnSpc>
              <a:spcBef>
                <a:spcPts val="1000"/>
              </a:spcBef>
              <a:spcAft>
                <a:spcPts val="0"/>
              </a:spcAft>
              <a:buClr>
                <a:srgbClr val="000000"/>
              </a:buClr>
              <a:buSzPct val="100000"/>
              <a:buFont typeface="Arial"/>
              <a:buNone/>
            </a:pPr>
            <a:r>
              <a:rPr lang="en-US" sz="2800">
                <a:latin typeface="Consolas"/>
                <a:ea typeface="Consolas"/>
                <a:cs typeface="Consolas"/>
                <a:sym typeface="Consolas"/>
              </a:rPr>
              <a:t>FROM folio_inventory.</a:t>
            </a:r>
            <a:r>
              <a:rPr lang="en-US" sz="2800">
                <a:highlight>
                  <a:srgbClr val="FFFF00"/>
                </a:highlight>
                <a:latin typeface="Consolas"/>
                <a:ea typeface="Consolas"/>
                <a:cs typeface="Consolas"/>
                <a:sym typeface="Consolas"/>
              </a:rPr>
              <a:t>holdings_record__</a:t>
            </a:r>
            <a:r>
              <a:rPr lang="en-US" sz="2800">
                <a:latin typeface="Consolas"/>
                <a:ea typeface="Consolas"/>
                <a:cs typeface="Consolas"/>
                <a:sym typeface="Consolas"/>
              </a:rPr>
              <a:t> AS hr </a:t>
            </a:r>
            <a:endParaRPr sz="2800">
              <a:latin typeface="Consolas"/>
              <a:ea typeface="Consolas"/>
              <a:cs typeface="Consolas"/>
              <a:sym typeface="Consolas"/>
            </a:endParaRPr>
          </a:p>
          <a:p>
            <a:pPr marL="228600" marR="0" lvl="0" indent="-228600" algn="l" rtl="0">
              <a:lnSpc>
                <a:spcPct val="150000"/>
              </a:lnSpc>
              <a:spcBef>
                <a:spcPts val="1000"/>
              </a:spcBef>
              <a:spcAft>
                <a:spcPts val="0"/>
              </a:spcAft>
              <a:buClr>
                <a:srgbClr val="000000"/>
              </a:buClr>
              <a:buSzPct val="100000"/>
              <a:buFont typeface="Arial"/>
              <a:buNone/>
            </a:pPr>
            <a:r>
              <a:rPr lang="en-US" sz="2800">
                <a:latin typeface="Consolas"/>
                <a:ea typeface="Consolas"/>
                <a:cs typeface="Consolas"/>
                <a:sym typeface="Consolas"/>
              </a:rPr>
              <a:t>CROSS JOIN LATERAL jsonb_array_elements(jsonb_extract_path</a:t>
            </a:r>
            <a:br>
              <a:rPr lang="en-US" sz="2800">
                <a:latin typeface="Consolas"/>
                <a:ea typeface="Consolas"/>
                <a:cs typeface="Consolas"/>
                <a:sym typeface="Consolas"/>
              </a:rPr>
            </a:br>
            <a:r>
              <a:rPr lang="en-US" sz="2800">
                <a:latin typeface="Consolas"/>
                <a:ea typeface="Consolas"/>
                <a:cs typeface="Consolas"/>
                <a:sym typeface="Consolas"/>
              </a:rPr>
              <a:t>(hr.jsonb, 'administrativeNotes')) AS </a:t>
            </a:r>
            <a:br>
              <a:rPr lang="en-US" sz="2800">
                <a:latin typeface="Consolas"/>
                <a:ea typeface="Consolas"/>
                <a:cs typeface="Consolas"/>
                <a:sym typeface="Consolas"/>
              </a:rPr>
            </a:br>
            <a:r>
              <a:rPr lang="en-US" sz="2800">
                <a:latin typeface="Consolas"/>
                <a:ea typeface="Consolas"/>
                <a:cs typeface="Consolas"/>
                <a:sym typeface="Consolas"/>
              </a:rPr>
              <a:t>admin_notes (jsonb) </a:t>
            </a:r>
            <a:endParaRPr sz="2800">
              <a:latin typeface="Consolas"/>
              <a:ea typeface="Consolas"/>
              <a:cs typeface="Consolas"/>
              <a:sym typeface="Consolas"/>
            </a:endParaRPr>
          </a:p>
          <a:p>
            <a:pPr marL="228600" marR="0" lvl="0" indent="-228600" algn="l" rtl="0">
              <a:lnSpc>
                <a:spcPct val="150000"/>
              </a:lnSpc>
              <a:spcBef>
                <a:spcPts val="1000"/>
              </a:spcBef>
              <a:spcAft>
                <a:spcPts val="0"/>
              </a:spcAft>
              <a:buClr>
                <a:srgbClr val="000000"/>
              </a:buClr>
              <a:buSzPct val="100000"/>
              <a:buFont typeface="Arial"/>
              <a:buNone/>
            </a:pPr>
            <a:r>
              <a:rPr lang="en-US" sz="2800">
                <a:highlight>
                  <a:srgbClr val="FFFF00"/>
                </a:highlight>
                <a:latin typeface="Consolas"/>
                <a:ea typeface="Consolas"/>
                <a:cs typeface="Consolas"/>
                <a:sym typeface="Consolas"/>
              </a:rPr>
              <a:t>WHERE hr.__current IS TRUE</a:t>
            </a:r>
            <a:endParaRPr sz="2800">
              <a:highlight>
                <a:srgbClr val="FFFF00"/>
              </a:highlight>
              <a:latin typeface="Consolas"/>
              <a:ea typeface="Consolas"/>
              <a:cs typeface="Consolas"/>
              <a:sym typeface="Consolas"/>
            </a:endParaRPr>
          </a:p>
          <a:p>
            <a:pPr marL="228600" marR="0" lvl="0" indent="-228600" algn="l" rtl="0">
              <a:lnSpc>
                <a:spcPct val="150000"/>
              </a:lnSpc>
              <a:spcBef>
                <a:spcPts val="1000"/>
              </a:spcBef>
              <a:spcAft>
                <a:spcPts val="0"/>
              </a:spcAft>
              <a:buClr>
                <a:srgbClr val="000000"/>
              </a:buClr>
              <a:buSzPct val="100000"/>
              <a:buFont typeface="Arial"/>
              <a:buNone/>
            </a:pPr>
            <a:r>
              <a:rPr lang="en-US" sz="2800">
                <a:latin typeface="Consolas"/>
                <a:ea typeface="Consolas"/>
                <a:cs typeface="Consolas"/>
                <a:sym typeface="Consolas"/>
              </a:rPr>
              <a:t>LIMIT 100 ;</a:t>
            </a:r>
            <a:endParaRPr sz="1800">
              <a:solidFill>
                <a:srgbClr val="000000"/>
              </a:solidFill>
              <a:latin typeface="Courier New"/>
              <a:ea typeface="Courier New"/>
              <a:cs typeface="Courier New"/>
              <a:sym typeface="Courier New"/>
            </a:endParaRPr>
          </a:p>
        </p:txBody>
      </p:sp>
      <p:pic>
        <p:nvPicPr>
          <p:cNvPr id="640" name="Google Shape;640;p135"/>
          <p:cNvPicPr preferRelativeResize="0"/>
          <p:nvPr/>
        </p:nvPicPr>
        <p:blipFill>
          <a:blip r:embed="rId3">
            <a:alphaModFix/>
          </a:blip>
          <a:stretch>
            <a:fillRect/>
          </a:stretch>
        </p:blipFill>
        <p:spPr>
          <a:xfrm>
            <a:off x="6410825" y="2566050"/>
            <a:ext cx="5424125" cy="3593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44"/>
        <p:cNvGrpSpPr/>
        <p:nvPr/>
      </p:nvGrpSpPr>
      <p:grpSpPr>
        <a:xfrm>
          <a:off x="0" y="0"/>
          <a:ext cx="0" cy="0"/>
          <a:chOff x="0" y="0"/>
          <a:chExt cx="0" cy="0"/>
        </a:xfrm>
      </p:grpSpPr>
      <p:sp>
        <p:nvSpPr>
          <p:cNvPr id="645" name="Google Shape;645;p136"/>
          <p:cNvSpPr txBox="1">
            <a:spLocks noGrp="1"/>
          </p:cNvSpPr>
          <p:nvPr>
            <p:ph type="title"/>
          </p:nvPr>
        </p:nvSpPr>
        <p:spPr>
          <a:xfrm>
            <a:off x="838200" y="473336"/>
            <a:ext cx="10515600" cy="10236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lt1"/>
              </a:buClr>
              <a:buSzPts val="3200"/>
              <a:buFont typeface="Arial"/>
              <a:buNone/>
            </a:pPr>
            <a:r>
              <a:rPr lang="en-US"/>
              <a:t>Report Output</a:t>
            </a:r>
            <a:endParaRPr/>
          </a:p>
        </p:txBody>
      </p:sp>
      <p:sp>
        <p:nvSpPr>
          <p:cNvPr id="646" name="Google Shape;646;p136"/>
          <p:cNvSpPr txBox="1">
            <a:spLocks noGrp="1"/>
          </p:cNvSpPr>
          <p:nvPr>
            <p:ph type="body" idx="1"/>
          </p:nvPr>
        </p:nvSpPr>
        <p:spPr>
          <a:xfrm>
            <a:off x="838200" y="1631966"/>
            <a:ext cx="10515600" cy="4545900"/>
          </a:xfrm>
          <a:prstGeom prst="rect">
            <a:avLst/>
          </a:prstGeom>
        </p:spPr>
        <p:txBody>
          <a:bodyPr spcFirstLastPara="1" wrap="square" lIns="91425" tIns="45700" rIns="91425" bIns="45700" anchor="t" anchorCtr="0">
            <a:noAutofit/>
          </a:bodyPr>
          <a:lstStyle/>
          <a:p>
            <a:pPr marL="0" lvl="0" indent="0" algn="l" rtl="0">
              <a:spcBef>
                <a:spcPts val="900"/>
              </a:spcBef>
              <a:spcAft>
                <a:spcPts val="0"/>
              </a:spcAft>
              <a:buNone/>
            </a:pPr>
            <a:endParaRPr sz="2400"/>
          </a:p>
          <a:p>
            <a:pPr marL="0" lvl="0" indent="0" algn="l" rtl="0">
              <a:spcBef>
                <a:spcPts val="900"/>
              </a:spcBef>
              <a:spcAft>
                <a:spcPts val="0"/>
              </a:spcAft>
              <a:buNone/>
            </a:pPr>
            <a:endParaRPr sz="2400"/>
          </a:p>
          <a:p>
            <a:pPr marL="241300" lvl="0" indent="-323850" algn="l" rtl="0">
              <a:spcBef>
                <a:spcPts val="900"/>
              </a:spcBef>
              <a:spcAft>
                <a:spcPts val="0"/>
              </a:spcAft>
              <a:buSzPts val="3100"/>
              <a:buChar char="●"/>
            </a:pPr>
            <a:r>
              <a:rPr lang="en-US" sz="3100"/>
              <a:t>DBeaver Community (free version) allows you to export your report results as CSV</a:t>
            </a:r>
            <a:endParaRPr sz="3100"/>
          </a:p>
          <a:p>
            <a:pPr marL="241300" lvl="0" indent="-323850" algn="l" rtl="0">
              <a:spcBef>
                <a:spcPts val="900"/>
              </a:spcBef>
              <a:spcAft>
                <a:spcPts val="0"/>
              </a:spcAft>
              <a:buSzPts val="3100"/>
              <a:buChar char="●"/>
            </a:pPr>
            <a:r>
              <a:rPr lang="en-US" sz="3100"/>
              <a:t>DBeaver Enterprise (paid version) allows you to export your report results as Excel</a:t>
            </a:r>
            <a:endParaRPr sz="3100"/>
          </a:p>
          <a:p>
            <a:pPr marL="228600" lvl="0" indent="0" algn="l" rtl="0">
              <a:spcBef>
                <a:spcPts val="900"/>
              </a:spcBef>
              <a:spcAft>
                <a:spcPts val="0"/>
              </a:spcAft>
              <a:buNone/>
            </a:pPr>
            <a:endParaRPr sz="3100"/>
          </a:p>
          <a:p>
            <a:pPr marL="0" lvl="0" indent="0" algn="l" rtl="0">
              <a:spcBef>
                <a:spcPts val="900"/>
              </a:spcBef>
              <a:spcAft>
                <a:spcPts val="0"/>
              </a:spcAft>
              <a:buNone/>
            </a:pPr>
            <a:endParaRPr sz="310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50"/>
        <p:cNvGrpSpPr/>
        <p:nvPr/>
      </p:nvGrpSpPr>
      <p:grpSpPr>
        <a:xfrm>
          <a:off x="0" y="0"/>
          <a:ext cx="0" cy="0"/>
          <a:chOff x="0" y="0"/>
          <a:chExt cx="0" cy="0"/>
        </a:xfrm>
      </p:grpSpPr>
      <p:sp>
        <p:nvSpPr>
          <p:cNvPr id="651" name="Google Shape;651;p137"/>
          <p:cNvSpPr txBox="1">
            <a:spLocks noGrp="1"/>
          </p:cNvSpPr>
          <p:nvPr>
            <p:ph type="title"/>
          </p:nvPr>
        </p:nvSpPr>
        <p:spPr>
          <a:xfrm>
            <a:off x="838200" y="473336"/>
            <a:ext cx="10515600" cy="10236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lt1"/>
              </a:buClr>
              <a:buSzPts val="3200"/>
              <a:buFont typeface="Arial"/>
              <a:buNone/>
            </a:pPr>
            <a:r>
              <a:rPr lang="en-US"/>
              <a:t>Additional Resources</a:t>
            </a:r>
            <a:endParaRPr/>
          </a:p>
        </p:txBody>
      </p:sp>
      <p:sp>
        <p:nvSpPr>
          <p:cNvPr id="652" name="Google Shape;652;p137"/>
          <p:cNvSpPr txBox="1">
            <a:spLocks noGrp="1"/>
          </p:cNvSpPr>
          <p:nvPr>
            <p:ph type="body" idx="1"/>
          </p:nvPr>
        </p:nvSpPr>
        <p:spPr>
          <a:xfrm>
            <a:off x="838200" y="1807275"/>
            <a:ext cx="10515600" cy="4745400"/>
          </a:xfrm>
          <a:prstGeom prst="rect">
            <a:avLst/>
          </a:prstGeom>
        </p:spPr>
        <p:txBody>
          <a:bodyPr spcFirstLastPara="1" wrap="square" lIns="91425" tIns="45700" rIns="91425" bIns="45700" anchor="t" anchorCtr="0">
            <a:noAutofit/>
          </a:bodyPr>
          <a:lstStyle/>
          <a:p>
            <a:pPr marL="241300" lvl="0" indent="-298450" algn="l" rtl="0">
              <a:spcBef>
                <a:spcPts val="900"/>
              </a:spcBef>
              <a:spcAft>
                <a:spcPts val="0"/>
              </a:spcAft>
              <a:buSzPts val="2700"/>
              <a:buChar char="●"/>
            </a:pPr>
            <a:r>
              <a:rPr lang="en-US" sz="2700"/>
              <a:t>Metadb Documentation from Index Data</a:t>
            </a:r>
            <a:endParaRPr sz="2700"/>
          </a:p>
          <a:p>
            <a:pPr marL="685800" lvl="1" indent="-285750" algn="l" rtl="0">
              <a:spcBef>
                <a:spcPts val="900"/>
              </a:spcBef>
              <a:spcAft>
                <a:spcPts val="0"/>
              </a:spcAft>
              <a:buSzPts val="2700"/>
              <a:buChar char="○"/>
            </a:pPr>
            <a:r>
              <a:rPr lang="en-US" sz="2700" u="sng">
                <a:solidFill>
                  <a:schemeClr val="hlink"/>
                </a:solidFill>
                <a:hlinkClick r:id="rId3"/>
              </a:rPr>
              <a:t>https://metadb.dev/doc/#_user_guide</a:t>
            </a:r>
            <a:endParaRPr sz="2700"/>
          </a:p>
          <a:p>
            <a:pPr marL="241300" lvl="0" indent="-298450" algn="l" rtl="0">
              <a:spcBef>
                <a:spcPts val="900"/>
              </a:spcBef>
              <a:spcAft>
                <a:spcPts val="0"/>
              </a:spcAft>
              <a:buSzPts val="2700"/>
              <a:buChar char="●"/>
            </a:pPr>
            <a:r>
              <a:rPr lang="en-US" sz="2700"/>
              <a:t>Metadb Report Samples from Reporting SIG </a:t>
            </a:r>
            <a:endParaRPr sz="2700"/>
          </a:p>
          <a:p>
            <a:pPr marL="685800" lvl="1" indent="-285750" algn="l" rtl="0">
              <a:spcBef>
                <a:spcPts val="900"/>
              </a:spcBef>
              <a:spcAft>
                <a:spcPts val="0"/>
              </a:spcAft>
              <a:buSzPts val="2700"/>
              <a:buChar char="○"/>
            </a:pPr>
            <a:r>
              <a:rPr lang="en-US" sz="2700" u="sng">
                <a:solidFill>
                  <a:schemeClr val="hlink"/>
                </a:solidFill>
                <a:hlinkClick r:id="rId4"/>
              </a:rPr>
              <a:t>https://github.com/folio-org/folio-analytics/tree/main/sql_metadb/report_queries</a:t>
            </a:r>
            <a:endParaRPr sz="2700"/>
          </a:p>
          <a:p>
            <a:pPr marL="241300" lvl="0" indent="-298450" algn="l" rtl="0">
              <a:spcBef>
                <a:spcPts val="900"/>
              </a:spcBef>
              <a:spcAft>
                <a:spcPts val="0"/>
              </a:spcAft>
              <a:buSzPts val="2700"/>
              <a:buChar char="●"/>
            </a:pPr>
            <a:r>
              <a:rPr lang="en-US" sz="2700"/>
              <a:t>Metadb Report Samples from Various Institutions</a:t>
            </a:r>
            <a:endParaRPr sz="2700"/>
          </a:p>
          <a:p>
            <a:pPr marL="685800" lvl="1" indent="-285750" algn="l" rtl="0">
              <a:spcBef>
                <a:spcPts val="900"/>
              </a:spcBef>
              <a:spcAft>
                <a:spcPts val="0"/>
              </a:spcAft>
              <a:buSzPts val="2700"/>
              <a:buChar char="○"/>
            </a:pPr>
            <a:r>
              <a:rPr lang="en-US" sz="2700" u="sng">
                <a:solidFill>
                  <a:schemeClr val="hlink"/>
                </a:solidFill>
                <a:hlinkClick r:id="rId5"/>
              </a:rPr>
              <a:t>https://folio-org.atlassian.net/wiki/x/eYB1PQ</a:t>
            </a:r>
            <a:endParaRPr sz="2700"/>
          </a:p>
          <a:p>
            <a:pPr marL="685800" lvl="0" indent="0" algn="l" rtl="0">
              <a:spcBef>
                <a:spcPts val="900"/>
              </a:spcBef>
              <a:spcAft>
                <a:spcPts val="0"/>
              </a:spcAft>
              <a:buNone/>
            </a:pPr>
            <a:endParaRPr sz="3600"/>
          </a:p>
          <a:p>
            <a:pPr marL="228600" lvl="0" indent="0" algn="l" rtl="0">
              <a:spcBef>
                <a:spcPts val="900"/>
              </a:spcBef>
              <a:spcAft>
                <a:spcPts val="0"/>
              </a:spcAft>
              <a:buNone/>
            </a:pPr>
            <a:endParaRPr sz="3100"/>
          </a:p>
          <a:p>
            <a:pPr marL="0" lvl="0" indent="0" algn="l" rtl="0">
              <a:spcBef>
                <a:spcPts val="900"/>
              </a:spcBef>
              <a:spcAft>
                <a:spcPts val="0"/>
              </a:spcAft>
              <a:buNone/>
            </a:pPr>
            <a:endParaRPr sz="310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56"/>
        <p:cNvGrpSpPr/>
        <p:nvPr/>
      </p:nvGrpSpPr>
      <p:grpSpPr>
        <a:xfrm>
          <a:off x="0" y="0"/>
          <a:ext cx="0" cy="0"/>
          <a:chOff x="0" y="0"/>
          <a:chExt cx="0" cy="0"/>
        </a:xfrm>
      </p:grpSpPr>
      <p:pic>
        <p:nvPicPr>
          <p:cNvPr id="657" name="Google Shape;657;p138"/>
          <p:cNvPicPr preferRelativeResize="0"/>
          <p:nvPr/>
        </p:nvPicPr>
        <p:blipFill rotWithShape="1">
          <a:blip r:embed="rId3">
            <a:alphaModFix/>
          </a:blip>
          <a:srcRect/>
          <a:stretch/>
        </p:blipFill>
        <p:spPr>
          <a:xfrm>
            <a:off x="6007378" y="977029"/>
            <a:ext cx="5297882" cy="4578492"/>
          </a:xfrm>
          <a:prstGeom prst="rect">
            <a:avLst/>
          </a:prstGeom>
          <a:noFill/>
          <a:ln>
            <a:noFill/>
          </a:ln>
        </p:spPr>
      </p:pic>
      <p:sp>
        <p:nvSpPr>
          <p:cNvPr id="658" name="Google Shape;658;p138"/>
          <p:cNvSpPr txBox="1">
            <a:spLocks noGrp="1"/>
          </p:cNvSpPr>
          <p:nvPr>
            <p:ph type="title"/>
          </p:nvPr>
        </p:nvSpPr>
        <p:spPr>
          <a:xfrm>
            <a:off x="431500" y="840025"/>
            <a:ext cx="4400700" cy="5192400"/>
          </a:xfrm>
          <a:prstGeom prst="rect">
            <a:avLst/>
          </a:prstGeom>
          <a:noFill/>
          <a:ln>
            <a:noFill/>
          </a:ln>
        </p:spPr>
        <p:txBody>
          <a:bodyPr spcFirstLastPara="1" wrap="square" lIns="91425" tIns="45700" rIns="91425" bIns="45700" anchor="t" anchorCtr="0">
            <a:noAutofit/>
          </a:bodyPr>
          <a:lstStyle/>
          <a:p>
            <a:pPr marL="0" lvl="0" indent="0" algn="ctr" rtl="0">
              <a:lnSpc>
                <a:spcPct val="110000"/>
              </a:lnSpc>
              <a:spcBef>
                <a:spcPts val="0"/>
              </a:spcBef>
              <a:spcAft>
                <a:spcPts val="0"/>
              </a:spcAft>
              <a:buClr>
                <a:schemeClr val="lt1"/>
              </a:buClr>
              <a:buSzPts val="3200"/>
              <a:buFont typeface="Arial"/>
              <a:buNone/>
            </a:pPr>
            <a:r>
              <a:rPr lang="en-US"/>
              <a:t>Using Report Samples, Derived Tables, and Other Tools on the Folio-Analytics GitHub repository</a:t>
            </a:r>
            <a:endParaRPr/>
          </a:p>
          <a:p>
            <a:pPr marL="0" lvl="0" indent="0" algn="ctr" rtl="0">
              <a:lnSpc>
                <a:spcPct val="110000"/>
              </a:lnSpc>
              <a:spcBef>
                <a:spcPts val="0"/>
              </a:spcBef>
              <a:spcAft>
                <a:spcPts val="0"/>
              </a:spcAft>
              <a:buClr>
                <a:schemeClr val="lt1"/>
              </a:buClr>
              <a:buSzPts val="3200"/>
              <a:buFont typeface="Arial"/>
              <a:buNone/>
            </a:pPr>
            <a:endParaRPr/>
          </a:p>
          <a:p>
            <a:pPr marL="0" lvl="0" indent="0" algn="ctr" rtl="0">
              <a:spcBef>
                <a:spcPts val="0"/>
              </a:spcBef>
              <a:spcAft>
                <a:spcPts val="0"/>
              </a:spcAft>
              <a:buClr>
                <a:schemeClr val="lt1"/>
              </a:buClr>
              <a:buSzPts val="3200"/>
              <a:buFont typeface="Arial"/>
              <a:buNone/>
            </a:pPr>
            <a:r>
              <a:rPr lang="en-US" sz="2600"/>
              <a:t>Sharon Markus</a:t>
            </a:r>
            <a:endParaRPr sz="2600"/>
          </a:p>
          <a:p>
            <a:pPr marL="0" lvl="0" indent="0" algn="ctr" rtl="0">
              <a:spcBef>
                <a:spcPts val="0"/>
              </a:spcBef>
              <a:spcAft>
                <a:spcPts val="0"/>
              </a:spcAft>
              <a:buClr>
                <a:schemeClr val="lt1"/>
              </a:buClr>
              <a:buSzPts val="3200"/>
              <a:buFont typeface="Arial"/>
              <a:buNone/>
            </a:pPr>
            <a:r>
              <a:rPr lang="en-US" sz="2600"/>
              <a:t>&amp; Scott Perry</a:t>
            </a:r>
            <a:endParaRPr i="1"/>
          </a:p>
        </p:txBody>
      </p:sp>
      <p:sp>
        <p:nvSpPr>
          <p:cNvPr id="659" name="Google Shape;659;p138"/>
          <p:cNvSpPr/>
          <p:nvPr/>
        </p:nvSpPr>
        <p:spPr>
          <a:xfrm>
            <a:off x="5310554" y="0"/>
            <a:ext cx="6881400" cy="5745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108"/>
          <p:cNvSpPr txBox="1">
            <a:spLocks noGrp="1"/>
          </p:cNvSpPr>
          <p:nvPr>
            <p:ph type="title"/>
          </p:nvPr>
        </p:nvSpPr>
        <p:spPr>
          <a:xfrm>
            <a:off x="838200" y="473336"/>
            <a:ext cx="10515600" cy="10236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lt1"/>
              </a:buClr>
              <a:buSzPts val="3200"/>
              <a:buFont typeface="Arial"/>
              <a:buNone/>
            </a:pPr>
            <a:r>
              <a:rPr lang="en-US"/>
              <a:t>Speakers</a:t>
            </a:r>
            <a:endParaRPr/>
          </a:p>
        </p:txBody>
      </p:sp>
      <p:sp>
        <p:nvSpPr>
          <p:cNvPr id="432" name="Google Shape;432;p108"/>
          <p:cNvSpPr txBox="1">
            <a:spLocks noGrp="1"/>
          </p:cNvSpPr>
          <p:nvPr>
            <p:ph type="body" idx="1"/>
          </p:nvPr>
        </p:nvSpPr>
        <p:spPr>
          <a:xfrm>
            <a:off x="838200" y="1631975"/>
            <a:ext cx="10515600" cy="4797600"/>
          </a:xfrm>
          <a:prstGeom prst="rect">
            <a:avLst/>
          </a:prstGeom>
        </p:spPr>
        <p:txBody>
          <a:bodyPr spcFirstLastPara="1" wrap="square" lIns="91425" tIns="45700" rIns="91425" bIns="45700" anchor="t" anchorCtr="0">
            <a:noAutofit/>
          </a:bodyPr>
          <a:lstStyle/>
          <a:p>
            <a:pPr marL="0" lvl="0" indent="0" algn="l" rtl="0">
              <a:spcBef>
                <a:spcPts val="900"/>
              </a:spcBef>
              <a:spcAft>
                <a:spcPts val="0"/>
              </a:spcAft>
              <a:buNone/>
            </a:pPr>
            <a:endParaRPr sz="2400"/>
          </a:p>
          <a:p>
            <a:pPr marL="241300" marR="0" lvl="0" indent="-323850" algn="l" rtl="0">
              <a:lnSpc>
                <a:spcPct val="110000"/>
              </a:lnSpc>
              <a:spcBef>
                <a:spcPts val="900"/>
              </a:spcBef>
              <a:spcAft>
                <a:spcPts val="0"/>
              </a:spcAft>
              <a:buSzPts val="3100"/>
              <a:buChar char="●"/>
            </a:pPr>
            <a:r>
              <a:rPr lang="en-US" sz="3100"/>
              <a:t>Scott Perry, University of Chicago</a:t>
            </a:r>
            <a:endParaRPr sz="3100"/>
          </a:p>
          <a:p>
            <a:pPr marL="685800" marR="0" lvl="1" indent="-311150" algn="l" rtl="0">
              <a:lnSpc>
                <a:spcPct val="110000"/>
              </a:lnSpc>
              <a:spcBef>
                <a:spcPts val="900"/>
              </a:spcBef>
              <a:spcAft>
                <a:spcPts val="0"/>
              </a:spcAft>
              <a:buSzPts val="3100"/>
              <a:buChar char="○"/>
            </a:pPr>
            <a:r>
              <a:rPr lang="en-US" sz="3100"/>
              <a:t>Co-convener, FOLIO Reporting SIG</a:t>
            </a:r>
            <a:endParaRPr sz="3100"/>
          </a:p>
          <a:p>
            <a:pPr marL="685800" marR="0" lvl="1" indent="-311150" algn="l" rtl="0">
              <a:lnSpc>
                <a:spcPct val="110000"/>
              </a:lnSpc>
              <a:spcBef>
                <a:spcPts val="900"/>
              </a:spcBef>
              <a:spcAft>
                <a:spcPts val="0"/>
              </a:spcAft>
              <a:buSzPts val="3100"/>
              <a:buChar char="○"/>
            </a:pPr>
            <a:r>
              <a:rPr lang="en-US" sz="3100"/>
              <a:t>Head, Collection Support, University of Chicago</a:t>
            </a:r>
            <a:endParaRPr sz="3100"/>
          </a:p>
          <a:p>
            <a:pPr marL="241300" lvl="0" indent="-323850" algn="l" rtl="0">
              <a:spcBef>
                <a:spcPts val="900"/>
              </a:spcBef>
              <a:spcAft>
                <a:spcPts val="0"/>
              </a:spcAft>
              <a:buSzPts val="3100"/>
              <a:buChar char="●"/>
            </a:pPr>
            <a:r>
              <a:rPr lang="en-US" sz="3100"/>
              <a:t>Sharon Markus, Cornell University</a:t>
            </a:r>
            <a:endParaRPr sz="3100"/>
          </a:p>
          <a:p>
            <a:pPr marL="685800" lvl="1" indent="-311150" algn="l" rtl="0">
              <a:spcBef>
                <a:spcPts val="900"/>
              </a:spcBef>
              <a:spcAft>
                <a:spcPts val="0"/>
              </a:spcAft>
              <a:buSzPts val="3100"/>
              <a:buChar char="○"/>
            </a:pPr>
            <a:r>
              <a:rPr lang="en-US" sz="3100"/>
              <a:t>Co-convener, FOLIO Reporting SIG</a:t>
            </a:r>
            <a:endParaRPr sz="3100"/>
          </a:p>
          <a:p>
            <a:pPr marL="685800" lvl="1" indent="-311150" algn="l" rtl="0">
              <a:spcBef>
                <a:spcPts val="900"/>
              </a:spcBef>
              <a:spcAft>
                <a:spcPts val="0"/>
              </a:spcAft>
              <a:buSzPts val="3100"/>
              <a:buChar char="○"/>
            </a:pPr>
            <a:r>
              <a:rPr lang="en-US" sz="3100"/>
              <a:t>Senior Library Systems Analyst, Cornell University</a:t>
            </a:r>
            <a:endParaRPr sz="3100"/>
          </a:p>
          <a:p>
            <a:pPr marL="0" lvl="0" indent="0" algn="l" rtl="0">
              <a:spcBef>
                <a:spcPts val="900"/>
              </a:spcBef>
              <a:spcAft>
                <a:spcPts val="0"/>
              </a:spcAft>
              <a:buNone/>
            </a:pPr>
            <a:endParaRPr sz="310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63"/>
        <p:cNvGrpSpPr/>
        <p:nvPr/>
      </p:nvGrpSpPr>
      <p:grpSpPr>
        <a:xfrm>
          <a:off x="0" y="0"/>
          <a:ext cx="0" cy="0"/>
          <a:chOff x="0" y="0"/>
          <a:chExt cx="0" cy="0"/>
        </a:xfrm>
      </p:grpSpPr>
      <p:sp>
        <p:nvSpPr>
          <p:cNvPr id="664" name="Google Shape;664;p139"/>
          <p:cNvSpPr txBox="1">
            <a:spLocks noGrp="1"/>
          </p:cNvSpPr>
          <p:nvPr>
            <p:ph type="title"/>
          </p:nvPr>
        </p:nvSpPr>
        <p:spPr>
          <a:xfrm>
            <a:off x="838200" y="473336"/>
            <a:ext cx="10515600" cy="10236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lt1"/>
              </a:buClr>
              <a:buSzPts val="3200"/>
              <a:buFont typeface="Arial"/>
              <a:buNone/>
            </a:pPr>
            <a:r>
              <a:rPr lang="en-US"/>
              <a:t>This Section will Cover</a:t>
            </a:r>
            <a:endParaRPr/>
          </a:p>
        </p:txBody>
      </p:sp>
      <p:sp>
        <p:nvSpPr>
          <p:cNvPr id="665" name="Google Shape;665;p139"/>
          <p:cNvSpPr txBox="1">
            <a:spLocks noGrp="1"/>
          </p:cNvSpPr>
          <p:nvPr>
            <p:ph type="body" idx="1"/>
          </p:nvPr>
        </p:nvSpPr>
        <p:spPr>
          <a:xfrm>
            <a:off x="838200" y="1631966"/>
            <a:ext cx="10515600" cy="4545900"/>
          </a:xfrm>
          <a:prstGeom prst="rect">
            <a:avLst/>
          </a:prstGeom>
        </p:spPr>
        <p:txBody>
          <a:bodyPr spcFirstLastPara="1" wrap="square" lIns="91425" tIns="45700" rIns="91425" bIns="45700" anchor="t" anchorCtr="0">
            <a:noAutofit/>
          </a:bodyPr>
          <a:lstStyle/>
          <a:p>
            <a:pPr marL="241300" lvl="0" indent="-355600" algn="l" rtl="0">
              <a:spcBef>
                <a:spcPts val="900"/>
              </a:spcBef>
              <a:spcAft>
                <a:spcPts val="0"/>
              </a:spcAft>
              <a:buSzPts val="3600"/>
              <a:buChar char="●"/>
            </a:pPr>
            <a:r>
              <a:rPr lang="en-US" sz="3600"/>
              <a:t>using the folio-analytics Github repository </a:t>
            </a:r>
            <a:endParaRPr sz="3600"/>
          </a:p>
          <a:p>
            <a:pPr marL="241300" lvl="0" indent="-355600" algn="l" rtl="0">
              <a:spcBef>
                <a:spcPts val="900"/>
              </a:spcBef>
              <a:spcAft>
                <a:spcPts val="0"/>
              </a:spcAft>
              <a:buSzPts val="3600"/>
              <a:buChar char="●"/>
            </a:pPr>
            <a:r>
              <a:rPr lang="en-US" sz="3600"/>
              <a:t>derived tables on folio-analytics</a:t>
            </a:r>
            <a:endParaRPr sz="3600"/>
          </a:p>
          <a:p>
            <a:pPr marL="241300" lvl="0" indent="-355600" algn="l" rtl="0">
              <a:spcBef>
                <a:spcPts val="900"/>
              </a:spcBef>
              <a:spcAft>
                <a:spcPts val="0"/>
              </a:spcAft>
              <a:buSzPts val="3600"/>
              <a:buChar char="●"/>
            </a:pPr>
            <a:r>
              <a:rPr lang="en-US" sz="3600"/>
              <a:t>report exercise</a:t>
            </a:r>
            <a:endParaRPr sz="3600"/>
          </a:p>
          <a:p>
            <a:pPr marL="685800" lvl="1" indent="-342900" algn="l" rtl="0">
              <a:spcBef>
                <a:spcPts val="900"/>
              </a:spcBef>
              <a:spcAft>
                <a:spcPts val="0"/>
              </a:spcAft>
              <a:buSzPts val="3600"/>
              <a:buChar char="○"/>
            </a:pPr>
            <a:r>
              <a:rPr lang="en-US" sz="3600"/>
              <a:t>using derived tables in your report</a:t>
            </a:r>
            <a:endParaRPr sz="3600"/>
          </a:p>
          <a:p>
            <a:pPr marL="241300" lvl="0" indent="-355600" algn="l" rtl="0">
              <a:spcBef>
                <a:spcPts val="900"/>
              </a:spcBef>
              <a:spcAft>
                <a:spcPts val="0"/>
              </a:spcAft>
              <a:buSzPts val="3600"/>
              <a:buChar char="●"/>
            </a:pPr>
            <a:r>
              <a:rPr lang="en-US" sz="3600"/>
              <a:t>more report samples on folio-analytics</a:t>
            </a:r>
            <a:endParaRPr sz="3600"/>
          </a:p>
          <a:p>
            <a:pPr marL="241300" lvl="0" indent="-355600" algn="l" rtl="0">
              <a:spcBef>
                <a:spcPts val="900"/>
              </a:spcBef>
              <a:spcAft>
                <a:spcPts val="0"/>
              </a:spcAft>
              <a:buSzPts val="3600"/>
              <a:buChar char="●"/>
            </a:pPr>
            <a:r>
              <a:rPr lang="en-US" sz="3600"/>
              <a:t>folio-analytics wiki</a:t>
            </a:r>
            <a:endParaRPr sz="3600"/>
          </a:p>
          <a:p>
            <a:pPr marL="228600" lvl="0" indent="0" algn="l" rtl="0">
              <a:spcBef>
                <a:spcPts val="900"/>
              </a:spcBef>
              <a:spcAft>
                <a:spcPts val="0"/>
              </a:spcAft>
              <a:buNone/>
            </a:pPr>
            <a:endParaRPr sz="3100"/>
          </a:p>
          <a:p>
            <a:pPr marL="0" lvl="0" indent="0" algn="l" rtl="0">
              <a:spcBef>
                <a:spcPts val="900"/>
              </a:spcBef>
              <a:spcAft>
                <a:spcPts val="0"/>
              </a:spcAft>
              <a:buNone/>
            </a:pPr>
            <a:endParaRPr sz="310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69"/>
        <p:cNvGrpSpPr/>
        <p:nvPr/>
      </p:nvGrpSpPr>
      <p:grpSpPr>
        <a:xfrm>
          <a:off x="0" y="0"/>
          <a:ext cx="0" cy="0"/>
          <a:chOff x="0" y="0"/>
          <a:chExt cx="0" cy="0"/>
        </a:xfrm>
      </p:grpSpPr>
      <p:sp>
        <p:nvSpPr>
          <p:cNvPr id="670" name="Google Shape;670;p140"/>
          <p:cNvSpPr txBox="1">
            <a:spLocks noGrp="1"/>
          </p:cNvSpPr>
          <p:nvPr>
            <p:ph type="title"/>
          </p:nvPr>
        </p:nvSpPr>
        <p:spPr>
          <a:xfrm>
            <a:off x="149700" y="286850"/>
            <a:ext cx="3407400" cy="10236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lt1"/>
              </a:buClr>
              <a:buSzPts val="3200"/>
              <a:buFont typeface="Arial"/>
              <a:buNone/>
            </a:pPr>
            <a:r>
              <a:rPr lang="en-US"/>
              <a:t>FOLIO Analytics</a:t>
            </a:r>
            <a:endParaRPr/>
          </a:p>
        </p:txBody>
      </p:sp>
      <p:pic>
        <p:nvPicPr>
          <p:cNvPr id="671" name="Google Shape;671;p140"/>
          <p:cNvPicPr preferRelativeResize="0"/>
          <p:nvPr/>
        </p:nvPicPr>
        <p:blipFill>
          <a:blip r:embed="rId3">
            <a:alphaModFix/>
          </a:blip>
          <a:stretch>
            <a:fillRect/>
          </a:stretch>
        </p:blipFill>
        <p:spPr>
          <a:xfrm>
            <a:off x="3357600" y="358600"/>
            <a:ext cx="8724800" cy="560829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75"/>
        <p:cNvGrpSpPr/>
        <p:nvPr/>
      </p:nvGrpSpPr>
      <p:grpSpPr>
        <a:xfrm>
          <a:off x="0" y="0"/>
          <a:ext cx="0" cy="0"/>
          <a:chOff x="0" y="0"/>
          <a:chExt cx="0" cy="0"/>
        </a:xfrm>
      </p:grpSpPr>
      <p:sp>
        <p:nvSpPr>
          <p:cNvPr id="676" name="Google Shape;676;p141"/>
          <p:cNvSpPr txBox="1">
            <a:spLocks noGrp="1"/>
          </p:cNvSpPr>
          <p:nvPr>
            <p:ph type="title"/>
          </p:nvPr>
        </p:nvSpPr>
        <p:spPr>
          <a:xfrm>
            <a:off x="838200" y="473336"/>
            <a:ext cx="10515600" cy="10236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lt1"/>
              </a:buClr>
              <a:buSzPts val="3200"/>
              <a:buFont typeface="Arial"/>
              <a:buNone/>
            </a:pPr>
            <a:r>
              <a:rPr lang="en-US"/>
              <a:t>FOLIO Analytics</a:t>
            </a:r>
            <a:endParaRPr/>
          </a:p>
        </p:txBody>
      </p:sp>
      <p:sp>
        <p:nvSpPr>
          <p:cNvPr id="677" name="Google Shape;677;p141"/>
          <p:cNvSpPr txBox="1">
            <a:spLocks noGrp="1"/>
          </p:cNvSpPr>
          <p:nvPr>
            <p:ph type="body" idx="1"/>
          </p:nvPr>
        </p:nvSpPr>
        <p:spPr>
          <a:xfrm>
            <a:off x="838200" y="1807275"/>
            <a:ext cx="10515600" cy="4370700"/>
          </a:xfrm>
          <a:prstGeom prst="rect">
            <a:avLst/>
          </a:prstGeom>
        </p:spPr>
        <p:txBody>
          <a:bodyPr spcFirstLastPara="1" wrap="square" lIns="91425" tIns="45700" rIns="91425" bIns="45700" anchor="t" anchorCtr="0">
            <a:noAutofit/>
          </a:bodyPr>
          <a:lstStyle/>
          <a:p>
            <a:pPr marL="241300" lvl="0" indent="-355600" algn="l" rtl="0">
              <a:spcBef>
                <a:spcPts val="900"/>
              </a:spcBef>
              <a:spcAft>
                <a:spcPts val="0"/>
              </a:spcAft>
              <a:buSzPts val="3600"/>
              <a:buChar char="●"/>
            </a:pPr>
            <a:r>
              <a:rPr lang="en-US" sz="3600"/>
              <a:t>Go to </a:t>
            </a:r>
            <a:r>
              <a:rPr lang="en-US" sz="3600" u="sng">
                <a:solidFill>
                  <a:schemeClr val="hlink"/>
                </a:solidFill>
                <a:hlinkClick r:id="rId3"/>
              </a:rPr>
              <a:t>https://github.com/folio-org/folio-analytics</a:t>
            </a:r>
            <a:endParaRPr sz="3600"/>
          </a:p>
          <a:p>
            <a:pPr marL="685800" lvl="1" indent="-342900" algn="l" rtl="0">
              <a:spcBef>
                <a:spcPts val="900"/>
              </a:spcBef>
              <a:spcAft>
                <a:spcPts val="0"/>
              </a:spcAft>
              <a:buSzPts val="3600"/>
              <a:buChar char="○"/>
            </a:pPr>
            <a:r>
              <a:rPr lang="en-US" sz="3600"/>
              <a:t>Metadb</a:t>
            </a:r>
            <a:endParaRPr sz="3600"/>
          </a:p>
          <a:p>
            <a:pPr marL="685800" lvl="1" indent="-342900" algn="l" rtl="0">
              <a:spcBef>
                <a:spcPts val="900"/>
              </a:spcBef>
              <a:spcAft>
                <a:spcPts val="0"/>
              </a:spcAft>
              <a:buSzPts val="3600"/>
              <a:buChar char="○"/>
            </a:pPr>
            <a:r>
              <a:rPr lang="en-US" sz="3600"/>
              <a:t>reports </a:t>
            </a:r>
            <a:endParaRPr sz="3600"/>
          </a:p>
          <a:p>
            <a:pPr marL="685800" lvl="1" indent="-342900" algn="l" rtl="0">
              <a:spcBef>
                <a:spcPts val="900"/>
              </a:spcBef>
              <a:spcAft>
                <a:spcPts val="0"/>
              </a:spcAft>
              <a:buSzPts val="3600"/>
              <a:buChar char="○"/>
            </a:pPr>
            <a:r>
              <a:rPr lang="en-US" sz="3600"/>
              <a:t>derived tables</a:t>
            </a:r>
            <a:endParaRPr sz="3600"/>
          </a:p>
          <a:p>
            <a:pPr marL="685800" lvl="1" indent="-342900" algn="l" rtl="0">
              <a:spcBef>
                <a:spcPts val="900"/>
              </a:spcBef>
              <a:spcAft>
                <a:spcPts val="0"/>
              </a:spcAft>
              <a:buSzPts val="3600"/>
              <a:buChar char="○"/>
            </a:pPr>
            <a:r>
              <a:rPr lang="en-US" sz="3600"/>
              <a:t>wiki</a:t>
            </a:r>
            <a:endParaRPr sz="3600"/>
          </a:p>
          <a:p>
            <a:pPr marL="228600" lvl="0" indent="0" algn="l" rtl="0">
              <a:spcBef>
                <a:spcPts val="900"/>
              </a:spcBef>
              <a:spcAft>
                <a:spcPts val="0"/>
              </a:spcAft>
              <a:buNone/>
            </a:pPr>
            <a:endParaRPr sz="3100"/>
          </a:p>
          <a:p>
            <a:pPr marL="0" lvl="0" indent="0" algn="l" rtl="0">
              <a:spcBef>
                <a:spcPts val="900"/>
              </a:spcBef>
              <a:spcAft>
                <a:spcPts val="0"/>
              </a:spcAft>
              <a:buNone/>
            </a:pPr>
            <a:endParaRPr sz="310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Shape 681"/>
        <p:cNvGrpSpPr/>
        <p:nvPr/>
      </p:nvGrpSpPr>
      <p:grpSpPr>
        <a:xfrm>
          <a:off x="0" y="0"/>
          <a:ext cx="0" cy="0"/>
          <a:chOff x="0" y="0"/>
          <a:chExt cx="0" cy="0"/>
        </a:xfrm>
      </p:grpSpPr>
      <p:sp>
        <p:nvSpPr>
          <p:cNvPr id="682" name="Google Shape;682;p142"/>
          <p:cNvSpPr txBox="1">
            <a:spLocks noGrp="1"/>
          </p:cNvSpPr>
          <p:nvPr>
            <p:ph type="title"/>
          </p:nvPr>
        </p:nvSpPr>
        <p:spPr>
          <a:xfrm>
            <a:off x="508600" y="473325"/>
            <a:ext cx="10845300" cy="10236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lt1"/>
              </a:buClr>
              <a:buSzPts val="3200"/>
              <a:buFont typeface="Arial"/>
              <a:buNone/>
            </a:pPr>
            <a:r>
              <a:rPr lang="en-US"/>
              <a:t>Demo 3: Using Derived Tables</a:t>
            </a:r>
            <a:endParaRPr/>
          </a:p>
        </p:txBody>
      </p:sp>
      <p:sp>
        <p:nvSpPr>
          <p:cNvPr id="683" name="Google Shape;683;p142"/>
          <p:cNvSpPr txBox="1">
            <a:spLocks noGrp="1"/>
          </p:cNvSpPr>
          <p:nvPr>
            <p:ph type="body" idx="1"/>
          </p:nvPr>
        </p:nvSpPr>
        <p:spPr>
          <a:xfrm>
            <a:off x="216575" y="1729325"/>
            <a:ext cx="3839700" cy="4545900"/>
          </a:xfrm>
          <a:prstGeom prst="rect">
            <a:avLst/>
          </a:prstGeom>
        </p:spPr>
        <p:txBody>
          <a:bodyPr spcFirstLastPara="1" wrap="square" lIns="91425" tIns="45700" rIns="91425" bIns="45700" anchor="t" anchorCtr="0">
            <a:noAutofit/>
          </a:bodyPr>
          <a:lstStyle/>
          <a:p>
            <a:pPr marL="0" lvl="0" indent="0" algn="l" rtl="0">
              <a:spcBef>
                <a:spcPts val="900"/>
              </a:spcBef>
              <a:spcAft>
                <a:spcPts val="0"/>
              </a:spcAft>
              <a:buNone/>
            </a:pPr>
            <a:endParaRPr sz="3100"/>
          </a:p>
          <a:p>
            <a:pPr marL="241300" lvl="0" indent="-323850" algn="l" rtl="0">
              <a:spcBef>
                <a:spcPts val="900"/>
              </a:spcBef>
              <a:spcAft>
                <a:spcPts val="0"/>
              </a:spcAft>
              <a:buSzPts val="3100"/>
              <a:buChar char="●"/>
            </a:pPr>
            <a:r>
              <a:rPr lang="en-US" sz="3100"/>
              <a:t>folio_derived.loans_items</a:t>
            </a:r>
            <a:endParaRPr sz="3100"/>
          </a:p>
          <a:p>
            <a:pPr marL="241300" lvl="0" indent="-323850" algn="l" rtl="0">
              <a:spcBef>
                <a:spcPts val="900"/>
              </a:spcBef>
              <a:spcAft>
                <a:spcPts val="0"/>
              </a:spcAft>
              <a:buSzPts val="3100"/>
              <a:buChar char="●"/>
            </a:pPr>
            <a:r>
              <a:rPr lang="en-US" sz="3100"/>
              <a:t>ties loan to material type, location, and other item-related information by loan</a:t>
            </a:r>
            <a:endParaRPr sz="3100"/>
          </a:p>
          <a:p>
            <a:pPr marL="0" lvl="0" indent="0" algn="l" rtl="0">
              <a:spcBef>
                <a:spcPts val="900"/>
              </a:spcBef>
              <a:spcAft>
                <a:spcPts val="0"/>
              </a:spcAft>
              <a:buNone/>
            </a:pPr>
            <a:endParaRPr sz="3100"/>
          </a:p>
        </p:txBody>
      </p:sp>
      <p:sp>
        <p:nvSpPr>
          <p:cNvPr id="684" name="Google Shape;684;p142"/>
          <p:cNvSpPr txBox="1"/>
          <p:nvPr/>
        </p:nvSpPr>
        <p:spPr>
          <a:xfrm>
            <a:off x="4419175" y="1729325"/>
            <a:ext cx="7772700" cy="4740600"/>
          </a:xfrm>
          <a:prstGeom prst="rect">
            <a:avLst/>
          </a:prstGeom>
          <a:noFill/>
          <a:ln w="9525" cap="flat" cmpd="sng">
            <a:solidFill>
              <a:srgbClr val="4472C4"/>
            </a:solidFill>
            <a:prstDash val="solid"/>
            <a:round/>
            <a:headEnd type="none" w="sm" len="sm"/>
            <a:tailEnd type="none" w="sm" len="sm"/>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500"/>
              <a:buFont typeface="Arial"/>
              <a:buNone/>
            </a:pPr>
            <a:r>
              <a:rPr lang="en-US" sz="1800">
                <a:latin typeface="Courier New"/>
                <a:ea typeface="Courier New"/>
                <a:cs typeface="Courier New"/>
                <a:sym typeface="Courier New"/>
              </a:rPr>
              <a:t>SELECT</a:t>
            </a:r>
            <a:endParaRPr sz="1800">
              <a:latin typeface="Courier New"/>
              <a:ea typeface="Courier New"/>
              <a:cs typeface="Courier New"/>
              <a:sym typeface="Courier New"/>
            </a:endParaRPr>
          </a:p>
          <a:p>
            <a:pPr marL="0" marR="0" lvl="0" indent="0" algn="just" rtl="0">
              <a:lnSpc>
                <a:spcPct val="100000"/>
              </a:lnSpc>
              <a:spcBef>
                <a:spcPts val="0"/>
              </a:spcBef>
              <a:spcAft>
                <a:spcPts val="0"/>
              </a:spcAft>
              <a:buClr>
                <a:srgbClr val="000000"/>
              </a:buClr>
              <a:buSzPts val="1500"/>
              <a:buFont typeface="Arial"/>
              <a:buNone/>
            </a:pPr>
            <a:r>
              <a:rPr lang="en-US" sz="1800">
                <a:latin typeface="Courier New"/>
                <a:ea typeface="Courier New"/>
                <a:cs typeface="Courier New"/>
                <a:sym typeface="Courier New"/>
              </a:rPr>
              <a:t>   loans_items.loan_date::date AS action_date,</a:t>
            </a:r>
            <a:endParaRPr sz="1800">
              <a:latin typeface="Courier New"/>
              <a:ea typeface="Courier New"/>
              <a:cs typeface="Courier New"/>
              <a:sym typeface="Courier New"/>
            </a:endParaRPr>
          </a:p>
          <a:p>
            <a:pPr marL="0" marR="0" lvl="0" indent="0" algn="just" rtl="0">
              <a:lnSpc>
                <a:spcPct val="100000"/>
              </a:lnSpc>
              <a:spcBef>
                <a:spcPts val="0"/>
              </a:spcBef>
              <a:spcAft>
                <a:spcPts val="0"/>
              </a:spcAft>
              <a:buClr>
                <a:srgbClr val="000000"/>
              </a:buClr>
              <a:buSzPts val="1500"/>
              <a:buFont typeface="Arial"/>
              <a:buNone/>
            </a:pPr>
            <a:r>
              <a:rPr lang="en-US" sz="1800">
                <a:latin typeface="Courier New"/>
                <a:ea typeface="Courier New"/>
                <a:cs typeface="Courier New"/>
                <a:sym typeface="Courier New"/>
              </a:rPr>
              <a:t>   loans_items.material_type_name,</a:t>
            </a:r>
            <a:endParaRPr sz="1800">
              <a:latin typeface="Courier New"/>
              <a:ea typeface="Courier New"/>
              <a:cs typeface="Courier New"/>
              <a:sym typeface="Courier New"/>
            </a:endParaRPr>
          </a:p>
          <a:p>
            <a:pPr marL="0" marR="0" lvl="0" indent="0" algn="just" rtl="0">
              <a:lnSpc>
                <a:spcPct val="100000"/>
              </a:lnSpc>
              <a:spcBef>
                <a:spcPts val="0"/>
              </a:spcBef>
              <a:spcAft>
                <a:spcPts val="0"/>
              </a:spcAft>
              <a:buClr>
                <a:srgbClr val="000000"/>
              </a:buClr>
              <a:buSzPts val="1500"/>
              <a:buFont typeface="Arial"/>
              <a:buNone/>
            </a:pPr>
            <a:r>
              <a:rPr lang="en-US" sz="1800">
                <a:latin typeface="Courier New"/>
                <a:ea typeface="Courier New"/>
                <a:cs typeface="Courier New"/>
                <a:sym typeface="Courier New"/>
              </a:rPr>
              <a:t>   loans_items.item_effective_location_name_at_check_out,</a:t>
            </a:r>
            <a:endParaRPr sz="1800">
              <a:latin typeface="Courier New"/>
              <a:ea typeface="Courier New"/>
              <a:cs typeface="Courier New"/>
              <a:sym typeface="Courier New"/>
            </a:endParaRPr>
          </a:p>
          <a:p>
            <a:pPr marL="0" marR="0" lvl="0" indent="0" algn="just" rtl="0">
              <a:lnSpc>
                <a:spcPct val="100000"/>
              </a:lnSpc>
              <a:spcBef>
                <a:spcPts val="0"/>
              </a:spcBef>
              <a:spcAft>
                <a:spcPts val="0"/>
              </a:spcAft>
              <a:buClr>
                <a:srgbClr val="000000"/>
              </a:buClr>
              <a:buSzPts val="1500"/>
              <a:buFont typeface="Arial"/>
              <a:buNone/>
            </a:pPr>
            <a:r>
              <a:rPr lang="en-US" sz="1800">
                <a:latin typeface="Courier New"/>
                <a:ea typeface="Courier New"/>
                <a:cs typeface="Courier New"/>
                <a:sym typeface="Courier New"/>
              </a:rPr>
              <a:t>   loans_items.item_status,</a:t>
            </a:r>
            <a:endParaRPr sz="1800">
              <a:latin typeface="Courier New"/>
              <a:ea typeface="Courier New"/>
              <a:cs typeface="Courier New"/>
              <a:sym typeface="Courier New"/>
            </a:endParaRPr>
          </a:p>
          <a:p>
            <a:pPr marL="0" marR="0" lvl="0" indent="0" algn="just" rtl="0">
              <a:lnSpc>
                <a:spcPct val="100000"/>
              </a:lnSpc>
              <a:spcBef>
                <a:spcPts val="0"/>
              </a:spcBef>
              <a:spcAft>
                <a:spcPts val="0"/>
              </a:spcAft>
              <a:buClr>
                <a:srgbClr val="000000"/>
              </a:buClr>
              <a:buSzPts val="1500"/>
              <a:buFont typeface="Arial"/>
              <a:buNone/>
            </a:pPr>
            <a:r>
              <a:rPr lang="en-US" sz="1800">
                <a:latin typeface="Courier New"/>
                <a:ea typeface="Courier New"/>
                <a:cs typeface="Courier New"/>
                <a:sym typeface="Courier New"/>
              </a:rPr>
              <a:t>   COUNT(DISTINCT loans_items.loan_id) AS ct </a:t>
            </a:r>
            <a:endParaRPr sz="1800">
              <a:latin typeface="Courier New"/>
              <a:ea typeface="Courier New"/>
              <a:cs typeface="Courier New"/>
              <a:sym typeface="Courier New"/>
            </a:endParaRPr>
          </a:p>
          <a:p>
            <a:pPr marL="0" marR="0" lvl="0" indent="0" algn="just" rtl="0">
              <a:lnSpc>
                <a:spcPct val="100000"/>
              </a:lnSpc>
              <a:spcBef>
                <a:spcPts val="0"/>
              </a:spcBef>
              <a:spcAft>
                <a:spcPts val="0"/>
              </a:spcAft>
              <a:buClr>
                <a:srgbClr val="000000"/>
              </a:buClr>
              <a:buSzPts val="1500"/>
              <a:buFont typeface="Arial"/>
              <a:buNone/>
            </a:pPr>
            <a:r>
              <a:rPr lang="en-US" sz="1800">
                <a:latin typeface="Courier New"/>
                <a:ea typeface="Courier New"/>
                <a:cs typeface="Courier New"/>
                <a:sym typeface="Courier New"/>
              </a:rPr>
              <a:t>FROM</a:t>
            </a:r>
            <a:endParaRPr sz="1800">
              <a:latin typeface="Courier New"/>
              <a:ea typeface="Courier New"/>
              <a:cs typeface="Courier New"/>
              <a:sym typeface="Courier New"/>
            </a:endParaRPr>
          </a:p>
          <a:p>
            <a:pPr marL="0" marR="0" lvl="0" indent="0" algn="just" rtl="0">
              <a:lnSpc>
                <a:spcPct val="100000"/>
              </a:lnSpc>
              <a:spcBef>
                <a:spcPts val="0"/>
              </a:spcBef>
              <a:spcAft>
                <a:spcPts val="0"/>
              </a:spcAft>
              <a:buClr>
                <a:srgbClr val="000000"/>
              </a:buClr>
              <a:buSzPts val="1500"/>
              <a:buFont typeface="Arial"/>
              <a:buNone/>
            </a:pPr>
            <a:r>
              <a:rPr lang="en-US" sz="1800">
                <a:latin typeface="Courier New"/>
                <a:ea typeface="Courier New"/>
                <a:cs typeface="Courier New"/>
                <a:sym typeface="Courier New"/>
              </a:rPr>
              <a:t>    folio_derived.loans_items </a:t>
            </a:r>
            <a:endParaRPr sz="1800">
              <a:latin typeface="Courier New"/>
              <a:ea typeface="Courier New"/>
              <a:cs typeface="Courier New"/>
              <a:sym typeface="Courier New"/>
            </a:endParaRPr>
          </a:p>
          <a:p>
            <a:pPr marL="0" marR="0" lvl="0" indent="0" algn="just" rtl="0">
              <a:lnSpc>
                <a:spcPct val="100000"/>
              </a:lnSpc>
              <a:spcBef>
                <a:spcPts val="0"/>
              </a:spcBef>
              <a:spcAft>
                <a:spcPts val="0"/>
              </a:spcAft>
              <a:buClr>
                <a:srgbClr val="000000"/>
              </a:buClr>
              <a:buSzPts val="1500"/>
              <a:buFont typeface="Arial"/>
              <a:buNone/>
            </a:pPr>
            <a:r>
              <a:rPr lang="en-US" sz="1800">
                <a:latin typeface="Courier New"/>
                <a:ea typeface="Courier New"/>
                <a:cs typeface="Courier New"/>
                <a:sym typeface="Courier New"/>
              </a:rPr>
              <a:t>GROUP BY</a:t>
            </a:r>
            <a:endParaRPr sz="1800">
              <a:latin typeface="Courier New"/>
              <a:ea typeface="Courier New"/>
              <a:cs typeface="Courier New"/>
              <a:sym typeface="Courier New"/>
            </a:endParaRPr>
          </a:p>
          <a:p>
            <a:pPr marL="0" marR="0" lvl="0" indent="0" algn="just" rtl="0">
              <a:lnSpc>
                <a:spcPct val="100000"/>
              </a:lnSpc>
              <a:spcBef>
                <a:spcPts val="0"/>
              </a:spcBef>
              <a:spcAft>
                <a:spcPts val="0"/>
              </a:spcAft>
              <a:buClr>
                <a:srgbClr val="000000"/>
              </a:buClr>
              <a:buSzPts val="1500"/>
              <a:buFont typeface="Arial"/>
              <a:buNone/>
            </a:pPr>
            <a:r>
              <a:rPr lang="en-US" sz="1800">
                <a:latin typeface="Courier New"/>
                <a:ea typeface="Courier New"/>
                <a:cs typeface="Courier New"/>
                <a:sym typeface="Courier New"/>
              </a:rPr>
              <a:t>    action_date,</a:t>
            </a:r>
            <a:endParaRPr sz="1800">
              <a:latin typeface="Courier New"/>
              <a:ea typeface="Courier New"/>
              <a:cs typeface="Courier New"/>
              <a:sym typeface="Courier New"/>
            </a:endParaRPr>
          </a:p>
          <a:p>
            <a:pPr marL="0" marR="0" lvl="0" indent="0" algn="just" rtl="0">
              <a:lnSpc>
                <a:spcPct val="100000"/>
              </a:lnSpc>
              <a:spcBef>
                <a:spcPts val="0"/>
              </a:spcBef>
              <a:spcAft>
                <a:spcPts val="0"/>
              </a:spcAft>
              <a:buClr>
                <a:srgbClr val="000000"/>
              </a:buClr>
              <a:buSzPts val="1500"/>
              <a:buFont typeface="Arial"/>
              <a:buNone/>
            </a:pPr>
            <a:r>
              <a:rPr lang="en-US" sz="1800">
                <a:latin typeface="Courier New"/>
                <a:ea typeface="Courier New"/>
                <a:cs typeface="Courier New"/>
                <a:sym typeface="Courier New"/>
              </a:rPr>
              <a:t>    material_type_name,</a:t>
            </a:r>
            <a:endParaRPr sz="1800">
              <a:latin typeface="Courier New"/>
              <a:ea typeface="Courier New"/>
              <a:cs typeface="Courier New"/>
              <a:sym typeface="Courier New"/>
            </a:endParaRPr>
          </a:p>
          <a:p>
            <a:pPr marL="0" marR="0" lvl="0" indent="0" algn="just" rtl="0">
              <a:lnSpc>
                <a:spcPct val="100000"/>
              </a:lnSpc>
              <a:spcBef>
                <a:spcPts val="0"/>
              </a:spcBef>
              <a:spcAft>
                <a:spcPts val="0"/>
              </a:spcAft>
              <a:buClr>
                <a:srgbClr val="000000"/>
              </a:buClr>
              <a:buSzPts val="1500"/>
              <a:buFont typeface="Arial"/>
              <a:buNone/>
            </a:pPr>
            <a:r>
              <a:rPr lang="en-US" sz="1800">
                <a:latin typeface="Courier New"/>
                <a:ea typeface="Courier New"/>
                <a:cs typeface="Courier New"/>
                <a:sym typeface="Courier New"/>
              </a:rPr>
              <a:t>	item_effective_location_name_at_check_out,</a:t>
            </a:r>
            <a:endParaRPr sz="1800">
              <a:latin typeface="Courier New"/>
              <a:ea typeface="Courier New"/>
              <a:cs typeface="Courier New"/>
              <a:sym typeface="Courier New"/>
            </a:endParaRPr>
          </a:p>
          <a:p>
            <a:pPr marL="0" marR="0" lvl="0" indent="0" algn="just" rtl="0">
              <a:lnSpc>
                <a:spcPct val="100000"/>
              </a:lnSpc>
              <a:spcBef>
                <a:spcPts val="0"/>
              </a:spcBef>
              <a:spcAft>
                <a:spcPts val="0"/>
              </a:spcAft>
              <a:buClr>
                <a:srgbClr val="000000"/>
              </a:buClr>
              <a:buSzPts val="1500"/>
              <a:buFont typeface="Arial"/>
              <a:buNone/>
            </a:pPr>
            <a:r>
              <a:rPr lang="en-US" sz="1800">
                <a:latin typeface="Courier New"/>
                <a:ea typeface="Courier New"/>
                <a:cs typeface="Courier New"/>
                <a:sym typeface="Courier New"/>
              </a:rPr>
              <a:t>    item_status</a:t>
            </a:r>
            <a:endParaRPr sz="1800">
              <a:latin typeface="Courier New"/>
              <a:ea typeface="Courier New"/>
              <a:cs typeface="Courier New"/>
              <a:sym typeface="Courier New"/>
            </a:endParaRPr>
          </a:p>
          <a:p>
            <a:pPr marL="0" marR="0" lvl="0" indent="0" algn="just" rtl="0">
              <a:lnSpc>
                <a:spcPct val="100000"/>
              </a:lnSpc>
              <a:spcBef>
                <a:spcPts val="0"/>
              </a:spcBef>
              <a:spcAft>
                <a:spcPts val="0"/>
              </a:spcAft>
              <a:buClr>
                <a:srgbClr val="000000"/>
              </a:buClr>
              <a:buSzPts val="1500"/>
              <a:buFont typeface="Arial"/>
              <a:buNone/>
            </a:pPr>
            <a:r>
              <a:rPr lang="en-US" sz="1800">
                <a:latin typeface="Courier New"/>
                <a:ea typeface="Courier New"/>
                <a:cs typeface="Courier New"/>
                <a:sym typeface="Courier New"/>
              </a:rPr>
              <a:t>LIMIT 10</a:t>
            </a:r>
            <a:endParaRPr sz="1800">
              <a:latin typeface="Courier New"/>
              <a:ea typeface="Courier New"/>
              <a:cs typeface="Courier New"/>
              <a:sym typeface="Courier New"/>
            </a:endParaRPr>
          </a:p>
          <a:p>
            <a:pPr marL="0" marR="0" lvl="0" indent="0" algn="just" rtl="0">
              <a:lnSpc>
                <a:spcPct val="100000"/>
              </a:lnSpc>
              <a:spcBef>
                <a:spcPts val="0"/>
              </a:spcBef>
              <a:spcAft>
                <a:spcPts val="0"/>
              </a:spcAft>
              <a:buClr>
                <a:srgbClr val="000000"/>
              </a:buClr>
              <a:buSzPts val="1500"/>
              <a:buFont typeface="Arial"/>
              <a:buNone/>
            </a:pPr>
            <a:r>
              <a:rPr lang="en-US" sz="1800">
                <a:latin typeface="Courier New"/>
                <a:ea typeface="Courier New"/>
                <a:cs typeface="Courier New"/>
                <a:sym typeface="Courier New"/>
              </a:rPr>
              <a:t>;</a:t>
            </a:r>
            <a:endParaRPr sz="1800">
              <a:latin typeface="Courier New"/>
              <a:ea typeface="Courier New"/>
              <a:cs typeface="Courier New"/>
              <a:sym typeface="Courier New"/>
            </a:endParaRPr>
          </a:p>
          <a:p>
            <a:pPr marL="0" marR="0" lvl="0" indent="0" algn="just" rtl="0">
              <a:lnSpc>
                <a:spcPct val="100000"/>
              </a:lnSpc>
              <a:spcBef>
                <a:spcPts val="0"/>
              </a:spcBef>
              <a:spcAft>
                <a:spcPts val="0"/>
              </a:spcAft>
              <a:buClr>
                <a:srgbClr val="000000"/>
              </a:buClr>
              <a:buSzPts val="1500"/>
              <a:buFont typeface="Arial"/>
              <a:buNone/>
            </a:pPr>
            <a:endParaRPr sz="1600">
              <a:latin typeface="Courier New"/>
              <a:ea typeface="Courier New"/>
              <a:cs typeface="Courier New"/>
              <a:sym typeface="Courier New"/>
            </a:endParaRPr>
          </a:p>
        </p:txBody>
      </p:sp>
      <p:sp>
        <p:nvSpPr>
          <p:cNvPr id="685" name="Google Shape;685;p142"/>
          <p:cNvSpPr/>
          <p:nvPr/>
        </p:nvSpPr>
        <p:spPr>
          <a:xfrm>
            <a:off x="8583650" y="3822725"/>
            <a:ext cx="2674500" cy="706200"/>
          </a:xfrm>
          <a:prstGeom prst="leftArrowCallout">
            <a:avLst>
              <a:gd name="adj1" fmla="val 25000"/>
              <a:gd name="adj2" fmla="val 25000"/>
              <a:gd name="adj3" fmla="val 25000"/>
              <a:gd name="adj4" fmla="val 64977"/>
            </a:avLst>
          </a:prstGeom>
          <a:solidFill>
            <a:srgbClr val="4472C4"/>
          </a:solidFill>
          <a:ln w="12700" cap="flat" cmpd="sng">
            <a:solidFill>
              <a:srgbClr val="1C305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FFFFF"/>
                </a:solidFill>
                <a:latin typeface="Calibri"/>
                <a:ea typeface="Calibri"/>
                <a:cs typeface="Calibri"/>
                <a:sym typeface="Calibri"/>
              </a:rPr>
              <a:t>loans_items</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89"/>
        <p:cNvGrpSpPr/>
        <p:nvPr/>
      </p:nvGrpSpPr>
      <p:grpSpPr>
        <a:xfrm>
          <a:off x="0" y="0"/>
          <a:ext cx="0" cy="0"/>
          <a:chOff x="0" y="0"/>
          <a:chExt cx="0" cy="0"/>
        </a:xfrm>
      </p:grpSpPr>
      <p:pic>
        <p:nvPicPr>
          <p:cNvPr id="690" name="Google Shape;690;p143"/>
          <p:cNvPicPr preferRelativeResize="0"/>
          <p:nvPr/>
        </p:nvPicPr>
        <p:blipFill rotWithShape="1">
          <a:blip r:embed="rId3">
            <a:alphaModFix/>
          </a:blip>
          <a:srcRect/>
          <a:stretch/>
        </p:blipFill>
        <p:spPr>
          <a:xfrm>
            <a:off x="6007378" y="977029"/>
            <a:ext cx="5297882" cy="4578492"/>
          </a:xfrm>
          <a:prstGeom prst="rect">
            <a:avLst/>
          </a:prstGeom>
          <a:noFill/>
          <a:ln>
            <a:noFill/>
          </a:ln>
        </p:spPr>
      </p:pic>
      <p:sp>
        <p:nvSpPr>
          <p:cNvPr id="691" name="Google Shape;691;p143"/>
          <p:cNvSpPr txBox="1">
            <a:spLocks noGrp="1"/>
          </p:cNvSpPr>
          <p:nvPr>
            <p:ph type="title"/>
          </p:nvPr>
        </p:nvSpPr>
        <p:spPr>
          <a:xfrm>
            <a:off x="448650" y="378425"/>
            <a:ext cx="4178100" cy="5177100"/>
          </a:xfrm>
          <a:prstGeom prst="rect">
            <a:avLst/>
          </a:prstGeom>
          <a:noFill/>
          <a:ln>
            <a:noFill/>
          </a:ln>
        </p:spPr>
        <p:txBody>
          <a:bodyPr spcFirstLastPara="1" wrap="square" lIns="91425" tIns="45700" rIns="91425" bIns="45700" anchor="t" anchorCtr="0">
            <a:noAutofit/>
          </a:bodyPr>
          <a:lstStyle/>
          <a:p>
            <a:pPr marL="0" lvl="0" indent="0" algn="ctr" rtl="0">
              <a:lnSpc>
                <a:spcPct val="110000"/>
              </a:lnSpc>
              <a:spcBef>
                <a:spcPts val="0"/>
              </a:spcBef>
              <a:spcAft>
                <a:spcPts val="0"/>
              </a:spcAft>
              <a:buClr>
                <a:schemeClr val="lt1"/>
              </a:buClr>
              <a:buSzPts val="3200"/>
              <a:buFont typeface="Arial"/>
              <a:buNone/>
            </a:pPr>
            <a:r>
              <a:rPr lang="en-US"/>
              <a:t>Using the Reporting App in FOLIO to Build and Run Real-Time Data reports right from the FOLIO Application Interface</a:t>
            </a:r>
            <a:endParaRPr/>
          </a:p>
          <a:p>
            <a:pPr marL="0" lvl="0" indent="0" algn="ctr" rtl="0">
              <a:lnSpc>
                <a:spcPct val="110000"/>
              </a:lnSpc>
              <a:spcBef>
                <a:spcPts val="0"/>
              </a:spcBef>
              <a:spcAft>
                <a:spcPts val="0"/>
              </a:spcAft>
              <a:buClr>
                <a:schemeClr val="lt1"/>
              </a:buClr>
              <a:buSzPts val="3200"/>
              <a:buFont typeface="Arial"/>
              <a:buNone/>
            </a:pPr>
            <a:endParaRPr/>
          </a:p>
          <a:p>
            <a:pPr marL="0" lvl="0" indent="0" algn="ctr" rtl="0">
              <a:lnSpc>
                <a:spcPct val="110000"/>
              </a:lnSpc>
              <a:spcBef>
                <a:spcPts val="0"/>
              </a:spcBef>
              <a:spcAft>
                <a:spcPts val="0"/>
              </a:spcAft>
              <a:buClr>
                <a:schemeClr val="lt1"/>
              </a:buClr>
              <a:buSzPts val="3200"/>
              <a:buFont typeface="Arial"/>
              <a:buNone/>
            </a:pPr>
            <a:r>
              <a:rPr lang="en-US" i="1"/>
              <a:t>Scott Perry, </a:t>
            </a:r>
            <a:endParaRPr i="1"/>
          </a:p>
          <a:p>
            <a:pPr marL="0" lvl="0" indent="0" algn="ctr" rtl="0">
              <a:lnSpc>
                <a:spcPct val="110000"/>
              </a:lnSpc>
              <a:spcBef>
                <a:spcPts val="0"/>
              </a:spcBef>
              <a:spcAft>
                <a:spcPts val="0"/>
              </a:spcAft>
              <a:buClr>
                <a:schemeClr val="lt1"/>
              </a:buClr>
              <a:buSzPts val="3200"/>
              <a:buFont typeface="Arial"/>
              <a:buNone/>
            </a:pPr>
            <a:r>
              <a:rPr lang="en-US" i="1"/>
              <a:t>Sharon Markus</a:t>
            </a:r>
            <a:endParaRPr i="1"/>
          </a:p>
        </p:txBody>
      </p:sp>
      <p:sp>
        <p:nvSpPr>
          <p:cNvPr id="692" name="Google Shape;692;p143"/>
          <p:cNvSpPr/>
          <p:nvPr/>
        </p:nvSpPr>
        <p:spPr>
          <a:xfrm>
            <a:off x="5310554" y="0"/>
            <a:ext cx="6881400" cy="5745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96"/>
        <p:cNvGrpSpPr/>
        <p:nvPr/>
      </p:nvGrpSpPr>
      <p:grpSpPr>
        <a:xfrm>
          <a:off x="0" y="0"/>
          <a:ext cx="0" cy="0"/>
          <a:chOff x="0" y="0"/>
          <a:chExt cx="0" cy="0"/>
        </a:xfrm>
      </p:grpSpPr>
      <p:sp>
        <p:nvSpPr>
          <p:cNvPr id="697" name="Google Shape;697;p144"/>
          <p:cNvSpPr txBox="1">
            <a:spLocks noGrp="1"/>
          </p:cNvSpPr>
          <p:nvPr>
            <p:ph type="title"/>
          </p:nvPr>
        </p:nvSpPr>
        <p:spPr>
          <a:xfrm>
            <a:off x="838200" y="473336"/>
            <a:ext cx="10515600" cy="102371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lt1"/>
              </a:buClr>
              <a:buSzPts val="1800"/>
              <a:buNone/>
            </a:pPr>
            <a:r>
              <a:rPr lang="en-US"/>
              <a:t>This section will cover</a:t>
            </a:r>
            <a:endParaRPr/>
          </a:p>
        </p:txBody>
      </p:sp>
      <p:sp>
        <p:nvSpPr>
          <p:cNvPr id="698" name="Google Shape;698;p144"/>
          <p:cNvSpPr txBox="1">
            <a:spLocks noGrp="1"/>
          </p:cNvSpPr>
          <p:nvPr>
            <p:ph type="body" idx="1"/>
          </p:nvPr>
        </p:nvSpPr>
        <p:spPr>
          <a:xfrm>
            <a:off x="838200" y="1631981"/>
            <a:ext cx="10515600" cy="4351338"/>
          </a:xfrm>
          <a:prstGeom prst="rect">
            <a:avLst/>
          </a:prstGeom>
          <a:noFill/>
          <a:ln>
            <a:noFill/>
          </a:ln>
        </p:spPr>
        <p:txBody>
          <a:bodyPr spcFirstLastPara="1" wrap="square" lIns="91425" tIns="45700" rIns="91425" bIns="45700" anchor="t" anchorCtr="0">
            <a:noAutofit/>
          </a:bodyPr>
          <a:lstStyle/>
          <a:p>
            <a:pPr marL="457200" lvl="0" indent="-342900" algn="l" rtl="0">
              <a:lnSpc>
                <a:spcPct val="110000"/>
              </a:lnSpc>
              <a:spcBef>
                <a:spcPts val="900"/>
              </a:spcBef>
              <a:spcAft>
                <a:spcPts val="0"/>
              </a:spcAft>
              <a:buClr>
                <a:schemeClr val="dk2"/>
              </a:buClr>
              <a:buSzPts val="1800"/>
              <a:buChar char="•"/>
            </a:pPr>
            <a:r>
              <a:rPr lang="en-US"/>
              <a:t>Setting up the Reporting App</a:t>
            </a:r>
            <a:endParaRPr/>
          </a:p>
          <a:p>
            <a:pPr marL="457200" lvl="0" indent="-342900" algn="l" rtl="0">
              <a:lnSpc>
                <a:spcPct val="110000"/>
              </a:lnSpc>
              <a:spcBef>
                <a:spcPts val="900"/>
              </a:spcBef>
              <a:spcAft>
                <a:spcPts val="0"/>
              </a:spcAft>
              <a:buClr>
                <a:schemeClr val="dk2"/>
              </a:buClr>
              <a:buSzPts val="1800"/>
              <a:buChar char="•"/>
            </a:pPr>
            <a:r>
              <a:rPr lang="en-US"/>
              <a:t>Writing queries for the Reporting App</a:t>
            </a:r>
            <a:endParaRPr/>
          </a:p>
          <a:p>
            <a:pPr marL="457200" lvl="0" indent="-342900" algn="l" rtl="0">
              <a:lnSpc>
                <a:spcPct val="110000"/>
              </a:lnSpc>
              <a:spcBef>
                <a:spcPts val="900"/>
              </a:spcBef>
              <a:spcAft>
                <a:spcPts val="0"/>
              </a:spcAft>
              <a:buClr>
                <a:schemeClr val="dk2"/>
              </a:buClr>
              <a:buSzPts val="1800"/>
              <a:buChar char="•"/>
            </a:pPr>
            <a:r>
              <a:rPr lang="en-US"/>
              <a:t>Running queries from the Reporting App</a:t>
            </a:r>
            <a:endParaRPr/>
          </a:p>
          <a:p>
            <a:pPr marL="114300" lvl="0" indent="0" algn="l" rtl="0">
              <a:lnSpc>
                <a:spcPct val="110000"/>
              </a:lnSpc>
              <a:spcBef>
                <a:spcPts val="900"/>
              </a:spcBef>
              <a:spcAft>
                <a:spcPts val="0"/>
              </a:spcAft>
              <a:buSzPts val="1800"/>
              <a:buNone/>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702"/>
        <p:cNvGrpSpPr/>
        <p:nvPr/>
      </p:nvGrpSpPr>
      <p:grpSpPr>
        <a:xfrm>
          <a:off x="0" y="0"/>
          <a:ext cx="0" cy="0"/>
          <a:chOff x="0" y="0"/>
          <a:chExt cx="0" cy="0"/>
        </a:xfrm>
      </p:grpSpPr>
      <p:sp>
        <p:nvSpPr>
          <p:cNvPr id="703" name="Google Shape;703;p145"/>
          <p:cNvSpPr txBox="1">
            <a:spLocks noGrp="1"/>
          </p:cNvSpPr>
          <p:nvPr>
            <p:ph type="title"/>
          </p:nvPr>
        </p:nvSpPr>
        <p:spPr>
          <a:xfrm>
            <a:off x="838200" y="473336"/>
            <a:ext cx="10515600" cy="102371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lt1"/>
              </a:buClr>
              <a:buSzPts val="1800"/>
              <a:buNone/>
            </a:pPr>
            <a:r>
              <a:rPr lang="en-US"/>
              <a:t>Settings</a:t>
            </a:r>
            <a:endParaRPr/>
          </a:p>
        </p:txBody>
      </p:sp>
      <p:sp>
        <p:nvSpPr>
          <p:cNvPr id="704" name="Google Shape;704;p145"/>
          <p:cNvSpPr txBox="1">
            <a:spLocks noGrp="1"/>
          </p:cNvSpPr>
          <p:nvPr>
            <p:ph type="body" idx="1"/>
          </p:nvPr>
        </p:nvSpPr>
        <p:spPr>
          <a:xfrm>
            <a:off x="838200" y="1631981"/>
            <a:ext cx="10515600" cy="4351338"/>
          </a:xfrm>
          <a:prstGeom prst="rect">
            <a:avLst/>
          </a:prstGeom>
          <a:noFill/>
          <a:ln>
            <a:noFill/>
          </a:ln>
        </p:spPr>
        <p:txBody>
          <a:bodyPr spcFirstLastPara="1" wrap="square" lIns="91425" tIns="45700" rIns="91425" bIns="45700" anchor="t" anchorCtr="0">
            <a:noAutofit/>
          </a:bodyPr>
          <a:lstStyle/>
          <a:p>
            <a:pPr marL="457200" lvl="0" indent="-342900" algn="l" rtl="0">
              <a:lnSpc>
                <a:spcPct val="110000"/>
              </a:lnSpc>
              <a:spcBef>
                <a:spcPts val="900"/>
              </a:spcBef>
              <a:spcAft>
                <a:spcPts val="0"/>
              </a:spcAft>
              <a:buClr>
                <a:schemeClr val="dk2"/>
              </a:buClr>
              <a:buSzPts val="1800"/>
              <a:buChar char="•"/>
            </a:pPr>
            <a:r>
              <a:rPr lang="en-US"/>
              <a:t>Record limits (defaults for display and export)</a:t>
            </a:r>
            <a:endParaRPr/>
          </a:p>
          <a:p>
            <a:pPr marL="457200" lvl="0" indent="-342900" algn="l" rtl="0">
              <a:lnSpc>
                <a:spcPct val="110000"/>
              </a:lnSpc>
              <a:spcBef>
                <a:spcPts val="900"/>
              </a:spcBef>
              <a:spcAft>
                <a:spcPts val="0"/>
              </a:spcAft>
              <a:buClr>
                <a:schemeClr val="dk2"/>
              </a:buClr>
              <a:buSzPts val="1800"/>
              <a:buChar char="•"/>
            </a:pPr>
            <a:r>
              <a:rPr lang="en-US"/>
              <a:t>Table availability</a:t>
            </a:r>
            <a:endParaRPr/>
          </a:p>
          <a:p>
            <a:pPr marL="914400" lvl="1" indent="-342900" algn="l" rtl="0">
              <a:lnSpc>
                <a:spcPct val="110000"/>
              </a:lnSpc>
              <a:spcBef>
                <a:spcPts val="900"/>
              </a:spcBef>
              <a:spcAft>
                <a:spcPts val="0"/>
              </a:spcAft>
              <a:buSzPts val="1800"/>
              <a:buChar char="−"/>
            </a:pPr>
            <a:r>
              <a:rPr lang="en-US"/>
              <a:t>Suppress tables from access in the reporting app</a:t>
            </a:r>
            <a:endParaRPr/>
          </a:p>
          <a:p>
            <a:pPr marL="457200" lvl="0" indent="-342900" algn="l" rtl="0">
              <a:lnSpc>
                <a:spcPct val="110000"/>
              </a:lnSpc>
              <a:spcBef>
                <a:spcPts val="900"/>
              </a:spcBef>
              <a:spcAft>
                <a:spcPts val="0"/>
              </a:spcAft>
              <a:buClr>
                <a:schemeClr val="dk2"/>
              </a:buClr>
              <a:buSzPts val="1800"/>
              <a:buChar char="•"/>
            </a:pPr>
            <a:r>
              <a:rPr lang="en-US"/>
              <a:t>Database configuration</a:t>
            </a:r>
            <a:endParaRPr/>
          </a:p>
          <a:p>
            <a:pPr marL="914400" lvl="1" indent="-342900" algn="l" rtl="0">
              <a:lnSpc>
                <a:spcPct val="110000"/>
              </a:lnSpc>
              <a:spcBef>
                <a:spcPts val="900"/>
              </a:spcBef>
              <a:spcAft>
                <a:spcPts val="0"/>
              </a:spcAft>
              <a:buSzPts val="1800"/>
              <a:buChar char="−"/>
            </a:pPr>
            <a:r>
              <a:rPr lang="en-US"/>
              <a:t>Metadb or LDP</a:t>
            </a:r>
            <a:endParaRPr/>
          </a:p>
          <a:p>
            <a:pPr marL="457200" lvl="0" indent="-342900" algn="l" rtl="0">
              <a:lnSpc>
                <a:spcPct val="110000"/>
              </a:lnSpc>
              <a:spcBef>
                <a:spcPts val="900"/>
              </a:spcBef>
              <a:spcAft>
                <a:spcPts val="0"/>
              </a:spcAft>
              <a:buClr>
                <a:schemeClr val="dk2"/>
              </a:buClr>
              <a:buSzPts val="1800"/>
              <a:buChar char="•"/>
            </a:pPr>
            <a:r>
              <a:rPr lang="en-US"/>
              <a:t>Report repositories</a:t>
            </a:r>
            <a:endParaRPr/>
          </a:p>
          <a:p>
            <a:pPr marL="914400" lvl="1" indent="-342900" algn="l" rtl="0">
              <a:lnSpc>
                <a:spcPct val="110000"/>
              </a:lnSpc>
              <a:spcBef>
                <a:spcPts val="900"/>
              </a:spcBef>
              <a:spcAft>
                <a:spcPts val="0"/>
              </a:spcAft>
              <a:buSzPts val="1800"/>
              <a:buChar char="−"/>
            </a:pPr>
            <a:r>
              <a:rPr lang="en-US"/>
              <a:t>Link Github repositories</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708"/>
        <p:cNvGrpSpPr/>
        <p:nvPr/>
      </p:nvGrpSpPr>
      <p:grpSpPr>
        <a:xfrm>
          <a:off x="0" y="0"/>
          <a:ext cx="0" cy="0"/>
          <a:chOff x="0" y="0"/>
          <a:chExt cx="0" cy="0"/>
        </a:xfrm>
      </p:grpSpPr>
      <p:sp>
        <p:nvSpPr>
          <p:cNvPr id="709" name="Google Shape;709;p146"/>
          <p:cNvSpPr txBox="1">
            <a:spLocks noGrp="1"/>
          </p:cNvSpPr>
          <p:nvPr>
            <p:ph type="title"/>
          </p:nvPr>
        </p:nvSpPr>
        <p:spPr>
          <a:xfrm>
            <a:off x="406400" y="188025"/>
            <a:ext cx="11442600" cy="14439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accent2"/>
              </a:buClr>
              <a:buSzPts val="3200"/>
              <a:buNone/>
            </a:pPr>
            <a:r>
              <a:rPr lang="en-US"/>
              <a:t>Writing reports for the FOLIO Reporting App</a:t>
            </a:r>
            <a:br>
              <a:rPr lang="en-US"/>
            </a:br>
            <a:r>
              <a:rPr lang="en-US" sz="1800"/>
              <a:t>*Slides for this section created by and used with permission of Stefan Dombek from Leipzig by Stefan Dombek from Leipzig University</a:t>
            </a:r>
            <a:endParaRPr sz="1800"/>
          </a:p>
        </p:txBody>
      </p:sp>
      <p:sp>
        <p:nvSpPr>
          <p:cNvPr id="710" name="Google Shape;710;p146"/>
          <p:cNvSpPr txBox="1">
            <a:spLocks noGrp="1"/>
          </p:cNvSpPr>
          <p:nvPr>
            <p:ph type="body" idx="1"/>
          </p:nvPr>
        </p:nvSpPr>
        <p:spPr>
          <a:xfrm>
            <a:off x="838200" y="1631981"/>
            <a:ext cx="10515600" cy="4351338"/>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dk2"/>
              </a:buClr>
              <a:buSzPts val="2800"/>
              <a:buNone/>
            </a:pPr>
            <a:r>
              <a:rPr lang="en-US" b="1"/>
              <a:t>What do you need?</a:t>
            </a:r>
            <a:endParaRPr b="1"/>
          </a:p>
          <a:p>
            <a:pPr marL="0" lvl="0" indent="0" algn="l" rtl="0">
              <a:lnSpc>
                <a:spcPct val="110000"/>
              </a:lnSpc>
              <a:spcBef>
                <a:spcPts val="0"/>
              </a:spcBef>
              <a:spcAft>
                <a:spcPts val="0"/>
              </a:spcAft>
              <a:buClr>
                <a:schemeClr val="dk2"/>
              </a:buClr>
              <a:buSzPts val="2800"/>
              <a:buNone/>
            </a:pPr>
            <a:r>
              <a:rPr lang="en-US"/>
              <a:t>You need 2 files to create a report and 1 optional file for the documentation.* </a:t>
            </a:r>
            <a:endParaRPr/>
          </a:p>
          <a:p>
            <a:pPr marL="914400" lvl="0" indent="-225425" algn="l" rtl="0">
              <a:lnSpc>
                <a:spcPct val="110000"/>
              </a:lnSpc>
              <a:spcBef>
                <a:spcPts val="1000"/>
              </a:spcBef>
              <a:spcAft>
                <a:spcPts val="0"/>
              </a:spcAft>
              <a:buClr>
                <a:schemeClr val="dk2"/>
              </a:buClr>
              <a:buSzPts val="2800"/>
              <a:buChar char="•"/>
            </a:pPr>
            <a:r>
              <a:rPr lang="en-US"/>
              <a:t>SQL file</a:t>
            </a:r>
            <a:endParaRPr/>
          </a:p>
          <a:p>
            <a:pPr marL="914400" lvl="0" indent="-225425" algn="l" rtl="0">
              <a:lnSpc>
                <a:spcPct val="110000"/>
              </a:lnSpc>
              <a:spcBef>
                <a:spcPts val="900"/>
              </a:spcBef>
              <a:spcAft>
                <a:spcPts val="0"/>
              </a:spcAft>
              <a:buClr>
                <a:schemeClr val="dk2"/>
              </a:buClr>
              <a:buSzPts val="2800"/>
              <a:buChar char="•"/>
            </a:pPr>
            <a:r>
              <a:rPr lang="en-US"/>
              <a:t>JSON file</a:t>
            </a:r>
            <a:endParaRPr/>
          </a:p>
          <a:p>
            <a:pPr marL="914400" lvl="0" indent="-225425" algn="l" rtl="0">
              <a:lnSpc>
                <a:spcPct val="110000"/>
              </a:lnSpc>
              <a:spcBef>
                <a:spcPts val="900"/>
              </a:spcBef>
              <a:spcAft>
                <a:spcPts val="0"/>
              </a:spcAft>
              <a:buClr>
                <a:schemeClr val="dk2"/>
              </a:buClr>
              <a:buSzPts val="2800"/>
              <a:buChar char="•"/>
            </a:pPr>
            <a:r>
              <a:rPr lang="en-US"/>
              <a:t>Documentation file (optional)</a:t>
            </a:r>
            <a:endParaRPr/>
          </a:p>
          <a:p>
            <a:pPr marL="0" lvl="0" indent="0" algn="l" rtl="0">
              <a:lnSpc>
                <a:spcPct val="110000"/>
              </a:lnSpc>
              <a:spcBef>
                <a:spcPts val="1000"/>
              </a:spcBef>
              <a:spcAft>
                <a:spcPts val="0"/>
              </a:spcAft>
              <a:buSzPts val="1800"/>
              <a:buNone/>
            </a:pPr>
            <a:r>
              <a:rPr lang="en-US"/>
              <a:t>These files are stored in a repository in your institution and are not part of the software. You decide what reports are available!</a:t>
            </a:r>
            <a:endParaRPr>
              <a:solidFill>
                <a:srgbClr val="FF0000"/>
              </a:solidFill>
            </a:endParaRPr>
          </a:p>
          <a:p>
            <a:pPr marL="0" lvl="0" indent="0" algn="l" rtl="0">
              <a:lnSpc>
                <a:spcPct val="110000"/>
              </a:lnSpc>
              <a:spcBef>
                <a:spcPts val="900"/>
              </a:spcBef>
              <a:spcAft>
                <a:spcPts val="0"/>
              </a:spcAft>
              <a:buClr>
                <a:srgbClr val="FF0000"/>
              </a:buClr>
              <a:buSzPts val="2800"/>
              <a:buNone/>
            </a:pPr>
            <a:r>
              <a:rPr lang="en-US" sz="1800">
                <a:solidFill>
                  <a:srgbClr val="FF0000"/>
                </a:solidFill>
              </a:rPr>
              <a:t>*All files must have the same name. Only the file type is different.</a:t>
            </a:r>
            <a:r>
              <a:rPr lang="en-US" sz="1800"/>
              <a:t> </a:t>
            </a:r>
            <a:r>
              <a:rPr lang="en-US" sz="1800">
                <a:solidFill>
                  <a:srgbClr val="FF0000"/>
                </a:solidFill>
              </a:rPr>
              <a:t>Example: test.sql, test.json, test.md</a:t>
            </a:r>
            <a:endParaRPr sz="180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714"/>
        <p:cNvGrpSpPr/>
        <p:nvPr/>
      </p:nvGrpSpPr>
      <p:grpSpPr>
        <a:xfrm>
          <a:off x="0" y="0"/>
          <a:ext cx="0" cy="0"/>
          <a:chOff x="0" y="0"/>
          <a:chExt cx="0" cy="0"/>
        </a:xfrm>
      </p:grpSpPr>
      <p:sp>
        <p:nvSpPr>
          <p:cNvPr id="715" name="Google Shape;715;p147"/>
          <p:cNvSpPr txBox="1">
            <a:spLocks noGrp="1"/>
          </p:cNvSpPr>
          <p:nvPr>
            <p:ph type="title"/>
          </p:nvPr>
        </p:nvSpPr>
        <p:spPr>
          <a:xfrm>
            <a:off x="838200" y="473336"/>
            <a:ext cx="10515600" cy="102371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accent2"/>
              </a:buClr>
              <a:buSzPts val="3200"/>
              <a:buNone/>
            </a:pPr>
            <a:r>
              <a:rPr lang="en-US"/>
              <a:t>Writing reports for the FOLIO Reporting App</a:t>
            </a:r>
            <a:endParaRPr/>
          </a:p>
        </p:txBody>
      </p:sp>
      <p:sp>
        <p:nvSpPr>
          <p:cNvPr id="716" name="Google Shape;716;p147"/>
          <p:cNvSpPr txBox="1">
            <a:spLocks noGrp="1"/>
          </p:cNvSpPr>
          <p:nvPr>
            <p:ph type="body" idx="1"/>
          </p:nvPr>
        </p:nvSpPr>
        <p:spPr>
          <a:xfrm>
            <a:off x="838200" y="1631981"/>
            <a:ext cx="10515600" cy="4351338"/>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dk2"/>
              </a:buClr>
              <a:buSzPts val="2800"/>
              <a:buNone/>
            </a:pPr>
            <a:r>
              <a:rPr lang="en-US" b="1"/>
              <a:t>SQL file</a:t>
            </a:r>
            <a:endParaRPr/>
          </a:p>
          <a:p>
            <a:pPr marL="0" lvl="0" indent="0" algn="l" rtl="0">
              <a:lnSpc>
                <a:spcPct val="110000"/>
              </a:lnSpc>
              <a:spcBef>
                <a:spcPts val="900"/>
              </a:spcBef>
              <a:spcAft>
                <a:spcPts val="0"/>
              </a:spcAft>
              <a:buClr>
                <a:schemeClr val="dk2"/>
              </a:buClr>
              <a:buSzPts val="2800"/>
              <a:buNone/>
            </a:pPr>
            <a:r>
              <a:rPr lang="en-US"/>
              <a:t>The SQL file contains a user defined function (UDF). A UDF is a custom function that can be stored in the database. Postgres has built-in functions like MAX(), MIN() etc. With a UDF you can create your own function.</a:t>
            </a:r>
            <a:endParaRPr/>
          </a:p>
          <a:p>
            <a:pPr marL="0" lvl="0" indent="0" algn="l" rtl="0">
              <a:lnSpc>
                <a:spcPct val="110000"/>
              </a:lnSpc>
              <a:spcBef>
                <a:spcPts val="900"/>
              </a:spcBef>
              <a:spcAft>
                <a:spcPts val="0"/>
              </a:spcAft>
              <a:buClr>
                <a:schemeClr val="dk2"/>
              </a:buClr>
              <a:buSzPts val="2800"/>
              <a:buNone/>
            </a:pPr>
            <a:r>
              <a:rPr lang="en-US"/>
              <a:t>There is a cookbook in the folio-analytics wiki that provides the basics to write these functions.</a:t>
            </a:r>
            <a:endParaRPr/>
          </a:p>
          <a:p>
            <a:pPr marL="0" lvl="0" indent="0" algn="l" rtl="0">
              <a:lnSpc>
                <a:spcPct val="110000"/>
              </a:lnSpc>
              <a:spcBef>
                <a:spcPts val="900"/>
              </a:spcBef>
              <a:spcAft>
                <a:spcPts val="0"/>
              </a:spcAft>
              <a:buClr>
                <a:schemeClr val="dk2"/>
              </a:buClr>
              <a:buSzPts val="2800"/>
              <a:buNone/>
            </a:pPr>
            <a:r>
              <a:rPr lang="en-US" u="sng">
                <a:solidFill>
                  <a:schemeClr val="hlink"/>
                </a:solidFill>
                <a:hlinkClick r:id="rId3"/>
              </a:rPr>
              <a:t>https://github.com/folio-org/folio-analytics/wiki/Cookbook:-User-Defined-Function</a:t>
            </a:r>
            <a:r>
              <a:rPr lang="en-US"/>
              <a:t> </a:t>
            </a:r>
            <a:endParaRPr/>
          </a:p>
          <a:p>
            <a:pPr marL="0" lvl="0" indent="0" algn="l" rtl="0">
              <a:lnSpc>
                <a:spcPct val="110000"/>
              </a:lnSpc>
              <a:spcBef>
                <a:spcPts val="900"/>
              </a:spcBef>
              <a:spcAft>
                <a:spcPts val="0"/>
              </a:spcAft>
              <a:buClr>
                <a:schemeClr val="dk2"/>
              </a:buClr>
              <a:buSzPts val="2800"/>
              <a:buNone/>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720"/>
        <p:cNvGrpSpPr/>
        <p:nvPr/>
      </p:nvGrpSpPr>
      <p:grpSpPr>
        <a:xfrm>
          <a:off x="0" y="0"/>
          <a:ext cx="0" cy="0"/>
          <a:chOff x="0" y="0"/>
          <a:chExt cx="0" cy="0"/>
        </a:xfrm>
      </p:grpSpPr>
      <p:sp>
        <p:nvSpPr>
          <p:cNvPr id="721" name="Google Shape;721;p148"/>
          <p:cNvSpPr txBox="1">
            <a:spLocks noGrp="1"/>
          </p:cNvSpPr>
          <p:nvPr>
            <p:ph type="title"/>
          </p:nvPr>
        </p:nvSpPr>
        <p:spPr>
          <a:xfrm>
            <a:off x="838200" y="473336"/>
            <a:ext cx="10515600" cy="102371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accent2"/>
              </a:buClr>
              <a:buSzPts val="3200"/>
              <a:buNone/>
            </a:pPr>
            <a:r>
              <a:rPr lang="en-US"/>
              <a:t>Writing reports for the FOLIO Reporting App</a:t>
            </a:r>
            <a:endParaRPr/>
          </a:p>
        </p:txBody>
      </p:sp>
      <p:sp>
        <p:nvSpPr>
          <p:cNvPr id="722" name="Google Shape;722;p148"/>
          <p:cNvSpPr txBox="1">
            <a:spLocks noGrp="1"/>
          </p:cNvSpPr>
          <p:nvPr>
            <p:ph type="body" idx="1"/>
          </p:nvPr>
        </p:nvSpPr>
        <p:spPr>
          <a:xfrm>
            <a:off x="838200" y="1631981"/>
            <a:ext cx="10515600" cy="4351338"/>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dk2"/>
              </a:buClr>
              <a:buSzPts val="2800"/>
              <a:buNone/>
            </a:pPr>
            <a:r>
              <a:rPr lang="en-US" b="1"/>
              <a:t>Tips for UDF (SQL file)</a:t>
            </a:r>
            <a:endParaRPr/>
          </a:p>
          <a:p>
            <a:pPr marL="228600" lvl="0" indent="-228600" algn="l" rtl="0">
              <a:lnSpc>
                <a:spcPct val="110000"/>
              </a:lnSpc>
              <a:spcBef>
                <a:spcPts val="900"/>
              </a:spcBef>
              <a:spcAft>
                <a:spcPts val="0"/>
              </a:spcAft>
              <a:buClr>
                <a:schemeClr val="dk2"/>
              </a:buClr>
              <a:buSzPts val="2400"/>
              <a:buChar char="•"/>
            </a:pPr>
            <a:r>
              <a:rPr lang="en-US" sz="2400"/>
              <a:t>Use explicit type cast for each attribute and parameter.</a:t>
            </a:r>
            <a:endParaRPr/>
          </a:p>
          <a:p>
            <a:pPr marL="685800" lvl="1" indent="-228600" algn="l" rtl="0">
              <a:lnSpc>
                <a:spcPct val="110000"/>
              </a:lnSpc>
              <a:spcBef>
                <a:spcPts val="900"/>
              </a:spcBef>
              <a:spcAft>
                <a:spcPts val="0"/>
              </a:spcAft>
              <a:buClr>
                <a:schemeClr val="dk2"/>
              </a:buClr>
              <a:buSzPts val="2000"/>
              <a:buFont typeface="Arial"/>
              <a:buChar char="•"/>
            </a:pPr>
            <a:r>
              <a:rPr lang="en-US" sz="2000"/>
              <a:t>The data types for the parameters must match those of the attributes in the database. Otherwise there is an error message. → WHERE Clause (Be careful with NULL values)</a:t>
            </a:r>
            <a:endParaRPr/>
          </a:p>
          <a:p>
            <a:pPr marL="685800" lvl="1" indent="-228600" algn="l" rtl="0">
              <a:lnSpc>
                <a:spcPct val="110000"/>
              </a:lnSpc>
              <a:spcBef>
                <a:spcPts val="900"/>
              </a:spcBef>
              <a:spcAft>
                <a:spcPts val="0"/>
              </a:spcAft>
              <a:buClr>
                <a:schemeClr val="dk2"/>
              </a:buClr>
              <a:buSzPts val="2000"/>
              <a:buFont typeface="Arial"/>
              <a:buChar char="•"/>
            </a:pPr>
            <a:r>
              <a:rPr lang="en-US" sz="2000"/>
              <a:t>The data types of the attributes in the query (PROCEDURE section) must match those that are then used in the output table (return section). </a:t>
            </a:r>
            <a:endParaRPr/>
          </a:p>
          <a:p>
            <a:pPr marL="228600" lvl="0" indent="-228600" algn="l" rtl="0">
              <a:lnSpc>
                <a:spcPct val="110000"/>
              </a:lnSpc>
              <a:spcBef>
                <a:spcPts val="900"/>
              </a:spcBef>
              <a:spcAft>
                <a:spcPts val="0"/>
              </a:spcAft>
              <a:buClr>
                <a:schemeClr val="dk2"/>
              </a:buClr>
              <a:buSzPts val="2400"/>
              <a:buFont typeface="Arial"/>
              <a:buChar char="•"/>
            </a:pPr>
            <a:r>
              <a:rPr lang="en-US" sz="2400"/>
              <a:t>Everything must be unique, that means the table names must be added to the attributes.</a:t>
            </a:r>
            <a:endParaRPr/>
          </a:p>
          <a:p>
            <a:pPr marL="228600" lvl="0" indent="-228600" algn="l" rtl="0">
              <a:lnSpc>
                <a:spcPct val="110000"/>
              </a:lnSpc>
              <a:spcBef>
                <a:spcPts val="900"/>
              </a:spcBef>
              <a:spcAft>
                <a:spcPts val="0"/>
              </a:spcAft>
              <a:buClr>
                <a:schemeClr val="dk2"/>
              </a:buClr>
              <a:buSzPts val="2400"/>
              <a:buFont typeface="Arial"/>
              <a:buChar char="•"/>
            </a:pPr>
            <a:r>
              <a:rPr lang="en-US" sz="2400"/>
              <a:t>SQL and PL/pgSQL can be used.</a:t>
            </a:r>
            <a:endParaRPr sz="2400"/>
          </a:p>
          <a:p>
            <a:pPr marL="228600" lvl="0" indent="-228600" algn="l" rtl="0">
              <a:lnSpc>
                <a:spcPct val="110000"/>
              </a:lnSpc>
              <a:spcBef>
                <a:spcPts val="900"/>
              </a:spcBef>
              <a:spcAft>
                <a:spcPts val="0"/>
              </a:spcAft>
              <a:buSzPts val="2400"/>
              <a:buChar char="•"/>
            </a:pPr>
            <a:r>
              <a:rPr lang="en-US" sz="2400"/>
              <a:t>Test your function in your personal schema before publishing.</a:t>
            </a:r>
            <a:endParaRPr sz="2400"/>
          </a:p>
          <a:p>
            <a:pPr marL="0" lvl="0" indent="0" algn="l" rtl="0">
              <a:lnSpc>
                <a:spcPct val="110000"/>
              </a:lnSpc>
              <a:spcBef>
                <a:spcPts val="900"/>
              </a:spcBef>
              <a:spcAft>
                <a:spcPts val="0"/>
              </a:spcAft>
              <a:buClr>
                <a:schemeClr val="dk2"/>
              </a:buClr>
              <a:buSzPts val="2800"/>
              <a:buNone/>
            </a:pPr>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pic>
        <p:nvPicPr>
          <p:cNvPr id="443" name="Google Shape;443;p110"/>
          <p:cNvPicPr preferRelativeResize="0"/>
          <p:nvPr/>
        </p:nvPicPr>
        <p:blipFill rotWithShape="1">
          <a:blip r:embed="rId3">
            <a:alphaModFix/>
          </a:blip>
          <a:srcRect/>
          <a:stretch/>
        </p:blipFill>
        <p:spPr>
          <a:xfrm>
            <a:off x="6007378" y="977029"/>
            <a:ext cx="5297883" cy="4578493"/>
          </a:xfrm>
          <a:prstGeom prst="rect">
            <a:avLst/>
          </a:prstGeom>
          <a:noFill/>
          <a:ln>
            <a:noFill/>
          </a:ln>
        </p:spPr>
      </p:pic>
      <p:sp>
        <p:nvSpPr>
          <p:cNvPr id="444" name="Google Shape;444;p110"/>
          <p:cNvSpPr txBox="1">
            <a:spLocks noGrp="1"/>
          </p:cNvSpPr>
          <p:nvPr>
            <p:ph type="title"/>
          </p:nvPr>
        </p:nvSpPr>
        <p:spPr>
          <a:xfrm>
            <a:off x="568475" y="754425"/>
            <a:ext cx="4161000" cy="5177700"/>
          </a:xfrm>
          <a:prstGeom prst="rect">
            <a:avLst/>
          </a:prstGeom>
          <a:noFill/>
          <a:ln>
            <a:noFill/>
          </a:ln>
        </p:spPr>
        <p:txBody>
          <a:bodyPr spcFirstLastPara="1" wrap="square" lIns="91425" tIns="45700" rIns="91425" bIns="45700" anchor="t" anchorCtr="0">
            <a:noAutofit/>
          </a:bodyPr>
          <a:lstStyle/>
          <a:p>
            <a:pPr marL="0" lvl="0" indent="0" algn="ctr" rtl="0">
              <a:lnSpc>
                <a:spcPct val="110000"/>
              </a:lnSpc>
              <a:spcBef>
                <a:spcPts val="0"/>
              </a:spcBef>
              <a:spcAft>
                <a:spcPts val="0"/>
              </a:spcAft>
              <a:buClr>
                <a:schemeClr val="lt1"/>
              </a:buClr>
              <a:buSzPts val="3200"/>
              <a:buFont typeface="Arial"/>
              <a:buNone/>
            </a:pPr>
            <a:r>
              <a:rPr lang="en-US"/>
              <a:t>Using a Metadb Reporting Database to Provide Your Institution with Real-Time Data Reports from FOLIO</a:t>
            </a:r>
            <a:endParaRPr/>
          </a:p>
          <a:p>
            <a:pPr marL="0" lvl="0" indent="0" algn="ctr" rtl="0">
              <a:lnSpc>
                <a:spcPct val="110000"/>
              </a:lnSpc>
              <a:spcBef>
                <a:spcPts val="0"/>
              </a:spcBef>
              <a:spcAft>
                <a:spcPts val="0"/>
              </a:spcAft>
              <a:buClr>
                <a:schemeClr val="lt1"/>
              </a:buClr>
              <a:buSzPts val="3200"/>
              <a:buFont typeface="Arial"/>
              <a:buNone/>
            </a:pPr>
            <a:endParaRPr/>
          </a:p>
          <a:p>
            <a:pPr marL="0" lvl="0" indent="0" algn="ctr" rtl="0">
              <a:lnSpc>
                <a:spcPct val="110000"/>
              </a:lnSpc>
              <a:spcBef>
                <a:spcPts val="0"/>
              </a:spcBef>
              <a:spcAft>
                <a:spcPts val="0"/>
              </a:spcAft>
              <a:buClr>
                <a:schemeClr val="lt1"/>
              </a:buClr>
              <a:buSzPts val="3200"/>
              <a:buFont typeface="Arial"/>
              <a:buNone/>
            </a:pPr>
            <a:r>
              <a:rPr lang="en-US" i="1"/>
              <a:t>Scott Perry</a:t>
            </a:r>
            <a:endParaRPr i="1"/>
          </a:p>
          <a:p>
            <a:pPr marL="0" lvl="0" indent="0" algn="ctr" rtl="0">
              <a:lnSpc>
                <a:spcPct val="110000"/>
              </a:lnSpc>
              <a:spcBef>
                <a:spcPts val="0"/>
              </a:spcBef>
              <a:spcAft>
                <a:spcPts val="0"/>
              </a:spcAft>
              <a:buClr>
                <a:schemeClr val="lt1"/>
              </a:buClr>
              <a:buSzPts val="3200"/>
              <a:buFont typeface="Arial"/>
              <a:buNone/>
            </a:pPr>
            <a:r>
              <a:rPr lang="en-US" i="1"/>
              <a:t>University of Chicago</a:t>
            </a:r>
            <a:endParaRPr i="1"/>
          </a:p>
        </p:txBody>
      </p:sp>
      <p:sp>
        <p:nvSpPr>
          <p:cNvPr id="445" name="Google Shape;445;p110"/>
          <p:cNvSpPr/>
          <p:nvPr/>
        </p:nvSpPr>
        <p:spPr>
          <a:xfrm>
            <a:off x="5310554" y="0"/>
            <a:ext cx="6881446" cy="5744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sp>
        <p:nvSpPr>
          <p:cNvPr id="727" name="Google Shape;727;p149"/>
          <p:cNvSpPr txBox="1">
            <a:spLocks noGrp="1"/>
          </p:cNvSpPr>
          <p:nvPr>
            <p:ph type="title"/>
          </p:nvPr>
        </p:nvSpPr>
        <p:spPr>
          <a:xfrm>
            <a:off x="838200" y="473336"/>
            <a:ext cx="10515600" cy="102371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accent2"/>
              </a:buClr>
              <a:buSzPts val="3200"/>
              <a:buNone/>
            </a:pPr>
            <a:r>
              <a:rPr lang="en-US"/>
              <a:t>Writing reports for the FOLIO Reporting App</a:t>
            </a:r>
            <a:endParaRPr/>
          </a:p>
        </p:txBody>
      </p:sp>
      <p:sp>
        <p:nvSpPr>
          <p:cNvPr id="728" name="Google Shape;728;p149"/>
          <p:cNvSpPr txBox="1">
            <a:spLocks noGrp="1"/>
          </p:cNvSpPr>
          <p:nvPr>
            <p:ph type="body" idx="1"/>
          </p:nvPr>
        </p:nvSpPr>
        <p:spPr>
          <a:xfrm>
            <a:off x="838200" y="1631981"/>
            <a:ext cx="10515600" cy="4351338"/>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dk2"/>
              </a:buClr>
              <a:buSzPts val="2800"/>
              <a:buNone/>
            </a:pPr>
            <a:r>
              <a:rPr lang="en-US" b="1"/>
              <a:t>JSON file</a:t>
            </a:r>
            <a:endParaRPr/>
          </a:p>
          <a:p>
            <a:pPr marL="457200" lvl="0" indent="-342900" algn="l" rtl="0">
              <a:lnSpc>
                <a:spcPct val="110000"/>
              </a:lnSpc>
              <a:spcBef>
                <a:spcPts val="900"/>
              </a:spcBef>
              <a:spcAft>
                <a:spcPts val="0"/>
              </a:spcAft>
              <a:buSzPts val="1800"/>
              <a:buChar char="•"/>
            </a:pPr>
            <a:r>
              <a:rPr lang="en-US"/>
              <a:t>The JSON file defines the web form within the FOLIO App. Each report needs other parameter values, that means each web form is individual. With the JSON file you can define which fields in the form exists.</a:t>
            </a:r>
            <a:endParaRPr/>
          </a:p>
          <a:p>
            <a:pPr marL="457200" lvl="0" indent="-342900" algn="l" rtl="0">
              <a:lnSpc>
                <a:spcPct val="110000"/>
              </a:lnSpc>
              <a:spcBef>
                <a:spcPts val="0"/>
              </a:spcBef>
              <a:spcAft>
                <a:spcPts val="0"/>
              </a:spcAft>
              <a:buSzPts val="1800"/>
              <a:buChar char="•"/>
            </a:pPr>
            <a:r>
              <a:rPr lang="en-US"/>
              <a:t>The file also contains the field names that are needed to map the values ​​from the web form with the parameters in the UDF. (See next slide)</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732"/>
        <p:cNvGrpSpPr/>
        <p:nvPr/>
      </p:nvGrpSpPr>
      <p:grpSpPr>
        <a:xfrm>
          <a:off x="0" y="0"/>
          <a:ext cx="0" cy="0"/>
          <a:chOff x="0" y="0"/>
          <a:chExt cx="0" cy="0"/>
        </a:xfrm>
      </p:grpSpPr>
      <p:sp>
        <p:nvSpPr>
          <p:cNvPr id="733" name="Google Shape;733;p150"/>
          <p:cNvSpPr txBox="1">
            <a:spLocks noGrp="1"/>
          </p:cNvSpPr>
          <p:nvPr>
            <p:ph type="title"/>
          </p:nvPr>
        </p:nvSpPr>
        <p:spPr>
          <a:xfrm>
            <a:off x="838200" y="473336"/>
            <a:ext cx="10515600" cy="102371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accent2"/>
              </a:buClr>
              <a:buSzPts val="3200"/>
              <a:buNone/>
            </a:pPr>
            <a:r>
              <a:rPr lang="en-US"/>
              <a:t>Writing reports for the FOLIO Reporting App</a:t>
            </a:r>
            <a:endParaRPr/>
          </a:p>
        </p:txBody>
      </p:sp>
      <p:sp>
        <p:nvSpPr>
          <p:cNvPr id="734" name="Google Shape;734;p150"/>
          <p:cNvSpPr txBox="1">
            <a:spLocks noGrp="1"/>
          </p:cNvSpPr>
          <p:nvPr>
            <p:ph type="body" idx="1"/>
          </p:nvPr>
        </p:nvSpPr>
        <p:spPr>
          <a:xfrm>
            <a:off x="838200" y="1631981"/>
            <a:ext cx="10515600" cy="4351338"/>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dk2"/>
              </a:buClr>
              <a:buSzPts val="2800"/>
              <a:buNone/>
            </a:pPr>
            <a:r>
              <a:rPr lang="en-US" b="1"/>
              <a:t>Mapping</a:t>
            </a:r>
            <a:endParaRPr/>
          </a:p>
          <a:p>
            <a:pPr marL="0" lvl="0" indent="0" algn="l" rtl="0">
              <a:lnSpc>
                <a:spcPct val="110000"/>
              </a:lnSpc>
              <a:spcBef>
                <a:spcPts val="900"/>
              </a:spcBef>
              <a:spcAft>
                <a:spcPts val="0"/>
              </a:spcAft>
              <a:buClr>
                <a:schemeClr val="dk2"/>
              </a:buClr>
              <a:buSzPts val="2800"/>
              <a:buNone/>
            </a:pPr>
            <a:endParaRPr/>
          </a:p>
        </p:txBody>
      </p:sp>
      <p:sp>
        <p:nvSpPr>
          <p:cNvPr id="735" name="Google Shape;735;p150"/>
          <p:cNvSpPr/>
          <p:nvPr/>
        </p:nvSpPr>
        <p:spPr>
          <a:xfrm>
            <a:off x="3507778" y="2413701"/>
            <a:ext cx="3889879" cy="3224048"/>
          </a:xfrm>
          <a:prstGeom prst="rect">
            <a:avLst/>
          </a:prstGeom>
          <a:solidFill>
            <a:srgbClr val="F825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Arial"/>
                <a:ea typeface="Arial"/>
                <a:cs typeface="Arial"/>
                <a:sym typeface="Arial"/>
              </a:rPr>
              <a:t>Web form</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736" name="Google Shape;736;p150"/>
          <p:cNvSpPr/>
          <p:nvPr/>
        </p:nvSpPr>
        <p:spPr>
          <a:xfrm>
            <a:off x="838200" y="2413701"/>
            <a:ext cx="2113204" cy="3224048"/>
          </a:xfrm>
          <a:prstGeom prst="rect">
            <a:avLst/>
          </a:prstGeom>
          <a:solidFill>
            <a:srgbClr val="F825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Arial"/>
                <a:ea typeface="Arial"/>
                <a:cs typeface="Arial"/>
                <a:sym typeface="Arial"/>
              </a:rPr>
              <a:t>JSON file</a:t>
            </a:r>
            <a:endParaRPr sz="1400" b="0"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737" name="Google Shape;737;p150"/>
          <p:cNvPicPr preferRelativeResize="0"/>
          <p:nvPr/>
        </p:nvPicPr>
        <p:blipFill rotWithShape="1">
          <a:blip r:embed="rId3">
            <a:alphaModFix/>
          </a:blip>
          <a:srcRect/>
          <a:stretch/>
        </p:blipFill>
        <p:spPr>
          <a:xfrm>
            <a:off x="3638204" y="4221250"/>
            <a:ext cx="3629025" cy="219075"/>
          </a:xfrm>
          <a:prstGeom prst="rect">
            <a:avLst/>
          </a:prstGeom>
          <a:noFill/>
          <a:ln>
            <a:noFill/>
          </a:ln>
        </p:spPr>
      </p:pic>
      <p:cxnSp>
        <p:nvCxnSpPr>
          <p:cNvPr id="738" name="Google Shape;738;p150"/>
          <p:cNvCxnSpPr>
            <a:stCxn id="736" idx="3"/>
            <a:endCxn id="735" idx="1"/>
          </p:cNvCxnSpPr>
          <p:nvPr/>
        </p:nvCxnSpPr>
        <p:spPr>
          <a:xfrm>
            <a:off x="2951404" y="4025725"/>
            <a:ext cx="556500" cy="0"/>
          </a:xfrm>
          <a:prstGeom prst="straightConnector1">
            <a:avLst/>
          </a:prstGeom>
          <a:noFill/>
          <a:ln w="38100" cap="rnd" cmpd="sng">
            <a:solidFill>
              <a:srgbClr val="FF5A3F"/>
            </a:solidFill>
            <a:prstDash val="solid"/>
            <a:round/>
            <a:headEnd type="none" w="sm" len="sm"/>
            <a:tailEnd type="triangle" w="med" len="med"/>
          </a:ln>
        </p:spPr>
      </p:cxnSp>
      <p:sp>
        <p:nvSpPr>
          <p:cNvPr id="739" name="Google Shape;739;p150"/>
          <p:cNvSpPr/>
          <p:nvPr/>
        </p:nvSpPr>
        <p:spPr>
          <a:xfrm>
            <a:off x="7954031" y="2413700"/>
            <a:ext cx="3518863" cy="3224047"/>
          </a:xfrm>
          <a:prstGeom prst="flowChartMagneticDisk">
            <a:avLst/>
          </a:prstGeom>
          <a:solidFill>
            <a:srgbClr val="FF5A3F"/>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Arial"/>
                <a:ea typeface="Arial"/>
                <a:cs typeface="Arial"/>
                <a:sym typeface="Arial"/>
              </a:rPr>
              <a:t>LDP/Metadb</a:t>
            </a:r>
            <a:endParaRPr sz="1400" b="0"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Arial"/>
                <a:ea typeface="Arial"/>
                <a:cs typeface="Arial"/>
                <a:sym typeface="Arial"/>
              </a:rPr>
              <a:t>UDF</a:t>
            </a:r>
            <a:endParaRPr sz="1400" b="0" i="0" u="none" strike="noStrike" cap="none">
              <a:solidFill>
                <a:srgbClr val="000000"/>
              </a:solidFill>
              <a:latin typeface="Arial"/>
              <a:ea typeface="Arial"/>
              <a:cs typeface="Arial"/>
              <a:sym typeface="Arial"/>
            </a:endParaRPr>
          </a:p>
        </p:txBody>
      </p:sp>
      <p:cxnSp>
        <p:nvCxnSpPr>
          <p:cNvPr id="740" name="Google Shape;740;p150"/>
          <p:cNvCxnSpPr>
            <a:stCxn id="735" idx="3"/>
            <a:endCxn id="739" idx="2"/>
          </p:cNvCxnSpPr>
          <p:nvPr/>
        </p:nvCxnSpPr>
        <p:spPr>
          <a:xfrm>
            <a:off x="7397657" y="4025725"/>
            <a:ext cx="556500" cy="0"/>
          </a:xfrm>
          <a:prstGeom prst="straightConnector1">
            <a:avLst/>
          </a:prstGeom>
          <a:noFill/>
          <a:ln w="38100" cap="rnd" cmpd="sng">
            <a:solidFill>
              <a:srgbClr val="FF5A3F"/>
            </a:solidFill>
            <a:prstDash val="solid"/>
            <a:round/>
            <a:headEnd type="none" w="sm" len="sm"/>
            <a:tailEnd type="triangle" w="med" len="med"/>
          </a:ln>
        </p:spPr>
      </p:cxnSp>
      <p:pic>
        <p:nvPicPr>
          <p:cNvPr id="741" name="Google Shape;741;p150"/>
          <p:cNvPicPr preferRelativeResize="0"/>
          <p:nvPr/>
        </p:nvPicPr>
        <p:blipFill rotWithShape="1">
          <a:blip r:embed="rId4">
            <a:alphaModFix/>
          </a:blip>
          <a:srcRect/>
          <a:stretch/>
        </p:blipFill>
        <p:spPr>
          <a:xfrm>
            <a:off x="8222800" y="4330787"/>
            <a:ext cx="2981323" cy="709612"/>
          </a:xfrm>
          <a:prstGeom prst="rect">
            <a:avLst/>
          </a:prstGeom>
          <a:noFill/>
          <a:ln>
            <a:noFill/>
          </a:ln>
        </p:spPr>
      </p:pic>
      <p:pic>
        <p:nvPicPr>
          <p:cNvPr id="742" name="Google Shape;742;p150"/>
          <p:cNvPicPr preferRelativeResize="0"/>
          <p:nvPr/>
        </p:nvPicPr>
        <p:blipFill rotWithShape="1">
          <a:blip r:embed="rId5">
            <a:alphaModFix/>
          </a:blip>
          <a:srcRect/>
          <a:stretch/>
        </p:blipFill>
        <p:spPr>
          <a:xfrm>
            <a:off x="860472" y="4151862"/>
            <a:ext cx="2068660" cy="462455"/>
          </a:xfrm>
          <a:prstGeom prst="rect">
            <a:avLst/>
          </a:prstGeom>
          <a:noFill/>
          <a:ln>
            <a:noFill/>
          </a:ln>
        </p:spPr>
      </p:pic>
      <p:sp>
        <p:nvSpPr>
          <p:cNvPr id="743" name="Google Shape;743;p150"/>
          <p:cNvSpPr txBox="1"/>
          <p:nvPr/>
        </p:nvSpPr>
        <p:spPr>
          <a:xfrm>
            <a:off x="838200" y="5848703"/>
            <a:ext cx="6779700" cy="746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Arial"/>
                <a:ea typeface="Arial"/>
                <a:cs typeface="Arial"/>
                <a:sym typeface="Arial"/>
              </a:rPr>
              <a:t>Function call in the database via named notation:</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1" u="none" strike="noStrike" cap="none">
                <a:solidFill>
                  <a:schemeClr val="dk1"/>
                </a:solidFill>
                <a:latin typeface="Arial"/>
                <a:ea typeface="Arial"/>
                <a:cs typeface="Arial"/>
                <a:sym typeface="Arial"/>
              </a:rPr>
              <a:t>SELECT function(a =&gt; 'Hello', b =&gt; 'World');</a:t>
            </a:r>
            <a:r>
              <a:rPr lang="en-US" sz="1600" b="0" i="0" u="none" strike="noStrike" cap="none">
                <a:solidFill>
                  <a:schemeClr val="dk1"/>
                </a:solidFill>
                <a:latin typeface="Arial"/>
                <a:ea typeface="Arial"/>
                <a:cs typeface="Arial"/>
                <a:sym typeface="Arial"/>
              </a:rPr>
              <a:t> </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50"/>
              <a:buFont typeface="Arial"/>
              <a:buNone/>
            </a:pPr>
            <a:r>
              <a:rPr lang="en-US" sz="1050" b="0" i="0" u="sng" strike="noStrike" cap="none">
                <a:solidFill>
                  <a:schemeClr val="hlink"/>
                </a:solidFill>
                <a:latin typeface="Arial"/>
                <a:ea typeface="Arial"/>
                <a:cs typeface="Arial"/>
                <a:sym typeface="Arial"/>
                <a:hlinkClick r:id="rId6"/>
              </a:rPr>
              <a:t>https://www.postgresql.org/docs/current/sql-syntax-calling-funcs.html</a:t>
            </a:r>
            <a:r>
              <a:rPr lang="en-US" sz="1050" b="0" i="0"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cxnSp>
        <p:nvCxnSpPr>
          <p:cNvPr id="744" name="Google Shape;744;p150"/>
          <p:cNvCxnSpPr/>
          <p:nvPr/>
        </p:nvCxnSpPr>
        <p:spPr>
          <a:xfrm rot="10800000" flipH="1">
            <a:off x="760875" y="4554188"/>
            <a:ext cx="1186800" cy="262800"/>
          </a:xfrm>
          <a:prstGeom prst="straightConnector1">
            <a:avLst/>
          </a:prstGeom>
          <a:noFill/>
          <a:ln w="38100" cap="flat" cmpd="sng">
            <a:solidFill>
              <a:srgbClr val="0000FF"/>
            </a:solidFill>
            <a:prstDash val="solid"/>
            <a:round/>
            <a:headEnd type="none" w="sm" len="sm"/>
            <a:tailEnd type="triangle" w="med" len="med"/>
          </a:ln>
        </p:spPr>
      </p:cxnSp>
      <p:cxnSp>
        <p:nvCxnSpPr>
          <p:cNvPr id="745" name="Google Shape;745;p150"/>
          <p:cNvCxnSpPr/>
          <p:nvPr/>
        </p:nvCxnSpPr>
        <p:spPr>
          <a:xfrm rot="10800000" flipH="1">
            <a:off x="4619500" y="4397725"/>
            <a:ext cx="1186800" cy="262800"/>
          </a:xfrm>
          <a:prstGeom prst="straightConnector1">
            <a:avLst/>
          </a:prstGeom>
          <a:noFill/>
          <a:ln w="38100" cap="flat" cmpd="sng">
            <a:solidFill>
              <a:srgbClr val="0000FF"/>
            </a:solidFill>
            <a:prstDash val="solid"/>
            <a:round/>
            <a:headEnd type="none" w="sm" len="sm"/>
            <a:tailEnd type="triangle" w="med" len="med"/>
          </a:ln>
        </p:spPr>
      </p:cxnSp>
      <p:cxnSp>
        <p:nvCxnSpPr>
          <p:cNvPr id="746" name="Google Shape;746;p150"/>
          <p:cNvCxnSpPr/>
          <p:nvPr/>
        </p:nvCxnSpPr>
        <p:spPr>
          <a:xfrm rot="10800000" flipH="1">
            <a:off x="7524825" y="5040400"/>
            <a:ext cx="1186800" cy="262800"/>
          </a:xfrm>
          <a:prstGeom prst="straightConnector1">
            <a:avLst/>
          </a:prstGeom>
          <a:noFill/>
          <a:ln w="38100" cap="flat" cmpd="sng">
            <a:solidFill>
              <a:srgbClr val="0000FF"/>
            </a:solidFill>
            <a:prstDash val="solid"/>
            <a:round/>
            <a:headEnd type="none" w="sm" len="sm"/>
            <a:tailEnd type="triangle" w="med" len="med"/>
          </a:ln>
        </p:spPr>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750"/>
        <p:cNvGrpSpPr/>
        <p:nvPr/>
      </p:nvGrpSpPr>
      <p:grpSpPr>
        <a:xfrm>
          <a:off x="0" y="0"/>
          <a:ext cx="0" cy="0"/>
          <a:chOff x="0" y="0"/>
          <a:chExt cx="0" cy="0"/>
        </a:xfrm>
      </p:grpSpPr>
      <p:sp>
        <p:nvSpPr>
          <p:cNvPr id="751" name="Google Shape;751;p151"/>
          <p:cNvSpPr txBox="1">
            <a:spLocks noGrp="1"/>
          </p:cNvSpPr>
          <p:nvPr>
            <p:ph type="title"/>
          </p:nvPr>
        </p:nvSpPr>
        <p:spPr>
          <a:xfrm>
            <a:off x="838200" y="473336"/>
            <a:ext cx="10515600" cy="10236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accent2"/>
              </a:buClr>
              <a:buSzPts val="3200"/>
              <a:buNone/>
            </a:pPr>
            <a:r>
              <a:rPr lang="en-US"/>
              <a:t>Writing reports for the FOLIO Reporting App</a:t>
            </a:r>
            <a:endParaRPr/>
          </a:p>
        </p:txBody>
      </p:sp>
      <p:sp>
        <p:nvSpPr>
          <p:cNvPr id="752" name="Google Shape;752;p151"/>
          <p:cNvSpPr txBox="1">
            <a:spLocks noGrp="1"/>
          </p:cNvSpPr>
          <p:nvPr>
            <p:ph type="body" idx="1"/>
          </p:nvPr>
        </p:nvSpPr>
        <p:spPr>
          <a:xfrm>
            <a:off x="838200" y="1630496"/>
            <a:ext cx="5181600" cy="45354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900"/>
              </a:spcBef>
              <a:spcAft>
                <a:spcPts val="0"/>
              </a:spcAft>
              <a:buSzPts val="1800"/>
              <a:buNone/>
            </a:pPr>
            <a:r>
              <a:rPr lang="en-US" b="1"/>
              <a:t>Boolean</a:t>
            </a:r>
            <a:endParaRPr/>
          </a:p>
        </p:txBody>
      </p:sp>
      <p:pic>
        <p:nvPicPr>
          <p:cNvPr id="753" name="Google Shape;753;p151"/>
          <p:cNvPicPr preferRelativeResize="0"/>
          <p:nvPr/>
        </p:nvPicPr>
        <p:blipFill rotWithShape="1">
          <a:blip r:embed="rId3">
            <a:alphaModFix/>
          </a:blip>
          <a:srcRect/>
          <a:stretch/>
        </p:blipFill>
        <p:spPr>
          <a:xfrm>
            <a:off x="652950" y="2140300"/>
            <a:ext cx="2138900" cy="615500"/>
          </a:xfrm>
          <a:prstGeom prst="rect">
            <a:avLst/>
          </a:prstGeom>
          <a:noFill/>
          <a:ln>
            <a:noFill/>
          </a:ln>
        </p:spPr>
      </p:pic>
      <p:pic>
        <p:nvPicPr>
          <p:cNvPr id="754" name="Google Shape;754;p151"/>
          <p:cNvPicPr preferRelativeResize="0"/>
          <p:nvPr/>
        </p:nvPicPr>
        <p:blipFill rotWithShape="1">
          <a:blip r:embed="rId4">
            <a:alphaModFix/>
          </a:blip>
          <a:srcRect/>
          <a:stretch/>
        </p:blipFill>
        <p:spPr>
          <a:xfrm>
            <a:off x="652950" y="2755797"/>
            <a:ext cx="8101950" cy="1467225"/>
          </a:xfrm>
          <a:prstGeom prst="rect">
            <a:avLst/>
          </a:prstGeom>
          <a:noFill/>
          <a:ln>
            <a:noFill/>
          </a:ln>
        </p:spPr>
      </p:pic>
      <p:sp>
        <p:nvSpPr>
          <p:cNvPr id="755" name="Google Shape;755;p151"/>
          <p:cNvSpPr/>
          <p:nvPr/>
        </p:nvSpPr>
        <p:spPr>
          <a:xfrm>
            <a:off x="652950" y="2755650"/>
            <a:ext cx="8784900" cy="1467300"/>
          </a:xfrm>
          <a:prstGeom prst="rect">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756" name="Google Shape;756;p151"/>
          <p:cNvPicPr preferRelativeResize="0"/>
          <p:nvPr/>
        </p:nvPicPr>
        <p:blipFill rotWithShape="1">
          <a:blip r:embed="rId5">
            <a:alphaModFix/>
          </a:blip>
          <a:srcRect/>
          <a:stretch/>
        </p:blipFill>
        <p:spPr>
          <a:xfrm>
            <a:off x="652946" y="4323300"/>
            <a:ext cx="2392400" cy="2234575"/>
          </a:xfrm>
          <a:prstGeom prst="rect">
            <a:avLst/>
          </a:prstGeom>
          <a:noFill/>
          <a:ln>
            <a:noFill/>
          </a:ln>
        </p:spPr>
      </p:pic>
      <p:sp>
        <p:nvSpPr>
          <p:cNvPr id="757" name="Google Shape;757;p151"/>
          <p:cNvSpPr/>
          <p:nvPr/>
        </p:nvSpPr>
        <p:spPr>
          <a:xfrm>
            <a:off x="652950" y="4264925"/>
            <a:ext cx="2695500" cy="2293200"/>
          </a:xfrm>
          <a:prstGeom prst="rect">
            <a:avLst/>
          </a:prstGeom>
          <a:noFill/>
          <a:ln w="38100"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8" name="Google Shape;758;p151"/>
          <p:cNvSpPr/>
          <p:nvPr/>
        </p:nvSpPr>
        <p:spPr>
          <a:xfrm>
            <a:off x="652950" y="2098175"/>
            <a:ext cx="2139000" cy="615600"/>
          </a:xfrm>
          <a:prstGeom prst="rect">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9" name="Google Shape;759;p151"/>
          <p:cNvSpPr txBox="1"/>
          <p:nvPr/>
        </p:nvSpPr>
        <p:spPr>
          <a:xfrm>
            <a:off x="3251150" y="2098175"/>
            <a:ext cx="1945500" cy="505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2"/>
                </a:solidFill>
                <a:latin typeface="Arial"/>
                <a:ea typeface="Arial"/>
                <a:cs typeface="Arial"/>
                <a:sym typeface="Arial"/>
              </a:rPr>
              <a:t>SQL: parameters</a:t>
            </a:r>
            <a:endParaRPr sz="1800" b="0" i="0" u="none" strike="noStrike" cap="none">
              <a:solidFill>
                <a:schemeClr val="dk2"/>
              </a:solidFill>
              <a:latin typeface="Arial"/>
              <a:ea typeface="Arial"/>
              <a:cs typeface="Arial"/>
              <a:sym typeface="Arial"/>
            </a:endParaRPr>
          </a:p>
        </p:txBody>
      </p:sp>
      <p:sp>
        <p:nvSpPr>
          <p:cNvPr id="760" name="Google Shape;760;p151"/>
          <p:cNvSpPr txBox="1"/>
          <p:nvPr/>
        </p:nvSpPr>
        <p:spPr>
          <a:xfrm>
            <a:off x="9502800" y="3301150"/>
            <a:ext cx="2571300" cy="505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2"/>
                </a:solidFill>
                <a:latin typeface="Arial"/>
                <a:ea typeface="Arial"/>
                <a:cs typeface="Arial"/>
                <a:sym typeface="Arial"/>
              </a:rPr>
              <a:t>SQL: WHERE Clause</a:t>
            </a:r>
            <a:endParaRPr sz="1800" b="0" i="0" u="none" strike="noStrike" cap="none">
              <a:solidFill>
                <a:schemeClr val="dk2"/>
              </a:solidFill>
              <a:latin typeface="Arial"/>
              <a:ea typeface="Arial"/>
              <a:cs typeface="Arial"/>
              <a:sym typeface="Arial"/>
            </a:endParaRPr>
          </a:p>
        </p:txBody>
      </p:sp>
      <p:sp>
        <p:nvSpPr>
          <p:cNvPr id="761" name="Google Shape;761;p151"/>
          <p:cNvSpPr txBox="1"/>
          <p:nvPr/>
        </p:nvSpPr>
        <p:spPr>
          <a:xfrm>
            <a:off x="3536500" y="5078075"/>
            <a:ext cx="4257600" cy="505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2"/>
                </a:solidFill>
                <a:latin typeface="Arial"/>
                <a:ea typeface="Arial"/>
                <a:cs typeface="Arial"/>
                <a:sym typeface="Arial"/>
              </a:rPr>
              <a:t>JSON: controlled.options</a:t>
            </a:r>
            <a:endParaRPr sz="1800" b="0" i="0" u="none" strike="noStrike" cap="none">
              <a:solidFill>
                <a:schemeClr val="dk2"/>
              </a:solidFill>
              <a:latin typeface="Arial"/>
              <a:ea typeface="Arial"/>
              <a:cs typeface="Arial"/>
              <a:sym typeface="Arial"/>
            </a:endParaRPr>
          </a:p>
        </p:txBody>
      </p:sp>
      <p:pic>
        <p:nvPicPr>
          <p:cNvPr id="762" name="Google Shape;762;p151"/>
          <p:cNvPicPr preferRelativeResize="0"/>
          <p:nvPr/>
        </p:nvPicPr>
        <p:blipFill rotWithShape="1">
          <a:blip r:embed="rId6">
            <a:alphaModFix/>
          </a:blip>
          <a:srcRect/>
          <a:stretch/>
        </p:blipFill>
        <p:spPr>
          <a:xfrm>
            <a:off x="6376475" y="4323300"/>
            <a:ext cx="4631159" cy="2293201"/>
          </a:xfrm>
          <a:prstGeom prst="rect">
            <a:avLst/>
          </a:prstGeom>
          <a:noFill/>
          <a:ln>
            <a:noFill/>
          </a:ln>
          <a:effectLst>
            <a:outerShdw blurRad="57150" dist="19050" dir="5400000" algn="bl" rotWithShape="0">
              <a:srgbClr val="000000">
                <a:alpha val="49803"/>
              </a:srgbClr>
            </a:outerShdw>
          </a:effectLst>
        </p:spPr>
      </p:pic>
      <p:cxnSp>
        <p:nvCxnSpPr>
          <p:cNvPr id="763" name="Google Shape;763;p151"/>
          <p:cNvCxnSpPr/>
          <p:nvPr/>
        </p:nvCxnSpPr>
        <p:spPr>
          <a:xfrm>
            <a:off x="3554163" y="5850550"/>
            <a:ext cx="2616600" cy="9600"/>
          </a:xfrm>
          <a:prstGeom prst="straightConnector1">
            <a:avLst/>
          </a:prstGeom>
          <a:noFill/>
          <a:ln w="38100" cap="flat" cmpd="sng">
            <a:solidFill>
              <a:schemeClr val="dk2"/>
            </a:solidFill>
            <a:prstDash val="solid"/>
            <a:round/>
            <a:headEnd type="none" w="sm" len="sm"/>
            <a:tailEnd type="triangle" w="med" len="med"/>
          </a:ln>
        </p:spPr>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767"/>
        <p:cNvGrpSpPr/>
        <p:nvPr/>
      </p:nvGrpSpPr>
      <p:grpSpPr>
        <a:xfrm>
          <a:off x="0" y="0"/>
          <a:ext cx="0" cy="0"/>
          <a:chOff x="0" y="0"/>
          <a:chExt cx="0" cy="0"/>
        </a:xfrm>
      </p:grpSpPr>
      <p:sp>
        <p:nvSpPr>
          <p:cNvPr id="768" name="Google Shape;768;p152"/>
          <p:cNvSpPr txBox="1">
            <a:spLocks noGrp="1"/>
          </p:cNvSpPr>
          <p:nvPr>
            <p:ph type="title"/>
          </p:nvPr>
        </p:nvSpPr>
        <p:spPr>
          <a:xfrm>
            <a:off x="838200" y="473336"/>
            <a:ext cx="10515600" cy="102371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accent2"/>
              </a:buClr>
              <a:buSzPts val="3200"/>
              <a:buFont typeface="Arial"/>
              <a:buNone/>
            </a:pPr>
            <a:r>
              <a:rPr lang="en-US"/>
              <a:t>Writing reports for the FOLIO Reporting App</a:t>
            </a:r>
            <a:endParaRPr/>
          </a:p>
        </p:txBody>
      </p:sp>
      <p:sp>
        <p:nvSpPr>
          <p:cNvPr id="769" name="Google Shape;769;p152"/>
          <p:cNvSpPr txBox="1">
            <a:spLocks noGrp="1"/>
          </p:cNvSpPr>
          <p:nvPr>
            <p:ph type="body" idx="1"/>
          </p:nvPr>
        </p:nvSpPr>
        <p:spPr>
          <a:xfrm>
            <a:off x="838200" y="1630496"/>
            <a:ext cx="5181600" cy="453545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dk2"/>
              </a:buClr>
              <a:buSzPts val="2800"/>
              <a:buNone/>
            </a:pPr>
            <a:r>
              <a:rPr lang="en-US" b="1"/>
              <a:t>Documentation file</a:t>
            </a:r>
            <a:endParaRPr/>
          </a:p>
          <a:p>
            <a:pPr marL="0" lvl="0" indent="0" algn="l" rtl="0">
              <a:lnSpc>
                <a:spcPct val="110000"/>
              </a:lnSpc>
              <a:spcBef>
                <a:spcPts val="900"/>
              </a:spcBef>
              <a:spcAft>
                <a:spcPts val="0"/>
              </a:spcAft>
              <a:buClr>
                <a:schemeClr val="dk2"/>
              </a:buClr>
              <a:buSzPts val="2800"/>
              <a:buNone/>
            </a:pPr>
            <a:r>
              <a:rPr lang="en-US"/>
              <a:t>This file is optional. It is a good approach to have 3 sections.</a:t>
            </a:r>
            <a:endParaRPr/>
          </a:p>
          <a:p>
            <a:pPr marL="228600" lvl="0" indent="-228600" algn="l" rtl="0">
              <a:lnSpc>
                <a:spcPct val="110000"/>
              </a:lnSpc>
              <a:spcBef>
                <a:spcPts val="900"/>
              </a:spcBef>
              <a:spcAft>
                <a:spcPts val="0"/>
              </a:spcAft>
              <a:buClr>
                <a:schemeClr val="dk2"/>
              </a:buClr>
              <a:buSzPts val="2800"/>
              <a:buChar char="•"/>
            </a:pPr>
            <a:r>
              <a:rPr lang="en-US"/>
              <a:t>Purpose</a:t>
            </a:r>
            <a:endParaRPr/>
          </a:p>
          <a:p>
            <a:pPr marL="228600" lvl="0" indent="-228600" algn="l" rtl="0">
              <a:lnSpc>
                <a:spcPct val="110000"/>
              </a:lnSpc>
              <a:spcBef>
                <a:spcPts val="900"/>
              </a:spcBef>
              <a:spcAft>
                <a:spcPts val="0"/>
              </a:spcAft>
              <a:buClr>
                <a:schemeClr val="dk2"/>
              </a:buClr>
              <a:buSzPts val="2800"/>
              <a:buChar char="•"/>
            </a:pPr>
            <a:r>
              <a:rPr lang="en-US"/>
              <a:t>Parameters</a:t>
            </a:r>
            <a:endParaRPr/>
          </a:p>
          <a:p>
            <a:pPr marL="228600" lvl="0" indent="-228600" algn="l" rtl="0">
              <a:lnSpc>
                <a:spcPct val="110000"/>
              </a:lnSpc>
              <a:spcBef>
                <a:spcPts val="900"/>
              </a:spcBef>
              <a:spcAft>
                <a:spcPts val="0"/>
              </a:spcAft>
              <a:buClr>
                <a:schemeClr val="dk2"/>
              </a:buClr>
              <a:buSzPts val="2800"/>
              <a:buChar char="•"/>
            </a:pPr>
            <a:r>
              <a:rPr lang="en-US"/>
              <a:t>Output table</a:t>
            </a:r>
            <a:endParaRPr/>
          </a:p>
        </p:txBody>
      </p:sp>
      <p:sp>
        <p:nvSpPr>
          <p:cNvPr id="770" name="Google Shape;770;p152"/>
          <p:cNvSpPr txBox="1">
            <a:spLocks noGrp="1"/>
          </p:cNvSpPr>
          <p:nvPr>
            <p:ph type="body" idx="2"/>
          </p:nvPr>
        </p:nvSpPr>
        <p:spPr>
          <a:xfrm>
            <a:off x="6172200" y="1630496"/>
            <a:ext cx="5181600" cy="4535450"/>
          </a:xfrm>
          <a:prstGeom prst="rect">
            <a:avLst/>
          </a:prstGeom>
          <a:noFill/>
          <a:ln>
            <a:noFill/>
          </a:ln>
        </p:spPr>
        <p:txBody>
          <a:bodyPr spcFirstLastPara="1" wrap="square" lIns="91425" tIns="45700" rIns="91425" bIns="45700" anchor="t" anchorCtr="0">
            <a:noAutofit/>
          </a:bodyPr>
          <a:lstStyle/>
          <a:p>
            <a:pPr marL="228600" lvl="0" indent="-50800" algn="l" rtl="0">
              <a:lnSpc>
                <a:spcPct val="110000"/>
              </a:lnSpc>
              <a:spcBef>
                <a:spcPts val="0"/>
              </a:spcBef>
              <a:spcAft>
                <a:spcPts val="0"/>
              </a:spcAft>
              <a:buClr>
                <a:schemeClr val="dk2"/>
              </a:buClr>
              <a:buSzPts val="2800"/>
              <a:buNone/>
            </a:pPr>
            <a:endParaRPr/>
          </a:p>
        </p:txBody>
      </p:sp>
      <p:pic>
        <p:nvPicPr>
          <p:cNvPr id="771" name="Google Shape;771;p152"/>
          <p:cNvPicPr preferRelativeResize="0"/>
          <p:nvPr/>
        </p:nvPicPr>
        <p:blipFill rotWithShape="1">
          <a:blip r:embed="rId3">
            <a:alphaModFix/>
          </a:blip>
          <a:srcRect/>
          <a:stretch/>
        </p:blipFill>
        <p:spPr>
          <a:xfrm>
            <a:off x="6019800" y="1630496"/>
            <a:ext cx="5725776" cy="4535449"/>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775"/>
        <p:cNvGrpSpPr/>
        <p:nvPr/>
      </p:nvGrpSpPr>
      <p:grpSpPr>
        <a:xfrm>
          <a:off x="0" y="0"/>
          <a:ext cx="0" cy="0"/>
          <a:chOff x="0" y="0"/>
          <a:chExt cx="0" cy="0"/>
        </a:xfrm>
      </p:grpSpPr>
      <p:sp>
        <p:nvSpPr>
          <p:cNvPr id="776" name="Google Shape;776;p153"/>
          <p:cNvSpPr txBox="1">
            <a:spLocks noGrp="1"/>
          </p:cNvSpPr>
          <p:nvPr>
            <p:ph type="title"/>
          </p:nvPr>
        </p:nvSpPr>
        <p:spPr>
          <a:xfrm>
            <a:off x="838200" y="473336"/>
            <a:ext cx="10515600" cy="102371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lt1"/>
              </a:buClr>
              <a:buSzPts val="1800"/>
              <a:buNone/>
            </a:pPr>
            <a:r>
              <a:rPr lang="en-US"/>
              <a:t>Running reports in the Reporting App</a:t>
            </a:r>
            <a:endParaRPr/>
          </a:p>
        </p:txBody>
      </p:sp>
      <p:sp>
        <p:nvSpPr>
          <p:cNvPr id="777" name="Google Shape;777;p153"/>
          <p:cNvSpPr txBox="1">
            <a:spLocks noGrp="1"/>
          </p:cNvSpPr>
          <p:nvPr>
            <p:ph type="body" idx="1"/>
          </p:nvPr>
        </p:nvSpPr>
        <p:spPr>
          <a:xfrm>
            <a:off x="838200" y="1631981"/>
            <a:ext cx="10515600" cy="4351338"/>
          </a:xfrm>
          <a:prstGeom prst="rect">
            <a:avLst/>
          </a:prstGeom>
          <a:noFill/>
          <a:ln>
            <a:noFill/>
          </a:ln>
        </p:spPr>
        <p:txBody>
          <a:bodyPr spcFirstLastPara="1" wrap="square" lIns="91425" tIns="45700" rIns="91425" bIns="45700" anchor="t" anchorCtr="0">
            <a:noAutofit/>
          </a:bodyPr>
          <a:lstStyle/>
          <a:p>
            <a:pPr marL="457200" lvl="0" indent="0" algn="l" rtl="0">
              <a:lnSpc>
                <a:spcPct val="110000"/>
              </a:lnSpc>
              <a:spcBef>
                <a:spcPts val="900"/>
              </a:spcBef>
              <a:spcAft>
                <a:spcPts val="0"/>
              </a:spcAft>
              <a:buNone/>
            </a:pPr>
            <a:endParaRPr/>
          </a:p>
          <a:p>
            <a:pPr marL="457200" lvl="0" indent="0" algn="l" rtl="0">
              <a:lnSpc>
                <a:spcPct val="110000"/>
              </a:lnSpc>
              <a:spcBef>
                <a:spcPts val="900"/>
              </a:spcBef>
              <a:spcAft>
                <a:spcPts val="0"/>
              </a:spcAft>
              <a:buNone/>
            </a:pPr>
            <a:endParaRPr/>
          </a:p>
          <a:p>
            <a:pPr marL="457200" lvl="0" indent="-342900" algn="l" rtl="0">
              <a:lnSpc>
                <a:spcPct val="110000"/>
              </a:lnSpc>
              <a:spcBef>
                <a:spcPts val="900"/>
              </a:spcBef>
              <a:spcAft>
                <a:spcPts val="0"/>
              </a:spcAft>
              <a:buClr>
                <a:schemeClr val="dk2"/>
              </a:buClr>
              <a:buSzPts val="1800"/>
              <a:buChar char="•"/>
            </a:pPr>
            <a:r>
              <a:rPr lang="en-US"/>
              <a:t>Build query</a:t>
            </a:r>
            <a:endParaRPr/>
          </a:p>
          <a:p>
            <a:pPr marL="457200" lvl="0" indent="-342900" algn="l" rtl="0">
              <a:lnSpc>
                <a:spcPct val="110000"/>
              </a:lnSpc>
              <a:spcBef>
                <a:spcPts val="900"/>
              </a:spcBef>
              <a:spcAft>
                <a:spcPts val="0"/>
              </a:spcAft>
              <a:buClr>
                <a:schemeClr val="dk2"/>
              </a:buClr>
              <a:buSzPts val="1800"/>
              <a:buChar char="•"/>
            </a:pPr>
            <a:r>
              <a:rPr lang="en-US"/>
              <a:t>Load query</a:t>
            </a:r>
            <a:endParaRPr/>
          </a:p>
          <a:p>
            <a:pPr marL="457200" lvl="0" indent="-342900" algn="l" rtl="0">
              <a:lnSpc>
                <a:spcPct val="110000"/>
              </a:lnSpc>
              <a:spcBef>
                <a:spcPts val="900"/>
              </a:spcBef>
              <a:spcAft>
                <a:spcPts val="0"/>
              </a:spcAft>
              <a:buClr>
                <a:schemeClr val="dk2"/>
              </a:buClr>
              <a:buSzPts val="1800"/>
              <a:buChar char="•"/>
            </a:pPr>
            <a:r>
              <a:rPr lang="en-US"/>
              <a:t>Run Report</a:t>
            </a:r>
            <a:endParaRPr/>
          </a:p>
          <a:p>
            <a:pPr marL="114300" lvl="0" indent="0" algn="l" rtl="0">
              <a:lnSpc>
                <a:spcPct val="110000"/>
              </a:lnSpc>
              <a:spcBef>
                <a:spcPts val="900"/>
              </a:spcBef>
              <a:spcAft>
                <a:spcPts val="0"/>
              </a:spcAft>
              <a:buSzPts val="1800"/>
              <a:buNone/>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781"/>
        <p:cNvGrpSpPr/>
        <p:nvPr/>
      </p:nvGrpSpPr>
      <p:grpSpPr>
        <a:xfrm>
          <a:off x="0" y="0"/>
          <a:ext cx="0" cy="0"/>
          <a:chOff x="0" y="0"/>
          <a:chExt cx="0" cy="0"/>
        </a:xfrm>
      </p:grpSpPr>
      <p:sp>
        <p:nvSpPr>
          <p:cNvPr id="782" name="Google Shape;782;p154"/>
          <p:cNvSpPr txBox="1">
            <a:spLocks noGrp="1"/>
          </p:cNvSpPr>
          <p:nvPr>
            <p:ph type="title"/>
          </p:nvPr>
        </p:nvSpPr>
        <p:spPr>
          <a:xfrm>
            <a:off x="838200" y="473336"/>
            <a:ext cx="10515600" cy="102371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accent2"/>
              </a:buClr>
              <a:buSzPts val="3200"/>
              <a:buFont typeface="Arial"/>
              <a:buNone/>
            </a:pPr>
            <a:r>
              <a:rPr lang="en-US"/>
              <a:t>Build Query</a:t>
            </a:r>
            <a:endParaRPr/>
          </a:p>
        </p:txBody>
      </p:sp>
      <p:sp>
        <p:nvSpPr>
          <p:cNvPr id="783" name="Google Shape;783;p154"/>
          <p:cNvSpPr txBox="1">
            <a:spLocks noGrp="1"/>
          </p:cNvSpPr>
          <p:nvPr>
            <p:ph type="body" idx="1"/>
          </p:nvPr>
        </p:nvSpPr>
        <p:spPr>
          <a:xfrm>
            <a:off x="838200" y="1630496"/>
            <a:ext cx="5181600" cy="453545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900"/>
              </a:spcBef>
              <a:spcAft>
                <a:spcPts val="0"/>
              </a:spcAft>
              <a:buClr>
                <a:schemeClr val="dk2"/>
              </a:buClr>
              <a:buSzPts val="2800"/>
              <a:buNone/>
            </a:pPr>
            <a:r>
              <a:rPr lang="en-US"/>
              <a:t>Use to view tables and derived tables directly and apply filters.</a:t>
            </a:r>
            <a:endParaRPr/>
          </a:p>
        </p:txBody>
      </p:sp>
      <p:sp>
        <p:nvSpPr>
          <p:cNvPr id="784" name="Google Shape;784;p154"/>
          <p:cNvSpPr txBox="1">
            <a:spLocks noGrp="1"/>
          </p:cNvSpPr>
          <p:nvPr>
            <p:ph type="body" idx="2"/>
          </p:nvPr>
        </p:nvSpPr>
        <p:spPr>
          <a:xfrm>
            <a:off x="6172200" y="1630496"/>
            <a:ext cx="5181600" cy="4535450"/>
          </a:xfrm>
          <a:prstGeom prst="rect">
            <a:avLst/>
          </a:prstGeom>
          <a:noFill/>
          <a:ln>
            <a:noFill/>
          </a:ln>
        </p:spPr>
        <p:txBody>
          <a:bodyPr spcFirstLastPara="1" wrap="square" lIns="91425" tIns="45700" rIns="91425" bIns="45700" anchor="t" anchorCtr="0">
            <a:noAutofit/>
          </a:bodyPr>
          <a:lstStyle/>
          <a:p>
            <a:pPr marL="228600" lvl="0" indent="-50800" algn="l" rtl="0">
              <a:lnSpc>
                <a:spcPct val="110000"/>
              </a:lnSpc>
              <a:spcBef>
                <a:spcPts val="0"/>
              </a:spcBef>
              <a:spcAft>
                <a:spcPts val="0"/>
              </a:spcAft>
              <a:buClr>
                <a:schemeClr val="dk2"/>
              </a:buClr>
              <a:buSzPts val="2800"/>
              <a:buNone/>
            </a:pPr>
            <a:endParaRPr/>
          </a:p>
        </p:txBody>
      </p:sp>
      <p:pic>
        <p:nvPicPr>
          <p:cNvPr id="785" name="Google Shape;785;p154"/>
          <p:cNvPicPr preferRelativeResize="0"/>
          <p:nvPr/>
        </p:nvPicPr>
        <p:blipFill rotWithShape="1">
          <a:blip r:embed="rId3">
            <a:alphaModFix/>
          </a:blip>
          <a:srcRect/>
          <a:stretch/>
        </p:blipFill>
        <p:spPr>
          <a:xfrm>
            <a:off x="6172200" y="1630496"/>
            <a:ext cx="5181600" cy="453544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789"/>
        <p:cNvGrpSpPr/>
        <p:nvPr/>
      </p:nvGrpSpPr>
      <p:grpSpPr>
        <a:xfrm>
          <a:off x="0" y="0"/>
          <a:ext cx="0" cy="0"/>
          <a:chOff x="0" y="0"/>
          <a:chExt cx="0" cy="0"/>
        </a:xfrm>
      </p:grpSpPr>
      <p:sp>
        <p:nvSpPr>
          <p:cNvPr id="790" name="Google Shape;790;p155"/>
          <p:cNvSpPr txBox="1">
            <a:spLocks noGrp="1"/>
          </p:cNvSpPr>
          <p:nvPr>
            <p:ph type="title"/>
          </p:nvPr>
        </p:nvSpPr>
        <p:spPr>
          <a:xfrm>
            <a:off x="838200" y="473336"/>
            <a:ext cx="10515600" cy="102371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accent2"/>
              </a:buClr>
              <a:buSzPts val="3200"/>
              <a:buFont typeface="Arial"/>
              <a:buNone/>
            </a:pPr>
            <a:r>
              <a:rPr lang="en-US"/>
              <a:t>Load Query</a:t>
            </a:r>
            <a:endParaRPr/>
          </a:p>
        </p:txBody>
      </p:sp>
      <p:sp>
        <p:nvSpPr>
          <p:cNvPr id="791" name="Google Shape;791;p155"/>
          <p:cNvSpPr txBox="1">
            <a:spLocks noGrp="1"/>
          </p:cNvSpPr>
          <p:nvPr>
            <p:ph type="body" idx="1"/>
          </p:nvPr>
        </p:nvSpPr>
        <p:spPr>
          <a:xfrm>
            <a:off x="838200" y="1630496"/>
            <a:ext cx="5181600" cy="453545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900"/>
              </a:spcBef>
              <a:spcAft>
                <a:spcPts val="0"/>
              </a:spcAft>
              <a:buClr>
                <a:schemeClr val="dk2"/>
              </a:buClr>
              <a:buSzPts val="2800"/>
              <a:buNone/>
            </a:pPr>
            <a:r>
              <a:rPr lang="en-US"/>
              <a:t>Use to view retrieve a saved query using a saved build query.</a:t>
            </a:r>
            <a:endParaRPr/>
          </a:p>
        </p:txBody>
      </p:sp>
      <p:sp>
        <p:nvSpPr>
          <p:cNvPr id="792" name="Google Shape;792;p155"/>
          <p:cNvSpPr txBox="1">
            <a:spLocks noGrp="1"/>
          </p:cNvSpPr>
          <p:nvPr>
            <p:ph type="body" idx="2"/>
          </p:nvPr>
        </p:nvSpPr>
        <p:spPr>
          <a:xfrm>
            <a:off x="6172200" y="1630496"/>
            <a:ext cx="5181600" cy="4535450"/>
          </a:xfrm>
          <a:prstGeom prst="rect">
            <a:avLst/>
          </a:prstGeom>
          <a:noFill/>
          <a:ln>
            <a:noFill/>
          </a:ln>
        </p:spPr>
        <p:txBody>
          <a:bodyPr spcFirstLastPara="1" wrap="square" lIns="91425" tIns="45700" rIns="91425" bIns="45700" anchor="t" anchorCtr="0">
            <a:noAutofit/>
          </a:bodyPr>
          <a:lstStyle/>
          <a:p>
            <a:pPr marL="228600" lvl="0" indent="-50800" algn="l" rtl="0">
              <a:lnSpc>
                <a:spcPct val="110000"/>
              </a:lnSpc>
              <a:spcBef>
                <a:spcPts val="0"/>
              </a:spcBef>
              <a:spcAft>
                <a:spcPts val="0"/>
              </a:spcAft>
              <a:buClr>
                <a:schemeClr val="dk2"/>
              </a:buClr>
              <a:buSzPts val="2800"/>
              <a:buNone/>
            </a:pPr>
            <a:endParaRPr/>
          </a:p>
        </p:txBody>
      </p:sp>
      <p:pic>
        <p:nvPicPr>
          <p:cNvPr id="793" name="Google Shape;793;p155"/>
          <p:cNvPicPr preferRelativeResize="0"/>
          <p:nvPr/>
        </p:nvPicPr>
        <p:blipFill rotWithShape="1">
          <a:blip r:embed="rId3">
            <a:alphaModFix/>
          </a:blip>
          <a:srcRect/>
          <a:stretch/>
        </p:blipFill>
        <p:spPr>
          <a:xfrm>
            <a:off x="6172200" y="1630496"/>
            <a:ext cx="5181600" cy="3022147"/>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797"/>
        <p:cNvGrpSpPr/>
        <p:nvPr/>
      </p:nvGrpSpPr>
      <p:grpSpPr>
        <a:xfrm>
          <a:off x="0" y="0"/>
          <a:ext cx="0" cy="0"/>
          <a:chOff x="0" y="0"/>
          <a:chExt cx="0" cy="0"/>
        </a:xfrm>
      </p:grpSpPr>
      <p:sp>
        <p:nvSpPr>
          <p:cNvPr id="798" name="Google Shape;798;p156"/>
          <p:cNvSpPr txBox="1">
            <a:spLocks noGrp="1"/>
          </p:cNvSpPr>
          <p:nvPr>
            <p:ph type="title"/>
          </p:nvPr>
        </p:nvSpPr>
        <p:spPr>
          <a:xfrm>
            <a:off x="838200" y="473336"/>
            <a:ext cx="10515600" cy="102371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accent2"/>
              </a:buClr>
              <a:buSzPts val="3200"/>
              <a:buFont typeface="Arial"/>
              <a:buNone/>
            </a:pPr>
            <a:r>
              <a:rPr lang="en-US"/>
              <a:t>Run Report</a:t>
            </a:r>
            <a:endParaRPr/>
          </a:p>
        </p:txBody>
      </p:sp>
      <p:sp>
        <p:nvSpPr>
          <p:cNvPr id="799" name="Google Shape;799;p156"/>
          <p:cNvSpPr txBox="1">
            <a:spLocks noGrp="1"/>
          </p:cNvSpPr>
          <p:nvPr>
            <p:ph type="body" idx="1"/>
          </p:nvPr>
        </p:nvSpPr>
        <p:spPr>
          <a:xfrm>
            <a:off x="838200" y="1630496"/>
            <a:ext cx="5181600" cy="453545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900"/>
              </a:spcBef>
              <a:spcAft>
                <a:spcPts val="0"/>
              </a:spcAft>
              <a:buClr>
                <a:schemeClr val="dk2"/>
              </a:buClr>
              <a:buSzPts val="2800"/>
              <a:buNone/>
            </a:pPr>
            <a:r>
              <a:rPr lang="en-US"/>
              <a:t>Use to run queries stored in the Github repository(ies)</a:t>
            </a:r>
            <a:endParaRPr/>
          </a:p>
        </p:txBody>
      </p:sp>
      <p:sp>
        <p:nvSpPr>
          <p:cNvPr id="800" name="Google Shape;800;p156"/>
          <p:cNvSpPr txBox="1">
            <a:spLocks noGrp="1"/>
          </p:cNvSpPr>
          <p:nvPr>
            <p:ph type="body" idx="2"/>
          </p:nvPr>
        </p:nvSpPr>
        <p:spPr>
          <a:xfrm>
            <a:off x="6172200" y="1630496"/>
            <a:ext cx="5181600" cy="4535450"/>
          </a:xfrm>
          <a:prstGeom prst="rect">
            <a:avLst/>
          </a:prstGeom>
          <a:noFill/>
          <a:ln>
            <a:noFill/>
          </a:ln>
        </p:spPr>
        <p:txBody>
          <a:bodyPr spcFirstLastPara="1" wrap="square" lIns="91425" tIns="45700" rIns="91425" bIns="45700" anchor="t" anchorCtr="0">
            <a:noAutofit/>
          </a:bodyPr>
          <a:lstStyle/>
          <a:p>
            <a:pPr marL="228600" lvl="0" indent="-50800" algn="l" rtl="0">
              <a:lnSpc>
                <a:spcPct val="110000"/>
              </a:lnSpc>
              <a:spcBef>
                <a:spcPts val="0"/>
              </a:spcBef>
              <a:spcAft>
                <a:spcPts val="0"/>
              </a:spcAft>
              <a:buClr>
                <a:schemeClr val="dk2"/>
              </a:buClr>
              <a:buSzPts val="2800"/>
              <a:buNone/>
            </a:pPr>
            <a:endParaRPr/>
          </a:p>
        </p:txBody>
      </p:sp>
      <p:pic>
        <p:nvPicPr>
          <p:cNvPr id="801" name="Google Shape;801;p156"/>
          <p:cNvPicPr preferRelativeResize="0"/>
          <p:nvPr/>
        </p:nvPicPr>
        <p:blipFill rotWithShape="1">
          <a:blip r:embed="rId3">
            <a:alphaModFix/>
          </a:blip>
          <a:srcRect/>
          <a:stretch/>
        </p:blipFill>
        <p:spPr>
          <a:xfrm>
            <a:off x="6172200" y="2513283"/>
            <a:ext cx="5181600" cy="1256573"/>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805"/>
        <p:cNvGrpSpPr/>
        <p:nvPr/>
      </p:nvGrpSpPr>
      <p:grpSpPr>
        <a:xfrm>
          <a:off x="0" y="0"/>
          <a:ext cx="0" cy="0"/>
          <a:chOff x="0" y="0"/>
          <a:chExt cx="0" cy="0"/>
        </a:xfrm>
      </p:grpSpPr>
      <p:sp>
        <p:nvSpPr>
          <p:cNvPr id="806" name="Google Shape;806;p157"/>
          <p:cNvSpPr txBox="1">
            <a:spLocks noGrp="1"/>
          </p:cNvSpPr>
          <p:nvPr>
            <p:ph type="title"/>
          </p:nvPr>
        </p:nvSpPr>
        <p:spPr>
          <a:xfrm>
            <a:off x="838200" y="473336"/>
            <a:ext cx="10515600" cy="102371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accent2"/>
              </a:buClr>
              <a:buSzPts val="3200"/>
              <a:buFont typeface="Arial"/>
              <a:buNone/>
            </a:pPr>
            <a:r>
              <a:rPr lang="en-US"/>
              <a:t>Run Report example</a:t>
            </a:r>
            <a:endParaRPr/>
          </a:p>
        </p:txBody>
      </p:sp>
      <p:sp>
        <p:nvSpPr>
          <p:cNvPr id="807" name="Google Shape;807;p157"/>
          <p:cNvSpPr txBox="1">
            <a:spLocks noGrp="1"/>
          </p:cNvSpPr>
          <p:nvPr>
            <p:ph type="body" idx="1"/>
          </p:nvPr>
        </p:nvSpPr>
        <p:spPr>
          <a:xfrm>
            <a:off x="838200" y="1630496"/>
            <a:ext cx="11010900" cy="453545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900"/>
              </a:spcBef>
              <a:spcAft>
                <a:spcPts val="0"/>
              </a:spcAft>
              <a:buClr>
                <a:schemeClr val="dk2"/>
              </a:buClr>
              <a:buSzPts val="2800"/>
              <a:buNone/>
            </a:pPr>
            <a:endParaRPr/>
          </a:p>
        </p:txBody>
      </p:sp>
      <p:pic>
        <p:nvPicPr>
          <p:cNvPr id="808" name="Google Shape;808;p157"/>
          <p:cNvPicPr preferRelativeResize="0"/>
          <p:nvPr/>
        </p:nvPicPr>
        <p:blipFill rotWithShape="1">
          <a:blip r:embed="rId3">
            <a:alphaModFix/>
          </a:blip>
          <a:srcRect/>
          <a:stretch/>
        </p:blipFill>
        <p:spPr>
          <a:xfrm>
            <a:off x="838200" y="1497046"/>
            <a:ext cx="10515600" cy="484025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812"/>
        <p:cNvGrpSpPr/>
        <p:nvPr/>
      </p:nvGrpSpPr>
      <p:grpSpPr>
        <a:xfrm>
          <a:off x="0" y="0"/>
          <a:ext cx="0" cy="0"/>
          <a:chOff x="0" y="0"/>
          <a:chExt cx="0" cy="0"/>
        </a:xfrm>
      </p:grpSpPr>
      <p:sp>
        <p:nvSpPr>
          <p:cNvPr id="813" name="Google Shape;813;p158"/>
          <p:cNvSpPr txBox="1">
            <a:spLocks noGrp="1"/>
          </p:cNvSpPr>
          <p:nvPr>
            <p:ph type="title"/>
          </p:nvPr>
        </p:nvSpPr>
        <p:spPr>
          <a:xfrm>
            <a:off x="838200" y="473336"/>
            <a:ext cx="10515600" cy="10236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accent2"/>
              </a:buClr>
              <a:buSzPts val="3200"/>
              <a:buFont typeface="Arial"/>
              <a:buNone/>
            </a:pPr>
            <a:r>
              <a:rPr lang="en-US"/>
              <a:t>Run Report - sample from Cornell</a:t>
            </a:r>
            <a:endParaRPr sz="1800"/>
          </a:p>
        </p:txBody>
      </p:sp>
      <p:sp>
        <p:nvSpPr>
          <p:cNvPr id="814" name="Google Shape;814;p158"/>
          <p:cNvSpPr txBox="1">
            <a:spLocks noGrp="1"/>
          </p:cNvSpPr>
          <p:nvPr>
            <p:ph type="body" idx="1"/>
          </p:nvPr>
        </p:nvSpPr>
        <p:spPr>
          <a:xfrm>
            <a:off x="838200" y="1877075"/>
            <a:ext cx="11010900" cy="486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800"/>
              </a:spcBef>
              <a:spcAft>
                <a:spcPts val="0"/>
              </a:spcAft>
              <a:buClr>
                <a:schemeClr val="dk1"/>
              </a:buClr>
              <a:buSzPts val="1100"/>
              <a:buNone/>
            </a:pPr>
            <a:r>
              <a:rPr lang="en-US" sz="2450">
                <a:solidFill>
                  <a:srgbClr val="172B4D"/>
                </a:solidFill>
                <a:highlight>
                  <a:srgbClr val="FFFFFF"/>
                </a:highlight>
                <a:latin typeface="Roboto"/>
                <a:ea typeface="Roboto"/>
                <a:cs typeface="Roboto"/>
                <a:sym typeface="Roboto"/>
              </a:rPr>
              <a:t>Reports that are delivered through the FOLIO Reporting App require some setup and configuration before they can be published for users. </a:t>
            </a:r>
            <a:endParaRPr sz="2450">
              <a:solidFill>
                <a:srgbClr val="172B4D"/>
              </a:solidFill>
              <a:highlight>
                <a:srgbClr val="FFFFFF"/>
              </a:highlight>
              <a:latin typeface="Roboto"/>
              <a:ea typeface="Roboto"/>
              <a:cs typeface="Roboto"/>
              <a:sym typeface="Roboto"/>
            </a:endParaRPr>
          </a:p>
          <a:p>
            <a:pPr marL="457200" lvl="0" indent="-384175" algn="l" rtl="0">
              <a:lnSpc>
                <a:spcPct val="115000"/>
              </a:lnSpc>
              <a:spcBef>
                <a:spcPts val="800"/>
              </a:spcBef>
              <a:spcAft>
                <a:spcPts val="0"/>
              </a:spcAft>
              <a:buClr>
                <a:srgbClr val="172B4D"/>
              </a:buClr>
              <a:buSzPts val="2450"/>
              <a:buFont typeface="Roboto"/>
              <a:buChar char="•"/>
            </a:pPr>
            <a:r>
              <a:rPr lang="en-US" sz="2450">
                <a:solidFill>
                  <a:srgbClr val="172B4D"/>
                </a:solidFill>
                <a:highlight>
                  <a:srgbClr val="FFFFFF"/>
                </a:highlight>
                <a:latin typeface="Roboto"/>
                <a:ea typeface="Roboto"/>
                <a:cs typeface="Roboto"/>
                <a:sym typeface="Roboto"/>
              </a:rPr>
              <a:t>Configure FOLIO Reporting App Settings</a:t>
            </a:r>
            <a:endParaRPr sz="2450">
              <a:solidFill>
                <a:srgbClr val="172B4D"/>
              </a:solidFill>
              <a:highlight>
                <a:srgbClr val="FFFFFF"/>
              </a:highlight>
              <a:latin typeface="Roboto"/>
              <a:ea typeface="Roboto"/>
              <a:cs typeface="Roboto"/>
              <a:sym typeface="Roboto"/>
            </a:endParaRPr>
          </a:p>
          <a:p>
            <a:pPr marL="457200" lvl="0" indent="-384175" algn="l" rtl="0">
              <a:lnSpc>
                <a:spcPct val="115000"/>
              </a:lnSpc>
              <a:spcBef>
                <a:spcPts val="0"/>
              </a:spcBef>
              <a:spcAft>
                <a:spcPts val="0"/>
              </a:spcAft>
              <a:buClr>
                <a:srgbClr val="172B4D"/>
              </a:buClr>
              <a:buSzPts val="2450"/>
              <a:buFont typeface="Roboto"/>
              <a:buChar char="•"/>
            </a:pPr>
            <a:r>
              <a:rPr lang="en-US" sz="2450">
                <a:solidFill>
                  <a:srgbClr val="172B4D"/>
                </a:solidFill>
                <a:highlight>
                  <a:srgbClr val="FFFFFF"/>
                </a:highlight>
                <a:latin typeface="Roboto"/>
                <a:ea typeface="Roboto"/>
                <a:cs typeface="Roboto"/>
                <a:sym typeface="Roboto"/>
              </a:rPr>
              <a:t>Create the Query and JSON file for the report</a:t>
            </a:r>
            <a:endParaRPr sz="2450">
              <a:solidFill>
                <a:srgbClr val="172B4D"/>
              </a:solidFill>
              <a:highlight>
                <a:srgbClr val="FFFFFF"/>
              </a:highlight>
              <a:latin typeface="Roboto"/>
              <a:ea typeface="Roboto"/>
              <a:cs typeface="Roboto"/>
              <a:sym typeface="Roboto"/>
            </a:endParaRPr>
          </a:p>
          <a:p>
            <a:pPr marL="457200" lvl="0" indent="-384175" algn="l" rtl="0">
              <a:lnSpc>
                <a:spcPct val="115000"/>
              </a:lnSpc>
              <a:spcBef>
                <a:spcPts val="0"/>
              </a:spcBef>
              <a:spcAft>
                <a:spcPts val="0"/>
              </a:spcAft>
              <a:buClr>
                <a:srgbClr val="172B4D"/>
              </a:buClr>
              <a:buSzPts val="2450"/>
              <a:buFont typeface="Roboto"/>
              <a:buChar char="•"/>
            </a:pPr>
            <a:r>
              <a:rPr lang="en-US" sz="2450">
                <a:solidFill>
                  <a:srgbClr val="172B4D"/>
                </a:solidFill>
                <a:highlight>
                  <a:srgbClr val="FFFFFF"/>
                </a:highlight>
                <a:latin typeface="Roboto"/>
                <a:ea typeface="Roboto"/>
                <a:cs typeface="Roboto"/>
                <a:sym typeface="Roboto"/>
              </a:rPr>
              <a:t>Set Reporting App Permissions for the report</a:t>
            </a:r>
            <a:endParaRPr sz="2450">
              <a:solidFill>
                <a:srgbClr val="172B4D"/>
              </a:solidFill>
              <a:highlight>
                <a:srgbClr val="FFFFFF"/>
              </a:highlight>
              <a:latin typeface="Roboto"/>
              <a:ea typeface="Roboto"/>
              <a:cs typeface="Roboto"/>
              <a:sym typeface="Roboto"/>
            </a:endParaRPr>
          </a:p>
          <a:p>
            <a:pPr marL="0" lvl="0" indent="0" algn="l" rtl="0">
              <a:lnSpc>
                <a:spcPct val="110000"/>
              </a:lnSpc>
              <a:spcBef>
                <a:spcPts val="900"/>
              </a:spcBef>
              <a:spcAft>
                <a:spcPts val="0"/>
              </a:spcAft>
              <a:buClr>
                <a:schemeClr val="dk2"/>
              </a:buClr>
              <a:buSzPts val="2800"/>
              <a:buNone/>
            </a:pPr>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pic>
        <p:nvPicPr>
          <p:cNvPr id="450" name="Google Shape;450;p111"/>
          <p:cNvPicPr preferRelativeResize="0"/>
          <p:nvPr/>
        </p:nvPicPr>
        <p:blipFill>
          <a:blip r:embed="rId3">
            <a:alphaModFix/>
          </a:blip>
          <a:stretch>
            <a:fillRect/>
          </a:stretch>
        </p:blipFill>
        <p:spPr>
          <a:xfrm>
            <a:off x="2192400" y="1043600"/>
            <a:ext cx="7807200" cy="5204800"/>
          </a:xfrm>
          <a:prstGeom prst="rect">
            <a:avLst/>
          </a:prstGeom>
          <a:noFill/>
          <a:ln>
            <a:noFill/>
          </a:ln>
        </p:spPr>
      </p:pic>
      <p:sp>
        <p:nvSpPr>
          <p:cNvPr id="451" name="Google Shape;451;p111"/>
          <p:cNvSpPr txBox="1"/>
          <p:nvPr/>
        </p:nvSpPr>
        <p:spPr>
          <a:xfrm>
            <a:off x="406400" y="203200"/>
            <a:ext cx="11785500" cy="13392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US" sz="4800" b="1">
                <a:solidFill>
                  <a:srgbClr val="0B5394"/>
                </a:solidFill>
                <a:latin typeface="Gill Sans"/>
                <a:ea typeface="Gill Sans"/>
                <a:cs typeface="Gill Sans"/>
                <a:sym typeface="Gill Sans"/>
              </a:rPr>
              <a:t>Introduction</a:t>
            </a:r>
            <a:endParaRPr sz="4800" b="1">
              <a:solidFill>
                <a:srgbClr val="0B5394"/>
              </a:solidFill>
              <a:latin typeface="Gill Sans"/>
              <a:ea typeface="Gill Sans"/>
              <a:cs typeface="Gill Sans"/>
              <a:sym typeface="Gill Sans"/>
            </a:endParaRPr>
          </a:p>
          <a:p>
            <a:pPr marL="0" lvl="0" indent="0" algn="l" rtl="0">
              <a:spcBef>
                <a:spcPts val="0"/>
              </a:spcBef>
              <a:spcAft>
                <a:spcPts val="0"/>
              </a:spcAft>
              <a:buNone/>
            </a:pPr>
            <a:r>
              <a:rPr lang="en-US" sz="2300" b="1">
                <a:solidFill>
                  <a:srgbClr val="0B5394"/>
                </a:solidFill>
                <a:latin typeface="Gill Sans"/>
                <a:ea typeface="Gill Sans"/>
                <a:cs typeface="Gill Sans"/>
                <a:sym typeface="Gill Sans"/>
              </a:rPr>
              <a:t>*slides provided by Mike Taylor, Index Data</a:t>
            </a:r>
            <a:endParaRPr sz="2300" b="1">
              <a:solidFill>
                <a:srgbClr val="0B5394"/>
              </a:solidFill>
              <a:latin typeface="Gill Sans"/>
              <a:ea typeface="Gill Sans"/>
              <a:cs typeface="Gill Sans"/>
              <a:sym typeface="Gill Sans"/>
            </a:endParaRPr>
          </a:p>
        </p:txBody>
      </p:sp>
      <p:sp>
        <p:nvSpPr>
          <p:cNvPr id="452" name="Google Shape;452;p111"/>
          <p:cNvSpPr txBox="1"/>
          <p:nvPr/>
        </p:nvSpPr>
        <p:spPr>
          <a:xfrm>
            <a:off x="3801508" y="879725"/>
            <a:ext cx="8390400" cy="6156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endParaRPr sz="2400">
              <a:solidFill>
                <a:schemeClr val="dk2"/>
              </a:solidFill>
            </a:endParaRPr>
          </a:p>
        </p:txBody>
      </p:sp>
      <p:sp>
        <p:nvSpPr>
          <p:cNvPr id="453" name="Google Shape;453;p111"/>
          <p:cNvSpPr txBox="1"/>
          <p:nvPr/>
        </p:nvSpPr>
        <p:spPr>
          <a:xfrm>
            <a:off x="406400" y="1802975"/>
            <a:ext cx="11152500" cy="7389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US" sz="3200">
                <a:solidFill>
                  <a:srgbClr val="0B5394"/>
                </a:solidFill>
                <a:latin typeface="Gill Sans"/>
                <a:ea typeface="Gill Sans"/>
                <a:cs typeface="Gill Sans"/>
                <a:sym typeface="Gill Sans"/>
              </a:rPr>
              <a:t>If your library runs FOLIO, you need reports.</a:t>
            </a:r>
            <a:endParaRPr sz="3200">
              <a:solidFill>
                <a:srgbClr val="0B5394"/>
              </a:solidFill>
              <a:latin typeface="Gill Sans"/>
              <a:ea typeface="Gill Sans"/>
              <a:cs typeface="Gill Sans"/>
              <a:sym typeface="Gill Sans"/>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818"/>
        <p:cNvGrpSpPr/>
        <p:nvPr/>
      </p:nvGrpSpPr>
      <p:grpSpPr>
        <a:xfrm>
          <a:off x="0" y="0"/>
          <a:ext cx="0" cy="0"/>
          <a:chOff x="0" y="0"/>
          <a:chExt cx="0" cy="0"/>
        </a:xfrm>
      </p:grpSpPr>
      <p:sp>
        <p:nvSpPr>
          <p:cNvPr id="819" name="Google Shape;819;p159"/>
          <p:cNvSpPr txBox="1">
            <a:spLocks noGrp="1"/>
          </p:cNvSpPr>
          <p:nvPr>
            <p:ph type="title"/>
          </p:nvPr>
        </p:nvSpPr>
        <p:spPr>
          <a:xfrm>
            <a:off x="838200" y="473325"/>
            <a:ext cx="10918500" cy="10236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accent2"/>
              </a:buClr>
              <a:buSzPts val="3200"/>
              <a:buFont typeface="Arial"/>
              <a:buNone/>
            </a:pPr>
            <a:r>
              <a:rPr lang="en-US"/>
              <a:t>Run Report - configure FOLIO Reporting App Settings (1)</a:t>
            </a:r>
            <a:endParaRPr sz="1800"/>
          </a:p>
        </p:txBody>
      </p:sp>
      <p:sp>
        <p:nvSpPr>
          <p:cNvPr id="820" name="Google Shape;820;p159"/>
          <p:cNvSpPr txBox="1">
            <a:spLocks noGrp="1"/>
          </p:cNvSpPr>
          <p:nvPr>
            <p:ph type="body" idx="1"/>
          </p:nvPr>
        </p:nvSpPr>
        <p:spPr>
          <a:xfrm>
            <a:off x="216175" y="1994675"/>
            <a:ext cx="4946700" cy="4535700"/>
          </a:xfrm>
          <a:prstGeom prst="rect">
            <a:avLst/>
          </a:prstGeom>
          <a:noFill/>
          <a:ln>
            <a:noFill/>
          </a:ln>
        </p:spPr>
        <p:txBody>
          <a:bodyPr spcFirstLastPara="1" wrap="square" lIns="91425" tIns="45700" rIns="91425" bIns="45700" anchor="t" anchorCtr="0">
            <a:noAutofit/>
          </a:bodyPr>
          <a:lstStyle/>
          <a:p>
            <a:pPr marL="457200" lvl="0" indent="-396875" algn="l" rtl="0">
              <a:lnSpc>
                <a:spcPct val="115000"/>
              </a:lnSpc>
              <a:spcBef>
                <a:spcPts val="800"/>
              </a:spcBef>
              <a:spcAft>
                <a:spcPts val="0"/>
              </a:spcAft>
              <a:buClr>
                <a:srgbClr val="172B4D"/>
              </a:buClr>
              <a:buSzPts val="2650"/>
              <a:buFont typeface="Roboto"/>
              <a:buChar char="•"/>
            </a:pPr>
            <a:r>
              <a:rPr lang="en-US" sz="2650">
                <a:solidFill>
                  <a:srgbClr val="172B4D"/>
                </a:solidFill>
                <a:highlight>
                  <a:srgbClr val="FFFFFF"/>
                </a:highlight>
                <a:latin typeface="Roboto"/>
                <a:ea typeface="Roboto"/>
                <a:cs typeface="Roboto"/>
                <a:sym typeface="Roboto"/>
              </a:rPr>
              <a:t>create a reporting app user account on your Metadb database</a:t>
            </a:r>
            <a:endParaRPr sz="2650">
              <a:solidFill>
                <a:srgbClr val="172B4D"/>
              </a:solidFill>
              <a:highlight>
                <a:srgbClr val="FFFFFF"/>
              </a:highlight>
              <a:latin typeface="Roboto"/>
              <a:ea typeface="Roboto"/>
              <a:cs typeface="Roboto"/>
              <a:sym typeface="Roboto"/>
            </a:endParaRPr>
          </a:p>
          <a:p>
            <a:pPr marL="457200" lvl="0" indent="-396875" algn="l" rtl="0">
              <a:lnSpc>
                <a:spcPct val="115000"/>
              </a:lnSpc>
              <a:spcBef>
                <a:spcPts val="0"/>
              </a:spcBef>
              <a:spcAft>
                <a:spcPts val="0"/>
              </a:spcAft>
              <a:buClr>
                <a:srgbClr val="172B4D"/>
              </a:buClr>
              <a:buSzPts val="2650"/>
              <a:buFont typeface="Roboto"/>
              <a:buChar char="•"/>
            </a:pPr>
            <a:r>
              <a:rPr lang="en-US" sz="2650">
                <a:solidFill>
                  <a:srgbClr val="172B4D"/>
                </a:solidFill>
                <a:highlight>
                  <a:srgbClr val="FFFFFF"/>
                </a:highlight>
                <a:latin typeface="Roboto"/>
                <a:ea typeface="Roboto"/>
                <a:cs typeface="Roboto"/>
                <a:sym typeface="Roboto"/>
              </a:rPr>
              <a:t>enter your Metadb database URL and your reporting app user account and password under Database configuration in your FOLIO Reporting App Settings</a:t>
            </a:r>
            <a:endParaRPr sz="2650">
              <a:solidFill>
                <a:srgbClr val="172B4D"/>
              </a:solidFill>
              <a:highlight>
                <a:srgbClr val="FFFFFF"/>
              </a:highlight>
              <a:latin typeface="Roboto"/>
              <a:ea typeface="Roboto"/>
              <a:cs typeface="Roboto"/>
              <a:sym typeface="Roboto"/>
            </a:endParaRPr>
          </a:p>
          <a:p>
            <a:pPr marL="0" lvl="0" indent="0" algn="l" rtl="0">
              <a:lnSpc>
                <a:spcPct val="115000"/>
              </a:lnSpc>
              <a:spcBef>
                <a:spcPts val="800"/>
              </a:spcBef>
              <a:spcAft>
                <a:spcPts val="0"/>
              </a:spcAft>
              <a:buClr>
                <a:schemeClr val="dk1"/>
              </a:buClr>
              <a:buSzPts val="1100"/>
              <a:buNone/>
            </a:pPr>
            <a:endParaRPr sz="1750">
              <a:solidFill>
                <a:srgbClr val="172B4D"/>
              </a:solidFill>
              <a:highlight>
                <a:srgbClr val="FFFFFF"/>
              </a:highlight>
              <a:latin typeface="Roboto"/>
              <a:ea typeface="Roboto"/>
              <a:cs typeface="Roboto"/>
              <a:sym typeface="Roboto"/>
            </a:endParaRPr>
          </a:p>
          <a:p>
            <a:pPr marL="0" lvl="0" indent="0" algn="l" rtl="0">
              <a:lnSpc>
                <a:spcPct val="110000"/>
              </a:lnSpc>
              <a:spcBef>
                <a:spcPts val="900"/>
              </a:spcBef>
              <a:spcAft>
                <a:spcPts val="0"/>
              </a:spcAft>
              <a:buClr>
                <a:schemeClr val="dk2"/>
              </a:buClr>
              <a:buSzPts val="2800"/>
              <a:buNone/>
            </a:pPr>
            <a:endParaRPr/>
          </a:p>
        </p:txBody>
      </p:sp>
      <p:pic>
        <p:nvPicPr>
          <p:cNvPr id="821" name="Google Shape;821;p159"/>
          <p:cNvPicPr preferRelativeResize="0"/>
          <p:nvPr/>
        </p:nvPicPr>
        <p:blipFill>
          <a:blip r:embed="rId3">
            <a:alphaModFix/>
          </a:blip>
          <a:stretch>
            <a:fillRect/>
          </a:stretch>
        </p:blipFill>
        <p:spPr>
          <a:xfrm>
            <a:off x="5660500" y="2111851"/>
            <a:ext cx="6096075" cy="25064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825"/>
        <p:cNvGrpSpPr/>
        <p:nvPr/>
      </p:nvGrpSpPr>
      <p:grpSpPr>
        <a:xfrm>
          <a:off x="0" y="0"/>
          <a:ext cx="0" cy="0"/>
          <a:chOff x="0" y="0"/>
          <a:chExt cx="0" cy="0"/>
        </a:xfrm>
      </p:grpSpPr>
      <p:sp>
        <p:nvSpPr>
          <p:cNvPr id="826" name="Google Shape;826;p160"/>
          <p:cNvSpPr txBox="1">
            <a:spLocks noGrp="1"/>
          </p:cNvSpPr>
          <p:nvPr>
            <p:ph type="title"/>
          </p:nvPr>
        </p:nvSpPr>
        <p:spPr>
          <a:xfrm>
            <a:off x="838200" y="473325"/>
            <a:ext cx="10868700" cy="10236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accent2"/>
              </a:buClr>
              <a:buSzPts val="3200"/>
              <a:buFont typeface="Arial"/>
              <a:buNone/>
            </a:pPr>
            <a:r>
              <a:rPr lang="en-US"/>
              <a:t>Run Report - configure FOLIO Reporting App Settings (2)</a:t>
            </a:r>
            <a:endParaRPr sz="1800"/>
          </a:p>
        </p:txBody>
      </p:sp>
      <p:sp>
        <p:nvSpPr>
          <p:cNvPr id="827" name="Google Shape;827;p160"/>
          <p:cNvSpPr txBox="1">
            <a:spLocks noGrp="1"/>
          </p:cNvSpPr>
          <p:nvPr>
            <p:ph type="body" idx="1"/>
          </p:nvPr>
        </p:nvSpPr>
        <p:spPr>
          <a:xfrm>
            <a:off x="257625" y="1669725"/>
            <a:ext cx="4946700" cy="486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800"/>
              </a:spcBef>
              <a:spcAft>
                <a:spcPts val="0"/>
              </a:spcAft>
              <a:buClr>
                <a:schemeClr val="dk1"/>
              </a:buClr>
              <a:buSzPts val="1100"/>
              <a:buNone/>
            </a:pPr>
            <a:endParaRPr sz="2650">
              <a:solidFill>
                <a:srgbClr val="172B4D"/>
              </a:solidFill>
              <a:highlight>
                <a:srgbClr val="FFFFFF"/>
              </a:highlight>
              <a:latin typeface="Roboto"/>
              <a:ea typeface="Roboto"/>
              <a:cs typeface="Roboto"/>
              <a:sym typeface="Roboto"/>
            </a:endParaRPr>
          </a:p>
          <a:p>
            <a:pPr marL="457200" lvl="0" indent="-396875" algn="l" rtl="0">
              <a:lnSpc>
                <a:spcPct val="115000"/>
              </a:lnSpc>
              <a:spcBef>
                <a:spcPts val="800"/>
              </a:spcBef>
              <a:spcAft>
                <a:spcPts val="0"/>
              </a:spcAft>
              <a:buClr>
                <a:srgbClr val="172B4D"/>
              </a:buClr>
              <a:buSzPts val="2650"/>
              <a:buFont typeface="Roboto"/>
              <a:buChar char="•"/>
            </a:pPr>
            <a:r>
              <a:rPr lang="en-US" sz="2650">
                <a:solidFill>
                  <a:srgbClr val="172B4D"/>
                </a:solidFill>
                <a:highlight>
                  <a:srgbClr val="FFFFFF"/>
                </a:highlight>
                <a:latin typeface="Roboto"/>
                <a:ea typeface="Roboto"/>
                <a:cs typeface="Roboto"/>
                <a:sym typeface="Roboto"/>
              </a:rPr>
              <a:t>enter your Git site user account, repository name and branch</a:t>
            </a:r>
            <a:endParaRPr sz="2650">
              <a:solidFill>
                <a:srgbClr val="172B4D"/>
              </a:solidFill>
              <a:highlight>
                <a:srgbClr val="FFFFFF"/>
              </a:highlight>
              <a:latin typeface="Roboto"/>
              <a:ea typeface="Roboto"/>
              <a:cs typeface="Roboto"/>
              <a:sym typeface="Roboto"/>
            </a:endParaRPr>
          </a:p>
          <a:p>
            <a:pPr marL="457200" lvl="0" indent="-396875" algn="l" rtl="0">
              <a:lnSpc>
                <a:spcPct val="115000"/>
              </a:lnSpc>
              <a:spcBef>
                <a:spcPts val="0"/>
              </a:spcBef>
              <a:spcAft>
                <a:spcPts val="0"/>
              </a:spcAft>
              <a:buClr>
                <a:srgbClr val="172B4D"/>
              </a:buClr>
              <a:buSzPts val="2650"/>
              <a:buFont typeface="Roboto"/>
              <a:buChar char="•"/>
            </a:pPr>
            <a:r>
              <a:rPr lang="en-US" sz="2650">
                <a:solidFill>
                  <a:srgbClr val="172B4D"/>
                </a:solidFill>
                <a:highlight>
                  <a:srgbClr val="FFFFFF"/>
                </a:highlight>
                <a:latin typeface="Roboto"/>
                <a:ea typeface="Roboto"/>
                <a:cs typeface="Roboto"/>
                <a:sym typeface="Roboto"/>
              </a:rPr>
              <a:t>enter the directory within your GitHub repository where your Reporting App queries and accompanying JSON files will be published</a:t>
            </a:r>
            <a:endParaRPr sz="2650">
              <a:solidFill>
                <a:srgbClr val="172B4D"/>
              </a:solidFill>
              <a:highlight>
                <a:srgbClr val="FFFFFF"/>
              </a:highlight>
              <a:latin typeface="Roboto"/>
              <a:ea typeface="Roboto"/>
              <a:cs typeface="Roboto"/>
              <a:sym typeface="Roboto"/>
            </a:endParaRPr>
          </a:p>
          <a:p>
            <a:pPr marL="0" lvl="0" indent="0" algn="l" rtl="0">
              <a:lnSpc>
                <a:spcPct val="115000"/>
              </a:lnSpc>
              <a:spcBef>
                <a:spcPts val="800"/>
              </a:spcBef>
              <a:spcAft>
                <a:spcPts val="0"/>
              </a:spcAft>
              <a:buClr>
                <a:schemeClr val="dk1"/>
              </a:buClr>
              <a:buSzPts val="1100"/>
              <a:buNone/>
            </a:pPr>
            <a:endParaRPr sz="1750">
              <a:solidFill>
                <a:srgbClr val="172B4D"/>
              </a:solidFill>
              <a:highlight>
                <a:srgbClr val="FFFFFF"/>
              </a:highlight>
              <a:latin typeface="Roboto"/>
              <a:ea typeface="Roboto"/>
              <a:cs typeface="Roboto"/>
              <a:sym typeface="Roboto"/>
            </a:endParaRPr>
          </a:p>
          <a:p>
            <a:pPr marL="0" lvl="0" indent="0" algn="l" rtl="0">
              <a:lnSpc>
                <a:spcPct val="110000"/>
              </a:lnSpc>
              <a:spcBef>
                <a:spcPts val="900"/>
              </a:spcBef>
              <a:spcAft>
                <a:spcPts val="0"/>
              </a:spcAft>
              <a:buClr>
                <a:schemeClr val="dk2"/>
              </a:buClr>
              <a:buSzPts val="2800"/>
              <a:buNone/>
            </a:pPr>
            <a:endParaRPr/>
          </a:p>
        </p:txBody>
      </p:sp>
      <p:pic>
        <p:nvPicPr>
          <p:cNvPr id="828" name="Google Shape;828;p160"/>
          <p:cNvPicPr preferRelativeResize="0"/>
          <p:nvPr/>
        </p:nvPicPr>
        <p:blipFill>
          <a:blip r:embed="rId3">
            <a:alphaModFix/>
          </a:blip>
          <a:stretch>
            <a:fillRect/>
          </a:stretch>
        </p:blipFill>
        <p:spPr>
          <a:xfrm>
            <a:off x="6249213" y="2482850"/>
            <a:ext cx="5457825" cy="39243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832"/>
        <p:cNvGrpSpPr/>
        <p:nvPr/>
      </p:nvGrpSpPr>
      <p:grpSpPr>
        <a:xfrm>
          <a:off x="0" y="0"/>
          <a:ext cx="0" cy="0"/>
          <a:chOff x="0" y="0"/>
          <a:chExt cx="0" cy="0"/>
        </a:xfrm>
      </p:grpSpPr>
      <p:sp>
        <p:nvSpPr>
          <p:cNvPr id="833" name="Google Shape;833;p161"/>
          <p:cNvSpPr txBox="1">
            <a:spLocks noGrp="1"/>
          </p:cNvSpPr>
          <p:nvPr>
            <p:ph type="title"/>
          </p:nvPr>
        </p:nvSpPr>
        <p:spPr>
          <a:xfrm>
            <a:off x="838200" y="473336"/>
            <a:ext cx="10515600" cy="10236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accent2"/>
              </a:buClr>
              <a:buSzPts val="3200"/>
              <a:buFont typeface="Arial"/>
              <a:buNone/>
            </a:pPr>
            <a:r>
              <a:rPr lang="en-US"/>
              <a:t>Run Report - Create query and JSON file for report</a:t>
            </a:r>
            <a:endParaRPr sz="1800"/>
          </a:p>
        </p:txBody>
      </p:sp>
      <p:sp>
        <p:nvSpPr>
          <p:cNvPr id="834" name="Google Shape;834;p161"/>
          <p:cNvSpPr txBox="1">
            <a:spLocks noGrp="1"/>
          </p:cNvSpPr>
          <p:nvPr>
            <p:ph type="body" idx="1"/>
          </p:nvPr>
        </p:nvSpPr>
        <p:spPr>
          <a:xfrm>
            <a:off x="590550" y="1676725"/>
            <a:ext cx="11010900" cy="486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800"/>
              </a:spcBef>
              <a:spcAft>
                <a:spcPts val="0"/>
              </a:spcAft>
              <a:buClr>
                <a:schemeClr val="dk1"/>
              </a:buClr>
              <a:buSzPts val="1100"/>
              <a:buNone/>
            </a:pPr>
            <a:endParaRPr sz="2050">
              <a:solidFill>
                <a:srgbClr val="172B4D"/>
              </a:solidFill>
              <a:highlight>
                <a:srgbClr val="FFFFFF"/>
              </a:highlight>
              <a:latin typeface="Roboto"/>
              <a:ea typeface="Roboto"/>
              <a:cs typeface="Roboto"/>
              <a:sym typeface="Roboto"/>
            </a:endParaRPr>
          </a:p>
          <a:p>
            <a:pPr marL="457200" lvl="0" indent="-358775" algn="l" rtl="0">
              <a:lnSpc>
                <a:spcPct val="115000"/>
              </a:lnSpc>
              <a:spcBef>
                <a:spcPts val="800"/>
              </a:spcBef>
              <a:spcAft>
                <a:spcPts val="0"/>
              </a:spcAft>
              <a:buClr>
                <a:srgbClr val="172B4D"/>
              </a:buClr>
              <a:buSzPts val="2050"/>
              <a:buFont typeface="Roboto"/>
              <a:buChar char="●"/>
            </a:pPr>
            <a:r>
              <a:rPr lang="en-US" sz="2050">
                <a:solidFill>
                  <a:srgbClr val="172B4D"/>
                </a:solidFill>
                <a:highlight>
                  <a:srgbClr val="FFFFFF"/>
                </a:highlight>
                <a:latin typeface="Roboto"/>
                <a:ea typeface="Roboto"/>
                <a:cs typeface="Roboto"/>
                <a:sym typeface="Roboto"/>
              </a:rPr>
              <a:t>write the query as a FUNCTION</a:t>
            </a:r>
            <a:endParaRPr sz="2050">
              <a:solidFill>
                <a:srgbClr val="172B4D"/>
              </a:solidFill>
              <a:highlight>
                <a:srgbClr val="FFFFFF"/>
              </a:highlight>
              <a:latin typeface="Roboto"/>
              <a:ea typeface="Roboto"/>
              <a:cs typeface="Roboto"/>
              <a:sym typeface="Roboto"/>
            </a:endParaRPr>
          </a:p>
          <a:p>
            <a:pPr marL="457200" lvl="0" indent="-358775" algn="l" rtl="0">
              <a:lnSpc>
                <a:spcPct val="115000"/>
              </a:lnSpc>
              <a:spcBef>
                <a:spcPts val="0"/>
              </a:spcBef>
              <a:spcAft>
                <a:spcPts val="0"/>
              </a:spcAft>
              <a:buClr>
                <a:srgbClr val="172B4D"/>
              </a:buClr>
              <a:buSzPts val="2050"/>
              <a:buFont typeface="Roboto"/>
              <a:buChar char="●"/>
            </a:pPr>
            <a:r>
              <a:rPr lang="en-US" sz="2050">
                <a:solidFill>
                  <a:srgbClr val="172B4D"/>
                </a:solidFill>
                <a:highlight>
                  <a:srgbClr val="FFFFFF"/>
                </a:highlight>
                <a:latin typeface="Roboto"/>
                <a:ea typeface="Roboto"/>
                <a:cs typeface="Roboto"/>
                <a:sym typeface="Roboto"/>
              </a:rPr>
              <a:t>in addition to the SQL query, set up a JSON file to configure the report display and parameters</a:t>
            </a:r>
            <a:endParaRPr sz="2050">
              <a:solidFill>
                <a:srgbClr val="172B4D"/>
              </a:solidFill>
              <a:highlight>
                <a:srgbClr val="FFFFFF"/>
              </a:highlight>
              <a:latin typeface="Roboto"/>
              <a:ea typeface="Roboto"/>
              <a:cs typeface="Roboto"/>
              <a:sym typeface="Roboto"/>
            </a:endParaRPr>
          </a:p>
          <a:p>
            <a:pPr marL="457200" lvl="0" indent="-358775" algn="l" rtl="0">
              <a:lnSpc>
                <a:spcPct val="115000"/>
              </a:lnSpc>
              <a:spcBef>
                <a:spcPts val="0"/>
              </a:spcBef>
              <a:spcAft>
                <a:spcPts val="0"/>
              </a:spcAft>
              <a:buClr>
                <a:srgbClr val="172B4D"/>
              </a:buClr>
              <a:buSzPts val="2050"/>
              <a:buFont typeface="Roboto"/>
              <a:buChar char="●"/>
            </a:pPr>
            <a:r>
              <a:rPr lang="en-US" sz="2050">
                <a:solidFill>
                  <a:srgbClr val="172B4D"/>
                </a:solidFill>
                <a:highlight>
                  <a:srgbClr val="FFFFFF"/>
                </a:highlight>
                <a:latin typeface="Roboto"/>
                <a:ea typeface="Roboto"/>
                <a:cs typeface="Roboto"/>
                <a:sym typeface="Roboto"/>
              </a:rPr>
              <a:t>use naming conventions to organize your reports if you plan to have more than one, e.g., LTS_ACQ_1_sopo.sql</a:t>
            </a:r>
            <a:endParaRPr sz="2050">
              <a:solidFill>
                <a:srgbClr val="172B4D"/>
              </a:solidFill>
              <a:highlight>
                <a:srgbClr val="FFFFFF"/>
              </a:highlight>
              <a:latin typeface="Roboto"/>
              <a:ea typeface="Roboto"/>
              <a:cs typeface="Roboto"/>
              <a:sym typeface="Roboto"/>
            </a:endParaRPr>
          </a:p>
          <a:p>
            <a:pPr marL="457200" lvl="0" indent="-358775" algn="l" rtl="0">
              <a:lnSpc>
                <a:spcPct val="115000"/>
              </a:lnSpc>
              <a:spcBef>
                <a:spcPts val="0"/>
              </a:spcBef>
              <a:spcAft>
                <a:spcPts val="0"/>
              </a:spcAft>
              <a:buClr>
                <a:srgbClr val="172B4D"/>
              </a:buClr>
              <a:buSzPts val="2050"/>
              <a:buFont typeface="Roboto"/>
              <a:buChar char="●"/>
            </a:pPr>
            <a:r>
              <a:rPr lang="en-US" sz="2050">
                <a:solidFill>
                  <a:srgbClr val="172B4D"/>
                </a:solidFill>
                <a:highlight>
                  <a:srgbClr val="FFFFFF"/>
                </a:highlight>
                <a:latin typeface="Roboto"/>
                <a:ea typeface="Roboto"/>
                <a:cs typeface="Roboto"/>
                <a:sym typeface="Roboto"/>
              </a:rPr>
              <a:t>test the report by running it as a FUNCTION in Metadb using your Metadb reporting app user account</a:t>
            </a:r>
            <a:endParaRPr sz="2050">
              <a:solidFill>
                <a:srgbClr val="172B4D"/>
              </a:solidFill>
              <a:highlight>
                <a:srgbClr val="FFFFFF"/>
              </a:highlight>
              <a:latin typeface="Roboto"/>
              <a:ea typeface="Roboto"/>
              <a:cs typeface="Roboto"/>
              <a:sym typeface="Roboto"/>
            </a:endParaRPr>
          </a:p>
          <a:p>
            <a:pPr marL="457200" lvl="0" indent="-358775" algn="l" rtl="0">
              <a:lnSpc>
                <a:spcPct val="115000"/>
              </a:lnSpc>
              <a:spcBef>
                <a:spcPts val="0"/>
              </a:spcBef>
              <a:spcAft>
                <a:spcPts val="0"/>
              </a:spcAft>
              <a:buClr>
                <a:srgbClr val="172B4D"/>
              </a:buClr>
              <a:buSzPts val="2050"/>
              <a:buFont typeface="Roboto"/>
              <a:buChar char="●"/>
            </a:pPr>
            <a:r>
              <a:rPr lang="en-US" sz="2050">
                <a:solidFill>
                  <a:srgbClr val="172B4D"/>
                </a:solidFill>
                <a:highlight>
                  <a:srgbClr val="FFFFFF"/>
                </a:highlight>
                <a:latin typeface="Roboto"/>
                <a:ea typeface="Roboto"/>
                <a:cs typeface="Roboto"/>
                <a:sym typeface="Roboto"/>
              </a:rPr>
              <a:t>to publish, post the query and its companion JSON file to the reporting_app directory on your GitHub repository (the same one you point to in your FOLIO Reporting App Settings)</a:t>
            </a:r>
            <a:endParaRPr sz="2050">
              <a:solidFill>
                <a:srgbClr val="172B4D"/>
              </a:solidFill>
              <a:highlight>
                <a:srgbClr val="FFFFFF"/>
              </a:highlight>
              <a:latin typeface="Roboto"/>
              <a:ea typeface="Roboto"/>
              <a:cs typeface="Roboto"/>
              <a:sym typeface="Roboto"/>
            </a:endParaRPr>
          </a:p>
          <a:p>
            <a:pPr marL="457200" lvl="0" indent="-358775" algn="l" rtl="0">
              <a:lnSpc>
                <a:spcPct val="115000"/>
              </a:lnSpc>
              <a:spcBef>
                <a:spcPts val="0"/>
              </a:spcBef>
              <a:spcAft>
                <a:spcPts val="0"/>
              </a:spcAft>
              <a:buClr>
                <a:srgbClr val="172B4D"/>
              </a:buClr>
              <a:buSzPts val="2050"/>
              <a:buFont typeface="Roboto"/>
              <a:buChar char="●"/>
            </a:pPr>
            <a:r>
              <a:rPr lang="en-US" sz="2050">
                <a:solidFill>
                  <a:srgbClr val="172B4D"/>
                </a:solidFill>
                <a:highlight>
                  <a:srgbClr val="FFFFFF"/>
                </a:highlight>
                <a:latin typeface="Roboto"/>
                <a:ea typeface="Roboto"/>
                <a:cs typeface="Roboto"/>
                <a:sym typeface="Roboto"/>
              </a:rPr>
              <a:t>test your report under Run Report in FOLIO</a:t>
            </a:r>
            <a:endParaRPr sz="2050">
              <a:solidFill>
                <a:srgbClr val="172B4D"/>
              </a:solidFill>
              <a:highlight>
                <a:srgbClr val="FFFFFF"/>
              </a:highlight>
              <a:latin typeface="Roboto"/>
              <a:ea typeface="Roboto"/>
              <a:cs typeface="Roboto"/>
              <a:sym typeface="Roboto"/>
            </a:endParaRPr>
          </a:p>
          <a:p>
            <a:pPr marL="0" lvl="0" indent="0" algn="l" rtl="0">
              <a:lnSpc>
                <a:spcPct val="110000"/>
              </a:lnSpc>
              <a:spcBef>
                <a:spcPts val="900"/>
              </a:spcBef>
              <a:spcAft>
                <a:spcPts val="0"/>
              </a:spcAft>
              <a:buClr>
                <a:schemeClr val="dk2"/>
              </a:buClr>
              <a:buSzPts val="2800"/>
              <a:buNone/>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845"/>
        <p:cNvGrpSpPr/>
        <p:nvPr/>
      </p:nvGrpSpPr>
      <p:grpSpPr>
        <a:xfrm>
          <a:off x="0" y="0"/>
          <a:ext cx="0" cy="0"/>
          <a:chOff x="0" y="0"/>
          <a:chExt cx="0" cy="0"/>
        </a:xfrm>
      </p:grpSpPr>
      <p:sp>
        <p:nvSpPr>
          <p:cNvPr id="846" name="Google Shape;846;p163"/>
          <p:cNvSpPr txBox="1">
            <a:spLocks noGrp="1"/>
          </p:cNvSpPr>
          <p:nvPr>
            <p:ph type="title"/>
          </p:nvPr>
        </p:nvSpPr>
        <p:spPr>
          <a:xfrm>
            <a:off x="324475" y="319200"/>
            <a:ext cx="11621700" cy="10236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accent2"/>
              </a:buClr>
              <a:buSzPts val="3200"/>
              <a:buFont typeface="Arial"/>
              <a:buNone/>
            </a:pPr>
            <a:r>
              <a:rPr lang="en-US"/>
              <a:t>Run Report - Set Reporting App Permissions for the report (1)</a:t>
            </a:r>
            <a:endParaRPr sz="1800"/>
          </a:p>
        </p:txBody>
      </p:sp>
      <p:pic>
        <p:nvPicPr>
          <p:cNvPr id="847" name="Google Shape;847;p163"/>
          <p:cNvPicPr preferRelativeResize="0"/>
          <p:nvPr/>
        </p:nvPicPr>
        <p:blipFill>
          <a:blip r:embed="rId3">
            <a:alphaModFix/>
          </a:blip>
          <a:stretch>
            <a:fillRect/>
          </a:stretch>
        </p:blipFill>
        <p:spPr>
          <a:xfrm>
            <a:off x="2035300" y="1661525"/>
            <a:ext cx="8350701" cy="502540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851"/>
        <p:cNvGrpSpPr/>
        <p:nvPr/>
      </p:nvGrpSpPr>
      <p:grpSpPr>
        <a:xfrm>
          <a:off x="0" y="0"/>
          <a:ext cx="0" cy="0"/>
          <a:chOff x="0" y="0"/>
          <a:chExt cx="0" cy="0"/>
        </a:xfrm>
      </p:grpSpPr>
      <p:sp>
        <p:nvSpPr>
          <p:cNvPr id="852" name="Google Shape;852;p164"/>
          <p:cNvSpPr txBox="1">
            <a:spLocks noGrp="1"/>
          </p:cNvSpPr>
          <p:nvPr>
            <p:ph type="title"/>
          </p:nvPr>
        </p:nvSpPr>
        <p:spPr>
          <a:xfrm>
            <a:off x="324475" y="319200"/>
            <a:ext cx="11621700" cy="10236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accent2"/>
              </a:buClr>
              <a:buSzPts val="3200"/>
              <a:buFont typeface="Arial"/>
              <a:buNone/>
            </a:pPr>
            <a:r>
              <a:rPr lang="en-US"/>
              <a:t>Run Report - Set Reporting App Permissions for the report (2)</a:t>
            </a:r>
            <a:endParaRPr sz="1800"/>
          </a:p>
        </p:txBody>
      </p:sp>
      <p:sp>
        <p:nvSpPr>
          <p:cNvPr id="853" name="Google Shape;853;p164"/>
          <p:cNvSpPr txBox="1">
            <a:spLocks noGrp="1"/>
          </p:cNvSpPr>
          <p:nvPr>
            <p:ph type="body" idx="1"/>
          </p:nvPr>
        </p:nvSpPr>
        <p:spPr>
          <a:xfrm>
            <a:off x="540650" y="1817700"/>
            <a:ext cx="10948200" cy="4535700"/>
          </a:xfrm>
          <a:prstGeom prst="rect">
            <a:avLst/>
          </a:prstGeom>
          <a:noFill/>
          <a:ln>
            <a:noFill/>
          </a:ln>
        </p:spPr>
        <p:txBody>
          <a:bodyPr spcFirstLastPara="1" wrap="square" lIns="91425" tIns="45700" rIns="91425" bIns="45700" anchor="t" anchorCtr="0">
            <a:noAutofit/>
          </a:bodyPr>
          <a:lstStyle/>
          <a:p>
            <a:pPr marL="457200" lvl="0" indent="-396875" algn="l" rtl="0">
              <a:lnSpc>
                <a:spcPct val="115000"/>
              </a:lnSpc>
              <a:spcBef>
                <a:spcPts val="800"/>
              </a:spcBef>
              <a:spcAft>
                <a:spcPts val="0"/>
              </a:spcAft>
              <a:buClr>
                <a:srgbClr val="172B4D"/>
              </a:buClr>
              <a:buSzPts val="2650"/>
              <a:buFont typeface="Roboto"/>
              <a:buChar char="•"/>
            </a:pPr>
            <a:r>
              <a:rPr lang="en-US" sz="2650">
                <a:solidFill>
                  <a:srgbClr val="172B4D"/>
                </a:solidFill>
                <a:highlight>
                  <a:srgbClr val="FFFFFF"/>
                </a:highlight>
                <a:latin typeface="Roboto"/>
                <a:ea typeface="Roboto"/>
                <a:cs typeface="Roboto"/>
                <a:sym typeface="Roboto"/>
              </a:rPr>
              <a:t>give all permissions to the person setting up your Reporting App configuration</a:t>
            </a:r>
            <a:endParaRPr sz="2650">
              <a:solidFill>
                <a:srgbClr val="172B4D"/>
              </a:solidFill>
              <a:highlight>
                <a:srgbClr val="FFFFFF"/>
              </a:highlight>
              <a:latin typeface="Roboto"/>
              <a:ea typeface="Roboto"/>
              <a:cs typeface="Roboto"/>
              <a:sym typeface="Roboto"/>
            </a:endParaRPr>
          </a:p>
          <a:p>
            <a:pPr marL="457200" lvl="0" indent="-396875" algn="l" rtl="0">
              <a:lnSpc>
                <a:spcPct val="115000"/>
              </a:lnSpc>
              <a:spcBef>
                <a:spcPts val="0"/>
              </a:spcBef>
              <a:spcAft>
                <a:spcPts val="0"/>
              </a:spcAft>
              <a:buClr>
                <a:srgbClr val="172B4D"/>
              </a:buClr>
              <a:buSzPts val="2650"/>
              <a:buFont typeface="Roboto"/>
              <a:buChar char="•"/>
            </a:pPr>
            <a:r>
              <a:rPr lang="en-US" sz="2650">
                <a:solidFill>
                  <a:srgbClr val="172B4D"/>
                </a:solidFill>
                <a:highlight>
                  <a:srgbClr val="FFFFFF"/>
                </a:highlight>
                <a:latin typeface="Roboto"/>
                <a:ea typeface="Roboto"/>
                <a:cs typeface="Roboto"/>
                <a:sym typeface="Roboto"/>
              </a:rPr>
              <a:t>give Reporting App users permissions to build query, load query, and run report, but not to modify any FOLIO Reporting App Settings</a:t>
            </a:r>
            <a:endParaRPr sz="2650">
              <a:solidFill>
                <a:srgbClr val="172B4D"/>
              </a:solidFill>
              <a:highlight>
                <a:srgbClr val="FFFFFF"/>
              </a:highlight>
              <a:latin typeface="Roboto"/>
              <a:ea typeface="Roboto"/>
              <a:cs typeface="Roboto"/>
              <a:sym typeface="Roboto"/>
            </a:endParaRPr>
          </a:p>
          <a:p>
            <a:pPr marL="457200" lvl="0" indent="-396875" algn="l" rtl="0">
              <a:lnSpc>
                <a:spcPct val="115000"/>
              </a:lnSpc>
              <a:spcBef>
                <a:spcPts val="0"/>
              </a:spcBef>
              <a:spcAft>
                <a:spcPts val="0"/>
              </a:spcAft>
              <a:buClr>
                <a:srgbClr val="172B4D"/>
              </a:buClr>
              <a:buSzPts val="2650"/>
              <a:buFont typeface="Roboto"/>
              <a:buChar char="•"/>
            </a:pPr>
            <a:r>
              <a:rPr lang="en-US" sz="2650">
                <a:solidFill>
                  <a:srgbClr val="172B4D"/>
                </a:solidFill>
                <a:highlight>
                  <a:srgbClr val="FFFFFF"/>
                </a:highlight>
                <a:latin typeface="Roboto"/>
                <a:ea typeface="Roboto"/>
                <a:cs typeface="Roboto"/>
                <a:sym typeface="Roboto"/>
              </a:rPr>
              <a:t>"Reporting App User" permissions set developed for Trillium </a:t>
            </a:r>
            <a:endParaRPr sz="2650">
              <a:solidFill>
                <a:srgbClr val="172B4D"/>
              </a:solidFill>
              <a:highlight>
                <a:srgbClr val="FFFFFF"/>
              </a:highlight>
              <a:latin typeface="Roboto"/>
              <a:ea typeface="Roboto"/>
              <a:cs typeface="Roboto"/>
              <a:sym typeface="Roboto"/>
            </a:endParaRPr>
          </a:p>
          <a:p>
            <a:pPr marL="914400" lvl="1" indent="-396875" algn="l" rtl="0">
              <a:lnSpc>
                <a:spcPct val="115000"/>
              </a:lnSpc>
              <a:spcBef>
                <a:spcPts val="0"/>
              </a:spcBef>
              <a:spcAft>
                <a:spcPts val="0"/>
              </a:spcAft>
              <a:buClr>
                <a:srgbClr val="172B4D"/>
              </a:buClr>
              <a:buSzPts val="2650"/>
              <a:buFont typeface="Roboto"/>
              <a:buChar char="−"/>
            </a:pPr>
            <a:r>
              <a:rPr lang="en-US" sz="2650">
                <a:solidFill>
                  <a:srgbClr val="172B4D"/>
                </a:solidFill>
                <a:highlight>
                  <a:srgbClr val="FFFFFF"/>
                </a:highlight>
                <a:latin typeface="Roboto"/>
                <a:ea typeface="Roboto"/>
                <a:cs typeface="Roboto"/>
                <a:sym typeface="Roboto"/>
              </a:rPr>
              <a:t>see </a:t>
            </a:r>
            <a:r>
              <a:rPr lang="en-US" sz="2650" u="sng">
                <a:solidFill>
                  <a:schemeClr val="hlink"/>
                </a:solidFill>
                <a:highlight>
                  <a:srgbClr val="FFFFFF"/>
                </a:highlight>
                <a:latin typeface="Roboto"/>
                <a:ea typeface="Roboto"/>
                <a:cs typeface="Roboto"/>
                <a:sym typeface="Roboto"/>
                <a:hlinkClick r:id="rId3"/>
              </a:rPr>
              <a:t>https://folio-org.atlassian.net/browse/UILDP-178</a:t>
            </a:r>
            <a:endParaRPr sz="2650">
              <a:solidFill>
                <a:srgbClr val="172B4D"/>
              </a:solidFill>
              <a:highlight>
                <a:srgbClr val="FFFFFF"/>
              </a:highlight>
              <a:latin typeface="Roboto"/>
              <a:ea typeface="Roboto"/>
              <a:cs typeface="Roboto"/>
              <a:sym typeface="Roboto"/>
            </a:endParaRPr>
          </a:p>
          <a:p>
            <a:pPr marL="0" lvl="0" indent="0" algn="l" rtl="0">
              <a:lnSpc>
                <a:spcPct val="115000"/>
              </a:lnSpc>
              <a:spcBef>
                <a:spcPts val="800"/>
              </a:spcBef>
              <a:spcAft>
                <a:spcPts val="0"/>
              </a:spcAft>
              <a:buClr>
                <a:schemeClr val="dk1"/>
              </a:buClr>
              <a:buSzPts val="1100"/>
              <a:buNone/>
            </a:pPr>
            <a:endParaRPr sz="1750">
              <a:solidFill>
                <a:srgbClr val="172B4D"/>
              </a:solidFill>
              <a:highlight>
                <a:srgbClr val="FFFFFF"/>
              </a:highlight>
              <a:latin typeface="Roboto"/>
              <a:ea typeface="Roboto"/>
              <a:cs typeface="Roboto"/>
              <a:sym typeface="Roboto"/>
            </a:endParaRPr>
          </a:p>
          <a:p>
            <a:pPr marL="0" lvl="0" indent="0" algn="l" rtl="0">
              <a:lnSpc>
                <a:spcPct val="110000"/>
              </a:lnSpc>
              <a:spcBef>
                <a:spcPts val="900"/>
              </a:spcBef>
              <a:spcAft>
                <a:spcPts val="0"/>
              </a:spcAft>
              <a:buClr>
                <a:schemeClr val="dk2"/>
              </a:buClr>
              <a:buSzPts val="2800"/>
              <a:buNone/>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857"/>
        <p:cNvGrpSpPr/>
        <p:nvPr/>
      </p:nvGrpSpPr>
      <p:grpSpPr>
        <a:xfrm>
          <a:off x="0" y="0"/>
          <a:ext cx="0" cy="0"/>
          <a:chOff x="0" y="0"/>
          <a:chExt cx="0" cy="0"/>
        </a:xfrm>
      </p:grpSpPr>
      <p:sp>
        <p:nvSpPr>
          <p:cNvPr id="858" name="Google Shape;858;p165"/>
          <p:cNvSpPr txBox="1">
            <a:spLocks noGrp="1"/>
          </p:cNvSpPr>
          <p:nvPr>
            <p:ph type="title"/>
          </p:nvPr>
        </p:nvSpPr>
        <p:spPr>
          <a:xfrm>
            <a:off x="838200" y="473336"/>
            <a:ext cx="10515600" cy="10236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accent2"/>
              </a:buClr>
              <a:buSzPts val="3200"/>
              <a:buFont typeface="Arial"/>
              <a:buNone/>
            </a:pPr>
            <a:r>
              <a:rPr lang="en-US"/>
              <a:t>Reporting App documentation links</a:t>
            </a:r>
            <a:endParaRPr/>
          </a:p>
          <a:p>
            <a:pPr marL="0" lvl="0" indent="0" algn="l" rtl="0">
              <a:lnSpc>
                <a:spcPct val="110000"/>
              </a:lnSpc>
              <a:spcBef>
                <a:spcPts val="0"/>
              </a:spcBef>
              <a:spcAft>
                <a:spcPts val="0"/>
              </a:spcAft>
              <a:buClr>
                <a:schemeClr val="accent2"/>
              </a:buClr>
              <a:buSzPts val="3200"/>
              <a:buFont typeface="Arial"/>
              <a:buNone/>
            </a:pPr>
            <a:endParaRPr sz="1800"/>
          </a:p>
        </p:txBody>
      </p:sp>
      <p:sp>
        <p:nvSpPr>
          <p:cNvPr id="859" name="Google Shape;859;p165"/>
          <p:cNvSpPr txBox="1">
            <a:spLocks noGrp="1"/>
          </p:cNvSpPr>
          <p:nvPr>
            <p:ph type="body" idx="1"/>
          </p:nvPr>
        </p:nvSpPr>
        <p:spPr>
          <a:xfrm>
            <a:off x="385300" y="1881150"/>
            <a:ext cx="9005100" cy="4315800"/>
          </a:xfrm>
          <a:prstGeom prst="rect">
            <a:avLst/>
          </a:prstGeom>
          <a:noFill/>
          <a:ln>
            <a:noFill/>
          </a:ln>
        </p:spPr>
        <p:txBody>
          <a:bodyPr spcFirstLastPara="1" wrap="square" lIns="91425" tIns="45700" rIns="91425" bIns="45700" anchor="t" anchorCtr="0">
            <a:noAutofit/>
          </a:bodyPr>
          <a:lstStyle/>
          <a:p>
            <a:pPr marL="457200" lvl="0" indent="-371475" algn="l" rtl="0">
              <a:lnSpc>
                <a:spcPct val="115000"/>
              </a:lnSpc>
              <a:spcBef>
                <a:spcPts val="800"/>
              </a:spcBef>
              <a:spcAft>
                <a:spcPts val="0"/>
              </a:spcAft>
              <a:buClr>
                <a:srgbClr val="172B4D"/>
              </a:buClr>
              <a:buSzPts val="2250"/>
              <a:buFont typeface="Roboto"/>
              <a:buChar char="●"/>
            </a:pPr>
            <a:r>
              <a:rPr lang="en-US" sz="2250">
                <a:solidFill>
                  <a:srgbClr val="37471F"/>
                </a:solidFill>
                <a:highlight>
                  <a:srgbClr val="FFFFFF"/>
                </a:highlight>
                <a:latin typeface="Roboto"/>
                <a:ea typeface="Roboto"/>
                <a:cs typeface="Roboto"/>
                <a:sym typeface="Roboto"/>
              </a:rPr>
              <a:t>Specific instructions for creating Reporting App reports:</a:t>
            </a:r>
            <a:br>
              <a:rPr lang="en-US" sz="2250">
                <a:solidFill>
                  <a:srgbClr val="37471F"/>
                </a:solidFill>
                <a:highlight>
                  <a:srgbClr val="FFFFFF"/>
                </a:highlight>
                <a:latin typeface="Roboto"/>
                <a:ea typeface="Roboto"/>
                <a:cs typeface="Roboto"/>
                <a:sym typeface="Roboto"/>
              </a:rPr>
            </a:br>
            <a:r>
              <a:rPr lang="en-US" sz="2250">
                <a:solidFill>
                  <a:srgbClr val="0C66E4"/>
                </a:solidFill>
                <a:highlight>
                  <a:srgbClr val="FFFFFF"/>
                </a:highlight>
                <a:uFill>
                  <a:noFill/>
                </a:uFill>
                <a:latin typeface="Roboto"/>
                <a:ea typeface="Roboto"/>
                <a:cs typeface="Roboto"/>
                <a:sym typeface="Roboto"/>
                <a:hlinkClick r:id="rId3">
                  <a:extLst>
                    <a:ext uri="{A12FA001-AC4F-418D-AE19-62706E023703}">
                      <ahyp:hlinkClr xmlns:ahyp="http://schemas.microsoft.com/office/drawing/2018/hyperlinkcolor" val="tx"/>
                    </a:ext>
                  </a:extLst>
                </a:hlinkClick>
              </a:rPr>
              <a:t>https://github.com/folio-org/ui-ldp/blob/master/doc/reports.md</a:t>
            </a:r>
            <a:endParaRPr sz="2250">
              <a:solidFill>
                <a:srgbClr val="0C66E4"/>
              </a:solidFill>
              <a:highlight>
                <a:srgbClr val="FFFFFF"/>
              </a:highlight>
              <a:latin typeface="Roboto"/>
              <a:ea typeface="Roboto"/>
              <a:cs typeface="Roboto"/>
              <a:sym typeface="Roboto"/>
            </a:endParaRPr>
          </a:p>
          <a:p>
            <a:pPr marL="457200" lvl="0" indent="-371475" algn="l" rtl="0">
              <a:lnSpc>
                <a:spcPct val="115000"/>
              </a:lnSpc>
              <a:spcBef>
                <a:spcPts val="0"/>
              </a:spcBef>
              <a:spcAft>
                <a:spcPts val="0"/>
              </a:spcAft>
              <a:buClr>
                <a:srgbClr val="172B4D"/>
              </a:buClr>
              <a:buSzPts val="2250"/>
              <a:buFont typeface="Roboto"/>
              <a:buChar char="●"/>
            </a:pPr>
            <a:r>
              <a:rPr lang="en-US" sz="2250">
                <a:solidFill>
                  <a:srgbClr val="37471F"/>
                </a:solidFill>
                <a:highlight>
                  <a:srgbClr val="FFFFFF"/>
                </a:highlight>
                <a:latin typeface="Roboto"/>
                <a:ea typeface="Roboto"/>
                <a:cs typeface="Roboto"/>
                <a:sym typeface="Roboto"/>
              </a:rPr>
              <a:t>Stefan Dombek created a nice set of information on the folio-analytics wiki on UDFs (User Defined FUNCTIONS), which includes information on writing Reporting App functions:</a:t>
            </a:r>
            <a:br>
              <a:rPr lang="en-US" sz="2250">
                <a:solidFill>
                  <a:srgbClr val="37471F"/>
                </a:solidFill>
                <a:highlight>
                  <a:srgbClr val="FFFFFF"/>
                </a:highlight>
                <a:latin typeface="Roboto"/>
                <a:ea typeface="Roboto"/>
                <a:cs typeface="Roboto"/>
                <a:sym typeface="Roboto"/>
              </a:rPr>
            </a:br>
            <a:r>
              <a:rPr lang="en-US" sz="2250">
                <a:solidFill>
                  <a:srgbClr val="0C66E4"/>
                </a:solidFill>
                <a:highlight>
                  <a:srgbClr val="FFFFFF"/>
                </a:highlight>
                <a:uFill>
                  <a:noFill/>
                </a:uFill>
                <a:latin typeface="Roboto"/>
                <a:ea typeface="Roboto"/>
                <a:cs typeface="Roboto"/>
                <a:sym typeface="Roboto"/>
                <a:hlinkClick r:id="rId4">
                  <a:extLst>
                    <a:ext uri="{A12FA001-AC4F-418D-AE19-62706E023703}">
                      <ahyp:hlinkClr xmlns:ahyp="http://schemas.microsoft.com/office/drawing/2018/hyperlinkcolor" val="tx"/>
                    </a:ext>
                  </a:extLst>
                </a:hlinkClick>
              </a:rPr>
              <a:t>https://github.com/folio-org/folio-analytics/wiki/Cookbook:-User-Defined-Function</a:t>
            </a:r>
            <a:endParaRPr sz="2250">
              <a:solidFill>
                <a:srgbClr val="0C66E4"/>
              </a:solidFill>
              <a:highlight>
                <a:srgbClr val="FFFFFF"/>
              </a:highlight>
              <a:latin typeface="Roboto"/>
              <a:ea typeface="Roboto"/>
              <a:cs typeface="Roboto"/>
              <a:sym typeface="Roboto"/>
            </a:endParaRPr>
          </a:p>
          <a:p>
            <a:pPr marL="457200" lvl="0" indent="-371475" algn="l" rtl="0">
              <a:lnSpc>
                <a:spcPct val="115000"/>
              </a:lnSpc>
              <a:spcBef>
                <a:spcPts val="0"/>
              </a:spcBef>
              <a:spcAft>
                <a:spcPts val="0"/>
              </a:spcAft>
              <a:buClr>
                <a:srgbClr val="172B4D"/>
              </a:buClr>
              <a:buSzPts val="2250"/>
              <a:buFont typeface="Roboto"/>
              <a:buChar char="●"/>
            </a:pPr>
            <a:r>
              <a:rPr lang="en-US" sz="2250">
                <a:solidFill>
                  <a:srgbClr val="37471F"/>
                </a:solidFill>
                <a:highlight>
                  <a:srgbClr val="FFFFFF"/>
                </a:highlight>
                <a:latin typeface="Roboto"/>
                <a:ea typeface="Roboto"/>
                <a:cs typeface="Roboto"/>
                <a:sym typeface="Roboto"/>
              </a:rPr>
              <a:t>We also have the FOLIO documentation info, which is helpful for Reporting App Settings and Permissions in FOLIO:</a:t>
            </a:r>
            <a:br>
              <a:rPr lang="en-US" sz="2250">
                <a:solidFill>
                  <a:srgbClr val="37471F"/>
                </a:solidFill>
                <a:highlight>
                  <a:srgbClr val="FFFFFF"/>
                </a:highlight>
                <a:latin typeface="Roboto"/>
                <a:ea typeface="Roboto"/>
                <a:cs typeface="Roboto"/>
                <a:sym typeface="Roboto"/>
              </a:rPr>
            </a:br>
            <a:r>
              <a:rPr lang="en-US" sz="2250">
                <a:solidFill>
                  <a:srgbClr val="0C66E4"/>
                </a:solidFill>
                <a:highlight>
                  <a:srgbClr val="FFFFFF"/>
                </a:highlight>
                <a:uFill>
                  <a:noFill/>
                </a:uFill>
                <a:latin typeface="Roboto"/>
                <a:ea typeface="Roboto"/>
                <a:cs typeface="Roboto"/>
                <a:sym typeface="Roboto"/>
                <a:hlinkClick r:id="rId5">
                  <a:extLst>
                    <a:ext uri="{A12FA001-AC4F-418D-AE19-62706E023703}">
                      <ahyp:hlinkClr xmlns:ahyp="http://schemas.microsoft.com/office/drawing/2018/hyperlinkcolor" val="tx"/>
                    </a:ext>
                  </a:extLst>
                </a:hlinkClick>
              </a:rPr>
              <a:t>https://sunflower.docs.folio.org/docs/reporting/reporting-app/</a:t>
            </a:r>
            <a:endParaRPr sz="2250">
              <a:solidFill>
                <a:srgbClr val="0C66E4"/>
              </a:solidFill>
              <a:highlight>
                <a:srgbClr val="FFFFFF"/>
              </a:highlight>
              <a:latin typeface="Roboto"/>
              <a:ea typeface="Roboto"/>
              <a:cs typeface="Roboto"/>
              <a:sym typeface="Roboto"/>
            </a:endParaRPr>
          </a:p>
          <a:p>
            <a:pPr marL="0" lvl="0" indent="0" algn="l" rtl="0">
              <a:lnSpc>
                <a:spcPct val="110000"/>
              </a:lnSpc>
              <a:spcBef>
                <a:spcPts val="900"/>
              </a:spcBef>
              <a:spcAft>
                <a:spcPts val="0"/>
              </a:spcAft>
              <a:buClr>
                <a:schemeClr val="dk2"/>
              </a:buClr>
              <a:buSzPts val="2800"/>
              <a:buNone/>
            </a:pPr>
            <a:endParaRPr/>
          </a:p>
        </p:txBody>
      </p:sp>
      <p:pic>
        <p:nvPicPr>
          <p:cNvPr id="860" name="Google Shape;860;p165"/>
          <p:cNvPicPr preferRelativeResize="0"/>
          <p:nvPr/>
        </p:nvPicPr>
        <p:blipFill>
          <a:blip r:embed="rId6">
            <a:alphaModFix/>
          </a:blip>
          <a:stretch>
            <a:fillRect/>
          </a:stretch>
        </p:blipFill>
        <p:spPr>
          <a:xfrm>
            <a:off x="9644288" y="1620063"/>
            <a:ext cx="2143125" cy="214312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864"/>
        <p:cNvGrpSpPr/>
        <p:nvPr/>
      </p:nvGrpSpPr>
      <p:grpSpPr>
        <a:xfrm>
          <a:off x="0" y="0"/>
          <a:ext cx="0" cy="0"/>
          <a:chOff x="0" y="0"/>
          <a:chExt cx="0" cy="0"/>
        </a:xfrm>
      </p:grpSpPr>
      <p:pic>
        <p:nvPicPr>
          <p:cNvPr id="865" name="Google Shape;865;p166"/>
          <p:cNvPicPr preferRelativeResize="0"/>
          <p:nvPr/>
        </p:nvPicPr>
        <p:blipFill rotWithShape="1">
          <a:blip r:embed="rId3">
            <a:alphaModFix/>
          </a:blip>
          <a:srcRect/>
          <a:stretch/>
        </p:blipFill>
        <p:spPr>
          <a:xfrm>
            <a:off x="6007378" y="977029"/>
            <a:ext cx="5297882" cy="4578492"/>
          </a:xfrm>
          <a:prstGeom prst="rect">
            <a:avLst/>
          </a:prstGeom>
          <a:noFill/>
          <a:ln>
            <a:noFill/>
          </a:ln>
        </p:spPr>
      </p:pic>
      <p:sp>
        <p:nvSpPr>
          <p:cNvPr id="866" name="Google Shape;866;p166"/>
          <p:cNvSpPr txBox="1">
            <a:spLocks noGrp="1"/>
          </p:cNvSpPr>
          <p:nvPr>
            <p:ph type="title"/>
          </p:nvPr>
        </p:nvSpPr>
        <p:spPr>
          <a:xfrm>
            <a:off x="448650" y="977025"/>
            <a:ext cx="4263600" cy="4509300"/>
          </a:xfrm>
          <a:prstGeom prst="rect">
            <a:avLst/>
          </a:prstGeom>
          <a:noFill/>
          <a:ln>
            <a:noFill/>
          </a:ln>
        </p:spPr>
        <p:txBody>
          <a:bodyPr spcFirstLastPara="1" wrap="square" lIns="91425" tIns="45700" rIns="91425" bIns="45700" anchor="t" anchorCtr="0">
            <a:noAutofit/>
          </a:bodyPr>
          <a:lstStyle/>
          <a:p>
            <a:pPr marL="0" lvl="0" indent="0" algn="ctr" rtl="0">
              <a:lnSpc>
                <a:spcPct val="110000"/>
              </a:lnSpc>
              <a:spcBef>
                <a:spcPts val="0"/>
              </a:spcBef>
              <a:spcAft>
                <a:spcPts val="0"/>
              </a:spcAft>
              <a:buClr>
                <a:schemeClr val="lt1"/>
              </a:buClr>
              <a:buSzPts val="3200"/>
              <a:buFont typeface="Arial"/>
              <a:buNone/>
            </a:pPr>
            <a:r>
              <a:rPr lang="en-US"/>
              <a:t>Using Tableau to Deliver FOLIO Data Dashboards from Metadb</a:t>
            </a:r>
            <a:endParaRPr/>
          </a:p>
          <a:p>
            <a:pPr marL="0" lvl="0" indent="0" algn="ctr" rtl="0">
              <a:lnSpc>
                <a:spcPct val="110000"/>
              </a:lnSpc>
              <a:spcBef>
                <a:spcPts val="0"/>
              </a:spcBef>
              <a:spcAft>
                <a:spcPts val="0"/>
              </a:spcAft>
              <a:buClr>
                <a:schemeClr val="lt1"/>
              </a:buClr>
              <a:buSzPts val="3200"/>
              <a:buFont typeface="Arial"/>
              <a:buNone/>
            </a:pPr>
            <a:endParaRPr/>
          </a:p>
          <a:p>
            <a:pPr marL="0" lvl="0" indent="0" algn="ctr" rtl="0">
              <a:lnSpc>
                <a:spcPct val="110000"/>
              </a:lnSpc>
              <a:spcBef>
                <a:spcPts val="0"/>
              </a:spcBef>
              <a:spcAft>
                <a:spcPts val="0"/>
              </a:spcAft>
              <a:buClr>
                <a:schemeClr val="lt1"/>
              </a:buClr>
              <a:buSzPts val="3200"/>
              <a:buFont typeface="Arial"/>
              <a:buNone/>
            </a:pPr>
            <a:r>
              <a:rPr lang="en-US" i="1"/>
              <a:t>Sharon Markus</a:t>
            </a:r>
            <a:endParaRPr i="1"/>
          </a:p>
          <a:p>
            <a:pPr marL="0" lvl="0" indent="0" algn="ctr" rtl="0">
              <a:lnSpc>
                <a:spcPct val="110000"/>
              </a:lnSpc>
              <a:spcBef>
                <a:spcPts val="0"/>
              </a:spcBef>
              <a:spcAft>
                <a:spcPts val="0"/>
              </a:spcAft>
              <a:buClr>
                <a:schemeClr val="lt1"/>
              </a:buClr>
              <a:buSzPts val="3200"/>
              <a:buFont typeface="Arial"/>
              <a:buNone/>
            </a:pPr>
            <a:r>
              <a:rPr lang="en-US" i="1"/>
              <a:t>Cornell University</a:t>
            </a:r>
            <a:endParaRPr i="1"/>
          </a:p>
        </p:txBody>
      </p:sp>
      <p:sp>
        <p:nvSpPr>
          <p:cNvPr id="867" name="Google Shape;867;p166"/>
          <p:cNvSpPr/>
          <p:nvPr/>
        </p:nvSpPr>
        <p:spPr>
          <a:xfrm>
            <a:off x="5310554" y="0"/>
            <a:ext cx="6881400" cy="5745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871"/>
        <p:cNvGrpSpPr/>
        <p:nvPr/>
      </p:nvGrpSpPr>
      <p:grpSpPr>
        <a:xfrm>
          <a:off x="0" y="0"/>
          <a:ext cx="0" cy="0"/>
          <a:chOff x="0" y="0"/>
          <a:chExt cx="0" cy="0"/>
        </a:xfrm>
      </p:grpSpPr>
      <p:sp>
        <p:nvSpPr>
          <p:cNvPr id="872" name="Google Shape;872;p167"/>
          <p:cNvSpPr txBox="1">
            <a:spLocks noGrp="1"/>
          </p:cNvSpPr>
          <p:nvPr>
            <p:ph type="title"/>
          </p:nvPr>
        </p:nvSpPr>
        <p:spPr>
          <a:xfrm>
            <a:off x="838200" y="473336"/>
            <a:ext cx="10515600" cy="1023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1"/>
              </a:buClr>
              <a:buSzPts val="3200"/>
              <a:buFont typeface="Arial"/>
              <a:buNone/>
            </a:pPr>
            <a:r>
              <a:rPr lang="en-US"/>
              <a:t>What is Tableau?</a:t>
            </a:r>
            <a:endParaRPr/>
          </a:p>
        </p:txBody>
      </p:sp>
      <p:sp>
        <p:nvSpPr>
          <p:cNvPr id="873" name="Google Shape;873;p167"/>
          <p:cNvSpPr txBox="1">
            <a:spLocks noGrp="1"/>
          </p:cNvSpPr>
          <p:nvPr>
            <p:ph type="body" idx="1"/>
          </p:nvPr>
        </p:nvSpPr>
        <p:spPr>
          <a:xfrm>
            <a:off x="838200" y="1631966"/>
            <a:ext cx="10515600" cy="4545900"/>
          </a:xfrm>
          <a:prstGeom prst="rect">
            <a:avLst/>
          </a:prstGeom>
        </p:spPr>
        <p:txBody>
          <a:bodyPr spcFirstLastPara="1" wrap="square" lIns="91425" tIns="45700" rIns="91425" bIns="45700" anchor="t" anchorCtr="0">
            <a:noAutofit/>
          </a:bodyPr>
          <a:lstStyle/>
          <a:p>
            <a:pPr marL="0" lvl="0" indent="0" algn="l" rtl="0">
              <a:spcBef>
                <a:spcPts val="900"/>
              </a:spcBef>
              <a:spcAft>
                <a:spcPts val="0"/>
              </a:spcAft>
              <a:buNone/>
            </a:pPr>
            <a:endParaRPr sz="3000"/>
          </a:p>
          <a:p>
            <a:pPr marL="457200" lvl="0" indent="-419100" algn="l" rtl="0">
              <a:lnSpc>
                <a:spcPct val="115000"/>
              </a:lnSpc>
              <a:spcBef>
                <a:spcPts val="0"/>
              </a:spcBef>
              <a:spcAft>
                <a:spcPts val="0"/>
              </a:spcAft>
              <a:buSzPts val="3000"/>
              <a:buChar char="●"/>
            </a:pPr>
            <a:r>
              <a:rPr lang="en-US" sz="3000"/>
              <a:t>data visualization tool</a:t>
            </a:r>
            <a:endParaRPr sz="3000"/>
          </a:p>
          <a:p>
            <a:pPr marL="457200" lvl="0" indent="-419100" algn="l" rtl="0">
              <a:lnSpc>
                <a:spcPct val="115000"/>
              </a:lnSpc>
              <a:spcBef>
                <a:spcPts val="0"/>
              </a:spcBef>
              <a:spcAft>
                <a:spcPts val="0"/>
              </a:spcAft>
              <a:buSzPts val="3000"/>
              <a:buChar char="●"/>
            </a:pPr>
            <a:r>
              <a:rPr lang="en-US" sz="3000"/>
              <a:t>create and share interactive dashboards</a:t>
            </a:r>
            <a:endParaRPr sz="3000"/>
          </a:p>
          <a:p>
            <a:pPr marL="457200" lvl="0" indent="-419100" algn="l" rtl="0">
              <a:lnSpc>
                <a:spcPct val="115000"/>
              </a:lnSpc>
              <a:spcBef>
                <a:spcPts val="0"/>
              </a:spcBef>
              <a:spcAft>
                <a:spcPts val="0"/>
              </a:spcAft>
              <a:buSzPts val="3000"/>
              <a:buChar char="●"/>
            </a:pPr>
            <a:r>
              <a:rPr lang="en-US" sz="3000"/>
              <a:t>drag-and-drop interface</a:t>
            </a:r>
            <a:endParaRPr sz="3000"/>
          </a:p>
          <a:p>
            <a:pPr marL="457200" lvl="0" indent="-419100" algn="l" rtl="0">
              <a:lnSpc>
                <a:spcPct val="115000"/>
              </a:lnSpc>
              <a:spcBef>
                <a:spcPts val="0"/>
              </a:spcBef>
              <a:spcAft>
                <a:spcPts val="0"/>
              </a:spcAft>
              <a:buSzPts val="3000"/>
              <a:buChar char="●"/>
            </a:pPr>
            <a:r>
              <a:rPr lang="en-US" sz="3000"/>
              <a:t>user-friendly</a:t>
            </a:r>
            <a:endParaRPr sz="3000"/>
          </a:p>
          <a:p>
            <a:pPr marL="457200" lvl="0" indent="-419100" algn="l" rtl="0">
              <a:lnSpc>
                <a:spcPct val="115000"/>
              </a:lnSpc>
              <a:spcBef>
                <a:spcPts val="0"/>
              </a:spcBef>
              <a:spcAft>
                <a:spcPts val="0"/>
              </a:spcAft>
              <a:buSzPts val="3000"/>
              <a:buChar char="●"/>
            </a:pPr>
            <a:r>
              <a:rPr lang="en-US" sz="3000"/>
              <a:t>learning curve for advanced dashboards</a:t>
            </a:r>
            <a:endParaRPr sz="3000"/>
          </a:p>
          <a:p>
            <a:pPr marL="0" lvl="0" indent="0" algn="l" rtl="0">
              <a:spcBef>
                <a:spcPts val="900"/>
              </a:spcBef>
              <a:spcAft>
                <a:spcPts val="0"/>
              </a:spcAft>
              <a:buNone/>
            </a:pPr>
            <a:endParaRPr sz="300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877"/>
        <p:cNvGrpSpPr/>
        <p:nvPr/>
      </p:nvGrpSpPr>
      <p:grpSpPr>
        <a:xfrm>
          <a:off x="0" y="0"/>
          <a:ext cx="0" cy="0"/>
          <a:chOff x="0" y="0"/>
          <a:chExt cx="0" cy="0"/>
        </a:xfrm>
      </p:grpSpPr>
      <p:sp>
        <p:nvSpPr>
          <p:cNvPr id="878" name="Google Shape;878;p168"/>
          <p:cNvSpPr txBox="1">
            <a:spLocks noGrp="1"/>
          </p:cNvSpPr>
          <p:nvPr>
            <p:ph type="title"/>
          </p:nvPr>
        </p:nvSpPr>
        <p:spPr>
          <a:xfrm>
            <a:off x="838200" y="473336"/>
            <a:ext cx="10515600" cy="1023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1"/>
              </a:buClr>
              <a:buSzPts val="3200"/>
              <a:buFont typeface="Arial"/>
              <a:buNone/>
            </a:pPr>
            <a:r>
              <a:rPr lang="en-US"/>
              <a:t>Connect to Metadb</a:t>
            </a:r>
            <a:endParaRPr/>
          </a:p>
        </p:txBody>
      </p:sp>
      <p:sp>
        <p:nvSpPr>
          <p:cNvPr id="879" name="Google Shape;879;p168"/>
          <p:cNvSpPr txBox="1">
            <a:spLocks noGrp="1"/>
          </p:cNvSpPr>
          <p:nvPr>
            <p:ph type="body" idx="1"/>
          </p:nvPr>
        </p:nvSpPr>
        <p:spPr>
          <a:xfrm>
            <a:off x="838200" y="1631966"/>
            <a:ext cx="10515600" cy="45459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endParaRPr sz="3000"/>
          </a:p>
          <a:p>
            <a:pPr marL="0" lvl="0" indent="0" algn="l" rtl="0">
              <a:lnSpc>
                <a:spcPct val="115000"/>
              </a:lnSpc>
              <a:spcBef>
                <a:spcPts val="0"/>
              </a:spcBef>
              <a:spcAft>
                <a:spcPts val="0"/>
              </a:spcAft>
              <a:buNone/>
            </a:pPr>
            <a:r>
              <a:rPr lang="en-US" sz="3000"/>
              <a:t>PostgreSQL connector</a:t>
            </a:r>
            <a:endParaRPr sz="3000"/>
          </a:p>
          <a:p>
            <a:pPr marL="457200" lvl="0" indent="-419100" algn="l" rtl="0">
              <a:lnSpc>
                <a:spcPct val="115000"/>
              </a:lnSpc>
              <a:spcBef>
                <a:spcPts val="0"/>
              </a:spcBef>
              <a:spcAft>
                <a:spcPts val="0"/>
              </a:spcAft>
              <a:buSzPts val="3000"/>
              <a:buChar char="●"/>
            </a:pPr>
            <a:r>
              <a:rPr lang="en-US" sz="3000"/>
              <a:t>server</a:t>
            </a:r>
            <a:endParaRPr sz="3000"/>
          </a:p>
          <a:p>
            <a:pPr marL="457200" lvl="0" indent="-419100" algn="l" rtl="0">
              <a:lnSpc>
                <a:spcPct val="115000"/>
              </a:lnSpc>
              <a:spcBef>
                <a:spcPts val="0"/>
              </a:spcBef>
              <a:spcAft>
                <a:spcPts val="0"/>
              </a:spcAft>
              <a:buSzPts val="3000"/>
              <a:buChar char="●"/>
            </a:pPr>
            <a:r>
              <a:rPr lang="en-US" sz="3000"/>
              <a:t>port</a:t>
            </a:r>
            <a:endParaRPr sz="3000"/>
          </a:p>
          <a:p>
            <a:pPr marL="457200" lvl="0" indent="-419100" algn="l" rtl="0">
              <a:lnSpc>
                <a:spcPct val="115000"/>
              </a:lnSpc>
              <a:spcBef>
                <a:spcPts val="0"/>
              </a:spcBef>
              <a:spcAft>
                <a:spcPts val="0"/>
              </a:spcAft>
              <a:buSzPts val="3000"/>
              <a:buChar char="●"/>
            </a:pPr>
            <a:r>
              <a:rPr lang="en-US" sz="3000"/>
              <a:t>database</a:t>
            </a:r>
            <a:endParaRPr sz="3000"/>
          </a:p>
          <a:p>
            <a:pPr marL="457200" lvl="0" indent="-419100" algn="l" rtl="0">
              <a:lnSpc>
                <a:spcPct val="115000"/>
              </a:lnSpc>
              <a:spcBef>
                <a:spcPts val="0"/>
              </a:spcBef>
              <a:spcAft>
                <a:spcPts val="0"/>
              </a:spcAft>
              <a:buSzPts val="3000"/>
              <a:buChar char="●"/>
            </a:pPr>
            <a:r>
              <a:rPr lang="en-US" sz="3000"/>
              <a:t>username</a:t>
            </a:r>
            <a:endParaRPr sz="3000"/>
          </a:p>
          <a:p>
            <a:pPr marL="457200" lvl="0" indent="-419100" algn="l" rtl="0">
              <a:lnSpc>
                <a:spcPct val="115000"/>
              </a:lnSpc>
              <a:spcBef>
                <a:spcPts val="0"/>
              </a:spcBef>
              <a:spcAft>
                <a:spcPts val="0"/>
              </a:spcAft>
              <a:buSzPts val="3000"/>
              <a:buChar char="●"/>
            </a:pPr>
            <a:r>
              <a:rPr lang="en-US" sz="3000"/>
              <a:t>password</a:t>
            </a:r>
            <a:endParaRPr sz="3000"/>
          </a:p>
          <a:p>
            <a:pPr marL="457200" lvl="0" indent="-419100" algn="l" rtl="0">
              <a:lnSpc>
                <a:spcPct val="115000"/>
              </a:lnSpc>
              <a:spcBef>
                <a:spcPts val="0"/>
              </a:spcBef>
              <a:spcAft>
                <a:spcPts val="0"/>
              </a:spcAft>
              <a:buSzPts val="3000"/>
              <a:buChar char="●"/>
            </a:pPr>
            <a:r>
              <a:rPr lang="en-US" sz="3000"/>
              <a:t>SSL</a:t>
            </a:r>
            <a:endParaRPr sz="3000"/>
          </a:p>
          <a:p>
            <a:pPr marL="457200" lvl="0" indent="0" algn="l" rtl="0">
              <a:lnSpc>
                <a:spcPct val="115000"/>
              </a:lnSpc>
              <a:spcBef>
                <a:spcPts val="0"/>
              </a:spcBef>
              <a:spcAft>
                <a:spcPts val="0"/>
              </a:spcAft>
              <a:buNone/>
            </a:pPr>
            <a:endParaRPr sz="3000"/>
          </a:p>
          <a:p>
            <a:pPr marL="0" lvl="0" indent="0" algn="l" rtl="0">
              <a:spcBef>
                <a:spcPts val="900"/>
              </a:spcBef>
              <a:spcAft>
                <a:spcPts val="0"/>
              </a:spcAft>
              <a:buNone/>
            </a:pPr>
            <a:endParaRPr sz="3000"/>
          </a:p>
        </p:txBody>
      </p:sp>
      <p:pic>
        <p:nvPicPr>
          <p:cNvPr id="880" name="Google Shape;880;p168"/>
          <p:cNvPicPr preferRelativeResize="0"/>
          <p:nvPr/>
        </p:nvPicPr>
        <p:blipFill>
          <a:blip r:embed="rId3">
            <a:alphaModFix/>
          </a:blip>
          <a:stretch>
            <a:fillRect/>
          </a:stretch>
        </p:blipFill>
        <p:spPr>
          <a:xfrm>
            <a:off x="5054900" y="191775"/>
            <a:ext cx="6022251" cy="666622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884"/>
        <p:cNvGrpSpPr/>
        <p:nvPr/>
      </p:nvGrpSpPr>
      <p:grpSpPr>
        <a:xfrm>
          <a:off x="0" y="0"/>
          <a:ext cx="0" cy="0"/>
          <a:chOff x="0" y="0"/>
          <a:chExt cx="0" cy="0"/>
        </a:xfrm>
      </p:grpSpPr>
      <p:sp>
        <p:nvSpPr>
          <p:cNvPr id="885" name="Google Shape;885;p169"/>
          <p:cNvSpPr txBox="1">
            <a:spLocks noGrp="1"/>
          </p:cNvSpPr>
          <p:nvPr>
            <p:ph type="title"/>
          </p:nvPr>
        </p:nvSpPr>
        <p:spPr>
          <a:xfrm>
            <a:off x="838200" y="473336"/>
            <a:ext cx="10515600" cy="1023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1"/>
              </a:buClr>
              <a:buSzPts val="3200"/>
              <a:buFont typeface="Arial"/>
              <a:buNone/>
            </a:pPr>
            <a:r>
              <a:rPr lang="en-US"/>
              <a:t>Data Sources</a:t>
            </a:r>
            <a:endParaRPr/>
          </a:p>
        </p:txBody>
      </p:sp>
      <p:sp>
        <p:nvSpPr>
          <p:cNvPr id="886" name="Google Shape;886;p169"/>
          <p:cNvSpPr txBox="1">
            <a:spLocks noGrp="1"/>
          </p:cNvSpPr>
          <p:nvPr>
            <p:ph type="body" idx="1"/>
          </p:nvPr>
        </p:nvSpPr>
        <p:spPr>
          <a:xfrm>
            <a:off x="838200" y="1631966"/>
            <a:ext cx="10515600" cy="4545900"/>
          </a:xfrm>
          <a:prstGeom prst="rect">
            <a:avLst/>
          </a:prstGeom>
        </p:spPr>
        <p:txBody>
          <a:bodyPr spcFirstLastPara="1" wrap="square" lIns="91425" tIns="45700" rIns="91425" bIns="45700" anchor="t" anchorCtr="0">
            <a:noAutofit/>
          </a:bodyPr>
          <a:lstStyle/>
          <a:p>
            <a:pPr marL="0" lvl="0" indent="0" algn="l" rtl="0">
              <a:spcBef>
                <a:spcPts val="900"/>
              </a:spcBef>
              <a:spcAft>
                <a:spcPts val="0"/>
              </a:spcAft>
              <a:buNone/>
            </a:pPr>
            <a:endParaRPr sz="3000"/>
          </a:p>
          <a:p>
            <a:pPr marL="0" lvl="0" indent="0" algn="l" rtl="0">
              <a:lnSpc>
                <a:spcPct val="115000"/>
              </a:lnSpc>
              <a:spcBef>
                <a:spcPts val="0"/>
              </a:spcBef>
              <a:spcAft>
                <a:spcPts val="0"/>
              </a:spcAft>
              <a:buNone/>
            </a:pPr>
            <a:endParaRPr sz="3000"/>
          </a:p>
          <a:p>
            <a:pPr marL="457200" lvl="0" indent="-419100" algn="l" rtl="0">
              <a:lnSpc>
                <a:spcPct val="115000"/>
              </a:lnSpc>
              <a:spcBef>
                <a:spcPts val="0"/>
              </a:spcBef>
              <a:spcAft>
                <a:spcPts val="0"/>
              </a:spcAft>
              <a:buSzPts val="3000"/>
              <a:buChar char="●"/>
            </a:pPr>
            <a:r>
              <a:rPr lang="en-US" sz="3000"/>
              <a:t>Access the tables directly in Metadb database or use custom SQL queries to get the data</a:t>
            </a:r>
            <a:endParaRPr sz="3000"/>
          </a:p>
          <a:p>
            <a:pPr marL="457200" lvl="0" indent="-419100" algn="l" rtl="0">
              <a:lnSpc>
                <a:spcPct val="115000"/>
              </a:lnSpc>
              <a:spcBef>
                <a:spcPts val="0"/>
              </a:spcBef>
              <a:spcAft>
                <a:spcPts val="0"/>
              </a:spcAft>
              <a:buSzPts val="3000"/>
              <a:buChar char="●"/>
            </a:pPr>
            <a:r>
              <a:rPr lang="en-US" sz="3000"/>
              <a:t>Live connection vs Extract</a:t>
            </a:r>
            <a:endParaRPr sz="300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p112"/>
          <p:cNvSpPr txBox="1"/>
          <p:nvPr/>
        </p:nvSpPr>
        <p:spPr>
          <a:xfrm>
            <a:off x="406400" y="203200"/>
            <a:ext cx="11785500" cy="9852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US" sz="4800" b="1">
                <a:solidFill>
                  <a:srgbClr val="0B5394"/>
                </a:solidFill>
                <a:latin typeface="Gill Sans"/>
                <a:ea typeface="Gill Sans"/>
                <a:cs typeface="Gill Sans"/>
                <a:sym typeface="Gill Sans"/>
              </a:rPr>
              <a:t>Introduction</a:t>
            </a:r>
            <a:endParaRPr sz="4800" b="1">
              <a:solidFill>
                <a:srgbClr val="0B5394"/>
              </a:solidFill>
              <a:latin typeface="Gill Sans"/>
              <a:ea typeface="Gill Sans"/>
              <a:cs typeface="Gill Sans"/>
              <a:sym typeface="Gill Sans"/>
            </a:endParaRPr>
          </a:p>
        </p:txBody>
      </p:sp>
      <p:sp>
        <p:nvSpPr>
          <p:cNvPr id="459" name="Google Shape;459;p112"/>
          <p:cNvSpPr txBox="1"/>
          <p:nvPr/>
        </p:nvSpPr>
        <p:spPr>
          <a:xfrm>
            <a:off x="3818633" y="824600"/>
            <a:ext cx="8390400" cy="6156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endParaRPr sz="2400">
              <a:solidFill>
                <a:schemeClr val="dk2"/>
              </a:solidFill>
            </a:endParaRPr>
          </a:p>
        </p:txBody>
      </p:sp>
      <p:sp>
        <p:nvSpPr>
          <p:cNvPr id="460" name="Google Shape;460;p112"/>
          <p:cNvSpPr txBox="1"/>
          <p:nvPr/>
        </p:nvSpPr>
        <p:spPr>
          <a:xfrm>
            <a:off x="406400" y="1320800"/>
            <a:ext cx="11152500" cy="41868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US" sz="3200">
                <a:solidFill>
                  <a:srgbClr val="0B5394"/>
                </a:solidFill>
                <a:latin typeface="Gill Sans"/>
                <a:ea typeface="Gill Sans"/>
                <a:cs typeface="Gill Sans"/>
                <a:sym typeface="Gill Sans"/>
              </a:rPr>
              <a:t>Why not just run SQL queries against the FOLIO database?</a:t>
            </a:r>
            <a:endParaRPr sz="3200">
              <a:solidFill>
                <a:srgbClr val="0B5394"/>
              </a:solidFill>
              <a:latin typeface="Gill Sans"/>
              <a:ea typeface="Gill Sans"/>
              <a:cs typeface="Gill Sans"/>
              <a:sym typeface="Gill Sans"/>
            </a:endParaRPr>
          </a:p>
          <a:p>
            <a:pPr marL="0" lvl="0" indent="0" algn="l" rtl="0">
              <a:spcBef>
                <a:spcPts val="0"/>
              </a:spcBef>
              <a:spcAft>
                <a:spcPts val="0"/>
              </a:spcAft>
              <a:buNone/>
            </a:pPr>
            <a:endParaRPr sz="3200">
              <a:solidFill>
                <a:srgbClr val="0B5394"/>
              </a:solidFill>
              <a:latin typeface="Gill Sans"/>
              <a:ea typeface="Gill Sans"/>
              <a:cs typeface="Gill Sans"/>
              <a:sym typeface="Gill Sans"/>
            </a:endParaRPr>
          </a:p>
          <a:p>
            <a:pPr marL="609600" lvl="0" indent="-508000" algn="l" rtl="0">
              <a:spcBef>
                <a:spcPts val="0"/>
              </a:spcBef>
              <a:spcAft>
                <a:spcPts val="0"/>
              </a:spcAft>
              <a:buClr>
                <a:srgbClr val="0B5394"/>
              </a:buClr>
              <a:buSzPts val="3200"/>
              <a:buFont typeface="Gill Sans"/>
              <a:buChar char="●"/>
            </a:pPr>
            <a:r>
              <a:rPr lang="en-US" sz="3200">
                <a:solidFill>
                  <a:srgbClr val="0B5394"/>
                </a:solidFill>
                <a:latin typeface="Gill Sans"/>
                <a:ea typeface="Gill Sans"/>
                <a:cs typeface="Gill Sans"/>
                <a:sym typeface="Gill Sans"/>
              </a:rPr>
              <a:t>No record is kept of old data.</a:t>
            </a:r>
            <a:endParaRPr sz="3200">
              <a:solidFill>
                <a:srgbClr val="0B5394"/>
              </a:solidFill>
              <a:latin typeface="Gill Sans"/>
              <a:ea typeface="Gill Sans"/>
              <a:cs typeface="Gill Sans"/>
              <a:sym typeface="Gill Sans"/>
            </a:endParaRPr>
          </a:p>
          <a:p>
            <a:pPr marL="609600" lvl="0" indent="-508000" algn="l" rtl="0">
              <a:spcBef>
                <a:spcPts val="0"/>
              </a:spcBef>
              <a:spcAft>
                <a:spcPts val="0"/>
              </a:spcAft>
              <a:buClr>
                <a:srgbClr val="0B5394"/>
              </a:buClr>
              <a:buSzPts val="3200"/>
              <a:buFont typeface="Gill Sans"/>
              <a:buChar char="●"/>
            </a:pPr>
            <a:r>
              <a:rPr lang="en-US" sz="3200">
                <a:solidFill>
                  <a:srgbClr val="0B5394"/>
                </a:solidFill>
                <a:latin typeface="Gill Sans"/>
                <a:ea typeface="Gill Sans"/>
                <a:cs typeface="Gill Sans"/>
                <a:sym typeface="Gill Sans"/>
              </a:rPr>
              <a:t>All the data is in JSON so queries would have to transform it.</a:t>
            </a:r>
            <a:endParaRPr sz="3200">
              <a:solidFill>
                <a:srgbClr val="0B5394"/>
              </a:solidFill>
              <a:latin typeface="Gill Sans"/>
              <a:ea typeface="Gill Sans"/>
              <a:cs typeface="Gill Sans"/>
              <a:sym typeface="Gill Sans"/>
            </a:endParaRPr>
          </a:p>
          <a:p>
            <a:pPr marL="609600" lvl="0" indent="-508000" algn="l" rtl="0">
              <a:spcBef>
                <a:spcPts val="0"/>
              </a:spcBef>
              <a:spcAft>
                <a:spcPts val="0"/>
              </a:spcAft>
              <a:buClr>
                <a:srgbClr val="0B5394"/>
              </a:buClr>
              <a:buSzPts val="3200"/>
              <a:buFont typeface="Gill Sans"/>
              <a:buChar char="●"/>
            </a:pPr>
            <a:r>
              <a:rPr lang="en-US" sz="3200">
                <a:solidFill>
                  <a:srgbClr val="0B5394"/>
                </a:solidFill>
                <a:latin typeface="Gill Sans"/>
                <a:ea typeface="Gill Sans"/>
                <a:cs typeface="Gill Sans"/>
                <a:sym typeface="Gill Sans"/>
              </a:rPr>
              <a:t>The records are highly denormalized with data fragments split across tables.</a:t>
            </a:r>
            <a:endParaRPr sz="3200">
              <a:solidFill>
                <a:srgbClr val="0B5394"/>
              </a:solidFill>
              <a:latin typeface="Gill Sans"/>
              <a:ea typeface="Gill Sans"/>
              <a:cs typeface="Gill Sans"/>
              <a:sym typeface="Gill Sans"/>
            </a:endParaRPr>
          </a:p>
          <a:p>
            <a:pPr marL="609600" lvl="0" indent="-508000" algn="l" rtl="0">
              <a:spcBef>
                <a:spcPts val="0"/>
              </a:spcBef>
              <a:spcAft>
                <a:spcPts val="0"/>
              </a:spcAft>
              <a:buClr>
                <a:srgbClr val="0B5394"/>
              </a:buClr>
              <a:buSzPts val="3200"/>
              <a:buFont typeface="Gill Sans"/>
              <a:buChar char="●"/>
            </a:pPr>
            <a:r>
              <a:rPr lang="en-US" sz="3200">
                <a:solidFill>
                  <a:srgbClr val="0B5394"/>
                </a:solidFill>
                <a:latin typeface="Gill Sans"/>
                <a:ea typeface="Gill Sans"/>
                <a:cs typeface="Gill Sans"/>
                <a:sym typeface="Gill Sans"/>
              </a:rPr>
              <a:t>Running expensive reports has performance implications for regular users.</a:t>
            </a:r>
            <a:endParaRPr sz="3200">
              <a:solidFill>
                <a:srgbClr val="0B5394"/>
              </a:solidFill>
              <a:latin typeface="Gill Sans"/>
              <a:ea typeface="Gill Sans"/>
              <a:cs typeface="Gill Sans"/>
              <a:sym typeface="Gill Sans"/>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890"/>
        <p:cNvGrpSpPr/>
        <p:nvPr/>
      </p:nvGrpSpPr>
      <p:grpSpPr>
        <a:xfrm>
          <a:off x="0" y="0"/>
          <a:ext cx="0" cy="0"/>
          <a:chOff x="0" y="0"/>
          <a:chExt cx="0" cy="0"/>
        </a:xfrm>
      </p:grpSpPr>
      <p:sp>
        <p:nvSpPr>
          <p:cNvPr id="891" name="Google Shape;891;p170"/>
          <p:cNvSpPr txBox="1">
            <a:spLocks noGrp="1"/>
          </p:cNvSpPr>
          <p:nvPr>
            <p:ph type="title"/>
          </p:nvPr>
        </p:nvSpPr>
        <p:spPr>
          <a:xfrm>
            <a:off x="661200" y="296350"/>
            <a:ext cx="11285100" cy="1023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1"/>
              </a:buClr>
              <a:buSzPts val="3200"/>
              <a:buFont typeface="Arial"/>
              <a:buNone/>
            </a:pPr>
            <a:r>
              <a:rPr lang="en-US"/>
              <a:t>Tableau Dashboard Samples - Circulation Desk Transactions</a:t>
            </a:r>
            <a:endParaRPr/>
          </a:p>
          <a:p>
            <a:pPr marL="0" lvl="0" indent="0" algn="l" rtl="0">
              <a:spcBef>
                <a:spcPts val="0"/>
              </a:spcBef>
              <a:spcAft>
                <a:spcPts val="0"/>
              </a:spcAft>
              <a:buClr>
                <a:schemeClr val="lt1"/>
              </a:buClr>
              <a:buSzPts val="3200"/>
              <a:buFont typeface="Arial"/>
              <a:buNone/>
            </a:pPr>
            <a:r>
              <a:rPr lang="en-US"/>
              <a:t>*</a:t>
            </a:r>
            <a:r>
              <a:rPr lang="en-US" sz="1800"/>
              <a:t>dashboard created by Vandana Shah, Cornell University</a:t>
            </a:r>
            <a:endParaRPr sz="1800"/>
          </a:p>
        </p:txBody>
      </p:sp>
      <p:sp>
        <p:nvSpPr>
          <p:cNvPr id="892" name="Google Shape;892;p170"/>
          <p:cNvSpPr txBox="1">
            <a:spLocks noGrp="1"/>
          </p:cNvSpPr>
          <p:nvPr>
            <p:ph type="body" idx="1"/>
          </p:nvPr>
        </p:nvSpPr>
        <p:spPr>
          <a:xfrm>
            <a:off x="7489800" y="1654775"/>
            <a:ext cx="4456500" cy="4692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sz="1900" u="sng">
                <a:solidFill>
                  <a:schemeClr val="hlink"/>
                </a:solidFill>
                <a:hlinkClick r:id="rId3"/>
              </a:rPr>
              <a:t>Link to Circulation Desk Transactions</a:t>
            </a:r>
            <a:endParaRPr sz="1900"/>
          </a:p>
        </p:txBody>
      </p:sp>
      <p:pic>
        <p:nvPicPr>
          <p:cNvPr id="893" name="Google Shape;893;p170"/>
          <p:cNvPicPr preferRelativeResize="0"/>
          <p:nvPr/>
        </p:nvPicPr>
        <p:blipFill>
          <a:blip r:embed="rId4">
            <a:alphaModFix/>
          </a:blip>
          <a:stretch>
            <a:fillRect/>
          </a:stretch>
        </p:blipFill>
        <p:spPr>
          <a:xfrm>
            <a:off x="358875" y="2338025"/>
            <a:ext cx="9281094" cy="402835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897"/>
        <p:cNvGrpSpPr/>
        <p:nvPr/>
      </p:nvGrpSpPr>
      <p:grpSpPr>
        <a:xfrm>
          <a:off x="0" y="0"/>
          <a:ext cx="0" cy="0"/>
          <a:chOff x="0" y="0"/>
          <a:chExt cx="0" cy="0"/>
        </a:xfrm>
      </p:grpSpPr>
      <p:sp>
        <p:nvSpPr>
          <p:cNvPr id="898" name="Google Shape;898;p171"/>
          <p:cNvSpPr txBox="1">
            <a:spLocks noGrp="1"/>
          </p:cNvSpPr>
          <p:nvPr>
            <p:ph type="title"/>
          </p:nvPr>
        </p:nvSpPr>
        <p:spPr>
          <a:xfrm>
            <a:off x="403125" y="296350"/>
            <a:ext cx="11705400" cy="1023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1"/>
              </a:buClr>
              <a:buSzPts val="3200"/>
              <a:buFont typeface="Arial"/>
              <a:buNone/>
            </a:pPr>
            <a:r>
              <a:rPr lang="en-US"/>
              <a:t>Tableau Dashboard Samples - Physical Item Circulation Counts</a:t>
            </a:r>
            <a:endParaRPr/>
          </a:p>
          <a:p>
            <a:pPr marL="0" lvl="0" indent="0" algn="l" rtl="0">
              <a:spcBef>
                <a:spcPts val="0"/>
              </a:spcBef>
              <a:spcAft>
                <a:spcPts val="0"/>
              </a:spcAft>
              <a:buClr>
                <a:schemeClr val="lt1"/>
              </a:buClr>
              <a:buSzPts val="3200"/>
              <a:buFont typeface="Arial"/>
              <a:buNone/>
            </a:pPr>
            <a:r>
              <a:rPr lang="en-US"/>
              <a:t>*</a:t>
            </a:r>
            <a:r>
              <a:rPr lang="en-US" sz="1800"/>
              <a:t>dashboard created by Vandana Shah, Cornell University</a:t>
            </a:r>
            <a:endParaRPr sz="1800"/>
          </a:p>
        </p:txBody>
      </p:sp>
      <p:sp>
        <p:nvSpPr>
          <p:cNvPr id="899" name="Google Shape;899;p171"/>
          <p:cNvSpPr txBox="1">
            <a:spLocks noGrp="1"/>
          </p:cNvSpPr>
          <p:nvPr>
            <p:ph type="body" idx="1"/>
          </p:nvPr>
        </p:nvSpPr>
        <p:spPr>
          <a:xfrm>
            <a:off x="7489800" y="1654775"/>
            <a:ext cx="4456500" cy="4692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sz="1900"/>
              <a:t>Link to </a:t>
            </a:r>
            <a:r>
              <a:rPr lang="en-US" sz="1900" u="sng">
                <a:solidFill>
                  <a:schemeClr val="hlink"/>
                </a:solidFill>
                <a:hlinkClick r:id="rId3"/>
              </a:rPr>
              <a:t>Physical Item Circulation Counts</a:t>
            </a:r>
            <a:endParaRPr sz="1900"/>
          </a:p>
        </p:txBody>
      </p:sp>
      <p:pic>
        <p:nvPicPr>
          <p:cNvPr id="900" name="Google Shape;900;p171"/>
          <p:cNvPicPr preferRelativeResize="0"/>
          <p:nvPr/>
        </p:nvPicPr>
        <p:blipFill>
          <a:blip r:embed="rId4">
            <a:alphaModFix/>
          </a:blip>
          <a:stretch>
            <a:fillRect/>
          </a:stretch>
        </p:blipFill>
        <p:spPr>
          <a:xfrm>
            <a:off x="403125" y="2123975"/>
            <a:ext cx="8936005" cy="442922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904"/>
        <p:cNvGrpSpPr/>
        <p:nvPr/>
      </p:nvGrpSpPr>
      <p:grpSpPr>
        <a:xfrm>
          <a:off x="0" y="0"/>
          <a:ext cx="0" cy="0"/>
          <a:chOff x="0" y="0"/>
          <a:chExt cx="0" cy="0"/>
        </a:xfrm>
      </p:grpSpPr>
      <p:pic>
        <p:nvPicPr>
          <p:cNvPr id="905" name="Google Shape;905;p172"/>
          <p:cNvPicPr preferRelativeResize="0"/>
          <p:nvPr/>
        </p:nvPicPr>
        <p:blipFill rotWithShape="1">
          <a:blip r:embed="rId3">
            <a:alphaModFix/>
          </a:blip>
          <a:srcRect/>
          <a:stretch/>
        </p:blipFill>
        <p:spPr>
          <a:xfrm>
            <a:off x="6007378" y="977029"/>
            <a:ext cx="5297882" cy="4578492"/>
          </a:xfrm>
          <a:prstGeom prst="rect">
            <a:avLst/>
          </a:prstGeom>
          <a:noFill/>
          <a:ln>
            <a:noFill/>
          </a:ln>
        </p:spPr>
      </p:pic>
      <p:sp>
        <p:nvSpPr>
          <p:cNvPr id="906" name="Google Shape;906;p172"/>
          <p:cNvSpPr txBox="1">
            <a:spLocks noGrp="1"/>
          </p:cNvSpPr>
          <p:nvPr>
            <p:ph type="title"/>
          </p:nvPr>
        </p:nvSpPr>
        <p:spPr>
          <a:xfrm>
            <a:off x="448650" y="977025"/>
            <a:ext cx="4263600" cy="4509300"/>
          </a:xfrm>
          <a:prstGeom prst="rect">
            <a:avLst/>
          </a:prstGeom>
          <a:noFill/>
          <a:ln>
            <a:noFill/>
          </a:ln>
        </p:spPr>
        <p:txBody>
          <a:bodyPr spcFirstLastPara="1" wrap="square" lIns="91425" tIns="45700" rIns="91425" bIns="45700" anchor="t" anchorCtr="0">
            <a:noAutofit/>
          </a:bodyPr>
          <a:lstStyle/>
          <a:p>
            <a:pPr marL="0" lvl="0" indent="0" algn="ctr" rtl="0">
              <a:lnSpc>
                <a:spcPct val="110000"/>
              </a:lnSpc>
              <a:spcBef>
                <a:spcPts val="0"/>
              </a:spcBef>
              <a:spcAft>
                <a:spcPts val="0"/>
              </a:spcAft>
              <a:buClr>
                <a:schemeClr val="lt1"/>
              </a:buClr>
              <a:buSzPts val="3200"/>
              <a:buFont typeface="Arial"/>
              <a:buNone/>
            </a:pPr>
            <a:r>
              <a:rPr lang="en-US"/>
              <a:t>LD Lite</a:t>
            </a:r>
            <a:endParaRPr/>
          </a:p>
          <a:p>
            <a:pPr marL="0" lvl="0" indent="0" algn="ctr" rtl="0">
              <a:lnSpc>
                <a:spcPct val="110000"/>
              </a:lnSpc>
              <a:spcBef>
                <a:spcPts val="0"/>
              </a:spcBef>
              <a:spcAft>
                <a:spcPts val="0"/>
              </a:spcAft>
              <a:buClr>
                <a:schemeClr val="lt1"/>
              </a:buClr>
              <a:buSzPts val="3200"/>
              <a:buFont typeface="Arial"/>
              <a:buNone/>
            </a:pPr>
            <a:endParaRPr/>
          </a:p>
          <a:p>
            <a:pPr marL="0" lvl="0" indent="0" algn="ctr" rtl="0">
              <a:lnSpc>
                <a:spcPct val="110000"/>
              </a:lnSpc>
              <a:spcBef>
                <a:spcPts val="0"/>
              </a:spcBef>
              <a:spcAft>
                <a:spcPts val="0"/>
              </a:spcAft>
              <a:buClr>
                <a:schemeClr val="lt1"/>
              </a:buClr>
              <a:buSzPts val="3200"/>
              <a:buFont typeface="Arial"/>
              <a:buNone/>
            </a:pPr>
            <a:endParaRPr/>
          </a:p>
          <a:p>
            <a:pPr marL="0" lvl="0" indent="0" algn="ctr" rtl="0">
              <a:lnSpc>
                <a:spcPct val="110000"/>
              </a:lnSpc>
              <a:spcBef>
                <a:spcPts val="0"/>
              </a:spcBef>
              <a:spcAft>
                <a:spcPts val="0"/>
              </a:spcAft>
              <a:buClr>
                <a:schemeClr val="lt1"/>
              </a:buClr>
              <a:buSzPts val="3200"/>
              <a:buFont typeface="Arial"/>
              <a:buNone/>
            </a:pPr>
            <a:endParaRPr/>
          </a:p>
          <a:p>
            <a:pPr marL="0" lvl="0" indent="0" algn="ctr" rtl="0">
              <a:lnSpc>
                <a:spcPct val="110000"/>
              </a:lnSpc>
              <a:spcBef>
                <a:spcPts val="0"/>
              </a:spcBef>
              <a:spcAft>
                <a:spcPts val="0"/>
              </a:spcAft>
              <a:buClr>
                <a:schemeClr val="lt1"/>
              </a:buClr>
              <a:buSzPts val="3200"/>
              <a:buFont typeface="Arial"/>
              <a:buNone/>
            </a:pPr>
            <a:endParaRPr/>
          </a:p>
          <a:p>
            <a:pPr marL="0" lvl="0" indent="0" algn="ctr" rtl="0">
              <a:lnSpc>
                <a:spcPct val="110000"/>
              </a:lnSpc>
              <a:spcBef>
                <a:spcPts val="0"/>
              </a:spcBef>
              <a:spcAft>
                <a:spcPts val="0"/>
              </a:spcAft>
              <a:buClr>
                <a:schemeClr val="lt1"/>
              </a:buClr>
              <a:buSzPts val="3200"/>
              <a:buFont typeface="Arial"/>
              <a:buNone/>
            </a:pPr>
            <a:endParaRPr/>
          </a:p>
          <a:p>
            <a:pPr marL="0" lvl="0" indent="0" algn="ctr" rtl="0">
              <a:lnSpc>
                <a:spcPct val="110000"/>
              </a:lnSpc>
              <a:spcBef>
                <a:spcPts val="0"/>
              </a:spcBef>
              <a:spcAft>
                <a:spcPts val="0"/>
              </a:spcAft>
              <a:buClr>
                <a:schemeClr val="lt1"/>
              </a:buClr>
              <a:buSzPts val="3200"/>
              <a:buFont typeface="Arial"/>
              <a:buNone/>
            </a:pPr>
            <a:r>
              <a:rPr lang="en-US" i="1"/>
              <a:t>Scott Perry</a:t>
            </a:r>
            <a:endParaRPr i="1"/>
          </a:p>
        </p:txBody>
      </p:sp>
      <p:sp>
        <p:nvSpPr>
          <p:cNvPr id="907" name="Google Shape;907;p172"/>
          <p:cNvSpPr/>
          <p:nvPr/>
        </p:nvSpPr>
        <p:spPr>
          <a:xfrm>
            <a:off x="5310554" y="0"/>
            <a:ext cx="6881400" cy="5745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911"/>
        <p:cNvGrpSpPr/>
        <p:nvPr/>
      </p:nvGrpSpPr>
      <p:grpSpPr>
        <a:xfrm>
          <a:off x="0" y="0"/>
          <a:ext cx="0" cy="0"/>
          <a:chOff x="0" y="0"/>
          <a:chExt cx="0" cy="0"/>
        </a:xfrm>
      </p:grpSpPr>
      <p:sp>
        <p:nvSpPr>
          <p:cNvPr id="912" name="Google Shape;912;p173"/>
          <p:cNvSpPr txBox="1">
            <a:spLocks noGrp="1"/>
          </p:cNvSpPr>
          <p:nvPr>
            <p:ph type="title"/>
          </p:nvPr>
        </p:nvSpPr>
        <p:spPr>
          <a:xfrm>
            <a:off x="838200" y="473336"/>
            <a:ext cx="10515600" cy="10236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lt1"/>
              </a:buClr>
              <a:buSzPts val="1800"/>
              <a:buNone/>
            </a:pPr>
            <a:r>
              <a:rPr lang="en-US"/>
              <a:t>LD Lite - Vision</a:t>
            </a:r>
            <a:endParaRPr/>
          </a:p>
          <a:p>
            <a:pPr marL="0" lvl="0" indent="0" algn="l" rtl="0">
              <a:lnSpc>
                <a:spcPct val="110000"/>
              </a:lnSpc>
              <a:spcBef>
                <a:spcPts val="0"/>
              </a:spcBef>
              <a:spcAft>
                <a:spcPts val="0"/>
              </a:spcAft>
              <a:buClr>
                <a:schemeClr val="lt1"/>
              </a:buClr>
              <a:buSzPts val="1800"/>
              <a:buNone/>
            </a:pPr>
            <a:r>
              <a:rPr lang="en-US" sz="2200"/>
              <a:t>*content prepared by Katherine Barger and Patrick Waite</a:t>
            </a:r>
            <a:endParaRPr sz="2200"/>
          </a:p>
        </p:txBody>
      </p:sp>
      <p:sp>
        <p:nvSpPr>
          <p:cNvPr id="913" name="Google Shape;913;p173"/>
          <p:cNvSpPr txBox="1">
            <a:spLocks noGrp="1"/>
          </p:cNvSpPr>
          <p:nvPr>
            <p:ph type="body" idx="1"/>
          </p:nvPr>
        </p:nvSpPr>
        <p:spPr>
          <a:xfrm>
            <a:off x="531525" y="1896825"/>
            <a:ext cx="5929500" cy="43512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900"/>
              </a:spcBef>
              <a:spcAft>
                <a:spcPts val="0"/>
              </a:spcAft>
              <a:buNone/>
            </a:pPr>
            <a:r>
              <a:rPr lang="en-US"/>
              <a:t>LDLite Vision from LDLite Charter:</a:t>
            </a:r>
            <a:endParaRPr/>
          </a:p>
          <a:p>
            <a:pPr marL="457200" lvl="0" indent="-342900" algn="l" rtl="0">
              <a:lnSpc>
                <a:spcPct val="110000"/>
              </a:lnSpc>
              <a:spcBef>
                <a:spcPts val="900"/>
              </a:spcBef>
              <a:spcAft>
                <a:spcPts val="0"/>
              </a:spcAft>
              <a:buClr>
                <a:schemeClr val="dk2"/>
              </a:buClr>
              <a:buSzPts val="1800"/>
              <a:buChar char="•"/>
            </a:pPr>
            <a:r>
              <a:rPr lang="en-US"/>
              <a:t>all users of FOLIO have access to their data regardless of their budget or hosting provider</a:t>
            </a:r>
            <a:endParaRPr/>
          </a:p>
          <a:p>
            <a:pPr marL="457200" lvl="0" indent="-342900" algn="l" rtl="0">
              <a:lnSpc>
                <a:spcPct val="110000"/>
              </a:lnSpc>
              <a:spcBef>
                <a:spcPts val="900"/>
              </a:spcBef>
              <a:spcAft>
                <a:spcPts val="0"/>
              </a:spcAft>
              <a:buSzPts val="1800"/>
              <a:buChar char="•"/>
            </a:pPr>
            <a:r>
              <a:rPr lang="en-US" u="sng">
                <a:solidFill>
                  <a:schemeClr val="hlink"/>
                </a:solidFill>
                <a:hlinkClick r:id="rId3"/>
              </a:rPr>
              <a:t>LDLite Charter link</a:t>
            </a:r>
            <a:endParaRPr/>
          </a:p>
          <a:p>
            <a:pPr marL="114300" lvl="0" indent="0" algn="l" rtl="0">
              <a:lnSpc>
                <a:spcPct val="110000"/>
              </a:lnSpc>
              <a:spcBef>
                <a:spcPts val="900"/>
              </a:spcBef>
              <a:spcAft>
                <a:spcPts val="0"/>
              </a:spcAft>
              <a:buSzPts val="1800"/>
              <a:buNone/>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917"/>
        <p:cNvGrpSpPr/>
        <p:nvPr/>
      </p:nvGrpSpPr>
      <p:grpSpPr>
        <a:xfrm>
          <a:off x="0" y="0"/>
          <a:ext cx="0" cy="0"/>
          <a:chOff x="0" y="0"/>
          <a:chExt cx="0" cy="0"/>
        </a:xfrm>
      </p:grpSpPr>
      <p:sp>
        <p:nvSpPr>
          <p:cNvPr id="918" name="Google Shape;918;p174"/>
          <p:cNvSpPr txBox="1">
            <a:spLocks noGrp="1"/>
          </p:cNvSpPr>
          <p:nvPr>
            <p:ph type="title"/>
          </p:nvPr>
        </p:nvSpPr>
        <p:spPr>
          <a:xfrm>
            <a:off x="838200" y="473336"/>
            <a:ext cx="10515600" cy="10236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lt1"/>
              </a:buClr>
              <a:buSzPts val="1800"/>
              <a:buNone/>
            </a:pPr>
            <a:r>
              <a:rPr lang="en-US"/>
              <a:t>LD Lite</a:t>
            </a:r>
            <a:endParaRPr/>
          </a:p>
        </p:txBody>
      </p:sp>
      <p:sp>
        <p:nvSpPr>
          <p:cNvPr id="919" name="Google Shape;919;p174"/>
          <p:cNvSpPr txBox="1">
            <a:spLocks noGrp="1"/>
          </p:cNvSpPr>
          <p:nvPr>
            <p:ph type="body" idx="1"/>
          </p:nvPr>
        </p:nvSpPr>
        <p:spPr>
          <a:xfrm>
            <a:off x="462650" y="1648850"/>
            <a:ext cx="11481300" cy="5087700"/>
          </a:xfrm>
          <a:prstGeom prst="rect">
            <a:avLst/>
          </a:prstGeom>
          <a:noFill/>
          <a:ln>
            <a:noFill/>
          </a:ln>
        </p:spPr>
        <p:txBody>
          <a:bodyPr spcFirstLastPara="1" wrap="square" lIns="91425" tIns="45700" rIns="91425" bIns="45700" anchor="t" anchorCtr="0">
            <a:noAutofit/>
          </a:bodyPr>
          <a:lstStyle/>
          <a:p>
            <a:pPr marL="457200" lvl="0" indent="-368300" algn="l" rtl="0">
              <a:lnSpc>
                <a:spcPct val="150000"/>
              </a:lnSpc>
              <a:spcBef>
                <a:spcPts val="0"/>
              </a:spcBef>
              <a:spcAft>
                <a:spcPts val="0"/>
              </a:spcAft>
              <a:buSzPts val="2200"/>
              <a:buChar char="•"/>
            </a:pPr>
            <a:r>
              <a:rPr lang="en-US" sz="2000"/>
              <a:t>A self-hosted lightweight alternative to MetaDB, focused on smaller institutions and stability over new features</a:t>
            </a:r>
            <a:endParaRPr sz="2000"/>
          </a:p>
          <a:p>
            <a:pPr marL="457200" lvl="0" indent="-368300" algn="l" rtl="0">
              <a:lnSpc>
                <a:spcPct val="150000"/>
              </a:lnSpc>
              <a:spcBef>
                <a:spcPts val="0"/>
              </a:spcBef>
              <a:spcAft>
                <a:spcPts val="0"/>
              </a:spcAft>
              <a:buSzPts val="2200"/>
              <a:buChar char="•"/>
            </a:pPr>
            <a:r>
              <a:rPr lang="en-US" sz="2000"/>
              <a:t>Part of the</a:t>
            </a:r>
            <a:r>
              <a:rPr lang="en-US" sz="2000">
                <a:uFill>
                  <a:noFill/>
                </a:uFill>
                <a:hlinkClick r:id="rId3"/>
              </a:rPr>
              <a:t> </a:t>
            </a:r>
            <a:r>
              <a:rPr lang="en-US" sz="2000" u="sng">
                <a:solidFill>
                  <a:schemeClr val="hlink"/>
                </a:solidFill>
                <a:hlinkClick r:id="rId3"/>
              </a:rPr>
              <a:t>Library Data Platform</a:t>
            </a:r>
            <a:endParaRPr sz="2000" u="sng">
              <a:solidFill>
                <a:schemeClr val="hlink"/>
              </a:solidFill>
            </a:endParaRPr>
          </a:p>
          <a:p>
            <a:pPr marL="457200" lvl="0" indent="-368300" algn="l" rtl="0">
              <a:lnSpc>
                <a:spcPct val="150000"/>
              </a:lnSpc>
              <a:spcBef>
                <a:spcPts val="0"/>
              </a:spcBef>
              <a:spcAft>
                <a:spcPts val="0"/>
              </a:spcAft>
              <a:buSzPts val="2200"/>
              <a:buChar char="•"/>
            </a:pPr>
            <a:r>
              <a:rPr lang="en-US" sz="2000"/>
              <a:t>Currently in use by</a:t>
            </a:r>
            <a:endParaRPr sz="2000"/>
          </a:p>
          <a:p>
            <a:pPr marL="914400" lvl="1" indent="-368300" algn="l" rtl="0">
              <a:lnSpc>
                <a:spcPct val="150000"/>
              </a:lnSpc>
              <a:spcBef>
                <a:spcPts val="0"/>
              </a:spcBef>
              <a:spcAft>
                <a:spcPts val="0"/>
              </a:spcAft>
              <a:buSzPts val="2200"/>
              <a:buChar char="−"/>
            </a:pPr>
            <a:r>
              <a:rPr lang="en-US" sz="1600"/>
              <a:t>Five Colleges Consortium</a:t>
            </a:r>
            <a:endParaRPr sz="1600"/>
          </a:p>
          <a:p>
            <a:pPr marL="914400" lvl="1" indent="-368300" algn="l" rtl="0">
              <a:lnSpc>
                <a:spcPct val="150000"/>
              </a:lnSpc>
              <a:spcBef>
                <a:spcPts val="0"/>
              </a:spcBef>
              <a:spcAft>
                <a:spcPts val="0"/>
              </a:spcAft>
              <a:buSzPts val="2200"/>
              <a:buChar char="−"/>
            </a:pPr>
            <a:r>
              <a:rPr lang="en-US" sz="1600"/>
              <a:t>Missouri State University</a:t>
            </a:r>
            <a:endParaRPr sz="1600"/>
          </a:p>
          <a:p>
            <a:pPr marL="914400" lvl="1" indent="-368300" algn="l" rtl="0">
              <a:lnSpc>
                <a:spcPct val="150000"/>
              </a:lnSpc>
              <a:spcBef>
                <a:spcPts val="0"/>
              </a:spcBef>
              <a:spcAft>
                <a:spcPts val="0"/>
              </a:spcAft>
              <a:buSzPts val="2200"/>
              <a:buChar char="−"/>
            </a:pPr>
            <a:r>
              <a:rPr lang="en-US" sz="1600"/>
              <a:t>Oakland University </a:t>
            </a:r>
            <a:endParaRPr sz="1600"/>
          </a:p>
          <a:p>
            <a:pPr marL="914400" lvl="1" indent="-368300" algn="l" rtl="0">
              <a:lnSpc>
                <a:spcPct val="150000"/>
              </a:lnSpc>
              <a:spcBef>
                <a:spcPts val="0"/>
              </a:spcBef>
              <a:spcAft>
                <a:spcPts val="0"/>
              </a:spcAft>
              <a:buSzPts val="2200"/>
              <a:buChar char="−"/>
            </a:pPr>
            <a:r>
              <a:rPr lang="en-US" sz="1600"/>
              <a:t>Villanova University</a:t>
            </a:r>
            <a:endParaRPr sz="1600"/>
          </a:p>
          <a:p>
            <a:pPr marL="457200" lvl="0" indent="-368300" algn="l" rtl="0">
              <a:lnSpc>
                <a:spcPct val="150000"/>
              </a:lnSpc>
              <a:spcBef>
                <a:spcPts val="0"/>
              </a:spcBef>
              <a:spcAft>
                <a:spcPts val="0"/>
              </a:spcAft>
              <a:buSzPts val="2200"/>
              <a:buChar char="•"/>
            </a:pPr>
            <a:r>
              <a:rPr lang="en-US" sz="2000"/>
              <a:t>Does not rely on FOLIO database access</a:t>
            </a:r>
            <a:endParaRPr sz="2000"/>
          </a:p>
          <a:p>
            <a:pPr marL="457200" lvl="0" indent="-368300" algn="l" rtl="0">
              <a:lnSpc>
                <a:spcPct val="150000"/>
              </a:lnSpc>
              <a:spcBef>
                <a:spcPts val="0"/>
              </a:spcBef>
              <a:spcAft>
                <a:spcPts val="0"/>
              </a:spcAft>
              <a:buSzPts val="2200"/>
              <a:buChar char="•"/>
            </a:pPr>
            <a:r>
              <a:rPr lang="en-US" sz="2000"/>
              <a:t>Check out Joshua Lambert’s talk Tuesday at 3:30 to see it in action!</a:t>
            </a:r>
            <a:endParaRPr sz="2000"/>
          </a:p>
          <a:p>
            <a:pPr marL="457200" lvl="0" indent="0" algn="l" rtl="0">
              <a:lnSpc>
                <a:spcPct val="110000"/>
              </a:lnSpc>
              <a:spcBef>
                <a:spcPts val="900"/>
              </a:spcBef>
              <a:spcAft>
                <a:spcPts val="0"/>
              </a:spcAft>
              <a:buNone/>
            </a:pPr>
            <a:endParaRPr sz="3600"/>
          </a:p>
          <a:p>
            <a:pPr marL="114300" lvl="0" indent="0" algn="l" rtl="0">
              <a:lnSpc>
                <a:spcPct val="110000"/>
              </a:lnSpc>
              <a:spcBef>
                <a:spcPts val="900"/>
              </a:spcBef>
              <a:spcAft>
                <a:spcPts val="0"/>
              </a:spcAft>
              <a:buSzPts val="1800"/>
              <a:buNone/>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923"/>
        <p:cNvGrpSpPr/>
        <p:nvPr/>
      </p:nvGrpSpPr>
      <p:grpSpPr>
        <a:xfrm>
          <a:off x="0" y="0"/>
          <a:ext cx="0" cy="0"/>
          <a:chOff x="0" y="0"/>
          <a:chExt cx="0" cy="0"/>
        </a:xfrm>
      </p:grpSpPr>
      <p:sp>
        <p:nvSpPr>
          <p:cNvPr id="924" name="Google Shape;924;p175"/>
          <p:cNvSpPr txBox="1">
            <a:spLocks noGrp="1"/>
          </p:cNvSpPr>
          <p:nvPr>
            <p:ph type="title"/>
          </p:nvPr>
        </p:nvSpPr>
        <p:spPr>
          <a:xfrm>
            <a:off x="838200" y="473336"/>
            <a:ext cx="10515600" cy="10236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lt1"/>
              </a:buClr>
              <a:buSzPts val="3200"/>
              <a:buFont typeface="Arial"/>
              <a:buNone/>
            </a:pPr>
            <a:r>
              <a:rPr lang="en-US"/>
              <a:t>LDLite Resources</a:t>
            </a:r>
            <a:endParaRPr/>
          </a:p>
        </p:txBody>
      </p:sp>
      <p:sp>
        <p:nvSpPr>
          <p:cNvPr id="925" name="Google Shape;925;p175"/>
          <p:cNvSpPr txBox="1">
            <a:spLocks noGrp="1"/>
          </p:cNvSpPr>
          <p:nvPr>
            <p:ph type="body" idx="1"/>
          </p:nvPr>
        </p:nvSpPr>
        <p:spPr>
          <a:xfrm>
            <a:off x="600950" y="1684850"/>
            <a:ext cx="11115900" cy="4968900"/>
          </a:xfrm>
          <a:prstGeom prst="rect">
            <a:avLst/>
          </a:prstGeom>
          <a:noFill/>
          <a:ln>
            <a:noFill/>
          </a:ln>
        </p:spPr>
        <p:txBody>
          <a:bodyPr spcFirstLastPara="1" wrap="square" lIns="91425" tIns="45700" rIns="91425" bIns="45700" anchor="t" anchorCtr="0">
            <a:noAutofit/>
          </a:bodyPr>
          <a:lstStyle/>
          <a:p>
            <a:pPr marL="228600" lvl="0" indent="-215900" algn="l" rtl="0">
              <a:lnSpc>
                <a:spcPct val="150000"/>
              </a:lnSpc>
              <a:spcBef>
                <a:spcPts val="0"/>
              </a:spcBef>
              <a:spcAft>
                <a:spcPts val="0"/>
              </a:spcAft>
              <a:buClr>
                <a:schemeClr val="dk2"/>
              </a:buClr>
              <a:buSzPts val="2600"/>
              <a:buChar char="•"/>
            </a:pPr>
            <a:r>
              <a:rPr lang="en-US" sz="2600" u="sng">
                <a:solidFill>
                  <a:schemeClr val="hlink"/>
                </a:solidFill>
                <a:hlinkClick r:id="rId3"/>
              </a:rPr>
              <a:t>LDLite Repository</a:t>
            </a:r>
            <a:r>
              <a:rPr lang="en-US" sz="2600"/>
              <a:t> for documentation</a:t>
            </a:r>
            <a:endParaRPr sz="3800"/>
          </a:p>
          <a:p>
            <a:pPr marL="228600" lvl="0" indent="-215900" algn="l" rtl="0">
              <a:lnSpc>
                <a:spcPct val="150000"/>
              </a:lnSpc>
              <a:spcBef>
                <a:spcPts val="0"/>
              </a:spcBef>
              <a:spcAft>
                <a:spcPts val="0"/>
              </a:spcAft>
              <a:buClr>
                <a:schemeClr val="dk2"/>
              </a:buClr>
              <a:buSzPts val="2600"/>
              <a:buChar char="•"/>
            </a:pPr>
            <a:r>
              <a:rPr lang="en-US" sz="2600" u="sng">
                <a:solidFill>
                  <a:schemeClr val="hlink"/>
                </a:solidFill>
                <a:hlinkClick r:id="rId4"/>
              </a:rPr>
              <a:t>ldlite-support@fivecolleges.edu</a:t>
            </a:r>
            <a:r>
              <a:rPr lang="en-US" sz="2600"/>
              <a:t> for support requests</a:t>
            </a:r>
            <a:endParaRPr sz="3800"/>
          </a:p>
          <a:p>
            <a:pPr marL="228600" lvl="0" indent="-215900" algn="l" rtl="0">
              <a:lnSpc>
                <a:spcPct val="150000"/>
              </a:lnSpc>
              <a:spcBef>
                <a:spcPts val="0"/>
              </a:spcBef>
              <a:spcAft>
                <a:spcPts val="0"/>
              </a:spcAft>
              <a:buClr>
                <a:schemeClr val="dk2"/>
              </a:buClr>
              <a:buSzPts val="2600"/>
              <a:buChar char="•"/>
            </a:pPr>
            <a:r>
              <a:rPr lang="en-US" sz="2600" u="sng">
                <a:solidFill>
                  <a:schemeClr val="hlink"/>
                </a:solidFill>
                <a:hlinkClick r:id="rId5"/>
              </a:rPr>
              <a:t>#folio-ldlite</a:t>
            </a:r>
            <a:r>
              <a:rPr lang="en-US" sz="2600"/>
              <a:t> in Open Library Foundation Slack for general questions</a:t>
            </a:r>
            <a:endParaRPr sz="1800"/>
          </a:p>
          <a:p>
            <a:pPr marL="0" lvl="0" indent="0" algn="l" rtl="0">
              <a:lnSpc>
                <a:spcPct val="150000"/>
              </a:lnSpc>
              <a:spcBef>
                <a:spcPts val="0"/>
              </a:spcBef>
              <a:spcAft>
                <a:spcPts val="0"/>
              </a:spcAft>
              <a:buSzPts val="1800"/>
              <a:buNone/>
            </a:pPr>
            <a:endParaRPr sz="220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929"/>
        <p:cNvGrpSpPr/>
        <p:nvPr/>
      </p:nvGrpSpPr>
      <p:grpSpPr>
        <a:xfrm>
          <a:off x="0" y="0"/>
          <a:ext cx="0" cy="0"/>
          <a:chOff x="0" y="0"/>
          <a:chExt cx="0" cy="0"/>
        </a:xfrm>
      </p:grpSpPr>
      <p:pic>
        <p:nvPicPr>
          <p:cNvPr id="930" name="Google Shape;930;p176"/>
          <p:cNvPicPr preferRelativeResize="0"/>
          <p:nvPr/>
        </p:nvPicPr>
        <p:blipFill rotWithShape="1">
          <a:blip r:embed="rId3">
            <a:alphaModFix/>
          </a:blip>
          <a:srcRect/>
          <a:stretch/>
        </p:blipFill>
        <p:spPr>
          <a:xfrm>
            <a:off x="6007378" y="977029"/>
            <a:ext cx="5297882" cy="4578492"/>
          </a:xfrm>
          <a:prstGeom prst="rect">
            <a:avLst/>
          </a:prstGeom>
          <a:noFill/>
          <a:ln>
            <a:noFill/>
          </a:ln>
        </p:spPr>
      </p:pic>
      <p:sp>
        <p:nvSpPr>
          <p:cNvPr id="931" name="Google Shape;931;p176"/>
          <p:cNvSpPr txBox="1">
            <a:spLocks noGrp="1"/>
          </p:cNvSpPr>
          <p:nvPr>
            <p:ph type="title"/>
          </p:nvPr>
        </p:nvSpPr>
        <p:spPr>
          <a:xfrm>
            <a:off x="448650" y="977025"/>
            <a:ext cx="4263600" cy="4509300"/>
          </a:xfrm>
          <a:prstGeom prst="rect">
            <a:avLst/>
          </a:prstGeom>
          <a:noFill/>
          <a:ln>
            <a:noFill/>
          </a:ln>
        </p:spPr>
        <p:txBody>
          <a:bodyPr spcFirstLastPara="1" wrap="square" lIns="91425" tIns="45700" rIns="91425" bIns="45700" anchor="t" anchorCtr="0">
            <a:noAutofit/>
          </a:bodyPr>
          <a:lstStyle/>
          <a:p>
            <a:pPr marL="0" lvl="0" indent="0" algn="ctr" rtl="0">
              <a:lnSpc>
                <a:spcPct val="110000"/>
              </a:lnSpc>
              <a:spcBef>
                <a:spcPts val="0"/>
              </a:spcBef>
              <a:spcAft>
                <a:spcPts val="0"/>
              </a:spcAft>
              <a:buClr>
                <a:schemeClr val="lt1"/>
              </a:buClr>
              <a:buSzPts val="3200"/>
              <a:buFont typeface="Arial"/>
              <a:buNone/>
            </a:pPr>
            <a:r>
              <a:rPr lang="en-US"/>
              <a:t>Lists App</a:t>
            </a:r>
            <a:endParaRPr/>
          </a:p>
          <a:p>
            <a:pPr marL="0" lvl="0" indent="0" algn="ctr" rtl="0">
              <a:lnSpc>
                <a:spcPct val="110000"/>
              </a:lnSpc>
              <a:spcBef>
                <a:spcPts val="0"/>
              </a:spcBef>
              <a:spcAft>
                <a:spcPts val="0"/>
              </a:spcAft>
              <a:buClr>
                <a:schemeClr val="lt1"/>
              </a:buClr>
              <a:buSzPts val="3200"/>
              <a:buFont typeface="Arial"/>
              <a:buNone/>
            </a:pPr>
            <a:endParaRPr/>
          </a:p>
          <a:p>
            <a:pPr marL="0" lvl="0" indent="0" algn="ctr" rtl="0">
              <a:lnSpc>
                <a:spcPct val="110000"/>
              </a:lnSpc>
              <a:spcBef>
                <a:spcPts val="0"/>
              </a:spcBef>
              <a:spcAft>
                <a:spcPts val="0"/>
              </a:spcAft>
              <a:buClr>
                <a:schemeClr val="lt1"/>
              </a:buClr>
              <a:buSzPts val="3200"/>
              <a:buFont typeface="Arial"/>
              <a:buNone/>
            </a:pPr>
            <a:endParaRPr/>
          </a:p>
          <a:p>
            <a:pPr marL="0" lvl="0" indent="0" algn="ctr" rtl="0">
              <a:lnSpc>
                <a:spcPct val="110000"/>
              </a:lnSpc>
              <a:spcBef>
                <a:spcPts val="0"/>
              </a:spcBef>
              <a:spcAft>
                <a:spcPts val="0"/>
              </a:spcAft>
              <a:buClr>
                <a:schemeClr val="lt1"/>
              </a:buClr>
              <a:buSzPts val="3200"/>
              <a:buFont typeface="Arial"/>
              <a:buNone/>
            </a:pPr>
            <a:endParaRPr/>
          </a:p>
          <a:p>
            <a:pPr marL="0" lvl="0" indent="0" algn="ctr" rtl="0">
              <a:lnSpc>
                <a:spcPct val="110000"/>
              </a:lnSpc>
              <a:spcBef>
                <a:spcPts val="0"/>
              </a:spcBef>
              <a:spcAft>
                <a:spcPts val="0"/>
              </a:spcAft>
              <a:buClr>
                <a:schemeClr val="lt1"/>
              </a:buClr>
              <a:buSzPts val="3200"/>
              <a:buFont typeface="Arial"/>
              <a:buNone/>
            </a:pPr>
            <a:endParaRPr/>
          </a:p>
          <a:p>
            <a:pPr marL="0" lvl="0" indent="0" algn="ctr" rtl="0">
              <a:lnSpc>
                <a:spcPct val="110000"/>
              </a:lnSpc>
              <a:spcBef>
                <a:spcPts val="0"/>
              </a:spcBef>
              <a:spcAft>
                <a:spcPts val="0"/>
              </a:spcAft>
              <a:buClr>
                <a:schemeClr val="lt1"/>
              </a:buClr>
              <a:buSzPts val="3200"/>
              <a:buFont typeface="Arial"/>
              <a:buNone/>
            </a:pPr>
            <a:endParaRPr/>
          </a:p>
          <a:p>
            <a:pPr marL="0" lvl="0" indent="0" algn="ctr" rtl="0">
              <a:lnSpc>
                <a:spcPct val="110000"/>
              </a:lnSpc>
              <a:spcBef>
                <a:spcPts val="0"/>
              </a:spcBef>
              <a:spcAft>
                <a:spcPts val="0"/>
              </a:spcAft>
              <a:buClr>
                <a:schemeClr val="lt1"/>
              </a:buClr>
              <a:buSzPts val="3200"/>
              <a:buFont typeface="Arial"/>
              <a:buNone/>
            </a:pPr>
            <a:r>
              <a:rPr lang="en-US" i="1"/>
              <a:t>Sharon Markus</a:t>
            </a:r>
            <a:endParaRPr i="1"/>
          </a:p>
          <a:p>
            <a:pPr marL="0" lvl="0" indent="0" algn="ctr" rtl="0">
              <a:lnSpc>
                <a:spcPct val="110000"/>
              </a:lnSpc>
              <a:spcBef>
                <a:spcPts val="0"/>
              </a:spcBef>
              <a:spcAft>
                <a:spcPts val="0"/>
              </a:spcAft>
              <a:buClr>
                <a:schemeClr val="lt1"/>
              </a:buClr>
              <a:buSzPts val="3200"/>
              <a:buFont typeface="Arial"/>
              <a:buNone/>
            </a:pPr>
            <a:endParaRPr i="1"/>
          </a:p>
        </p:txBody>
      </p:sp>
      <p:sp>
        <p:nvSpPr>
          <p:cNvPr id="932" name="Google Shape;932;p176"/>
          <p:cNvSpPr/>
          <p:nvPr/>
        </p:nvSpPr>
        <p:spPr>
          <a:xfrm>
            <a:off x="5310554" y="0"/>
            <a:ext cx="6881400" cy="5745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936"/>
        <p:cNvGrpSpPr/>
        <p:nvPr/>
      </p:nvGrpSpPr>
      <p:grpSpPr>
        <a:xfrm>
          <a:off x="0" y="0"/>
          <a:ext cx="0" cy="0"/>
          <a:chOff x="0" y="0"/>
          <a:chExt cx="0" cy="0"/>
        </a:xfrm>
      </p:grpSpPr>
      <p:sp>
        <p:nvSpPr>
          <p:cNvPr id="937" name="Google Shape;937;p177"/>
          <p:cNvSpPr txBox="1">
            <a:spLocks noGrp="1"/>
          </p:cNvSpPr>
          <p:nvPr>
            <p:ph type="title"/>
          </p:nvPr>
        </p:nvSpPr>
        <p:spPr>
          <a:xfrm>
            <a:off x="838200" y="473336"/>
            <a:ext cx="10515600" cy="10236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lt1"/>
              </a:buClr>
              <a:buSzPts val="1800"/>
              <a:buNone/>
            </a:pPr>
            <a:r>
              <a:rPr lang="en-US"/>
              <a:t>Lists App (1)</a:t>
            </a:r>
            <a:endParaRPr/>
          </a:p>
        </p:txBody>
      </p:sp>
      <p:sp>
        <p:nvSpPr>
          <p:cNvPr id="938" name="Google Shape;938;p177"/>
          <p:cNvSpPr txBox="1">
            <a:spLocks noGrp="1"/>
          </p:cNvSpPr>
          <p:nvPr>
            <p:ph type="body" idx="1"/>
          </p:nvPr>
        </p:nvSpPr>
        <p:spPr>
          <a:xfrm>
            <a:off x="531525" y="1896825"/>
            <a:ext cx="5688600" cy="4351200"/>
          </a:xfrm>
          <a:prstGeom prst="rect">
            <a:avLst/>
          </a:prstGeom>
          <a:noFill/>
          <a:ln>
            <a:noFill/>
          </a:ln>
        </p:spPr>
        <p:txBody>
          <a:bodyPr spcFirstLastPara="1" wrap="square" lIns="91425" tIns="45700" rIns="91425" bIns="45700" anchor="t" anchorCtr="0">
            <a:noAutofit/>
          </a:bodyPr>
          <a:lstStyle/>
          <a:p>
            <a:pPr marL="457200" lvl="0" indent="-342900" algn="l" rtl="0">
              <a:lnSpc>
                <a:spcPct val="110000"/>
              </a:lnSpc>
              <a:spcBef>
                <a:spcPts val="900"/>
              </a:spcBef>
              <a:spcAft>
                <a:spcPts val="0"/>
              </a:spcAft>
              <a:buClr>
                <a:schemeClr val="dk2"/>
              </a:buClr>
              <a:buSzPts val="1800"/>
              <a:buChar char="•"/>
            </a:pPr>
            <a:r>
              <a:rPr lang="en-US"/>
              <a:t>available through FOLIO interface</a:t>
            </a:r>
            <a:endParaRPr/>
          </a:p>
          <a:p>
            <a:pPr marL="457200" lvl="0" indent="-342900" algn="l" rtl="0">
              <a:lnSpc>
                <a:spcPct val="110000"/>
              </a:lnSpc>
              <a:spcBef>
                <a:spcPts val="900"/>
              </a:spcBef>
              <a:spcAft>
                <a:spcPts val="0"/>
              </a:spcAft>
              <a:buSzPts val="1800"/>
              <a:buChar char="•"/>
            </a:pPr>
            <a:r>
              <a:rPr lang="en-US"/>
              <a:t>create lists of FOLIO records filtered by criteria</a:t>
            </a:r>
            <a:endParaRPr/>
          </a:p>
          <a:p>
            <a:pPr marL="457200" lvl="0" indent="-342900" algn="l" rtl="0">
              <a:lnSpc>
                <a:spcPct val="110000"/>
              </a:lnSpc>
              <a:spcBef>
                <a:spcPts val="900"/>
              </a:spcBef>
              <a:spcAft>
                <a:spcPts val="0"/>
              </a:spcAft>
              <a:buSzPts val="1800"/>
              <a:buChar char="•"/>
            </a:pPr>
            <a:r>
              <a:rPr lang="en-US"/>
              <a:t>download list of records to your computer as a CSV (comma-separated values) file, which you can open in Excel</a:t>
            </a:r>
            <a:endParaRPr/>
          </a:p>
          <a:p>
            <a:pPr marL="114300" lvl="0" indent="0" algn="l" rtl="0">
              <a:lnSpc>
                <a:spcPct val="110000"/>
              </a:lnSpc>
              <a:spcBef>
                <a:spcPts val="900"/>
              </a:spcBef>
              <a:spcAft>
                <a:spcPts val="0"/>
              </a:spcAft>
              <a:buSzPts val="1800"/>
              <a:buNone/>
            </a:pPr>
            <a:endParaRPr/>
          </a:p>
        </p:txBody>
      </p:sp>
      <p:pic>
        <p:nvPicPr>
          <p:cNvPr id="939" name="Google Shape;939;p177"/>
          <p:cNvPicPr preferRelativeResize="0"/>
          <p:nvPr/>
        </p:nvPicPr>
        <p:blipFill>
          <a:blip r:embed="rId3">
            <a:alphaModFix/>
          </a:blip>
          <a:stretch>
            <a:fillRect/>
          </a:stretch>
        </p:blipFill>
        <p:spPr>
          <a:xfrm>
            <a:off x="6557800" y="1838227"/>
            <a:ext cx="5334826" cy="410539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943"/>
        <p:cNvGrpSpPr/>
        <p:nvPr/>
      </p:nvGrpSpPr>
      <p:grpSpPr>
        <a:xfrm>
          <a:off x="0" y="0"/>
          <a:ext cx="0" cy="0"/>
          <a:chOff x="0" y="0"/>
          <a:chExt cx="0" cy="0"/>
        </a:xfrm>
      </p:grpSpPr>
      <p:sp>
        <p:nvSpPr>
          <p:cNvPr id="944" name="Google Shape;944;p178"/>
          <p:cNvSpPr txBox="1">
            <a:spLocks noGrp="1"/>
          </p:cNvSpPr>
          <p:nvPr>
            <p:ph type="title"/>
          </p:nvPr>
        </p:nvSpPr>
        <p:spPr>
          <a:xfrm>
            <a:off x="838200" y="473336"/>
            <a:ext cx="10515600" cy="10236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lt1"/>
              </a:buClr>
              <a:buSzPts val="1800"/>
              <a:buNone/>
            </a:pPr>
            <a:r>
              <a:rPr lang="en-US"/>
              <a:t>Lists App (2)</a:t>
            </a:r>
            <a:endParaRPr/>
          </a:p>
        </p:txBody>
      </p:sp>
      <p:sp>
        <p:nvSpPr>
          <p:cNvPr id="945" name="Google Shape;945;p178"/>
          <p:cNvSpPr txBox="1">
            <a:spLocks noGrp="1"/>
          </p:cNvSpPr>
          <p:nvPr>
            <p:ph type="body" idx="1"/>
          </p:nvPr>
        </p:nvSpPr>
        <p:spPr>
          <a:xfrm>
            <a:off x="531525" y="1896825"/>
            <a:ext cx="5688600" cy="4351200"/>
          </a:xfrm>
          <a:prstGeom prst="rect">
            <a:avLst/>
          </a:prstGeom>
          <a:noFill/>
          <a:ln>
            <a:noFill/>
          </a:ln>
        </p:spPr>
        <p:txBody>
          <a:bodyPr spcFirstLastPara="1" wrap="square" lIns="91425" tIns="45700" rIns="91425" bIns="45700" anchor="t" anchorCtr="0">
            <a:noAutofit/>
          </a:bodyPr>
          <a:lstStyle/>
          <a:p>
            <a:pPr marL="457200" lvl="0" indent="-342900" algn="l" rtl="0">
              <a:lnSpc>
                <a:spcPct val="110000"/>
              </a:lnSpc>
              <a:spcBef>
                <a:spcPts val="900"/>
              </a:spcBef>
              <a:spcAft>
                <a:spcPts val="0"/>
              </a:spcAft>
              <a:buSzPts val="1800"/>
              <a:buChar char="•"/>
            </a:pPr>
            <a:r>
              <a:rPr lang="en-US"/>
              <a:t>click New to create new List</a:t>
            </a:r>
            <a:endParaRPr/>
          </a:p>
          <a:p>
            <a:pPr marL="457200" lvl="0" indent="-342900" algn="l" rtl="0">
              <a:lnSpc>
                <a:spcPct val="110000"/>
              </a:lnSpc>
              <a:spcBef>
                <a:spcPts val="900"/>
              </a:spcBef>
              <a:spcAft>
                <a:spcPts val="0"/>
              </a:spcAft>
              <a:buSzPts val="1800"/>
              <a:buChar char="•"/>
            </a:pPr>
            <a:r>
              <a:rPr lang="en-US"/>
              <a:t>give the list a name, description, choose Record Type</a:t>
            </a:r>
            <a:endParaRPr/>
          </a:p>
          <a:p>
            <a:pPr marL="457200" lvl="0" indent="-342900" algn="l" rtl="0">
              <a:lnSpc>
                <a:spcPct val="110000"/>
              </a:lnSpc>
              <a:spcBef>
                <a:spcPts val="900"/>
              </a:spcBef>
              <a:spcAft>
                <a:spcPts val="0"/>
              </a:spcAft>
              <a:buSzPts val="1800"/>
              <a:buChar char="•"/>
            </a:pPr>
            <a:r>
              <a:rPr lang="en-US"/>
              <a:t>Creat as Shared to share with others, or private for yourself</a:t>
            </a:r>
            <a:endParaRPr/>
          </a:p>
          <a:p>
            <a:pPr marL="457200" lvl="0" indent="-342900" algn="l" rtl="0">
              <a:lnSpc>
                <a:spcPct val="110000"/>
              </a:lnSpc>
              <a:spcBef>
                <a:spcPts val="900"/>
              </a:spcBef>
              <a:spcAft>
                <a:spcPts val="0"/>
              </a:spcAft>
              <a:buSzPts val="1800"/>
              <a:buChar char="•"/>
            </a:pPr>
            <a:r>
              <a:rPr lang="en-US"/>
              <a:t>Click Build query</a:t>
            </a:r>
            <a:endParaRPr/>
          </a:p>
          <a:p>
            <a:pPr marL="114300" lvl="0" indent="0" algn="l" rtl="0">
              <a:lnSpc>
                <a:spcPct val="110000"/>
              </a:lnSpc>
              <a:spcBef>
                <a:spcPts val="900"/>
              </a:spcBef>
              <a:spcAft>
                <a:spcPts val="0"/>
              </a:spcAft>
              <a:buSzPts val="1800"/>
              <a:buNone/>
            </a:pPr>
            <a:endParaRPr/>
          </a:p>
        </p:txBody>
      </p:sp>
      <p:pic>
        <p:nvPicPr>
          <p:cNvPr id="946" name="Google Shape;946;p178"/>
          <p:cNvPicPr preferRelativeResize="0"/>
          <p:nvPr/>
        </p:nvPicPr>
        <p:blipFill>
          <a:blip r:embed="rId3">
            <a:alphaModFix/>
          </a:blip>
          <a:stretch>
            <a:fillRect/>
          </a:stretch>
        </p:blipFill>
        <p:spPr>
          <a:xfrm>
            <a:off x="6573625" y="1191761"/>
            <a:ext cx="4507452" cy="5056263"/>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950"/>
        <p:cNvGrpSpPr/>
        <p:nvPr/>
      </p:nvGrpSpPr>
      <p:grpSpPr>
        <a:xfrm>
          <a:off x="0" y="0"/>
          <a:ext cx="0" cy="0"/>
          <a:chOff x="0" y="0"/>
          <a:chExt cx="0" cy="0"/>
        </a:xfrm>
      </p:grpSpPr>
      <p:sp>
        <p:nvSpPr>
          <p:cNvPr id="951" name="Google Shape;951;p179"/>
          <p:cNvSpPr txBox="1">
            <a:spLocks noGrp="1"/>
          </p:cNvSpPr>
          <p:nvPr>
            <p:ph type="title"/>
          </p:nvPr>
        </p:nvSpPr>
        <p:spPr>
          <a:xfrm>
            <a:off x="838200" y="473336"/>
            <a:ext cx="10515600" cy="10236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lt1"/>
              </a:buClr>
              <a:buSzPts val="1800"/>
              <a:buNone/>
            </a:pPr>
            <a:r>
              <a:rPr lang="en-US"/>
              <a:t>Lists App (3)</a:t>
            </a:r>
            <a:endParaRPr/>
          </a:p>
        </p:txBody>
      </p:sp>
      <p:sp>
        <p:nvSpPr>
          <p:cNvPr id="952" name="Google Shape;952;p179"/>
          <p:cNvSpPr txBox="1">
            <a:spLocks noGrp="1"/>
          </p:cNvSpPr>
          <p:nvPr>
            <p:ph type="body" idx="1"/>
          </p:nvPr>
        </p:nvSpPr>
        <p:spPr>
          <a:xfrm>
            <a:off x="531525" y="1896825"/>
            <a:ext cx="3609900" cy="4351200"/>
          </a:xfrm>
          <a:prstGeom prst="rect">
            <a:avLst/>
          </a:prstGeom>
          <a:noFill/>
          <a:ln>
            <a:noFill/>
          </a:ln>
        </p:spPr>
        <p:txBody>
          <a:bodyPr spcFirstLastPara="1" wrap="square" lIns="91425" tIns="45700" rIns="91425" bIns="45700" anchor="t" anchorCtr="0">
            <a:noAutofit/>
          </a:bodyPr>
          <a:lstStyle/>
          <a:p>
            <a:pPr marL="457200" lvl="0" indent="-342900" algn="l" rtl="0">
              <a:lnSpc>
                <a:spcPct val="110000"/>
              </a:lnSpc>
              <a:spcBef>
                <a:spcPts val="900"/>
              </a:spcBef>
              <a:spcAft>
                <a:spcPts val="0"/>
              </a:spcAft>
              <a:buSzPts val="1800"/>
              <a:buChar char="•"/>
            </a:pPr>
            <a:r>
              <a:rPr lang="en-US"/>
              <a:t>build query by choosing fields, operators, and values</a:t>
            </a:r>
            <a:endParaRPr/>
          </a:p>
          <a:p>
            <a:pPr marL="457200" lvl="0" indent="-342900" algn="l" rtl="0">
              <a:lnSpc>
                <a:spcPct val="110000"/>
              </a:lnSpc>
              <a:spcBef>
                <a:spcPts val="900"/>
              </a:spcBef>
              <a:spcAft>
                <a:spcPts val="0"/>
              </a:spcAft>
              <a:buSzPts val="1800"/>
              <a:buChar char="•"/>
            </a:pPr>
            <a:r>
              <a:rPr lang="en-US"/>
              <a:t>Edit query under Actions if necessary</a:t>
            </a:r>
            <a:endParaRPr/>
          </a:p>
          <a:p>
            <a:pPr marL="0" lvl="0" indent="0" algn="l" rtl="0">
              <a:lnSpc>
                <a:spcPct val="110000"/>
              </a:lnSpc>
              <a:spcBef>
                <a:spcPts val="900"/>
              </a:spcBef>
              <a:spcAft>
                <a:spcPts val="0"/>
              </a:spcAft>
              <a:buNone/>
            </a:pPr>
            <a:endParaRPr/>
          </a:p>
          <a:p>
            <a:pPr marL="114300" lvl="0" indent="0" algn="l" rtl="0">
              <a:lnSpc>
                <a:spcPct val="110000"/>
              </a:lnSpc>
              <a:spcBef>
                <a:spcPts val="900"/>
              </a:spcBef>
              <a:spcAft>
                <a:spcPts val="0"/>
              </a:spcAft>
              <a:buSzPts val="1800"/>
              <a:buNone/>
            </a:pPr>
            <a:endParaRPr/>
          </a:p>
        </p:txBody>
      </p:sp>
      <p:pic>
        <p:nvPicPr>
          <p:cNvPr id="953" name="Google Shape;953;p179"/>
          <p:cNvPicPr preferRelativeResize="0"/>
          <p:nvPr/>
        </p:nvPicPr>
        <p:blipFill>
          <a:blip r:embed="rId3">
            <a:alphaModFix/>
          </a:blip>
          <a:stretch>
            <a:fillRect/>
          </a:stretch>
        </p:blipFill>
        <p:spPr>
          <a:xfrm>
            <a:off x="4981192" y="312863"/>
            <a:ext cx="6633634" cy="623227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Google Shape;465;p113"/>
          <p:cNvSpPr txBox="1"/>
          <p:nvPr/>
        </p:nvSpPr>
        <p:spPr>
          <a:xfrm>
            <a:off x="406400" y="1320800"/>
            <a:ext cx="11152500" cy="41868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US" sz="3200">
                <a:solidFill>
                  <a:srgbClr val="0B5394"/>
                </a:solidFill>
                <a:latin typeface="Gill Sans"/>
                <a:ea typeface="Gill Sans"/>
                <a:cs typeface="Gill Sans"/>
                <a:sym typeface="Gill Sans"/>
              </a:rPr>
              <a:t>FOLIO stores its data in a Postgres database.</a:t>
            </a:r>
            <a:endParaRPr sz="3200">
              <a:solidFill>
                <a:srgbClr val="0B5394"/>
              </a:solidFill>
              <a:latin typeface="Gill Sans"/>
              <a:ea typeface="Gill Sans"/>
              <a:cs typeface="Gill Sans"/>
              <a:sym typeface="Gill Sans"/>
            </a:endParaRPr>
          </a:p>
          <a:p>
            <a:pPr marL="0" lvl="0" indent="0" algn="l" rtl="0">
              <a:spcBef>
                <a:spcPts val="0"/>
              </a:spcBef>
              <a:spcAft>
                <a:spcPts val="0"/>
              </a:spcAft>
              <a:buNone/>
            </a:pPr>
            <a:endParaRPr sz="3200">
              <a:solidFill>
                <a:srgbClr val="0B5394"/>
              </a:solidFill>
              <a:latin typeface="Gill Sans"/>
              <a:ea typeface="Gill Sans"/>
              <a:cs typeface="Gill Sans"/>
              <a:sym typeface="Gill Sans"/>
            </a:endParaRPr>
          </a:p>
          <a:p>
            <a:pPr marL="0" lvl="0" indent="0" algn="l" rtl="0">
              <a:spcBef>
                <a:spcPts val="0"/>
              </a:spcBef>
              <a:spcAft>
                <a:spcPts val="0"/>
              </a:spcAft>
              <a:buNone/>
            </a:pPr>
            <a:r>
              <a:rPr lang="en-US" sz="3200">
                <a:solidFill>
                  <a:srgbClr val="0B5394"/>
                </a:solidFill>
                <a:latin typeface="Gill Sans"/>
                <a:ea typeface="Gill Sans"/>
                <a:cs typeface="Gill Sans"/>
                <a:sym typeface="Gill Sans"/>
              </a:rPr>
              <a:t>When changes are made in this database by the day-to-day operation of the FOLIO ILS, change records are written to a Postgres </a:t>
            </a:r>
            <a:r>
              <a:rPr lang="en-US" sz="3200" i="1">
                <a:solidFill>
                  <a:srgbClr val="0B5394"/>
                </a:solidFill>
                <a:latin typeface="Gill Sans"/>
                <a:ea typeface="Gill Sans"/>
                <a:cs typeface="Gill Sans"/>
                <a:sym typeface="Gill Sans"/>
              </a:rPr>
              <a:t>replication slot</a:t>
            </a:r>
            <a:r>
              <a:rPr lang="en-US" sz="3200">
                <a:solidFill>
                  <a:srgbClr val="0B5394"/>
                </a:solidFill>
                <a:latin typeface="Gill Sans"/>
                <a:ea typeface="Gill Sans"/>
                <a:cs typeface="Gill Sans"/>
                <a:sym typeface="Gill Sans"/>
              </a:rPr>
              <a:t>.</a:t>
            </a:r>
            <a:endParaRPr sz="3200">
              <a:solidFill>
                <a:srgbClr val="0B5394"/>
              </a:solidFill>
              <a:latin typeface="Gill Sans"/>
              <a:ea typeface="Gill Sans"/>
              <a:cs typeface="Gill Sans"/>
              <a:sym typeface="Gill Sans"/>
            </a:endParaRPr>
          </a:p>
          <a:p>
            <a:pPr marL="0" lvl="0" indent="0" algn="l" rtl="0">
              <a:spcBef>
                <a:spcPts val="0"/>
              </a:spcBef>
              <a:spcAft>
                <a:spcPts val="0"/>
              </a:spcAft>
              <a:buNone/>
            </a:pPr>
            <a:endParaRPr sz="3200">
              <a:solidFill>
                <a:srgbClr val="0B5394"/>
              </a:solidFill>
              <a:latin typeface="Gill Sans"/>
              <a:ea typeface="Gill Sans"/>
              <a:cs typeface="Gill Sans"/>
              <a:sym typeface="Gill Sans"/>
            </a:endParaRPr>
          </a:p>
          <a:p>
            <a:pPr marL="0" lvl="0" indent="0" algn="l" rtl="0">
              <a:spcBef>
                <a:spcPts val="0"/>
              </a:spcBef>
              <a:spcAft>
                <a:spcPts val="0"/>
              </a:spcAft>
              <a:buNone/>
            </a:pPr>
            <a:r>
              <a:rPr lang="en-US" sz="3200">
                <a:solidFill>
                  <a:srgbClr val="0B5394"/>
                </a:solidFill>
                <a:latin typeface="Gill Sans"/>
                <a:ea typeface="Gill Sans"/>
                <a:cs typeface="Gill Sans"/>
                <a:sym typeface="Gill Sans"/>
              </a:rPr>
              <a:t>Metadb harvests these change records to keep its own database up to date.</a:t>
            </a:r>
            <a:endParaRPr sz="3200">
              <a:solidFill>
                <a:srgbClr val="0B5394"/>
              </a:solidFill>
              <a:latin typeface="Gill Sans"/>
              <a:ea typeface="Gill Sans"/>
              <a:cs typeface="Gill Sans"/>
              <a:sym typeface="Gill Sans"/>
            </a:endParaRPr>
          </a:p>
        </p:txBody>
      </p:sp>
      <p:sp>
        <p:nvSpPr>
          <p:cNvPr id="466" name="Google Shape;466;p113"/>
          <p:cNvSpPr txBox="1"/>
          <p:nvPr/>
        </p:nvSpPr>
        <p:spPr>
          <a:xfrm>
            <a:off x="406400" y="203200"/>
            <a:ext cx="11785500" cy="9852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US" sz="4800" b="1">
                <a:solidFill>
                  <a:srgbClr val="0B5394"/>
                </a:solidFill>
                <a:latin typeface="Gill Sans"/>
                <a:ea typeface="Gill Sans"/>
                <a:cs typeface="Gill Sans"/>
                <a:sym typeface="Gill Sans"/>
              </a:rPr>
              <a:t>How Metadb works</a:t>
            </a:r>
            <a:endParaRPr sz="4800" b="1">
              <a:solidFill>
                <a:srgbClr val="0B5394"/>
              </a:solidFill>
              <a:latin typeface="Gill Sans"/>
              <a:ea typeface="Gill Sans"/>
              <a:cs typeface="Gill Sans"/>
              <a:sym typeface="Gill Sans"/>
            </a:endParaRPr>
          </a:p>
        </p:txBody>
      </p:sp>
      <p:sp>
        <p:nvSpPr>
          <p:cNvPr id="467" name="Google Shape;467;p113"/>
          <p:cNvSpPr txBox="1"/>
          <p:nvPr/>
        </p:nvSpPr>
        <p:spPr>
          <a:xfrm>
            <a:off x="3818633" y="824600"/>
            <a:ext cx="8390400" cy="6156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endParaRPr sz="2400">
              <a:solidFill>
                <a:schemeClr val="dk2"/>
              </a:solidFill>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957"/>
        <p:cNvGrpSpPr/>
        <p:nvPr/>
      </p:nvGrpSpPr>
      <p:grpSpPr>
        <a:xfrm>
          <a:off x="0" y="0"/>
          <a:ext cx="0" cy="0"/>
          <a:chOff x="0" y="0"/>
          <a:chExt cx="0" cy="0"/>
        </a:xfrm>
      </p:grpSpPr>
      <p:sp>
        <p:nvSpPr>
          <p:cNvPr id="958" name="Google Shape;958;p180"/>
          <p:cNvSpPr txBox="1">
            <a:spLocks noGrp="1"/>
          </p:cNvSpPr>
          <p:nvPr>
            <p:ph type="title"/>
          </p:nvPr>
        </p:nvSpPr>
        <p:spPr>
          <a:xfrm>
            <a:off x="838200" y="473336"/>
            <a:ext cx="10515600" cy="10236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lt1"/>
              </a:buClr>
              <a:buSzPts val="1800"/>
              <a:buNone/>
            </a:pPr>
            <a:r>
              <a:rPr lang="en-US"/>
              <a:t>Lists App (4)</a:t>
            </a:r>
            <a:endParaRPr/>
          </a:p>
        </p:txBody>
      </p:sp>
      <p:sp>
        <p:nvSpPr>
          <p:cNvPr id="959" name="Google Shape;959;p180"/>
          <p:cNvSpPr txBox="1">
            <a:spLocks noGrp="1"/>
          </p:cNvSpPr>
          <p:nvPr>
            <p:ph type="body" idx="1"/>
          </p:nvPr>
        </p:nvSpPr>
        <p:spPr>
          <a:xfrm>
            <a:off x="202200" y="1652975"/>
            <a:ext cx="3565500" cy="4718400"/>
          </a:xfrm>
          <a:prstGeom prst="rect">
            <a:avLst/>
          </a:prstGeom>
          <a:noFill/>
          <a:ln>
            <a:noFill/>
          </a:ln>
        </p:spPr>
        <p:txBody>
          <a:bodyPr spcFirstLastPara="1" wrap="square" lIns="91425" tIns="45700" rIns="91425" bIns="45700" anchor="t" anchorCtr="0">
            <a:noAutofit/>
          </a:bodyPr>
          <a:lstStyle/>
          <a:p>
            <a:pPr marL="457200" lvl="0" indent="-330200" algn="l" rtl="0">
              <a:lnSpc>
                <a:spcPct val="110000"/>
              </a:lnSpc>
              <a:spcBef>
                <a:spcPts val="900"/>
              </a:spcBef>
              <a:spcAft>
                <a:spcPts val="0"/>
              </a:spcAft>
              <a:buSzPts val="1600"/>
              <a:buChar char="•"/>
            </a:pPr>
            <a:r>
              <a:rPr lang="en-US" sz="2600"/>
              <a:t>Export all or selected columns to CSV if desired, then open in Excel</a:t>
            </a:r>
            <a:endParaRPr sz="2600"/>
          </a:p>
          <a:p>
            <a:pPr marL="457200" lvl="0" indent="-330200" algn="l" rtl="0">
              <a:lnSpc>
                <a:spcPct val="110000"/>
              </a:lnSpc>
              <a:spcBef>
                <a:spcPts val="900"/>
              </a:spcBef>
              <a:spcAft>
                <a:spcPts val="0"/>
              </a:spcAft>
              <a:buSzPts val="1600"/>
              <a:buChar char="•"/>
            </a:pPr>
            <a:r>
              <a:rPr lang="en-US" sz="2600"/>
              <a:t>Choose Refresh List under Actions each time you use the list later to get the latest records</a:t>
            </a:r>
            <a:endParaRPr sz="2600"/>
          </a:p>
          <a:p>
            <a:pPr marL="114300" lvl="0" indent="0" algn="l" rtl="0">
              <a:lnSpc>
                <a:spcPct val="110000"/>
              </a:lnSpc>
              <a:spcBef>
                <a:spcPts val="900"/>
              </a:spcBef>
              <a:spcAft>
                <a:spcPts val="0"/>
              </a:spcAft>
              <a:buSzPts val="1800"/>
              <a:buNone/>
            </a:pPr>
            <a:endParaRPr/>
          </a:p>
        </p:txBody>
      </p:sp>
      <p:pic>
        <p:nvPicPr>
          <p:cNvPr id="960" name="Google Shape;960;p180"/>
          <p:cNvPicPr preferRelativeResize="0"/>
          <p:nvPr/>
        </p:nvPicPr>
        <p:blipFill>
          <a:blip r:embed="rId3">
            <a:alphaModFix/>
          </a:blip>
          <a:stretch>
            <a:fillRect/>
          </a:stretch>
        </p:blipFill>
        <p:spPr>
          <a:xfrm>
            <a:off x="4101200" y="247373"/>
            <a:ext cx="7381299" cy="61240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964"/>
        <p:cNvGrpSpPr/>
        <p:nvPr/>
      </p:nvGrpSpPr>
      <p:grpSpPr>
        <a:xfrm>
          <a:off x="0" y="0"/>
          <a:ext cx="0" cy="0"/>
          <a:chOff x="0" y="0"/>
          <a:chExt cx="0" cy="0"/>
        </a:xfrm>
      </p:grpSpPr>
      <p:sp>
        <p:nvSpPr>
          <p:cNvPr id="965" name="Google Shape;965;p181"/>
          <p:cNvSpPr txBox="1">
            <a:spLocks noGrp="1"/>
          </p:cNvSpPr>
          <p:nvPr>
            <p:ph type="title"/>
          </p:nvPr>
        </p:nvSpPr>
        <p:spPr>
          <a:xfrm>
            <a:off x="838200" y="473336"/>
            <a:ext cx="10515600" cy="10236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lt1"/>
              </a:buClr>
              <a:buSzPts val="1800"/>
              <a:buNone/>
            </a:pPr>
            <a:r>
              <a:rPr lang="en-US"/>
              <a:t>Lists App - data areas covered (5)</a:t>
            </a:r>
            <a:endParaRPr/>
          </a:p>
        </p:txBody>
      </p:sp>
      <p:graphicFrame>
        <p:nvGraphicFramePr>
          <p:cNvPr id="966" name="Google Shape;966;p181"/>
          <p:cNvGraphicFramePr/>
          <p:nvPr/>
        </p:nvGraphicFramePr>
        <p:xfrm>
          <a:off x="807400" y="1824025"/>
          <a:ext cx="3000000" cy="3000000"/>
        </p:xfrm>
        <a:graphic>
          <a:graphicData uri="http://schemas.openxmlformats.org/drawingml/2006/table">
            <a:tbl>
              <a:tblPr>
                <a:noFill/>
                <a:tableStyleId>{B61AD417-72D4-4F2D-B1AA-001E07EAA0B7}</a:tableStyleId>
              </a:tblPr>
              <a:tblGrid>
                <a:gridCol w="3456200">
                  <a:extLst>
                    <a:ext uri="{9D8B030D-6E8A-4147-A177-3AD203B41FA5}">
                      <a16:colId xmlns:a16="http://schemas.microsoft.com/office/drawing/2014/main" val="20000"/>
                    </a:ext>
                  </a:extLst>
                </a:gridCol>
                <a:gridCol w="7120975">
                  <a:extLst>
                    <a:ext uri="{9D8B030D-6E8A-4147-A177-3AD203B41FA5}">
                      <a16:colId xmlns:a16="http://schemas.microsoft.com/office/drawing/2014/main" val="20001"/>
                    </a:ext>
                  </a:extLst>
                </a:gridCol>
              </a:tblGrid>
              <a:tr h="594075">
                <a:tc>
                  <a:txBody>
                    <a:bodyPr/>
                    <a:lstStyle/>
                    <a:p>
                      <a:pPr marL="0" lvl="0" indent="0" algn="l" rtl="0">
                        <a:spcBef>
                          <a:spcPts val="0"/>
                        </a:spcBef>
                        <a:spcAft>
                          <a:spcPts val="0"/>
                        </a:spcAft>
                        <a:buNone/>
                      </a:pPr>
                      <a:r>
                        <a:rPr lang="en-US" sz="2500" b="1"/>
                        <a:t>Ramsons</a:t>
                      </a:r>
                      <a:endParaRPr sz="2500" b="1"/>
                    </a:p>
                  </a:txBody>
                  <a:tcPr marL="91425" marR="91425" marT="91425" marB="91425"/>
                </a:tc>
                <a:tc>
                  <a:txBody>
                    <a:bodyPr/>
                    <a:lstStyle/>
                    <a:p>
                      <a:pPr marL="0" lvl="0" indent="0" algn="l" rtl="0">
                        <a:spcBef>
                          <a:spcPts val="0"/>
                        </a:spcBef>
                        <a:spcAft>
                          <a:spcPts val="0"/>
                        </a:spcAft>
                        <a:buNone/>
                      </a:pPr>
                      <a:r>
                        <a:rPr lang="en-US" sz="2400" b="1"/>
                        <a:t>Sunflower Additions</a:t>
                      </a:r>
                      <a:endParaRPr sz="2400" b="1"/>
                    </a:p>
                  </a:txBody>
                  <a:tcPr marL="91425" marR="91425" marT="91425" marB="91425"/>
                </a:tc>
                <a:extLst>
                  <a:ext uri="{0D108BD9-81ED-4DB2-BD59-A6C34878D82A}">
                    <a16:rowId xmlns:a16="http://schemas.microsoft.com/office/drawing/2014/main" val="10000"/>
                  </a:ext>
                </a:extLst>
              </a:tr>
              <a:tr h="2965325">
                <a:tc>
                  <a:txBody>
                    <a:bodyPr/>
                    <a:lstStyle/>
                    <a:p>
                      <a:pPr marL="0" lvl="0" indent="0" algn="l" rtl="0">
                        <a:spcBef>
                          <a:spcPts val="0"/>
                        </a:spcBef>
                        <a:spcAft>
                          <a:spcPts val="0"/>
                        </a:spcAft>
                        <a:buNone/>
                      </a:pPr>
                      <a:r>
                        <a:rPr lang="en-US" sz="2600"/>
                        <a:t>holdings</a:t>
                      </a:r>
                      <a:endParaRPr sz="2600"/>
                    </a:p>
                    <a:p>
                      <a:pPr marL="0" lvl="0" indent="0" algn="l" rtl="0">
                        <a:spcBef>
                          <a:spcPts val="0"/>
                        </a:spcBef>
                        <a:spcAft>
                          <a:spcPts val="0"/>
                        </a:spcAft>
                        <a:buNone/>
                      </a:pPr>
                      <a:r>
                        <a:rPr lang="en-US" sz="2600"/>
                        <a:t>instances</a:t>
                      </a:r>
                      <a:endParaRPr sz="2600"/>
                    </a:p>
                    <a:p>
                      <a:pPr marL="0" lvl="0" indent="0" algn="l" rtl="0">
                        <a:spcBef>
                          <a:spcPts val="0"/>
                        </a:spcBef>
                        <a:spcAft>
                          <a:spcPts val="0"/>
                        </a:spcAft>
                        <a:buNone/>
                      </a:pPr>
                      <a:r>
                        <a:rPr lang="en-US" sz="2600"/>
                        <a:t>items</a:t>
                      </a:r>
                      <a:endParaRPr sz="2600"/>
                    </a:p>
                    <a:p>
                      <a:pPr marL="0" lvl="0" indent="0" algn="l" rtl="0">
                        <a:spcBef>
                          <a:spcPts val="0"/>
                        </a:spcBef>
                        <a:spcAft>
                          <a:spcPts val="0"/>
                        </a:spcAft>
                        <a:buNone/>
                      </a:pPr>
                      <a:r>
                        <a:rPr lang="en-US" sz="2600"/>
                        <a:t>loans</a:t>
                      </a:r>
                      <a:endParaRPr sz="2600"/>
                    </a:p>
                    <a:p>
                      <a:pPr marL="0" lvl="0" indent="0" algn="l" rtl="0">
                        <a:spcBef>
                          <a:spcPts val="0"/>
                        </a:spcBef>
                        <a:spcAft>
                          <a:spcPts val="0"/>
                        </a:spcAft>
                        <a:buNone/>
                      </a:pPr>
                      <a:r>
                        <a:rPr lang="en-US" sz="2600"/>
                        <a:t>organizations</a:t>
                      </a:r>
                      <a:endParaRPr sz="2600"/>
                    </a:p>
                    <a:p>
                      <a:pPr marL="0" lvl="0" indent="0" algn="l" rtl="0">
                        <a:spcBef>
                          <a:spcPts val="0"/>
                        </a:spcBef>
                        <a:spcAft>
                          <a:spcPts val="0"/>
                        </a:spcAft>
                        <a:buNone/>
                      </a:pPr>
                      <a:r>
                        <a:rPr lang="en-US" sz="2600"/>
                        <a:t>purchase order lines</a:t>
                      </a:r>
                      <a:endParaRPr sz="2600"/>
                    </a:p>
                    <a:p>
                      <a:pPr marL="0" lvl="0" indent="0" algn="l" rtl="0">
                        <a:spcBef>
                          <a:spcPts val="0"/>
                        </a:spcBef>
                        <a:spcAft>
                          <a:spcPts val="0"/>
                        </a:spcAft>
                        <a:buNone/>
                      </a:pPr>
                      <a:r>
                        <a:rPr lang="en-US" sz="2600"/>
                        <a:t>users</a:t>
                      </a:r>
                      <a:endParaRPr sz="2600"/>
                    </a:p>
                  </a:txBody>
                  <a:tcPr marL="91425" marR="91425" marT="91425" marB="91425"/>
                </a:tc>
                <a:tc>
                  <a:txBody>
                    <a:bodyPr/>
                    <a:lstStyle/>
                    <a:p>
                      <a:pPr marL="0" lvl="0" indent="0" algn="l" rtl="0">
                        <a:spcBef>
                          <a:spcPts val="0"/>
                        </a:spcBef>
                        <a:spcAft>
                          <a:spcPts val="0"/>
                        </a:spcAft>
                        <a:buNone/>
                      </a:pPr>
                      <a:r>
                        <a:rPr lang="en-US" sz="2500"/>
                        <a:t>budgets</a:t>
                      </a:r>
                      <a:endParaRPr sz="2500"/>
                    </a:p>
                    <a:p>
                      <a:pPr marL="0" lvl="0" indent="0" algn="l" rtl="0">
                        <a:spcBef>
                          <a:spcPts val="0"/>
                        </a:spcBef>
                        <a:spcAft>
                          <a:spcPts val="0"/>
                        </a:spcAft>
                        <a:buNone/>
                      </a:pPr>
                      <a:r>
                        <a:rPr lang="en-US" sz="2500"/>
                        <a:t>fund with ledger</a:t>
                      </a:r>
                      <a:endParaRPr sz="2500"/>
                    </a:p>
                    <a:p>
                      <a:pPr marL="0" lvl="0" indent="0" algn="l" rtl="0">
                        <a:spcBef>
                          <a:spcPts val="0"/>
                        </a:spcBef>
                        <a:spcAft>
                          <a:spcPts val="0"/>
                        </a:spcAft>
                        <a:buNone/>
                      </a:pPr>
                      <a:r>
                        <a:rPr lang="en-US" sz="2500"/>
                        <a:t>invoice lines</a:t>
                      </a:r>
                      <a:endParaRPr sz="2500"/>
                    </a:p>
                    <a:p>
                      <a:pPr marL="0" lvl="0" indent="0" algn="l" rtl="0">
                        <a:spcBef>
                          <a:spcPts val="0"/>
                        </a:spcBef>
                        <a:spcAft>
                          <a:spcPts val="0"/>
                        </a:spcAft>
                        <a:buNone/>
                      </a:pPr>
                      <a:r>
                        <a:rPr lang="en-US" sz="2500"/>
                        <a:t>invoices</a:t>
                      </a:r>
                      <a:endParaRPr sz="2500"/>
                    </a:p>
                    <a:p>
                      <a:pPr marL="0" lvl="0" indent="0" algn="l" rtl="0">
                        <a:spcBef>
                          <a:spcPts val="0"/>
                        </a:spcBef>
                        <a:spcAft>
                          <a:spcPts val="0"/>
                        </a:spcAft>
                        <a:buNone/>
                      </a:pPr>
                      <a:r>
                        <a:rPr lang="en-US" sz="2500"/>
                        <a:t>purchase order lines with titles</a:t>
                      </a:r>
                      <a:endParaRPr sz="2500"/>
                    </a:p>
                    <a:p>
                      <a:pPr marL="0" lvl="0" indent="0" algn="l" rtl="0">
                        <a:spcBef>
                          <a:spcPts val="0"/>
                        </a:spcBef>
                        <a:spcAft>
                          <a:spcPts val="0"/>
                        </a:spcAft>
                        <a:buNone/>
                      </a:pPr>
                      <a:r>
                        <a:rPr lang="en-US" sz="2500"/>
                        <a:t>purchase orders</a:t>
                      </a:r>
                      <a:endParaRPr sz="2500"/>
                    </a:p>
                    <a:p>
                      <a:pPr marL="0" lvl="0" indent="0" algn="l" rtl="0">
                        <a:spcBef>
                          <a:spcPts val="0"/>
                        </a:spcBef>
                        <a:spcAft>
                          <a:spcPts val="0"/>
                        </a:spcAft>
                        <a:buNone/>
                      </a:pPr>
                      <a:r>
                        <a:rPr lang="en-US" sz="2500"/>
                        <a:t>transactions</a:t>
                      </a:r>
                      <a:endParaRPr sz="2500"/>
                    </a:p>
                    <a:p>
                      <a:pPr marL="0" lvl="0" indent="0" algn="l" rtl="0">
                        <a:spcBef>
                          <a:spcPts val="0"/>
                        </a:spcBef>
                        <a:spcAft>
                          <a:spcPts val="0"/>
                        </a:spcAft>
                        <a:buNone/>
                      </a:pPr>
                      <a:r>
                        <a:rPr lang="en-US" sz="2500"/>
                        <a:t>voucher lines with fund</a:t>
                      </a:r>
                      <a:endParaRPr sz="2500"/>
                    </a:p>
                    <a:p>
                      <a:pPr marL="0" lvl="0" indent="0" algn="l" rtl="0">
                        <a:spcBef>
                          <a:spcPts val="0"/>
                        </a:spcBef>
                        <a:spcAft>
                          <a:spcPts val="0"/>
                        </a:spcAft>
                        <a:buNone/>
                      </a:pPr>
                      <a:r>
                        <a:rPr lang="en-US" sz="2500"/>
                        <a:t>voucher lines with invoice, fund, organization</a:t>
                      </a:r>
                      <a:endParaRPr sz="2500"/>
                    </a:p>
                    <a:p>
                      <a:pPr marL="0" lvl="0" indent="0" algn="l" rtl="0">
                        <a:spcBef>
                          <a:spcPts val="0"/>
                        </a:spcBef>
                        <a:spcAft>
                          <a:spcPts val="0"/>
                        </a:spcAft>
                        <a:buNone/>
                      </a:pPr>
                      <a:r>
                        <a:rPr lang="en-US" sz="2500"/>
                        <a:t>vouchers</a:t>
                      </a:r>
                      <a:endParaRPr sz="2500"/>
                    </a:p>
                  </a:txBody>
                  <a:tcPr marL="91425" marR="91425" marT="91425" marB="91425"/>
                </a:tc>
                <a:extLst>
                  <a:ext uri="{0D108BD9-81ED-4DB2-BD59-A6C34878D82A}">
                    <a16:rowId xmlns:a16="http://schemas.microsoft.com/office/drawing/2014/main" val="10001"/>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970"/>
        <p:cNvGrpSpPr/>
        <p:nvPr/>
      </p:nvGrpSpPr>
      <p:grpSpPr>
        <a:xfrm>
          <a:off x="0" y="0"/>
          <a:ext cx="0" cy="0"/>
          <a:chOff x="0" y="0"/>
          <a:chExt cx="0" cy="0"/>
        </a:xfrm>
      </p:grpSpPr>
      <p:sp>
        <p:nvSpPr>
          <p:cNvPr id="971" name="Google Shape;971;p182"/>
          <p:cNvSpPr txBox="1">
            <a:spLocks noGrp="1"/>
          </p:cNvSpPr>
          <p:nvPr>
            <p:ph type="title"/>
          </p:nvPr>
        </p:nvSpPr>
        <p:spPr>
          <a:xfrm>
            <a:off x="838200" y="473336"/>
            <a:ext cx="10515600" cy="10236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lt1"/>
              </a:buClr>
              <a:buSzPts val="1800"/>
              <a:buNone/>
            </a:pPr>
            <a:r>
              <a:rPr lang="en-US"/>
              <a:t>Lists App - data areas covered (5)</a:t>
            </a:r>
            <a:endParaRPr/>
          </a:p>
        </p:txBody>
      </p:sp>
      <p:graphicFrame>
        <p:nvGraphicFramePr>
          <p:cNvPr id="972" name="Google Shape;972;p182"/>
          <p:cNvGraphicFramePr/>
          <p:nvPr/>
        </p:nvGraphicFramePr>
        <p:xfrm>
          <a:off x="891025" y="2103700"/>
          <a:ext cx="3000000" cy="3000000"/>
        </p:xfrm>
        <a:graphic>
          <a:graphicData uri="http://schemas.openxmlformats.org/drawingml/2006/table">
            <a:tbl>
              <a:tblPr>
                <a:noFill/>
                <a:tableStyleId>{B61AD417-72D4-4F2D-B1AA-001E07EAA0B7}</a:tableStyleId>
              </a:tblPr>
              <a:tblGrid>
                <a:gridCol w="4906175">
                  <a:extLst>
                    <a:ext uri="{9D8B030D-6E8A-4147-A177-3AD203B41FA5}">
                      <a16:colId xmlns:a16="http://schemas.microsoft.com/office/drawing/2014/main" val="20000"/>
                    </a:ext>
                  </a:extLst>
                </a:gridCol>
                <a:gridCol w="5031075">
                  <a:extLst>
                    <a:ext uri="{9D8B030D-6E8A-4147-A177-3AD203B41FA5}">
                      <a16:colId xmlns:a16="http://schemas.microsoft.com/office/drawing/2014/main" val="20001"/>
                    </a:ext>
                  </a:extLst>
                </a:gridCol>
              </a:tblGrid>
              <a:tr h="733000">
                <a:tc>
                  <a:txBody>
                    <a:bodyPr/>
                    <a:lstStyle/>
                    <a:p>
                      <a:pPr marL="0" lvl="0" indent="0" algn="l" rtl="0">
                        <a:spcBef>
                          <a:spcPts val="0"/>
                        </a:spcBef>
                        <a:spcAft>
                          <a:spcPts val="0"/>
                        </a:spcAft>
                        <a:buNone/>
                      </a:pPr>
                      <a:r>
                        <a:rPr lang="en-US" sz="2500"/>
                        <a:t>Lists App</a:t>
                      </a:r>
                      <a:endParaRPr sz="2500"/>
                    </a:p>
                  </a:txBody>
                  <a:tcPr marL="91425" marR="91425" marT="91425" marB="91425"/>
                </a:tc>
                <a:tc>
                  <a:txBody>
                    <a:bodyPr/>
                    <a:lstStyle/>
                    <a:p>
                      <a:pPr marL="0" lvl="0" indent="0" algn="l" rtl="0">
                        <a:spcBef>
                          <a:spcPts val="0"/>
                        </a:spcBef>
                        <a:spcAft>
                          <a:spcPts val="0"/>
                        </a:spcAft>
                        <a:buNone/>
                      </a:pPr>
                      <a:r>
                        <a:rPr lang="en-US" sz="2400"/>
                        <a:t>Metadb</a:t>
                      </a:r>
                      <a:endParaRPr sz="2400"/>
                    </a:p>
                  </a:txBody>
                  <a:tcPr marL="91425" marR="91425" marT="91425" marB="91425"/>
                </a:tc>
                <a:extLst>
                  <a:ext uri="{0D108BD9-81ED-4DB2-BD59-A6C34878D82A}">
                    <a16:rowId xmlns:a16="http://schemas.microsoft.com/office/drawing/2014/main" val="10000"/>
                  </a:ext>
                </a:extLst>
              </a:tr>
              <a:tr h="2402525">
                <a:tc>
                  <a:txBody>
                    <a:bodyPr/>
                    <a:lstStyle/>
                    <a:p>
                      <a:pPr marL="0" lvl="0" indent="0" algn="l" rtl="0">
                        <a:spcBef>
                          <a:spcPts val="0"/>
                        </a:spcBef>
                        <a:spcAft>
                          <a:spcPts val="0"/>
                        </a:spcAft>
                        <a:buNone/>
                      </a:pPr>
                      <a:r>
                        <a:rPr lang="en-US" sz="2700">
                          <a:solidFill>
                            <a:schemeClr val="dk1"/>
                          </a:solidFill>
                        </a:rPr>
                        <a:t>currently limited to certain data areas covered, but will be extended in future versions</a:t>
                      </a:r>
                      <a:endParaRPr sz="2700">
                        <a:solidFill>
                          <a:schemeClr val="dk1"/>
                        </a:solidFill>
                      </a:endParaRPr>
                    </a:p>
                    <a:p>
                      <a:pPr marL="0" lvl="0" indent="0" algn="l" rtl="0">
                        <a:spcBef>
                          <a:spcPts val="0"/>
                        </a:spcBef>
                        <a:spcAft>
                          <a:spcPts val="0"/>
                        </a:spcAft>
                        <a:buNone/>
                      </a:pPr>
                      <a:endParaRPr sz="2700">
                        <a:solidFill>
                          <a:schemeClr val="dk1"/>
                        </a:solidFill>
                      </a:endParaRPr>
                    </a:p>
                    <a:p>
                      <a:pPr marL="0" lvl="0" indent="0" algn="l" rtl="0">
                        <a:spcBef>
                          <a:spcPts val="0"/>
                        </a:spcBef>
                        <a:spcAft>
                          <a:spcPts val="0"/>
                        </a:spcAft>
                        <a:buClr>
                          <a:schemeClr val="dk1"/>
                        </a:buClr>
                        <a:buSzPts val="1100"/>
                        <a:buFont typeface="Arial"/>
                        <a:buNone/>
                      </a:pPr>
                      <a:r>
                        <a:rPr lang="en-US" sz="2700">
                          <a:solidFill>
                            <a:schemeClr val="dk1"/>
                          </a:solidFill>
                        </a:rPr>
                        <a:t>does not include MARC</a:t>
                      </a:r>
                      <a:endParaRPr sz="2700">
                        <a:solidFill>
                          <a:schemeClr val="dk1"/>
                        </a:solidFill>
                      </a:endParaRPr>
                    </a:p>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r>
                        <a:rPr lang="en-US" sz="2700"/>
                        <a:t>can report on all data areas in FOLIO</a:t>
                      </a:r>
                      <a:endParaRPr sz="2700"/>
                    </a:p>
                    <a:p>
                      <a:pPr marL="0" lvl="0" indent="0" algn="l" rtl="0">
                        <a:spcBef>
                          <a:spcPts val="0"/>
                        </a:spcBef>
                        <a:spcAft>
                          <a:spcPts val="0"/>
                        </a:spcAft>
                        <a:buNone/>
                      </a:pPr>
                      <a:endParaRPr sz="2700"/>
                    </a:p>
                    <a:p>
                      <a:pPr marL="0" lvl="0" indent="0" algn="l" rtl="0">
                        <a:spcBef>
                          <a:spcPts val="0"/>
                        </a:spcBef>
                        <a:spcAft>
                          <a:spcPts val="0"/>
                        </a:spcAft>
                        <a:buNone/>
                      </a:pPr>
                      <a:r>
                        <a:rPr lang="en-US" sz="2700"/>
                        <a:t>includes MARC</a:t>
                      </a:r>
                      <a:endParaRPr sz="2700"/>
                    </a:p>
                  </a:txBody>
                  <a:tcPr marL="91425" marR="91425" marT="91425" marB="91425"/>
                </a:tc>
                <a:extLst>
                  <a:ext uri="{0D108BD9-81ED-4DB2-BD59-A6C34878D82A}">
                    <a16:rowId xmlns:a16="http://schemas.microsoft.com/office/drawing/2014/main" val="10001"/>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976"/>
        <p:cNvGrpSpPr/>
        <p:nvPr/>
      </p:nvGrpSpPr>
      <p:grpSpPr>
        <a:xfrm>
          <a:off x="0" y="0"/>
          <a:ext cx="0" cy="0"/>
          <a:chOff x="0" y="0"/>
          <a:chExt cx="0" cy="0"/>
        </a:xfrm>
      </p:grpSpPr>
      <p:pic>
        <p:nvPicPr>
          <p:cNvPr id="977" name="Google Shape;977;p183"/>
          <p:cNvPicPr preferRelativeResize="0"/>
          <p:nvPr/>
        </p:nvPicPr>
        <p:blipFill rotWithShape="1">
          <a:blip r:embed="rId3">
            <a:alphaModFix/>
          </a:blip>
          <a:srcRect/>
          <a:stretch/>
        </p:blipFill>
        <p:spPr>
          <a:xfrm>
            <a:off x="6007378" y="977029"/>
            <a:ext cx="5297882" cy="4578492"/>
          </a:xfrm>
          <a:prstGeom prst="rect">
            <a:avLst/>
          </a:prstGeom>
          <a:noFill/>
          <a:ln>
            <a:noFill/>
          </a:ln>
        </p:spPr>
      </p:pic>
      <p:sp>
        <p:nvSpPr>
          <p:cNvPr id="978" name="Google Shape;978;p183"/>
          <p:cNvSpPr txBox="1">
            <a:spLocks noGrp="1"/>
          </p:cNvSpPr>
          <p:nvPr>
            <p:ph type="title"/>
          </p:nvPr>
        </p:nvSpPr>
        <p:spPr>
          <a:xfrm>
            <a:off x="448650" y="977025"/>
            <a:ext cx="4263600" cy="4509300"/>
          </a:xfrm>
          <a:prstGeom prst="rect">
            <a:avLst/>
          </a:prstGeom>
          <a:noFill/>
          <a:ln>
            <a:noFill/>
          </a:ln>
        </p:spPr>
        <p:txBody>
          <a:bodyPr spcFirstLastPara="1" wrap="square" lIns="91425" tIns="45700" rIns="91425" bIns="45700" anchor="t" anchorCtr="0">
            <a:noAutofit/>
          </a:bodyPr>
          <a:lstStyle/>
          <a:p>
            <a:pPr marL="0" lvl="0" indent="0" algn="ctr" rtl="0">
              <a:lnSpc>
                <a:spcPct val="110000"/>
              </a:lnSpc>
              <a:spcBef>
                <a:spcPts val="0"/>
              </a:spcBef>
              <a:spcAft>
                <a:spcPts val="0"/>
              </a:spcAft>
              <a:buClr>
                <a:schemeClr val="lt1"/>
              </a:buClr>
              <a:buSzPts val="3200"/>
              <a:buFont typeface="Arial"/>
              <a:buNone/>
            </a:pPr>
            <a:r>
              <a:rPr lang="en-US"/>
              <a:t>In-App Reports</a:t>
            </a:r>
            <a:endParaRPr/>
          </a:p>
          <a:p>
            <a:pPr marL="0" lvl="0" indent="0" algn="ctr" rtl="0">
              <a:lnSpc>
                <a:spcPct val="110000"/>
              </a:lnSpc>
              <a:spcBef>
                <a:spcPts val="0"/>
              </a:spcBef>
              <a:spcAft>
                <a:spcPts val="0"/>
              </a:spcAft>
              <a:buClr>
                <a:schemeClr val="lt1"/>
              </a:buClr>
              <a:buSzPts val="3200"/>
              <a:buFont typeface="Arial"/>
              <a:buNone/>
            </a:pPr>
            <a:endParaRPr/>
          </a:p>
          <a:p>
            <a:pPr marL="0" lvl="0" indent="0" algn="ctr" rtl="0">
              <a:lnSpc>
                <a:spcPct val="110000"/>
              </a:lnSpc>
              <a:spcBef>
                <a:spcPts val="0"/>
              </a:spcBef>
              <a:spcAft>
                <a:spcPts val="0"/>
              </a:spcAft>
              <a:buClr>
                <a:schemeClr val="lt1"/>
              </a:buClr>
              <a:buSzPts val="3200"/>
              <a:buFont typeface="Arial"/>
              <a:buNone/>
            </a:pPr>
            <a:endParaRPr/>
          </a:p>
          <a:p>
            <a:pPr marL="0" lvl="0" indent="0" algn="ctr" rtl="0">
              <a:lnSpc>
                <a:spcPct val="110000"/>
              </a:lnSpc>
              <a:spcBef>
                <a:spcPts val="0"/>
              </a:spcBef>
              <a:spcAft>
                <a:spcPts val="0"/>
              </a:spcAft>
              <a:buClr>
                <a:schemeClr val="lt1"/>
              </a:buClr>
              <a:buSzPts val="3200"/>
              <a:buFont typeface="Arial"/>
              <a:buNone/>
            </a:pPr>
            <a:endParaRPr/>
          </a:p>
          <a:p>
            <a:pPr marL="0" lvl="0" indent="0" algn="ctr" rtl="0">
              <a:lnSpc>
                <a:spcPct val="110000"/>
              </a:lnSpc>
              <a:spcBef>
                <a:spcPts val="0"/>
              </a:spcBef>
              <a:spcAft>
                <a:spcPts val="0"/>
              </a:spcAft>
              <a:buClr>
                <a:schemeClr val="lt1"/>
              </a:buClr>
              <a:buSzPts val="3200"/>
              <a:buFont typeface="Arial"/>
              <a:buNone/>
            </a:pPr>
            <a:endParaRPr/>
          </a:p>
          <a:p>
            <a:pPr marL="0" lvl="0" indent="0" algn="ctr" rtl="0">
              <a:lnSpc>
                <a:spcPct val="110000"/>
              </a:lnSpc>
              <a:spcBef>
                <a:spcPts val="0"/>
              </a:spcBef>
              <a:spcAft>
                <a:spcPts val="0"/>
              </a:spcAft>
              <a:buClr>
                <a:schemeClr val="lt1"/>
              </a:buClr>
              <a:buSzPts val="3200"/>
              <a:buFont typeface="Arial"/>
              <a:buNone/>
            </a:pPr>
            <a:endParaRPr/>
          </a:p>
          <a:p>
            <a:pPr marL="0" lvl="0" indent="0" algn="ctr" rtl="0">
              <a:lnSpc>
                <a:spcPct val="110000"/>
              </a:lnSpc>
              <a:spcBef>
                <a:spcPts val="0"/>
              </a:spcBef>
              <a:spcAft>
                <a:spcPts val="0"/>
              </a:spcAft>
              <a:buClr>
                <a:schemeClr val="lt1"/>
              </a:buClr>
              <a:buSzPts val="3200"/>
              <a:buFont typeface="Arial"/>
              <a:buNone/>
            </a:pPr>
            <a:endParaRPr/>
          </a:p>
          <a:p>
            <a:pPr marL="0" lvl="0" indent="0" algn="ctr" rtl="0">
              <a:lnSpc>
                <a:spcPct val="110000"/>
              </a:lnSpc>
              <a:spcBef>
                <a:spcPts val="0"/>
              </a:spcBef>
              <a:spcAft>
                <a:spcPts val="0"/>
              </a:spcAft>
              <a:buClr>
                <a:schemeClr val="lt1"/>
              </a:buClr>
              <a:buSzPts val="3200"/>
              <a:buFont typeface="Arial"/>
              <a:buNone/>
            </a:pPr>
            <a:r>
              <a:rPr lang="en-US" i="1"/>
              <a:t>Scott Perry</a:t>
            </a:r>
            <a:endParaRPr i="1"/>
          </a:p>
          <a:p>
            <a:pPr marL="0" lvl="0" indent="0" algn="ctr" rtl="0">
              <a:lnSpc>
                <a:spcPct val="110000"/>
              </a:lnSpc>
              <a:spcBef>
                <a:spcPts val="0"/>
              </a:spcBef>
              <a:spcAft>
                <a:spcPts val="0"/>
              </a:spcAft>
              <a:buClr>
                <a:schemeClr val="lt1"/>
              </a:buClr>
              <a:buSzPts val="3200"/>
              <a:buFont typeface="Arial"/>
              <a:buNone/>
            </a:pPr>
            <a:endParaRPr i="1"/>
          </a:p>
        </p:txBody>
      </p:sp>
      <p:sp>
        <p:nvSpPr>
          <p:cNvPr id="979" name="Google Shape;979;p183"/>
          <p:cNvSpPr/>
          <p:nvPr/>
        </p:nvSpPr>
        <p:spPr>
          <a:xfrm>
            <a:off x="5310554" y="0"/>
            <a:ext cx="6881400" cy="5745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983"/>
        <p:cNvGrpSpPr/>
        <p:nvPr/>
      </p:nvGrpSpPr>
      <p:grpSpPr>
        <a:xfrm>
          <a:off x="0" y="0"/>
          <a:ext cx="0" cy="0"/>
          <a:chOff x="0" y="0"/>
          <a:chExt cx="0" cy="0"/>
        </a:xfrm>
      </p:grpSpPr>
      <p:sp>
        <p:nvSpPr>
          <p:cNvPr id="984" name="Google Shape;984;p184"/>
          <p:cNvSpPr txBox="1">
            <a:spLocks noGrp="1"/>
          </p:cNvSpPr>
          <p:nvPr>
            <p:ph type="title"/>
          </p:nvPr>
        </p:nvSpPr>
        <p:spPr>
          <a:xfrm>
            <a:off x="838200" y="473336"/>
            <a:ext cx="10515600" cy="10236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lt1"/>
              </a:buClr>
              <a:buSzPts val="1800"/>
              <a:buNone/>
            </a:pPr>
            <a:r>
              <a:rPr lang="en-US"/>
              <a:t>In-App Reports</a:t>
            </a:r>
            <a:endParaRPr/>
          </a:p>
        </p:txBody>
      </p:sp>
      <p:sp>
        <p:nvSpPr>
          <p:cNvPr id="985" name="Google Shape;985;p184"/>
          <p:cNvSpPr txBox="1">
            <a:spLocks noGrp="1"/>
          </p:cNvSpPr>
          <p:nvPr>
            <p:ph type="body" idx="1"/>
          </p:nvPr>
        </p:nvSpPr>
        <p:spPr>
          <a:xfrm>
            <a:off x="461250" y="1826550"/>
            <a:ext cx="7608900" cy="4351200"/>
          </a:xfrm>
          <a:prstGeom prst="rect">
            <a:avLst/>
          </a:prstGeom>
          <a:noFill/>
          <a:ln>
            <a:noFill/>
          </a:ln>
        </p:spPr>
        <p:txBody>
          <a:bodyPr spcFirstLastPara="1" wrap="square" lIns="91425" tIns="45700" rIns="91425" bIns="45700" anchor="t" anchorCtr="0">
            <a:noAutofit/>
          </a:bodyPr>
          <a:lstStyle/>
          <a:p>
            <a:pPr marL="457200" lvl="0" indent="-342900" algn="l" rtl="0">
              <a:lnSpc>
                <a:spcPct val="115000"/>
              </a:lnSpc>
              <a:spcBef>
                <a:spcPts val="1200"/>
              </a:spcBef>
              <a:spcAft>
                <a:spcPts val="0"/>
              </a:spcAft>
              <a:buSzPts val="1800"/>
              <a:buChar char="•"/>
            </a:pPr>
            <a:r>
              <a:rPr lang="en-US"/>
              <a:t>What are In-App Reports?</a:t>
            </a:r>
            <a:endParaRPr/>
          </a:p>
          <a:p>
            <a:pPr marL="914400" lvl="1" indent="-342900" algn="l" rtl="0">
              <a:lnSpc>
                <a:spcPct val="115000"/>
              </a:lnSpc>
              <a:spcBef>
                <a:spcPts val="0"/>
              </a:spcBef>
              <a:spcAft>
                <a:spcPts val="0"/>
              </a:spcAft>
              <a:buSzPts val="1800"/>
              <a:buChar char="−"/>
            </a:pPr>
            <a:r>
              <a:rPr lang="en-US"/>
              <a:t>Accessed via the various FOLIO apps usually via searching/filtering (Acquisitions Apps)</a:t>
            </a:r>
            <a:endParaRPr/>
          </a:p>
          <a:p>
            <a:pPr marL="914400" lvl="1" indent="-342900" algn="l" rtl="0">
              <a:lnSpc>
                <a:spcPct val="115000"/>
              </a:lnSpc>
              <a:spcBef>
                <a:spcPts val="0"/>
              </a:spcBef>
              <a:spcAft>
                <a:spcPts val="0"/>
              </a:spcAft>
              <a:buSzPts val="1800"/>
              <a:buChar char="−"/>
            </a:pPr>
            <a:r>
              <a:rPr lang="en-US"/>
              <a:t>As formal reports within the apps (Users)</a:t>
            </a:r>
            <a:endParaRPr/>
          </a:p>
          <a:p>
            <a:pPr marL="914400" lvl="1" indent="-342900" algn="l" rtl="0">
              <a:lnSpc>
                <a:spcPct val="115000"/>
              </a:lnSpc>
              <a:spcBef>
                <a:spcPts val="0"/>
              </a:spcBef>
              <a:spcAft>
                <a:spcPts val="0"/>
              </a:spcAft>
              <a:buSzPts val="1800"/>
              <a:buChar char="−"/>
            </a:pPr>
            <a:r>
              <a:rPr lang="en-US"/>
              <a:t>As logs in some apps (Bulk edit)</a:t>
            </a:r>
            <a:endParaRPr/>
          </a:p>
          <a:p>
            <a:pPr marL="914400" lvl="1" indent="-342900" algn="l" rtl="0">
              <a:lnSpc>
                <a:spcPct val="115000"/>
              </a:lnSpc>
              <a:spcBef>
                <a:spcPts val="0"/>
              </a:spcBef>
              <a:spcAft>
                <a:spcPts val="0"/>
              </a:spcAft>
              <a:buSzPts val="1800"/>
              <a:buChar char="−"/>
            </a:pPr>
            <a:r>
              <a:rPr lang="en-US"/>
              <a:t>Easy to use on demand</a:t>
            </a:r>
            <a:endParaRPr/>
          </a:p>
          <a:p>
            <a:pPr marL="457200" lvl="0" indent="-342900" algn="l" rtl="0">
              <a:lnSpc>
                <a:spcPct val="115000"/>
              </a:lnSpc>
              <a:spcBef>
                <a:spcPts val="0"/>
              </a:spcBef>
              <a:spcAft>
                <a:spcPts val="0"/>
              </a:spcAft>
              <a:buSzPts val="1800"/>
              <a:buChar char="•"/>
            </a:pPr>
            <a:r>
              <a:rPr lang="en-US"/>
              <a:t>Many allow export of the data</a:t>
            </a:r>
            <a:endParaRPr/>
          </a:p>
          <a:p>
            <a:pPr marL="914400" lvl="1" indent="-342900" algn="l" rtl="0">
              <a:lnSpc>
                <a:spcPct val="115000"/>
              </a:lnSpc>
              <a:spcBef>
                <a:spcPts val="0"/>
              </a:spcBef>
              <a:spcAft>
                <a:spcPts val="0"/>
              </a:spcAft>
              <a:buSzPts val="1800"/>
              <a:buChar char="−"/>
            </a:pPr>
            <a:r>
              <a:rPr lang="en-US"/>
              <a:t>Usually via the actions option in the upper right</a:t>
            </a:r>
            <a:endParaRPr/>
          </a:p>
          <a:p>
            <a:pPr marL="914400" lvl="1" indent="-342900" algn="l" rtl="0">
              <a:lnSpc>
                <a:spcPct val="115000"/>
              </a:lnSpc>
              <a:spcBef>
                <a:spcPts val="0"/>
              </a:spcBef>
              <a:spcAft>
                <a:spcPts val="0"/>
              </a:spcAft>
              <a:buSzPts val="1800"/>
              <a:buChar char="−"/>
            </a:pPr>
            <a:r>
              <a:rPr lang="en-US"/>
              <a:t>as CSV (Many apps such as Finance, Licenses)</a:t>
            </a:r>
            <a:endParaRPr/>
          </a:p>
          <a:p>
            <a:pPr marL="914400" lvl="1" indent="-342900" algn="l" rtl="0">
              <a:lnSpc>
                <a:spcPct val="115000"/>
              </a:lnSpc>
              <a:spcBef>
                <a:spcPts val="0"/>
              </a:spcBef>
              <a:spcAft>
                <a:spcPts val="0"/>
              </a:spcAft>
              <a:buSzPts val="1800"/>
              <a:buChar char="−"/>
            </a:pPr>
            <a:r>
              <a:rPr lang="en-US"/>
              <a:t>PDF (Users)</a:t>
            </a:r>
            <a:endParaRPr/>
          </a:p>
          <a:p>
            <a:pPr marL="914400" lvl="1" indent="-342900" algn="l" rtl="0">
              <a:lnSpc>
                <a:spcPct val="115000"/>
              </a:lnSpc>
              <a:spcBef>
                <a:spcPts val="0"/>
              </a:spcBef>
              <a:spcAft>
                <a:spcPts val="0"/>
              </a:spcAft>
              <a:buSzPts val="1800"/>
              <a:buChar char="−"/>
            </a:pPr>
            <a:r>
              <a:rPr lang="en-US"/>
              <a:t>Logs</a:t>
            </a:r>
            <a:endParaRPr/>
          </a:p>
          <a:p>
            <a:pPr marL="457200" lvl="0" indent="-342900" algn="l" rtl="0">
              <a:lnSpc>
                <a:spcPct val="110000"/>
              </a:lnSpc>
              <a:spcBef>
                <a:spcPts val="900"/>
              </a:spcBef>
              <a:spcAft>
                <a:spcPts val="0"/>
              </a:spcAft>
              <a:buSzPts val="1800"/>
              <a:buChar char="•"/>
            </a:pPr>
            <a:endParaRPr/>
          </a:p>
          <a:p>
            <a:pPr marL="114300" lvl="0" indent="0" algn="l" rtl="0">
              <a:lnSpc>
                <a:spcPct val="110000"/>
              </a:lnSpc>
              <a:spcBef>
                <a:spcPts val="900"/>
              </a:spcBef>
              <a:spcAft>
                <a:spcPts val="0"/>
              </a:spcAft>
              <a:buSzPts val="1800"/>
              <a:buNone/>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989"/>
        <p:cNvGrpSpPr/>
        <p:nvPr/>
      </p:nvGrpSpPr>
      <p:grpSpPr>
        <a:xfrm>
          <a:off x="0" y="0"/>
          <a:ext cx="0" cy="0"/>
          <a:chOff x="0" y="0"/>
          <a:chExt cx="0" cy="0"/>
        </a:xfrm>
      </p:grpSpPr>
      <p:sp>
        <p:nvSpPr>
          <p:cNvPr id="990" name="Google Shape;990;p185"/>
          <p:cNvSpPr txBox="1">
            <a:spLocks noGrp="1"/>
          </p:cNvSpPr>
          <p:nvPr>
            <p:ph type="title"/>
          </p:nvPr>
        </p:nvSpPr>
        <p:spPr>
          <a:xfrm>
            <a:off x="838200" y="473336"/>
            <a:ext cx="10515600" cy="10236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lt1"/>
              </a:buClr>
              <a:buSzPts val="1800"/>
              <a:buNone/>
            </a:pPr>
            <a:r>
              <a:rPr lang="en-US"/>
              <a:t>In-App Reports (some examples)</a:t>
            </a:r>
            <a:endParaRPr/>
          </a:p>
        </p:txBody>
      </p:sp>
      <p:sp>
        <p:nvSpPr>
          <p:cNvPr id="991" name="Google Shape;991;p185"/>
          <p:cNvSpPr txBox="1">
            <a:spLocks noGrp="1"/>
          </p:cNvSpPr>
          <p:nvPr>
            <p:ph type="body" idx="1"/>
          </p:nvPr>
        </p:nvSpPr>
        <p:spPr>
          <a:xfrm>
            <a:off x="461250" y="1826550"/>
            <a:ext cx="7608900" cy="43512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None/>
            </a:pPr>
            <a:endParaRPr/>
          </a:p>
          <a:p>
            <a:pPr marL="457200" lvl="0" indent="-342900" algn="l" rtl="0">
              <a:lnSpc>
                <a:spcPct val="115000"/>
              </a:lnSpc>
              <a:spcBef>
                <a:spcPts val="1200"/>
              </a:spcBef>
              <a:spcAft>
                <a:spcPts val="0"/>
              </a:spcAft>
              <a:buSzPts val="1800"/>
              <a:buChar char="•"/>
            </a:pPr>
            <a:r>
              <a:rPr lang="en-US"/>
              <a:t>Circulation log</a:t>
            </a:r>
            <a:endParaRPr/>
          </a:p>
          <a:p>
            <a:pPr marL="457200" lvl="0" indent="-342900" algn="l" rtl="0">
              <a:lnSpc>
                <a:spcPct val="115000"/>
              </a:lnSpc>
              <a:spcBef>
                <a:spcPts val="0"/>
              </a:spcBef>
              <a:spcAft>
                <a:spcPts val="0"/>
              </a:spcAft>
              <a:buSzPts val="1800"/>
              <a:buChar char="•"/>
            </a:pPr>
            <a:r>
              <a:rPr lang="en-US"/>
              <a:t>Finance (Budgets CSV and Groups)</a:t>
            </a:r>
            <a:endParaRPr/>
          </a:p>
          <a:p>
            <a:pPr marL="457200" lvl="0" indent="-342900" algn="l" rtl="0">
              <a:lnSpc>
                <a:spcPct val="115000"/>
              </a:lnSpc>
              <a:spcBef>
                <a:spcPts val="0"/>
              </a:spcBef>
              <a:spcAft>
                <a:spcPts val="0"/>
              </a:spcAft>
              <a:buSzPts val="1800"/>
              <a:buChar char="•"/>
            </a:pPr>
            <a:r>
              <a:rPr lang="en-US"/>
              <a:t>Invoices (CSV)</a:t>
            </a:r>
            <a:endParaRPr/>
          </a:p>
          <a:p>
            <a:pPr marL="457200" lvl="0" indent="-342900" algn="l" rtl="0">
              <a:lnSpc>
                <a:spcPct val="115000"/>
              </a:lnSpc>
              <a:spcBef>
                <a:spcPts val="0"/>
              </a:spcBef>
              <a:spcAft>
                <a:spcPts val="0"/>
              </a:spcAft>
              <a:buSzPts val="1800"/>
              <a:buChar char="•"/>
            </a:pPr>
            <a:r>
              <a:rPr lang="en-US"/>
              <a:t>Licenses (CSV)</a:t>
            </a:r>
            <a:endParaRPr/>
          </a:p>
          <a:p>
            <a:pPr marL="457200" lvl="0" indent="-342900" algn="l" rtl="0">
              <a:lnSpc>
                <a:spcPct val="115000"/>
              </a:lnSpc>
              <a:spcBef>
                <a:spcPts val="0"/>
              </a:spcBef>
              <a:spcAft>
                <a:spcPts val="0"/>
              </a:spcAft>
              <a:buSzPts val="1800"/>
              <a:buChar char="•"/>
            </a:pPr>
            <a:r>
              <a:rPr lang="en-US"/>
              <a:t>Orders </a:t>
            </a:r>
            <a:endParaRPr/>
          </a:p>
          <a:p>
            <a:pPr marL="457200" lvl="0" indent="-342900" algn="l" rtl="0">
              <a:lnSpc>
                <a:spcPct val="115000"/>
              </a:lnSpc>
              <a:spcBef>
                <a:spcPts val="0"/>
              </a:spcBef>
              <a:spcAft>
                <a:spcPts val="0"/>
              </a:spcAft>
              <a:buSzPts val="1800"/>
              <a:buChar char="•"/>
            </a:pPr>
            <a:r>
              <a:rPr lang="en-US"/>
              <a:t>Users</a:t>
            </a:r>
            <a:endParaRPr/>
          </a:p>
          <a:p>
            <a:pPr marL="114300" lvl="0" indent="0" algn="l" rtl="0">
              <a:lnSpc>
                <a:spcPct val="110000"/>
              </a:lnSpc>
              <a:spcBef>
                <a:spcPts val="1200"/>
              </a:spcBef>
              <a:spcAft>
                <a:spcPts val="0"/>
              </a:spcAft>
              <a:buSzPts val="1800"/>
              <a:buNone/>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995"/>
        <p:cNvGrpSpPr/>
        <p:nvPr/>
      </p:nvGrpSpPr>
      <p:grpSpPr>
        <a:xfrm>
          <a:off x="0" y="0"/>
          <a:ext cx="0" cy="0"/>
          <a:chOff x="0" y="0"/>
          <a:chExt cx="0" cy="0"/>
        </a:xfrm>
      </p:grpSpPr>
      <p:sp>
        <p:nvSpPr>
          <p:cNvPr id="996" name="Google Shape;996;p186"/>
          <p:cNvSpPr txBox="1">
            <a:spLocks noGrp="1"/>
          </p:cNvSpPr>
          <p:nvPr>
            <p:ph type="title"/>
          </p:nvPr>
        </p:nvSpPr>
        <p:spPr>
          <a:xfrm>
            <a:off x="838200" y="473336"/>
            <a:ext cx="10515600" cy="10236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lt1"/>
              </a:buClr>
              <a:buSzPts val="1800"/>
              <a:buNone/>
            </a:pPr>
            <a:r>
              <a:rPr lang="en-US"/>
              <a:t>In-App Reports (examples–Invoices)</a:t>
            </a:r>
            <a:endParaRPr/>
          </a:p>
        </p:txBody>
      </p:sp>
      <p:sp>
        <p:nvSpPr>
          <p:cNvPr id="997" name="Google Shape;997;p186"/>
          <p:cNvSpPr txBox="1">
            <a:spLocks noGrp="1"/>
          </p:cNvSpPr>
          <p:nvPr>
            <p:ph type="body" idx="1"/>
          </p:nvPr>
        </p:nvSpPr>
        <p:spPr>
          <a:xfrm>
            <a:off x="545800" y="1839675"/>
            <a:ext cx="7608900" cy="43512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900"/>
              </a:spcBef>
              <a:spcAft>
                <a:spcPts val="0"/>
              </a:spcAft>
              <a:buNone/>
            </a:pPr>
            <a:endParaRPr/>
          </a:p>
          <a:p>
            <a:pPr marL="114300" lvl="0" indent="0" algn="l" rtl="0">
              <a:lnSpc>
                <a:spcPct val="110000"/>
              </a:lnSpc>
              <a:spcBef>
                <a:spcPts val="900"/>
              </a:spcBef>
              <a:spcAft>
                <a:spcPts val="0"/>
              </a:spcAft>
              <a:buSzPts val="1800"/>
              <a:buNone/>
            </a:pPr>
            <a:endParaRPr/>
          </a:p>
        </p:txBody>
      </p:sp>
      <p:pic>
        <p:nvPicPr>
          <p:cNvPr id="998" name="Google Shape;998;p186" title="Screenshot 2025-09-20 123615 Invoices.png"/>
          <p:cNvPicPr preferRelativeResize="0"/>
          <p:nvPr/>
        </p:nvPicPr>
        <p:blipFill>
          <a:blip r:embed="rId3">
            <a:alphaModFix/>
          </a:blip>
          <a:stretch>
            <a:fillRect/>
          </a:stretch>
        </p:blipFill>
        <p:spPr>
          <a:xfrm>
            <a:off x="0" y="1176033"/>
            <a:ext cx="12192001" cy="450593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002"/>
        <p:cNvGrpSpPr/>
        <p:nvPr/>
      </p:nvGrpSpPr>
      <p:grpSpPr>
        <a:xfrm>
          <a:off x="0" y="0"/>
          <a:ext cx="0" cy="0"/>
          <a:chOff x="0" y="0"/>
          <a:chExt cx="0" cy="0"/>
        </a:xfrm>
      </p:grpSpPr>
      <p:sp>
        <p:nvSpPr>
          <p:cNvPr id="1003" name="Google Shape;1003;p187"/>
          <p:cNvSpPr txBox="1">
            <a:spLocks noGrp="1"/>
          </p:cNvSpPr>
          <p:nvPr>
            <p:ph type="title"/>
          </p:nvPr>
        </p:nvSpPr>
        <p:spPr>
          <a:xfrm>
            <a:off x="838200" y="473336"/>
            <a:ext cx="10515600" cy="10236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lt1"/>
              </a:buClr>
              <a:buSzPts val="1800"/>
              <a:buNone/>
            </a:pPr>
            <a:r>
              <a:rPr lang="en-US"/>
              <a:t>In-App Reports (examples–Finance Group)</a:t>
            </a:r>
            <a:endParaRPr/>
          </a:p>
        </p:txBody>
      </p:sp>
      <p:sp>
        <p:nvSpPr>
          <p:cNvPr id="1004" name="Google Shape;1004;p187"/>
          <p:cNvSpPr txBox="1">
            <a:spLocks noGrp="1"/>
          </p:cNvSpPr>
          <p:nvPr>
            <p:ph type="body" idx="1"/>
          </p:nvPr>
        </p:nvSpPr>
        <p:spPr>
          <a:xfrm>
            <a:off x="545800" y="1839675"/>
            <a:ext cx="7608900" cy="43512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900"/>
              </a:spcBef>
              <a:spcAft>
                <a:spcPts val="0"/>
              </a:spcAft>
              <a:buNone/>
            </a:pPr>
            <a:endParaRPr/>
          </a:p>
          <a:p>
            <a:pPr marL="114300" lvl="0" indent="0" algn="l" rtl="0">
              <a:lnSpc>
                <a:spcPct val="110000"/>
              </a:lnSpc>
              <a:spcBef>
                <a:spcPts val="900"/>
              </a:spcBef>
              <a:spcAft>
                <a:spcPts val="0"/>
              </a:spcAft>
              <a:buSzPts val="1800"/>
              <a:buNone/>
            </a:pPr>
            <a:endParaRPr/>
          </a:p>
        </p:txBody>
      </p:sp>
      <p:pic>
        <p:nvPicPr>
          <p:cNvPr id="1005" name="Google Shape;1005;p187"/>
          <p:cNvPicPr preferRelativeResize="0"/>
          <p:nvPr/>
        </p:nvPicPr>
        <p:blipFill>
          <a:blip r:embed="rId3">
            <a:alphaModFix/>
          </a:blip>
          <a:stretch>
            <a:fillRect/>
          </a:stretch>
        </p:blipFill>
        <p:spPr>
          <a:xfrm>
            <a:off x="0" y="1148664"/>
            <a:ext cx="12192000" cy="5275072"/>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009"/>
        <p:cNvGrpSpPr/>
        <p:nvPr/>
      </p:nvGrpSpPr>
      <p:grpSpPr>
        <a:xfrm>
          <a:off x="0" y="0"/>
          <a:ext cx="0" cy="0"/>
          <a:chOff x="0" y="0"/>
          <a:chExt cx="0" cy="0"/>
        </a:xfrm>
      </p:grpSpPr>
      <p:pic>
        <p:nvPicPr>
          <p:cNvPr id="1010" name="Google Shape;1010;p188"/>
          <p:cNvPicPr preferRelativeResize="0"/>
          <p:nvPr/>
        </p:nvPicPr>
        <p:blipFill rotWithShape="1">
          <a:blip r:embed="rId3">
            <a:alphaModFix/>
          </a:blip>
          <a:srcRect/>
          <a:stretch/>
        </p:blipFill>
        <p:spPr>
          <a:xfrm>
            <a:off x="6007378" y="977029"/>
            <a:ext cx="5297882" cy="4578492"/>
          </a:xfrm>
          <a:prstGeom prst="rect">
            <a:avLst/>
          </a:prstGeom>
          <a:noFill/>
          <a:ln>
            <a:noFill/>
          </a:ln>
        </p:spPr>
      </p:pic>
      <p:sp>
        <p:nvSpPr>
          <p:cNvPr id="1011" name="Google Shape;1011;p188"/>
          <p:cNvSpPr txBox="1">
            <a:spLocks noGrp="1"/>
          </p:cNvSpPr>
          <p:nvPr>
            <p:ph type="title"/>
          </p:nvPr>
        </p:nvSpPr>
        <p:spPr>
          <a:xfrm>
            <a:off x="624025" y="977025"/>
            <a:ext cx="3959400" cy="3995700"/>
          </a:xfrm>
          <a:prstGeom prst="rect">
            <a:avLst/>
          </a:prstGeom>
          <a:noFill/>
          <a:ln>
            <a:noFill/>
          </a:ln>
        </p:spPr>
        <p:txBody>
          <a:bodyPr spcFirstLastPara="1" wrap="square" lIns="91425" tIns="45700" rIns="91425" bIns="45700" anchor="t" anchorCtr="0">
            <a:noAutofit/>
          </a:bodyPr>
          <a:lstStyle/>
          <a:p>
            <a:pPr marL="0" lvl="0" indent="0" algn="ctr" rtl="0">
              <a:lnSpc>
                <a:spcPct val="110000"/>
              </a:lnSpc>
              <a:spcBef>
                <a:spcPts val="0"/>
              </a:spcBef>
              <a:spcAft>
                <a:spcPts val="0"/>
              </a:spcAft>
              <a:buClr>
                <a:schemeClr val="lt1"/>
              </a:buClr>
              <a:buSzPts val="3200"/>
              <a:buFont typeface="Arial"/>
              <a:buNone/>
            </a:pPr>
            <a:r>
              <a:rPr lang="en-US"/>
              <a:t>Getting to Know the FOLIO Reporting Community</a:t>
            </a:r>
            <a:endParaRPr/>
          </a:p>
          <a:p>
            <a:pPr marL="0" lvl="0" indent="0" algn="ctr" rtl="0">
              <a:lnSpc>
                <a:spcPct val="110000"/>
              </a:lnSpc>
              <a:spcBef>
                <a:spcPts val="0"/>
              </a:spcBef>
              <a:spcAft>
                <a:spcPts val="0"/>
              </a:spcAft>
              <a:buClr>
                <a:schemeClr val="lt1"/>
              </a:buClr>
              <a:buSzPts val="3200"/>
              <a:buFont typeface="Arial"/>
              <a:buNone/>
            </a:pPr>
            <a:endParaRPr/>
          </a:p>
          <a:p>
            <a:pPr marL="0" lvl="0" indent="0" algn="ctr" rtl="0">
              <a:lnSpc>
                <a:spcPct val="110000"/>
              </a:lnSpc>
              <a:spcBef>
                <a:spcPts val="0"/>
              </a:spcBef>
              <a:spcAft>
                <a:spcPts val="0"/>
              </a:spcAft>
              <a:buClr>
                <a:schemeClr val="lt1"/>
              </a:buClr>
              <a:buSzPts val="3200"/>
              <a:buFont typeface="Arial"/>
              <a:buNone/>
            </a:pPr>
            <a:r>
              <a:rPr lang="en-US" i="1"/>
              <a:t>Scott Perry, University of Chicago</a:t>
            </a:r>
            <a:endParaRPr i="1"/>
          </a:p>
        </p:txBody>
      </p:sp>
      <p:sp>
        <p:nvSpPr>
          <p:cNvPr id="1012" name="Google Shape;1012;p188"/>
          <p:cNvSpPr/>
          <p:nvPr/>
        </p:nvSpPr>
        <p:spPr>
          <a:xfrm>
            <a:off x="5310554" y="0"/>
            <a:ext cx="6881400" cy="5745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016"/>
        <p:cNvGrpSpPr/>
        <p:nvPr/>
      </p:nvGrpSpPr>
      <p:grpSpPr>
        <a:xfrm>
          <a:off x="0" y="0"/>
          <a:ext cx="0" cy="0"/>
          <a:chOff x="0" y="0"/>
          <a:chExt cx="0" cy="0"/>
        </a:xfrm>
      </p:grpSpPr>
      <p:sp>
        <p:nvSpPr>
          <p:cNvPr id="1017" name="Google Shape;1017;p189"/>
          <p:cNvSpPr txBox="1">
            <a:spLocks noGrp="1"/>
          </p:cNvSpPr>
          <p:nvPr>
            <p:ph type="title"/>
          </p:nvPr>
        </p:nvSpPr>
        <p:spPr>
          <a:xfrm>
            <a:off x="838200" y="473336"/>
            <a:ext cx="10515600" cy="10236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lt1"/>
              </a:buClr>
              <a:buSzPts val="1800"/>
              <a:buNone/>
            </a:pPr>
            <a:r>
              <a:rPr lang="en-US"/>
              <a:t>Getting to know the FOLIO Reporting community</a:t>
            </a:r>
            <a:endParaRPr/>
          </a:p>
        </p:txBody>
      </p:sp>
      <p:sp>
        <p:nvSpPr>
          <p:cNvPr id="1018" name="Google Shape;1018;p189"/>
          <p:cNvSpPr txBox="1">
            <a:spLocks noGrp="1"/>
          </p:cNvSpPr>
          <p:nvPr>
            <p:ph type="body" idx="1"/>
          </p:nvPr>
        </p:nvSpPr>
        <p:spPr>
          <a:xfrm>
            <a:off x="531525" y="1896825"/>
            <a:ext cx="7608900" cy="4351200"/>
          </a:xfrm>
          <a:prstGeom prst="rect">
            <a:avLst/>
          </a:prstGeom>
          <a:noFill/>
          <a:ln>
            <a:noFill/>
          </a:ln>
        </p:spPr>
        <p:txBody>
          <a:bodyPr spcFirstLastPara="1" wrap="square" lIns="91425" tIns="45700" rIns="91425" bIns="45700" anchor="t" anchorCtr="0">
            <a:noAutofit/>
          </a:bodyPr>
          <a:lstStyle/>
          <a:p>
            <a:pPr marL="457200" lvl="0" indent="-342900" algn="l" rtl="0">
              <a:lnSpc>
                <a:spcPct val="110000"/>
              </a:lnSpc>
              <a:spcBef>
                <a:spcPts val="900"/>
              </a:spcBef>
              <a:spcAft>
                <a:spcPts val="0"/>
              </a:spcAft>
              <a:buClr>
                <a:schemeClr val="dk2"/>
              </a:buClr>
              <a:buSzPts val="1800"/>
              <a:buChar char="•"/>
            </a:pPr>
            <a:r>
              <a:rPr lang="en-US"/>
              <a:t>Emphasis on community/collaboration</a:t>
            </a:r>
            <a:endParaRPr/>
          </a:p>
          <a:p>
            <a:pPr marL="457200" lvl="0" indent="-342900" algn="l" rtl="0">
              <a:lnSpc>
                <a:spcPct val="110000"/>
              </a:lnSpc>
              <a:spcBef>
                <a:spcPts val="900"/>
              </a:spcBef>
              <a:spcAft>
                <a:spcPts val="0"/>
              </a:spcAft>
              <a:buClr>
                <a:schemeClr val="dk2"/>
              </a:buClr>
              <a:buSzPts val="1800"/>
              <a:buChar char="•"/>
            </a:pPr>
            <a:r>
              <a:rPr lang="en-US"/>
              <a:t>Almost weekly meetings alternating between business/education and development/workshopping queries</a:t>
            </a:r>
            <a:endParaRPr/>
          </a:p>
          <a:p>
            <a:pPr marL="914400" lvl="1" indent="-342900" algn="l" rtl="0">
              <a:lnSpc>
                <a:spcPct val="110000"/>
              </a:lnSpc>
              <a:spcBef>
                <a:spcPts val="900"/>
              </a:spcBef>
              <a:spcAft>
                <a:spcPts val="0"/>
              </a:spcAft>
              <a:buSzPts val="1800"/>
              <a:buChar char="−"/>
            </a:pPr>
            <a:r>
              <a:rPr lang="en-US"/>
              <a:t>Presentations on many different reporting tools/options</a:t>
            </a:r>
            <a:endParaRPr/>
          </a:p>
          <a:p>
            <a:pPr marL="1371600" lvl="2" indent="-342900" algn="l" rtl="0">
              <a:lnSpc>
                <a:spcPct val="110000"/>
              </a:lnSpc>
              <a:spcBef>
                <a:spcPts val="900"/>
              </a:spcBef>
              <a:spcAft>
                <a:spcPts val="0"/>
              </a:spcAft>
              <a:buSzPts val="1800"/>
              <a:buChar char="•"/>
            </a:pPr>
            <a:r>
              <a:rPr lang="en-US"/>
              <a:t>Metadb, LDLite, Lists App, etc.</a:t>
            </a:r>
            <a:endParaRPr/>
          </a:p>
          <a:p>
            <a:pPr marL="914400" lvl="1" indent="-342900" algn="l" rtl="0">
              <a:lnSpc>
                <a:spcPct val="110000"/>
              </a:lnSpc>
              <a:spcBef>
                <a:spcPts val="900"/>
              </a:spcBef>
              <a:spcAft>
                <a:spcPts val="0"/>
              </a:spcAft>
              <a:buSzPts val="1800"/>
              <a:buChar char="−"/>
            </a:pPr>
            <a:r>
              <a:rPr lang="en-US"/>
              <a:t>Teams create and maintain derived tables</a:t>
            </a:r>
            <a:endParaRPr/>
          </a:p>
          <a:p>
            <a:pPr marL="114300" lvl="0" indent="0" algn="l" rtl="0">
              <a:lnSpc>
                <a:spcPct val="110000"/>
              </a:lnSpc>
              <a:spcBef>
                <a:spcPts val="900"/>
              </a:spcBef>
              <a:spcAft>
                <a:spcPts val="0"/>
              </a:spcAft>
              <a:buSzPts val="1800"/>
              <a:buNone/>
            </a:pPr>
            <a:endParaRPr/>
          </a:p>
        </p:txBody>
      </p:sp>
      <p:pic>
        <p:nvPicPr>
          <p:cNvPr id="1019" name="Google Shape;1019;p189"/>
          <p:cNvPicPr preferRelativeResize="0"/>
          <p:nvPr/>
        </p:nvPicPr>
        <p:blipFill>
          <a:blip r:embed="rId3">
            <a:alphaModFix/>
          </a:blip>
          <a:stretch>
            <a:fillRect/>
          </a:stretch>
        </p:blipFill>
        <p:spPr>
          <a:xfrm>
            <a:off x="8447107" y="2120457"/>
            <a:ext cx="3374250" cy="337425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Google Shape;472;p114"/>
          <p:cNvSpPr/>
          <p:nvPr/>
        </p:nvSpPr>
        <p:spPr>
          <a:xfrm>
            <a:off x="304800" y="2743200"/>
            <a:ext cx="9245700" cy="2656500"/>
          </a:xfrm>
          <a:prstGeom prst="rect">
            <a:avLst/>
          </a:prstGeom>
          <a:solidFill>
            <a:srgbClr val="C9DAF8">
              <a:alpha val="25000"/>
            </a:srgbClr>
          </a:solidFill>
          <a:ln w="9525" cap="flat" cmpd="sng">
            <a:solidFill>
              <a:srgbClr val="C9DAF8"/>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endParaRPr sz="1900"/>
          </a:p>
        </p:txBody>
      </p:sp>
      <p:sp>
        <p:nvSpPr>
          <p:cNvPr id="473" name="Google Shape;473;p114"/>
          <p:cNvSpPr/>
          <p:nvPr/>
        </p:nvSpPr>
        <p:spPr>
          <a:xfrm>
            <a:off x="304800" y="5588000"/>
            <a:ext cx="9245700" cy="1117500"/>
          </a:xfrm>
          <a:prstGeom prst="rect">
            <a:avLst/>
          </a:prstGeom>
          <a:solidFill>
            <a:srgbClr val="D9EAD3">
              <a:alpha val="25000"/>
            </a:srgbClr>
          </a:solidFill>
          <a:ln w="9525" cap="flat" cmpd="sng">
            <a:solidFill>
              <a:srgbClr val="D9EAD3"/>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endParaRPr sz="1900"/>
          </a:p>
        </p:txBody>
      </p:sp>
      <p:sp>
        <p:nvSpPr>
          <p:cNvPr id="474" name="Google Shape;474;p114"/>
          <p:cNvSpPr/>
          <p:nvPr/>
        </p:nvSpPr>
        <p:spPr>
          <a:xfrm>
            <a:off x="304800" y="1422400"/>
            <a:ext cx="9245700" cy="1117500"/>
          </a:xfrm>
          <a:prstGeom prst="rect">
            <a:avLst/>
          </a:prstGeom>
          <a:solidFill>
            <a:srgbClr val="F4CCCC">
              <a:alpha val="25000"/>
            </a:srgbClr>
          </a:solidFill>
          <a:ln w="9525" cap="flat" cmpd="sng">
            <a:solidFill>
              <a:srgbClr val="F4CCCC"/>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endParaRPr sz="1900"/>
          </a:p>
        </p:txBody>
      </p:sp>
      <p:sp>
        <p:nvSpPr>
          <p:cNvPr id="475" name="Google Shape;475;p114"/>
          <p:cNvSpPr/>
          <p:nvPr/>
        </p:nvSpPr>
        <p:spPr>
          <a:xfrm>
            <a:off x="10058400" y="1219200"/>
            <a:ext cx="1422300" cy="914400"/>
          </a:xfrm>
          <a:prstGeom prst="rect">
            <a:avLst/>
          </a:prstGeom>
          <a:no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1900"/>
              <a:t>Invokes</a:t>
            </a:r>
            <a:endParaRPr sz="1900"/>
          </a:p>
        </p:txBody>
      </p:sp>
      <p:sp>
        <p:nvSpPr>
          <p:cNvPr id="476" name="Google Shape;476;p114"/>
          <p:cNvSpPr/>
          <p:nvPr/>
        </p:nvSpPr>
        <p:spPr>
          <a:xfrm>
            <a:off x="2540000" y="2946400"/>
            <a:ext cx="1422300" cy="914400"/>
          </a:xfrm>
          <a:prstGeom prst="rect">
            <a:avLst/>
          </a:prstGeom>
          <a:solidFill>
            <a:srgbClr val="D0E0E3"/>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1900"/>
              <a:t>FOLIO</a:t>
            </a:r>
            <a:endParaRPr sz="1900"/>
          </a:p>
        </p:txBody>
      </p:sp>
      <p:sp>
        <p:nvSpPr>
          <p:cNvPr id="477" name="Google Shape;477;p114"/>
          <p:cNvSpPr/>
          <p:nvPr/>
        </p:nvSpPr>
        <p:spPr>
          <a:xfrm>
            <a:off x="8026400" y="2940499"/>
            <a:ext cx="1422300" cy="914400"/>
          </a:xfrm>
          <a:prstGeom prst="rect">
            <a:avLst/>
          </a:prstGeom>
          <a:solidFill>
            <a:srgbClr val="D0E0E3"/>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endParaRPr sz="1900"/>
          </a:p>
          <a:p>
            <a:pPr marL="0" lvl="0" indent="0" algn="ctr" rtl="0">
              <a:spcBef>
                <a:spcPts val="0"/>
              </a:spcBef>
              <a:spcAft>
                <a:spcPts val="0"/>
              </a:spcAft>
              <a:buNone/>
            </a:pPr>
            <a:r>
              <a:rPr lang="en-US" sz="1900"/>
              <a:t>Metadb</a:t>
            </a:r>
            <a:endParaRPr sz="1900"/>
          </a:p>
          <a:p>
            <a:pPr marL="0" lvl="0" indent="0" algn="ctr" rtl="0">
              <a:spcBef>
                <a:spcPts val="0"/>
              </a:spcBef>
              <a:spcAft>
                <a:spcPts val="0"/>
              </a:spcAft>
              <a:buNone/>
            </a:pPr>
            <a:endParaRPr sz="1900"/>
          </a:p>
        </p:txBody>
      </p:sp>
      <p:sp>
        <p:nvSpPr>
          <p:cNvPr id="478" name="Google Shape;478;p114"/>
          <p:cNvSpPr/>
          <p:nvPr/>
        </p:nvSpPr>
        <p:spPr>
          <a:xfrm>
            <a:off x="2540000" y="1524000"/>
            <a:ext cx="1422300" cy="914400"/>
          </a:xfrm>
          <a:prstGeom prst="snip1Rect">
            <a:avLst>
              <a:gd name="adj" fmla="val 16667"/>
            </a:avLst>
          </a:prstGeom>
          <a:solidFill>
            <a:srgbClr val="F4CCCC"/>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1900"/>
              <a:t>Web</a:t>
            </a:r>
            <a:endParaRPr sz="1900"/>
          </a:p>
          <a:p>
            <a:pPr marL="0" lvl="0" indent="0" algn="ctr" rtl="0">
              <a:spcBef>
                <a:spcPts val="0"/>
              </a:spcBef>
              <a:spcAft>
                <a:spcPts val="0"/>
              </a:spcAft>
              <a:buNone/>
            </a:pPr>
            <a:r>
              <a:rPr lang="en-US" sz="1900"/>
              <a:t>browser</a:t>
            </a:r>
            <a:endParaRPr sz="1900"/>
          </a:p>
        </p:txBody>
      </p:sp>
      <p:sp>
        <p:nvSpPr>
          <p:cNvPr id="479" name="Google Shape;479;p114"/>
          <p:cNvSpPr/>
          <p:nvPr/>
        </p:nvSpPr>
        <p:spPr>
          <a:xfrm>
            <a:off x="8026400" y="1524000"/>
            <a:ext cx="1422300" cy="914400"/>
          </a:xfrm>
          <a:prstGeom prst="snip1Rect">
            <a:avLst>
              <a:gd name="adj" fmla="val 16667"/>
            </a:avLst>
          </a:prstGeom>
          <a:solidFill>
            <a:srgbClr val="F4CCCC"/>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1900"/>
              <a:t>DBeaver</a:t>
            </a:r>
            <a:endParaRPr sz="1900"/>
          </a:p>
        </p:txBody>
      </p:sp>
      <p:sp>
        <p:nvSpPr>
          <p:cNvPr id="480" name="Google Shape;480;p114"/>
          <p:cNvSpPr/>
          <p:nvPr/>
        </p:nvSpPr>
        <p:spPr>
          <a:xfrm>
            <a:off x="406400" y="1524000"/>
            <a:ext cx="1219200" cy="507900"/>
          </a:xfrm>
          <a:prstGeom prst="rect">
            <a:avLst/>
          </a:prstGeom>
          <a:solidFill>
            <a:srgbClr val="F4CCCC"/>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1900"/>
              <a:t>UI</a:t>
            </a:r>
            <a:endParaRPr sz="1900"/>
          </a:p>
        </p:txBody>
      </p:sp>
      <p:sp>
        <p:nvSpPr>
          <p:cNvPr id="481" name="Google Shape;481;p114"/>
          <p:cNvSpPr/>
          <p:nvPr/>
        </p:nvSpPr>
        <p:spPr>
          <a:xfrm>
            <a:off x="406400" y="2844800"/>
            <a:ext cx="1219200" cy="507900"/>
          </a:xfrm>
          <a:prstGeom prst="rect">
            <a:avLst/>
          </a:prstGeom>
          <a:solidFill>
            <a:srgbClr val="D0E0E3"/>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1900"/>
              <a:t>Software</a:t>
            </a:r>
            <a:endParaRPr sz="1900"/>
          </a:p>
        </p:txBody>
      </p:sp>
      <p:sp>
        <p:nvSpPr>
          <p:cNvPr id="482" name="Google Shape;482;p114"/>
          <p:cNvSpPr/>
          <p:nvPr/>
        </p:nvSpPr>
        <p:spPr>
          <a:xfrm>
            <a:off x="406400" y="5689600"/>
            <a:ext cx="1219200" cy="507900"/>
          </a:xfrm>
          <a:prstGeom prst="rect">
            <a:avLst/>
          </a:prstGeom>
          <a:solidFill>
            <a:srgbClr val="D9EAD3"/>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1900"/>
              <a:t>Data</a:t>
            </a:r>
            <a:endParaRPr sz="1900"/>
          </a:p>
        </p:txBody>
      </p:sp>
      <p:cxnSp>
        <p:nvCxnSpPr>
          <p:cNvPr id="483" name="Google Shape;483;p114"/>
          <p:cNvCxnSpPr>
            <a:stCxn id="478" idx="1"/>
            <a:endCxn id="476" idx="0"/>
          </p:cNvCxnSpPr>
          <p:nvPr/>
        </p:nvCxnSpPr>
        <p:spPr>
          <a:xfrm>
            <a:off x="3251150" y="2438400"/>
            <a:ext cx="0" cy="507900"/>
          </a:xfrm>
          <a:prstGeom prst="straightConnector1">
            <a:avLst/>
          </a:prstGeom>
          <a:noFill/>
          <a:ln w="19050" cap="flat" cmpd="sng">
            <a:solidFill>
              <a:schemeClr val="dk2"/>
            </a:solidFill>
            <a:prstDash val="solid"/>
            <a:round/>
            <a:headEnd type="none" w="med" len="med"/>
            <a:tailEnd type="triangle" w="med" len="med"/>
          </a:ln>
        </p:spPr>
      </p:cxnSp>
      <p:cxnSp>
        <p:nvCxnSpPr>
          <p:cNvPr id="484" name="Google Shape;484;p114"/>
          <p:cNvCxnSpPr>
            <a:stCxn id="476" idx="2"/>
            <a:endCxn id="485" idx="1"/>
          </p:cNvCxnSpPr>
          <p:nvPr/>
        </p:nvCxnSpPr>
        <p:spPr>
          <a:xfrm>
            <a:off x="3251150" y="3860800"/>
            <a:ext cx="12900" cy="1822500"/>
          </a:xfrm>
          <a:prstGeom prst="straightConnector1">
            <a:avLst/>
          </a:prstGeom>
          <a:noFill/>
          <a:ln w="19050" cap="flat" cmpd="sng">
            <a:solidFill>
              <a:schemeClr val="dk2"/>
            </a:solidFill>
            <a:prstDash val="solid"/>
            <a:round/>
            <a:headEnd type="none" w="med" len="med"/>
            <a:tailEnd type="triangle" w="med" len="med"/>
          </a:ln>
        </p:spPr>
      </p:cxnSp>
      <p:cxnSp>
        <p:nvCxnSpPr>
          <p:cNvPr id="486" name="Google Shape;486;p114"/>
          <p:cNvCxnSpPr>
            <a:stCxn id="479" idx="1"/>
            <a:endCxn id="477" idx="0"/>
          </p:cNvCxnSpPr>
          <p:nvPr/>
        </p:nvCxnSpPr>
        <p:spPr>
          <a:xfrm>
            <a:off x="8737550" y="2438400"/>
            <a:ext cx="0" cy="502200"/>
          </a:xfrm>
          <a:prstGeom prst="straightConnector1">
            <a:avLst/>
          </a:prstGeom>
          <a:noFill/>
          <a:ln w="19050" cap="flat" cmpd="sng">
            <a:solidFill>
              <a:schemeClr val="dk2"/>
            </a:solidFill>
            <a:prstDash val="solid"/>
            <a:round/>
            <a:headEnd type="none" w="med" len="med"/>
            <a:tailEnd type="triangle" w="med" len="med"/>
          </a:ln>
        </p:spPr>
      </p:cxnSp>
      <p:cxnSp>
        <p:nvCxnSpPr>
          <p:cNvPr id="487" name="Google Shape;487;p114"/>
          <p:cNvCxnSpPr>
            <a:stCxn id="477" idx="2"/>
            <a:endCxn id="488" idx="1"/>
          </p:cNvCxnSpPr>
          <p:nvPr/>
        </p:nvCxnSpPr>
        <p:spPr>
          <a:xfrm flipH="1">
            <a:off x="8726750" y="3854899"/>
            <a:ext cx="10800" cy="1828500"/>
          </a:xfrm>
          <a:prstGeom prst="straightConnector1">
            <a:avLst/>
          </a:prstGeom>
          <a:noFill/>
          <a:ln w="19050" cap="flat" cmpd="sng">
            <a:solidFill>
              <a:srgbClr val="FF0000"/>
            </a:solidFill>
            <a:prstDash val="solid"/>
            <a:round/>
            <a:headEnd type="none" w="med" len="med"/>
            <a:tailEnd type="triangle" w="med" len="med"/>
          </a:ln>
        </p:spPr>
      </p:cxnSp>
      <p:cxnSp>
        <p:nvCxnSpPr>
          <p:cNvPr id="489" name="Google Shape;489;p114"/>
          <p:cNvCxnSpPr/>
          <p:nvPr/>
        </p:nvCxnSpPr>
        <p:spPr>
          <a:xfrm>
            <a:off x="11379200" y="1727200"/>
            <a:ext cx="507900" cy="0"/>
          </a:xfrm>
          <a:prstGeom prst="straightConnector1">
            <a:avLst/>
          </a:prstGeom>
          <a:noFill/>
          <a:ln w="19050" cap="flat" cmpd="sng">
            <a:solidFill>
              <a:schemeClr val="dk2"/>
            </a:solidFill>
            <a:prstDash val="solid"/>
            <a:round/>
            <a:headEnd type="none" w="med" len="med"/>
            <a:tailEnd type="triangle" w="med" len="med"/>
          </a:ln>
        </p:spPr>
      </p:cxnSp>
      <p:sp>
        <p:nvSpPr>
          <p:cNvPr id="490" name="Google Shape;490;p114"/>
          <p:cNvSpPr/>
          <p:nvPr/>
        </p:nvSpPr>
        <p:spPr>
          <a:xfrm>
            <a:off x="10058400" y="2032000"/>
            <a:ext cx="1422300" cy="914400"/>
          </a:xfrm>
          <a:prstGeom prst="rect">
            <a:avLst/>
          </a:prstGeom>
          <a:no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1900"/>
              <a:t>Flow of Data</a:t>
            </a:r>
            <a:endParaRPr sz="1900"/>
          </a:p>
        </p:txBody>
      </p:sp>
      <p:cxnSp>
        <p:nvCxnSpPr>
          <p:cNvPr id="491" name="Google Shape;491;p114"/>
          <p:cNvCxnSpPr/>
          <p:nvPr/>
        </p:nvCxnSpPr>
        <p:spPr>
          <a:xfrm>
            <a:off x="11379200" y="2540000"/>
            <a:ext cx="507900" cy="0"/>
          </a:xfrm>
          <a:prstGeom prst="straightConnector1">
            <a:avLst/>
          </a:prstGeom>
          <a:noFill/>
          <a:ln w="19050" cap="flat" cmpd="sng">
            <a:solidFill>
              <a:srgbClr val="FF0000"/>
            </a:solidFill>
            <a:prstDash val="solid"/>
            <a:round/>
            <a:headEnd type="none" w="med" len="med"/>
            <a:tailEnd type="triangle" w="med" len="med"/>
          </a:ln>
        </p:spPr>
      </p:cxnSp>
      <p:cxnSp>
        <p:nvCxnSpPr>
          <p:cNvPr id="492" name="Google Shape;492;p114"/>
          <p:cNvCxnSpPr>
            <a:endCxn id="477" idx="1"/>
          </p:cNvCxnSpPr>
          <p:nvPr/>
        </p:nvCxnSpPr>
        <p:spPr>
          <a:xfrm rot="10800000" flipH="1">
            <a:off x="3962300" y="3397699"/>
            <a:ext cx="4064100" cy="2748900"/>
          </a:xfrm>
          <a:prstGeom prst="straightConnector1">
            <a:avLst/>
          </a:prstGeom>
          <a:noFill/>
          <a:ln w="19050" cap="flat" cmpd="sng">
            <a:solidFill>
              <a:srgbClr val="FF0000"/>
            </a:solidFill>
            <a:prstDash val="solid"/>
            <a:round/>
            <a:headEnd type="none" w="med" len="med"/>
            <a:tailEnd type="triangle" w="med" len="med"/>
          </a:ln>
        </p:spPr>
      </p:cxnSp>
      <p:sp>
        <p:nvSpPr>
          <p:cNvPr id="485" name="Google Shape;485;p114"/>
          <p:cNvSpPr/>
          <p:nvPr/>
        </p:nvSpPr>
        <p:spPr>
          <a:xfrm>
            <a:off x="2581515" y="5683367"/>
            <a:ext cx="1365300" cy="914400"/>
          </a:xfrm>
          <a:prstGeom prst="can">
            <a:avLst>
              <a:gd name="adj" fmla="val 25000"/>
            </a:avLst>
          </a:prstGeom>
          <a:solidFill>
            <a:srgbClr val="D9EAD3"/>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1900"/>
              <a:t>Postgres</a:t>
            </a:r>
            <a:endParaRPr sz="1900"/>
          </a:p>
        </p:txBody>
      </p:sp>
      <p:sp>
        <p:nvSpPr>
          <p:cNvPr id="488" name="Google Shape;488;p114"/>
          <p:cNvSpPr/>
          <p:nvPr/>
        </p:nvSpPr>
        <p:spPr>
          <a:xfrm>
            <a:off x="8044070" y="5683367"/>
            <a:ext cx="1365300" cy="914400"/>
          </a:xfrm>
          <a:prstGeom prst="can">
            <a:avLst>
              <a:gd name="adj" fmla="val 25000"/>
            </a:avLst>
          </a:prstGeom>
          <a:solidFill>
            <a:srgbClr val="D9EAD3"/>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1900"/>
              <a:t>Postgres</a:t>
            </a:r>
            <a:endParaRPr sz="1900"/>
          </a:p>
        </p:txBody>
      </p:sp>
      <p:sp>
        <p:nvSpPr>
          <p:cNvPr id="493" name="Google Shape;493;p114"/>
          <p:cNvSpPr txBox="1"/>
          <p:nvPr/>
        </p:nvSpPr>
        <p:spPr>
          <a:xfrm>
            <a:off x="406400" y="203200"/>
            <a:ext cx="11785500" cy="9852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US" sz="4800" b="1">
                <a:solidFill>
                  <a:srgbClr val="0B5394"/>
                </a:solidFill>
                <a:latin typeface="Gill Sans"/>
                <a:ea typeface="Gill Sans"/>
                <a:cs typeface="Gill Sans"/>
                <a:sym typeface="Gill Sans"/>
              </a:rPr>
              <a:t>How Metadb works</a:t>
            </a:r>
            <a:endParaRPr sz="4800" b="1">
              <a:solidFill>
                <a:srgbClr val="0B5394"/>
              </a:solidFill>
              <a:latin typeface="Gill Sans"/>
              <a:ea typeface="Gill Sans"/>
              <a:cs typeface="Gill Sans"/>
              <a:sym typeface="Gill Sans"/>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023"/>
        <p:cNvGrpSpPr/>
        <p:nvPr/>
      </p:nvGrpSpPr>
      <p:grpSpPr>
        <a:xfrm>
          <a:off x="0" y="0"/>
          <a:ext cx="0" cy="0"/>
          <a:chOff x="0" y="0"/>
          <a:chExt cx="0" cy="0"/>
        </a:xfrm>
      </p:grpSpPr>
      <p:sp>
        <p:nvSpPr>
          <p:cNvPr id="1024" name="Google Shape;1024;p190"/>
          <p:cNvSpPr txBox="1">
            <a:spLocks noGrp="1"/>
          </p:cNvSpPr>
          <p:nvPr>
            <p:ph type="title"/>
          </p:nvPr>
        </p:nvSpPr>
        <p:spPr>
          <a:xfrm>
            <a:off x="838200" y="473336"/>
            <a:ext cx="10515600" cy="102371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lt1"/>
              </a:buClr>
              <a:buSzPts val="1800"/>
              <a:buNone/>
            </a:pPr>
            <a:r>
              <a:rPr lang="en-US"/>
              <a:t>FOLIO Reporting SIG</a:t>
            </a:r>
            <a:endParaRPr/>
          </a:p>
        </p:txBody>
      </p:sp>
      <p:pic>
        <p:nvPicPr>
          <p:cNvPr id="1025" name="Google Shape;1025;p190"/>
          <p:cNvPicPr preferRelativeResize="0"/>
          <p:nvPr/>
        </p:nvPicPr>
        <p:blipFill>
          <a:blip r:embed="rId3">
            <a:alphaModFix/>
          </a:blip>
          <a:stretch>
            <a:fillRect/>
          </a:stretch>
        </p:blipFill>
        <p:spPr>
          <a:xfrm>
            <a:off x="1325375" y="1246900"/>
            <a:ext cx="9568825" cy="528632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029"/>
        <p:cNvGrpSpPr/>
        <p:nvPr/>
      </p:nvGrpSpPr>
      <p:grpSpPr>
        <a:xfrm>
          <a:off x="0" y="0"/>
          <a:ext cx="0" cy="0"/>
          <a:chOff x="0" y="0"/>
          <a:chExt cx="0" cy="0"/>
        </a:xfrm>
      </p:grpSpPr>
      <p:sp>
        <p:nvSpPr>
          <p:cNvPr id="1030" name="Google Shape;1030;p191"/>
          <p:cNvSpPr txBox="1">
            <a:spLocks noGrp="1"/>
          </p:cNvSpPr>
          <p:nvPr>
            <p:ph type="title"/>
          </p:nvPr>
        </p:nvSpPr>
        <p:spPr>
          <a:xfrm>
            <a:off x="838200" y="473336"/>
            <a:ext cx="10515600" cy="10236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lt1"/>
              </a:buClr>
              <a:buSzPts val="1800"/>
              <a:buNone/>
            </a:pPr>
            <a:r>
              <a:rPr lang="en-US"/>
              <a:t>Getting to know the FOLIO Reporting community</a:t>
            </a:r>
            <a:endParaRPr/>
          </a:p>
        </p:txBody>
      </p:sp>
      <p:sp>
        <p:nvSpPr>
          <p:cNvPr id="1031" name="Google Shape;1031;p191"/>
          <p:cNvSpPr txBox="1">
            <a:spLocks noGrp="1"/>
          </p:cNvSpPr>
          <p:nvPr>
            <p:ph type="body" idx="1"/>
          </p:nvPr>
        </p:nvSpPr>
        <p:spPr>
          <a:xfrm>
            <a:off x="838200" y="2050155"/>
            <a:ext cx="10515600" cy="4438500"/>
          </a:xfrm>
          <a:prstGeom prst="rect">
            <a:avLst/>
          </a:prstGeom>
          <a:noFill/>
          <a:ln>
            <a:noFill/>
          </a:ln>
        </p:spPr>
        <p:txBody>
          <a:bodyPr spcFirstLastPara="1" wrap="square" lIns="91425" tIns="45700" rIns="91425" bIns="45700" anchor="t" anchorCtr="0">
            <a:noAutofit/>
          </a:bodyPr>
          <a:lstStyle/>
          <a:p>
            <a:pPr marL="457200" lvl="0" indent="-342900" algn="l" rtl="0">
              <a:lnSpc>
                <a:spcPct val="110000"/>
              </a:lnSpc>
              <a:spcBef>
                <a:spcPts val="900"/>
              </a:spcBef>
              <a:spcAft>
                <a:spcPts val="0"/>
              </a:spcAft>
              <a:buClr>
                <a:schemeClr val="dk2"/>
              </a:buClr>
              <a:buSzPts val="1800"/>
              <a:buChar char="•"/>
            </a:pPr>
            <a:r>
              <a:rPr lang="en-US"/>
              <a:t>For minutes and recordings of Reporting SIG meetings see our home page </a:t>
            </a:r>
            <a:r>
              <a:rPr lang="en-US" u="sng">
                <a:solidFill>
                  <a:schemeClr val="hlink"/>
                </a:solidFill>
                <a:hlinkClick r:id="rId3"/>
              </a:rPr>
              <a:t>https://folio-org.atlassian.net/wiki/spaces/RPT/pages/4490541/Reporting+SIG+Meetings+and+Notes</a:t>
            </a:r>
            <a:endParaRPr/>
          </a:p>
          <a:p>
            <a:pPr marL="914400" lvl="1" indent="-342900" algn="l" rtl="0">
              <a:lnSpc>
                <a:spcPct val="110000"/>
              </a:lnSpc>
              <a:spcBef>
                <a:spcPts val="900"/>
              </a:spcBef>
              <a:spcAft>
                <a:spcPts val="0"/>
              </a:spcAft>
              <a:buSzPts val="1800"/>
              <a:buChar char="−"/>
            </a:pPr>
            <a:r>
              <a:rPr lang="en-US"/>
              <a:t>See </a:t>
            </a:r>
            <a:r>
              <a:rPr lang="en-US" u="sng">
                <a:solidFill>
                  <a:schemeClr val="hlink"/>
                </a:solidFill>
                <a:hlinkClick r:id="rId4"/>
              </a:rPr>
              <a:t>https://folio-org.atlassian.net/wiki/spaces/RPT/pages/edit-v2/4490908</a:t>
            </a:r>
            <a:r>
              <a:rPr lang="en-US"/>
              <a:t> for onboarding information</a:t>
            </a:r>
            <a:endParaRPr/>
          </a:p>
          <a:p>
            <a:pPr marL="914400" lvl="1" indent="-342900" algn="l" rtl="0">
              <a:lnSpc>
                <a:spcPct val="110000"/>
              </a:lnSpc>
              <a:spcBef>
                <a:spcPts val="900"/>
              </a:spcBef>
              <a:spcAft>
                <a:spcPts val="0"/>
              </a:spcAft>
              <a:buSzPts val="1800"/>
              <a:buChar char="−"/>
            </a:pPr>
            <a:r>
              <a:rPr lang="en-US"/>
              <a:t>Contact Scott Perry or Sharon Markus in Slack to be added to the calendar invitation for Reporting SIG meetings</a:t>
            </a:r>
            <a:endParaRPr/>
          </a:p>
          <a:p>
            <a:pPr marL="114300" lvl="0" indent="0" algn="l" rtl="0">
              <a:lnSpc>
                <a:spcPct val="110000"/>
              </a:lnSpc>
              <a:spcBef>
                <a:spcPts val="900"/>
              </a:spcBef>
              <a:spcAft>
                <a:spcPts val="0"/>
              </a:spcAft>
              <a:buSzPts val="1800"/>
              <a:buNone/>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035"/>
        <p:cNvGrpSpPr/>
        <p:nvPr/>
      </p:nvGrpSpPr>
      <p:grpSpPr>
        <a:xfrm>
          <a:off x="0" y="0"/>
          <a:ext cx="0" cy="0"/>
          <a:chOff x="0" y="0"/>
          <a:chExt cx="0" cy="0"/>
        </a:xfrm>
      </p:grpSpPr>
      <p:sp>
        <p:nvSpPr>
          <p:cNvPr id="1036" name="Google Shape;1036;p192"/>
          <p:cNvSpPr txBox="1">
            <a:spLocks noGrp="1"/>
          </p:cNvSpPr>
          <p:nvPr>
            <p:ph type="title"/>
          </p:nvPr>
        </p:nvSpPr>
        <p:spPr>
          <a:xfrm>
            <a:off x="390300" y="473325"/>
            <a:ext cx="11457900" cy="10236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lt1"/>
              </a:buClr>
              <a:buSzPts val="1800"/>
              <a:buNone/>
            </a:pPr>
            <a:r>
              <a:rPr lang="en-US"/>
              <a:t>FOLIO Project Slack Channels for FOLIO Reporting</a:t>
            </a:r>
            <a:endParaRPr/>
          </a:p>
        </p:txBody>
      </p:sp>
      <p:sp>
        <p:nvSpPr>
          <p:cNvPr id="1037" name="Google Shape;1037;p192"/>
          <p:cNvSpPr txBox="1">
            <a:spLocks noGrp="1"/>
          </p:cNvSpPr>
          <p:nvPr>
            <p:ph type="body" idx="1"/>
          </p:nvPr>
        </p:nvSpPr>
        <p:spPr>
          <a:xfrm>
            <a:off x="712750" y="1896825"/>
            <a:ext cx="5100600" cy="4580100"/>
          </a:xfrm>
          <a:prstGeom prst="rect">
            <a:avLst/>
          </a:prstGeom>
          <a:noFill/>
          <a:ln>
            <a:noFill/>
          </a:ln>
        </p:spPr>
        <p:txBody>
          <a:bodyPr spcFirstLastPara="1" wrap="square" lIns="91425" tIns="45700" rIns="91425" bIns="45700" anchor="t" anchorCtr="0">
            <a:noAutofit/>
          </a:bodyPr>
          <a:lstStyle/>
          <a:p>
            <a:pPr marL="457200" lvl="0" indent="-400050" algn="l" rtl="0">
              <a:lnSpc>
                <a:spcPct val="110000"/>
              </a:lnSpc>
              <a:spcBef>
                <a:spcPts val="900"/>
              </a:spcBef>
              <a:spcAft>
                <a:spcPts val="0"/>
              </a:spcAft>
              <a:buSzPts val="2700"/>
              <a:buChar char="•"/>
            </a:pPr>
            <a:r>
              <a:rPr lang="en-US" sz="2700"/>
              <a:t>#ldp-dbeaver*</a:t>
            </a:r>
            <a:endParaRPr sz="2700"/>
          </a:p>
          <a:p>
            <a:pPr marL="457200" lvl="0" indent="-400050" algn="l" rtl="0">
              <a:lnSpc>
                <a:spcPct val="110000"/>
              </a:lnSpc>
              <a:spcBef>
                <a:spcPts val="0"/>
              </a:spcBef>
              <a:spcAft>
                <a:spcPts val="0"/>
              </a:spcAft>
              <a:buSzPts val="2700"/>
              <a:buChar char="•"/>
            </a:pPr>
            <a:r>
              <a:rPr lang="en-US" sz="2700"/>
              <a:t>#ldp-devops*</a:t>
            </a:r>
            <a:endParaRPr sz="2700"/>
          </a:p>
          <a:p>
            <a:pPr marL="457200" lvl="0" indent="-400050" algn="l" rtl="0">
              <a:lnSpc>
                <a:spcPct val="110000"/>
              </a:lnSpc>
              <a:spcBef>
                <a:spcPts val="0"/>
              </a:spcBef>
              <a:spcAft>
                <a:spcPts val="0"/>
              </a:spcAft>
              <a:buSzPts val="2700"/>
              <a:buChar char="•"/>
            </a:pPr>
            <a:r>
              <a:rPr lang="en-US" sz="2700" b="1"/>
              <a:t>#ldp-folio-general</a:t>
            </a:r>
            <a:endParaRPr sz="2700" b="1"/>
          </a:p>
          <a:p>
            <a:pPr marL="457200" lvl="0" indent="-400050" algn="l" rtl="0">
              <a:lnSpc>
                <a:spcPct val="110000"/>
              </a:lnSpc>
              <a:spcBef>
                <a:spcPts val="0"/>
              </a:spcBef>
              <a:spcAft>
                <a:spcPts val="0"/>
              </a:spcAft>
              <a:buSzPts val="2700"/>
              <a:buChar char="•"/>
            </a:pPr>
            <a:r>
              <a:rPr lang="en-US" sz="2700"/>
              <a:t>#ldp-folio-docs*</a:t>
            </a:r>
            <a:endParaRPr sz="2700"/>
          </a:p>
          <a:p>
            <a:pPr marL="457200" lvl="0" indent="-400050" algn="l" rtl="0">
              <a:lnSpc>
                <a:spcPct val="110000"/>
              </a:lnSpc>
              <a:spcBef>
                <a:spcPts val="0"/>
              </a:spcBef>
              <a:spcAft>
                <a:spcPts val="0"/>
              </a:spcAft>
              <a:buSzPts val="2700"/>
              <a:buChar char="•"/>
            </a:pPr>
            <a:r>
              <a:rPr lang="en-US" sz="2700"/>
              <a:t>#ldp-marc-handling</a:t>
            </a:r>
            <a:endParaRPr sz="2700"/>
          </a:p>
          <a:p>
            <a:pPr marL="457200" lvl="0" indent="-400050" algn="l" rtl="0">
              <a:lnSpc>
                <a:spcPct val="110000"/>
              </a:lnSpc>
              <a:spcBef>
                <a:spcPts val="0"/>
              </a:spcBef>
              <a:spcAft>
                <a:spcPts val="0"/>
              </a:spcAft>
              <a:buSzPts val="2700"/>
              <a:buChar char="•"/>
            </a:pPr>
            <a:r>
              <a:rPr lang="en-US" sz="2700"/>
              <a:t>#ldp-reporting-app</a:t>
            </a:r>
            <a:endParaRPr sz="2700"/>
          </a:p>
          <a:p>
            <a:pPr marL="457200" lvl="0" indent="-336550" algn="l" rtl="0">
              <a:lnSpc>
                <a:spcPct val="110000"/>
              </a:lnSpc>
              <a:spcBef>
                <a:spcPts val="0"/>
              </a:spcBef>
              <a:spcAft>
                <a:spcPts val="0"/>
              </a:spcAft>
              <a:buSzPts val="1700"/>
              <a:buChar char="•"/>
            </a:pPr>
            <a:r>
              <a:rPr lang="en-US" sz="2700"/>
              <a:t>#ldp-sql-language</a:t>
            </a:r>
            <a:endParaRPr sz="2700"/>
          </a:p>
          <a:p>
            <a:pPr marL="457200" lvl="0" indent="-400050" algn="l" rtl="0">
              <a:lnSpc>
                <a:spcPct val="110000"/>
              </a:lnSpc>
              <a:spcBef>
                <a:spcPts val="0"/>
              </a:spcBef>
              <a:spcAft>
                <a:spcPts val="0"/>
              </a:spcAft>
              <a:buSzPts val="2700"/>
              <a:buChar char="•"/>
            </a:pPr>
            <a:r>
              <a:rPr lang="en-US" sz="2700"/>
              <a:t>#ldp-wolfcon</a:t>
            </a:r>
            <a:endParaRPr sz="2700"/>
          </a:p>
          <a:p>
            <a:pPr marL="0" lvl="0" indent="0" algn="l" rtl="0">
              <a:lnSpc>
                <a:spcPct val="110000"/>
              </a:lnSpc>
              <a:spcBef>
                <a:spcPts val="900"/>
              </a:spcBef>
              <a:spcAft>
                <a:spcPts val="0"/>
              </a:spcAft>
              <a:buNone/>
            </a:pPr>
            <a:r>
              <a:rPr lang="en-US" sz="2700"/>
              <a:t>*we recommend you join bolded channels first</a:t>
            </a:r>
            <a:endParaRPr sz="2700"/>
          </a:p>
        </p:txBody>
      </p:sp>
      <p:pic>
        <p:nvPicPr>
          <p:cNvPr id="1038" name="Google Shape;1038;p192"/>
          <p:cNvPicPr preferRelativeResize="0"/>
          <p:nvPr/>
        </p:nvPicPr>
        <p:blipFill>
          <a:blip r:embed="rId3">
            <a:alphaModFix/>
          </a:blip>
          <a:stretch>
            <a:fillRect/>
          </a:stretch>
        </p:blipFill>
        <p:spPr>
          <a:xfrm>
            <a:off x="6661450" y="3604100"/>
            <a:ext cx="3874875" cy="2578600"/>
          </a:xfrm>
          <a:prstGeom prst="rect">
            <a:avLst/>
          </a:prstGeom>
          <a:noFill/>
          <a:ln>
            <a:noFill/>
          </a:ln>
        </p:spPr>
      </p:pic>
      <p:sp>
        <p:nvSpPr>
          <p:cNvPr id="1039" name="Google Shape;1039;p192"/>
          <p:cNvSpPr txBox="1">
            <a:spLocks noGrp="1"/>
          </p:cNvSpPr>
          <p:nvPr>
            <p:ph type="body" idx="1"/>
          </p:nvPr>
        </p:nvSpPr>
        <p:spPr>
          <a:xfrm>
            <a:off x="5197425" y="1693375"/>
            <a:ext cx="6141000" cy="2476200"/>
          </a:xfrm>
          <a:prstGeom prst="rect">
            <a:avLst/>
          </a:prstGeom>
          <a:noFill/>
          <a:ln>
            <a:noFill/>
          </a:ln>
        </p:spPr>
        <p:txBody>
          <a:bodyPr spcFirstLastPara="1" wrap="square" lIns="91425" tIns="45700" rIns="91425" bIns="45700" anchor="t" anchorCtr="0">
            <a:noAutofit/>
          </a:bodyPr>
          <a:lstStyle/>
          <a:p>
            <a:pPr marL="457200" lvl="0" indent="-400050" algn="l" rtl="0">
              <a:lnSpc>
                <a:spcPct val="110000"/>
              </a:lnSpc>
              <a:spcBef>
                <a:spcPts val="900"/>
              </a:spcBef>
              <a:spcAft>
                <a:spcPts val="0"/>
              </a:spcAft>
              <a:buSzPts val="2700"/>
              <a:buChar char="•"/>
            </a:pPr>
            <a:r>
              <a:rPr lang="en-US" sz="2700" b="1"/>
              <a:t>#folio-reporting-general</a:t>
            </a:r>
            <a:endParaRPr sz="2700" b="1"/>
          </a:p>
          <a:p>
            <a:pPr marL="457200" lvl="0" indent="-336550" algn="l" rtl="0">
              <a:lnSpc>
                <a:spcPct val="110000"/>
              </a:lnSpc>
              <a:spcBef>
                <a:spcPts val="0"/>
              </a:spcBef>
              <a:spcAft>
                <a:spcPts val="0"/>
              </a:spcAft>
              <a:buSzPts val="1700"/>
              <a:buChar char="•"/>
            </a:pPr>
            <a:r>
              <a:rPr lang="en-US" sz="2700" b="1"/>
              <a:t>#folio-metadb-general</a:t>
            </a:r>
            <a:endParaRPr sz="2700" b="1"/>
          </a:p>
          <a:p>
            <a:pPr marL="457200" lvl="0" indent="-336550" algn="l" rtl="0">
              <a:spcBef>
                <a:spcPts val="0"/>
              </a:spcBef>
              <a:spcAft>
                <a:spcPts val="0"/>
              </a:spcAft>
              <a:buSzPts val="1700"/>
              <a:buChar char="•"/>
            </a:pPr>
            <a:r>
              <a:rPr lang="en-US" sz="2700" b="1"/>
              <a:t>#folio-ldlite</a:t>
            </a:r>
            <a:endParaRPr sz="2700" b="1"/>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043"/>
        <p:cNvGrpSpPr/>
        <p:nvPr/>
      </p:nvGrpSpPr>
      <p:grpSpPr>
        <a:xfrm>
          <a:off x="0" y="0"/>
          <a:ext cx="0" cy="0"/>
          <a:chOff x="0" y="0"/>
          <a:chExt cx="0" cy="0"/>
        </a:xfrm>
      </p:grpSpPr>
      <p:sp>
        <p:nvSpPr>
          <p:cNvPr id="1044" name="Google Shape;1044;p193"/>
          <p:cNvSpPr txBox="1">
            <a:spLocks noGrp="1"/>
          </p:cNvSpPr>
          <p:nvPr>
            <p:ph type="title"/>
          </p:nvPr>
        </p:nvSpPr>
        <p:spPr>
          <a:xfrm>
            <a:off x="838200" y="473336"/>
            <a:ext cx="10515600" cy="10236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lt1"/>
              </a:buClr>
              <a:buSzPts val="3200"/>
              <a:buFont typeface="Arial"/>
              <a:buNone/>
            </a:pPr>
            <a:r>
              <a:rPr lang="en-US"/>
              <a:t>Questions?</a:t>
            </a:r>
            <a:endParaRPr/>
          </a:p>
        </p:txBody>
      </p:sp>
      <p:pic>
        <p:nvPicPr>
          <p:cNvPr id="1045" name="Google Shape;1045;p193"/>
          <p:cNvPicPr preferRelativeResize="0"/>
          <p:nvPr/>
        </p:nvPicPr>
        <p:blipFill rotWithShape="1">
          <a:blip r:embed="rId3">
            <a:alphaModFix/>
          </a:blip>
          <a:srcRect/>
          <a:stretch/>
        </p:blipFill>
        <p:spPr>
          <a:xfrm>
            <a:off x="4009175" y="2486450"/>
            <a:ext cx="2982625" cy="302275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1049"/>
        <p:cNvGrpSpPr/>
        <p:nvPr/>
      </p:nvGrpSpPr>
      <p:grpSpPr>
        <a:xfrm>
          <a:off x="0" y="0"/>
          <a:ext cx="0" cy="0"/>
          <a:chOff x="0" y="0"/>
          <a:chExt cx="0" cy="0"/>
        </a:xfrm>
      </p:grpSpPr>
      <p:sp>
        <p:nvSpPr>
          <p:cNvPr id="1050" name="Google Shape;1050;p194"/>
          <p:cNvSpPr/>
          <p:nvPr/>
        </p:nvSpPr>
        <p:spPr>
          <a:xfrm>
            <a:off x="1524" y="2219180"/>
            <a:ext cx="12189000" cy="152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
        <p:nvSpPr>
          <p:cNvPr id="1051" name="Google Shape;1051;p194"/>
          <p:cNvSpPr/>
          <p:nvPr/>
        </p:nvSpPr>
        <p:spPr>
          <a:xfrm>
            <a:off x="0" y="1"/>
            <a:ext cx="12192000" cy="22425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
        <p:nvSpPr>
          <p:cNvPr id="1052" name="Google Shape;1052;p194"/>
          <p:cNvSpPr txBox="1">
            <a:spLocks noGrp="1"/>
          </p:cNvSpPr>
          <p:nvPr>
            <p:ph type="body" idx="1"/>
          </p:nvPr>
        </p:nvSpPr>
        <p:spPr>
          <a:xfrm>
            <a:off x="914400" y="2633583"/>
            <a:ext cx="10363200" cy="1125600"/>
          </a:xfrm>
          <a:prstGeom prst="rect">
            <a:avLst/>
          </a:prstGeom>
          <a:noFill/>
          <a:ln>
            <a:noFill/>
          </a:ln>
        </p:spPr>
        <p:txBody>
          <a:bodyPr spcFirstLastPara="1" wrap="square" lIns="91425" tIns="45700" rIns="91425" bIns="45700" anchor="ctr" anchorCtr="0">
            <a:noAutofit/>
          </a:bodyPr>
          <a:lstStyle/>
          <a:p>
            <a:pPr marL="0" lvl="0" indent="0" algn="ctr" rtl="0">
              <a:lnSpc>
                <a:spcPct val="110000"/>
              </a:lnSpc>
              <a:spcBef>
                <a:spcPts val="0"/>
              </a:spcBef>
              <a:spcAft>
                <a:spcPts val="0"/>
              </a:spcAft>
              <a:buClr>
                <a:schemeClr val="lt1"/>
              </a:buClr>
              <a:buSzPts val="4000"/>
              <a:buNone/>
            </a:pPr>
            <a:r>
              <a:rPr lang="en-US"/>
              <a:t>END</a:t>
            </a:r>
            <a:endParaRPr/>
          </a:p>
          <a:p>
            <a:pPr marL="0" lvl="0" indent="0" algn="ctr" rtl="0">
              <a:lnSpc>
                <a:spcPct val="110000"/>
              </a:lnSpc>
              <a:spcBef>
                <a:spcPts val="0"/>
              </a:spcBef>
              <a:spcAft>
                <a:spcPts val="0"/>
              </a:spcAft>
              <a:buClr>
                <a:schemeClr val="lt1"/>
              </a:buClr>
              <a:buSzPts val="4000"/>
              <a:buNone/>
            </a:pPr>
            <a:endParaRPr/>
          </a:p>
        </p:txBody>
      </p:sp>
      <p:pic>
        <p:nvPicPr>
          <p:cNvPr id="1053" name="Google Shape;1053;p194"/>
          <p:cNvPicPr preferRelativeResize="0"/>
          <p:nvPr/>
        </p:nvPicPr>
        <p:blipFill rotWithShape="1">
          <a:blip r:embed="rId3">
            <a:alphaModFix/>
          </a:blip>
          <a:srcRect/>
          <a:stretch/>
        </p:blipFill>
        <p:spPr>
          <a:xfrm>
            <a:off x="4507840" y="172399"/>
            <a:ext cx="3523792" cy="1784778"/>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sp>
        <p:nvSpPr>
          <p:cNvPr id="498" name="Google Shape;498;p115"/>
          <p:cNvSpPr txBox="1"/>
          <p:nvPr/>
        </p:nvSpPr>
        <p:spPr>
          <a:xfrm>
            <a:off x="406400" y="1320800"/>
            <a:ext cx="11152500" cy="46791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US" sz="3200">
                <a:solidFill>
                  <a:srgbClr val="0B5394"/>
                </a:solidFill>
                <a:latin typeface="Gill Sans"/>
                <a:ea typeface="Gill Sans"/>
                <a:cs typeface="Gill Sans"/>
                <a:sym typeface="Gill Sans"/>
              </a:rPr>
              <a:t>Old versions of changed records are retained and accessible via historical tables that record all previous versions of each record with the start and end of their validity period.</a:t>
            </a:r>
            <a:endParaRPr sz="3200">
              <a:solidFill>
                <a:srgbClr val="0B5394"/>
              </a:solidFill>
              <a:latin typeface="Gill Sans"/>
              <a:ea typeface="Gill Sans"/>
              <a:cs typeface="Gill Sans"/>
              <a:sym typeface="Gill Sans"/>
            </a:endParaRPr>
          </a:p>
          <a:p>
            <a:pPr marL="0" lvl="0" indent="0" algn="l" rtl="0">
              <a:spcBef>
                <a:spcPts val="0"/>
              </a:spcBef>
              <a:spcAft>
                <a:spcPts val="0"/>
              </a:spcAft>
              <a:buNone/>
            </a:pPr>
            <a:endParaRPr sz="3200">
              <a:solidFill>
                <a:srgbClr val="0B5394"/>
              </a:solidFill>
              <a:latin typeface="Gill Sans"/>
              <a:ea typeface="Gill Sans"/>
              <a:cs typeface="Gill Sans"/>
              <a:sym typeface="Gill Sans"/>
            </a:endParaRPr>
          </a:p>
          <a:p>
            <a:pPr marL="0" lvl="0" indent="0" algn="l" rtl="0">
              <a:spcBef>
                <a:spcPts val="0"/>
              </a:spcBef>
              <a:spcAft>
                <a:spcPts val="0"/>
              </a:spcAft>
              <a:buNone/>
            </a:pPr>
            <a:r>
              <a:rPr lang="en-US" sz="3200">
                <a:solidFill>
                  <a:srgbClr val="0B5394"/>
                </a:solidFill>
                <a:latin typeface="Gill Sans"/>
                <a:ea typeface="Gill Sans"/>
                <a:cs typeface="Gill Sans"/>
                <a:sym typeface="Gill Sans"/>
              </a:rPr>
              <a:t>Each record coming into Metadb has its JSON blob extracted and transformed into SQL-level fields.</a:t>
            </a:r>
            <a:endParaRPr sz="3200">
              <a:solidFill>
                <a:srgbClr val="0B5394"/>
              </a:solidFill>
              <a:latin typeface="Gill Sans"/>
              <a:ea typeface="Gill Sans"/>
              <a:cs typeface="Gill Sans"/>
              <a:sym typeface="Gill Sans"/>
            </a:endParaRPr>
          </a:p>
          <a:p>
            <a:pPr marL="0" lvl="0" indent="0" algn="l" rtl="0">
              <a:spcBef>
                <a:spcPts val="0"/>
              </a:spcBef>
              <a:spcAft>
                <a:spcPts val="0"/>
              </a:spcAft>
              <a:buNone/>
            </a:pPr>
            <a:endParaRPr sz="3200">
              <a:solidFill>
                <a:srgbClr val="0B5394"/>
              </a:solidFill>
              <a:latin typeface="Gill Sans"/>
              <a:ea typeface="Gill Sans"/>
              <a:cs typeface="Gill Sans"/>
              <a:sym typeface="Gill Sans"/>
            </a:endParaRPr>
          </a:p>
          <a:p>
            <a:pPr marL="0" lvl="0" indent="0" algn="l" rtl="0">
              <a:spcBef>
                <a:spcPts val="0"/>
              </a:spcBef>
              <a:spcAft>
                <a:spcPts val="0"/>
              </a:spcAft>
              <a:buNone/>
            </a:pPr>
            <a:r>
              <a:rPr lang="en-US" sz="3200">
                <a:solidFill>
                  <a:srgbClr val="0B5394"/>
                </a:solidFill>
                <a:latin typeface="Gill Sans"/>
                <a:ea typeface="Gill Sans"/>
                <a:cs typeface="Gill Sans"/>
                <a:sym typeface="Gill Sans"/>
              </a:rPr>
              <a:t>MARC records, which are stored as opaque blobs in FOLIO, are expanded into queryable tables.</a:t>
            </a:r>
            <a:endParaRPr sz="3200">
              <a:solidFill>
                <a:srgbClr val="0B5394"/>
              </a:solidFill>
              <a:latin typeface="Gill Sans"/>
              <a:ea typeface="Gill Sans"/>
              <a:cs typeface="Gill Sans"/>
              <a:sym typeface="Gill Sans"/>
            </a:endParaRPr>
          </a:p>
        </p:txBody>
      </p:sp>
      <p:sp>
        <p:nvSpPr>
          <p:cNvPr id="499" name="Google Shape;499;p115"/>
          <p:cNvSpPr txBox="1"/>
          <p:nvPr/>
        </p:nvSpPr>
        <p:spPr>
          <a:xfrm>
            <a:off x="406400" y="203200"/>
            <a:ext cx="11785500" cy="9852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US" sz="4800" b="1">
                <a:solidFill>
                  <a:srgbClr val="0B5394"/>
                </a:solidFill>
                <a:latin typeface="Gill Sans"/>
                <a:ea typeface="Gill Sans"/>
                <a:cs typeface="Gill Sans"/>
                <a:sym typeface="Gill Sans"/>
              </a:rPr>
              <a:t>How Metadb works</a:t>
            </a:r>
            <a:endParaRPr sz="4800" b="1">
              <a:solidFill>
                <a:srgbClr val="0B5394"/>
              </a:solidFill>
              <a:latin typeface="Gill Sans"/>
              <a:ea typeface="Gill Sans"/>
              <a:cs typeface="Gill Sans"/>
              <a:sym typeface="Gill Sans"/>
            </a:endParaRPr>
          </a:p>
        </p:txBody>
      </p:sp>
      <p:sp>
        <p:nvSpPr>
          <p:cNvPr id="500" name="Google Shape;500;p115"/>
          <p:cNvSpPr txBox="1"/>
          <p:nvPr/>
        </p:nvSpPr>
        <p:spPr>
          <a:xfrm>
            <a:off x="3818633" y="824600"/>
            <a:ext cx="8390400" cy="6156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endParaRPr sz="2400">
              <a:solidFill>
                <a:schemeClr val="dk2"/>
              </a:solidFill>
            </a:endParaRPr>
          </a:p>
        </p:txBody>
      </p:sp>
    </p:spTree>
  </p:cSld>
  <p:clrMapOvr>
    <a:masterClrMapping/>
  </p:clrMapOvr>
</p:sld>
</file>

<file path=ppt/theme/theme1.xml><?xml version="1.0" encoding="utf-8"?>
<a:theme xmlns:a="http://schemas.openxmlformats.org/drawingml/2006/main" name="2_FOLIO - Cover">
  <a:themeElements>
    <a:clrScheme name="FOLIO">
      <a:dk1>
        <a:srgbClr val="000000"/>
      </a:dk1>
      <a:lt1>
        <a:srgbClr val="FFFFFF"/>
      </a:lt1>
      <a:dk2>
        <a:srgbClr val="454545"/>
      </a:dk2>
      <a:lt2>
        <a:srgbClr val="E7E6E6"/>
      </a:lt2>
      <a:accent1>
        <a:srgbClr val="FF674C"/>
      </a:accent1>
      <a:accent2>
        <a:srgbClr val="5D6883"/>
      </a:accent2>
      <a:accent3>
        <a:srgbClr val="4C7EA5"/>
      </a:accent3>
      <a:accent4>
        <a:srgbClr val="9383A0"/>
      </a:accent4>
      <a:accent5>
        <a:srgbClr val="2B303C"/>
      </a:accent5>
      <a:accent6>
        <a:srgbClr val="002F56"/>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FOLIO - Cover">
  <a:themeElements>
    <a:clrScheme name="FOLIO">
      <a:dk1>
        <a:srgbClr val="000000"/>
      </a:dk1>
      <a:lt1>
        <a:srgbClr val="FFFFFF"/>
      </a:lt1>
      <a:dk2>
        <a:srgbClr val="454545"/>
      </a:dk2>
      <a:lt2>
        <a:srgbClr val="E7E6E6"/>
      </a:lt2>
      <a:accent1>
        <a:srgbClr val="FF674C"/>
      </a:accent1>
      <a:accent2>
        <a:srgbClr val="5D6883"/>
      </a:accent2>
      <a:accent3>
        <a:srgbClr val="4C7EA5"/>
      </a:accent3>
      <a:accent4>
        <a:srgbClr val="9383A0"/>
      </a:accent4>
      <a:accent5>
        <a:srgbClr val="2B303C"/>
      </a:accent5>
      <a:accent6>
        <a:srgbClr val="002F56"/>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FOLIO - Body">
  <a:themeElements>
    <a:clrScheme name="FOLIO">
      <a:dk1>
        <a:srgbClr val="000000"/>
      </a:dk1>
      <a:lt1>
        <a:srgbClr val="FFFFFF"/>
      </a:lt1>
      <a:dk2>
        <a:srgbClr val="454545"/>
      </a:dk2>
      <a:lt2>
        <a:srgbClr val="E7E6E6"/>
      </a:lt2>
      <a:accent1>
        <a:srgbClr val="FF674C"/>
      </a:accent1>
      <a:accent2>
        <a:srgbClr val="5D6883"/>
      </a:accent2>
      <a:accent3>
        <a:srgbClr val="4C7EA5"/>
      </a:accent3>
      <a:accent4>
        <a:srgbClr val="9383A0"/>
      </a:accent4>
      <a:accent5>
        <a:srgbClr val="2B303C"/>
      </a:accent5>
      <a:accent6>
        <a:srgbClr val="002F56"/>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FOLIO - Body">
  <a:themeElements>
    <a:clrScheme name="FOLIO">
      <a:dk1>
        <a:srgbClr val="000000"/>
      </a:dk1>
      <a:lt1>
        <a:srgbClr val="FFFFFF"/>
      </a:lt1>
      <a:dk2>
        <a:srgbClr val="454545"/>
      </a:dk2>
      <a:lt2>
        <a:srgbClr val="E7E6E6"/>
      </a:lt2>
      <a:accent1>
        <a:srgbClr val="FF674C"/>
      </a:accent1>
      <a:accent2>
        <a:srgbClr val="5D6883"/>
      </a:accent2>
      <a:accent3>
        <a:srgbClr val="4C7EA5"/>
      </a:accent3>
      <a:accent4>
        <a:srgbClr val="9383A0"/>
      </a:accent4>
      <a:accent5>
        <a:srgbClr val="2B303C"/>
      </a:accent5>
      <a:accent6>
        <a:srgbClr val="002F56"/>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FOLIO - Body">
  <a:themeElements>
    <a:clrScheme name="FOLIO">
      <a:dk1>
        <a:srgbClr val="000000"/>
      </a:dk1>
      <a:lt1>
        <a:srgbClr val="FFFFFF"/>
      </a:lt1>
      <a:dk2>
        <a:srgbClr val="454545"/>
      </a:dk2>
      <a:lt2>
        <a:srgbClr val="E7E6E6"/>
      </a:lt2>
      <a:accent1>
        <a:srgbClr val="FF674C"/>
      </a:accent1>
      <a:accent2>
        <a:srgbClr val="5D6883"/>
      </a:accent2>
      <a:accent3>
        <a:srgbClr val="4C7EA5"/>
      </a:accent3>
      <a:accent4>
        <a:srgbClr val="9383A0"/>
      </a:accent4>
      <a:accent5>
        <a:srgbClr val="2B303C"/>
      </a:accent5>
      <a:accent6>
        <a:srgbClr val="002F56"/>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3392</Words>
  <Application>Microsoft Office PowerPoint</Application>
  <PresentationFormat>Widescreen</PresentationFormat>
  <Paragraphs>527</Paragraphs>
  <Slides>84</Slides>
  <Notes>84</Notes>
  <HiddenSlides>2</HiddenSlides>
  <MMClips>0</MMClips>
  <ScaleCrop>false</ScaleCrop>
  <HeadingPairs>
    <vt:vector size="6" baseType="variant">
      <vt:variant>
        <vt:lpstr>Fonts Used</vt:lpstr>
      </vt:variant>
      <vt:variant>
        <vt:i4>6</vt:i4>
      </vt:variant>
      <vt:variant>
        <vt:lpstr>Theme</vt:lpstr>
      </vt:variant>
      <vt:variant>
        <vt:i4>6</vt:i4>
      </vt:variant>
      <vt:variant>
        <vt:lpstr>Slide Titles</vt:lpstr>
      </vt:variant>
      <vt:variant>
        <vt:i4>84</vt:i4>
      </vt:variant>
    </vt:vector>
  </HeadingPairs>
  <TitlesOfParts>
    <vt:vector size="96" baseType="lpstr">
      <vt:lpstr>Calibri</vt:lpstr>
      <vt:lpstr>Courier New</vt:lpstr>
      <vt:lpstr>Arial</vt:lpstr>
      <vt:lpstr>Gill Sans</vt:lpstr>
      <vt:lpstr>Roboto</vt:lpstr>
      <vt:lpstr>Consolas</vt:lpstr>
      <vt:lpstr>2_FOLIO - Cover</vt:lpstr>
      <vt:lpstr>1_FOLIO - Cover</vt:lpstr>
      <vt:lpstr>2_FOLIO - Body</vt:lpstr>
      <vt:lpstr>2_FOLIO - Body</vt:lpstr>
      <vt:lpstr>2_FOLIO - Body</vt:lpstr>
      <vt:lpstr>Simple Light</vt:lpstr>
      <vt:lpstr>WOLFCon 2025 Tuesday, September 23, 2:20pm - 3:10pm Pershing Place North Kansas City, MO</vt:lpstr>
      <vt:lpstr>Description</vt:lpstr>
      <vt:lpstr>Speakers</vt:lpstr>
      <vt:lpstr>Using a Metadb Reporting Database to Provide Your Institution with Real-Time Data Reports from FOLIO  Scott Perry University of Chicago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Getting Started with Building Reports Using Metadb Software with FOLIO Data  Sharon Markus,  Scott Perry </vt:lpstr>
      <vt:lpstr>This Section will Cover</vt:lpstr>
      <vt:lpstr>Choosing a Reporting Application</vt:lpstr>
      <vt:lpstr>Using the Metadb Table Structure</vt:lpstr>
      <vt:lpstr>PowerPoint Presentation</vt:lpstr>
      <vt:lpstr>PowerPoint Presentation</vt:lpstr>
      <vt:lpstr>Table Naming Conventions</vt:lpstr>
      <vt:lpstr>Table Naming Conventions - Example</vt:lpstr>
      <vt:lpstr>Table Naming Conventions - Why 2 Underscores?</vt:lpstr>
      <vt:lpstr>Report Exercise 1</vt:lpstr>
      <vt:lpstr>Report Exercise 2</vt:lpstr>
      <vt:lpstr>Report Exercise 3</vt:lpstr>
      <vt:lpstr>Demo 1: Using MARC</vt:lpstr>
      <vt:lpstr>Data Fields in JSON Array</vt:lpstr>
      <vt:lpstr>Demo 2: Extract Current Records from a Data Array</vt:lpstr>
      <vt:lpstr>Report Output</vt:lpstr>
      <vt:lpstr>Additional Resources</vt:lpstr>
      <vt:lpstr>Using Report Samples, Derived Tables, and Other Tools on the Folio-Analytics GitHub repository  Sharon Markus &amp; Scott Perry</vt:lpstr>
      <vt:lpstr>This Section will Cover</vt:lpstr>
      <vt:lpstr>FOLIO Analytics</vt:lpstr>
      <vt:lpstr>FOLIO Analytics</vt:lpstr>
      <vt:lpstr>Demo 3: Using Derived Tables</vt:lpstr>
      <vt:lpstr>Using the Reporting App in FOLIO to Build and Run Real-Time Data reports right from the FOLIO Application Interface  Scott Perry,  Sharon Markus</vt:lpstr>
      <vt:lpstr>This section will cover</vt:lpstr>
      <vt:lpstr>Settings</vt:lpstr>
      <vt:lpstr>Writing reports for the FOLIO Reporting App *Slides for this section created by and used with permission of Stefan Dombek from Leipzig by Stefan Dombek from Leipzig University</vt:lpstr>
      <vt:lpstr>Writing reports for the FOLIO Reporting App</vt:lpstr>
      <vt:lpstr>Writing reports for the FOLIO Reporting App</vt:lpstr>
      <vt:lpstr>Writing reports for the FOLIO Reporting App</vt:lpstr>
      <vt:lpstr>Writing reports for the FOLIO Reporting App</vt:lpstr>
      <vt:lpstr>Writing reports for the FOLIO Reporting App</vt:lpstr>
      <vt:lpstr>Writing reports for the FOLIO Reporting App</vt:lpstr>
      <vt:lpstr>Running reports in the Reporting App</vt:lpstr>
      <vt:lpstr>Build Query</vt:lpstr>
      <vt:lpstr>Load Query</vt:lpstr>
      <vt:lpstr>Run Report</vt:lpstr>
      <vt:lpstr>Run Report example</vt:lpstr>
      <vt:lpstr>Run Report - sample from Cornell</vt:lpstr>
      <vt:lpstr>Run Report - configure FOLIO Reporting App Settings (1)</vt:lpstr>
      <vt:lpstr>Run Report - configure FOLIO Reporting App Settings (2)</vt:lpstr>
      <vt:lpstr>Run Report - Create query and JSON file for report</vt:lpstr>
      <vt:lpstr>Run Report - Set Reporting App Permissions for the report (1)</vt:lpstr>
      <vt:lpstr>Run Report - Set Reporting App Permissions for the report (2)</vt:lpstr>
      <vt:lpstr>Reporting App documentation links </vt:lpstr>
      <vt:lpstr>Using Tableau to Deliver FOLIO Data Dashboards from Metadb  Sharon Markus Cornell University</vt:lpstr>
      <vt:lpstr>What is Tableau?</vt:lpstr>
      <vt:lpstr>Connect to Metadb</vt:lpstr>
      <vt:lpstr>Data Sources</vt:lpstr>
      <vt:lpstr>Tableau Dashboard Samples - Circulation Desk Transactions *dashboard created by Vandana Shah, Cornell University</vt:lpstr>
      <vt:lpstr>Tableau Dashboard Samples - Physical Item Circulation Counts *dashboard created by Vandana Shah, Cornell University</vt:lpstr>
      <vt:lpstr>LD Lite      Scott Perry</vt:lpstr>
      <vt:lpstr>LD Lite - Vision *content prepared by Katherine Barger and Patrick Waite</vt:lpstr>
      <vt:lpstr>LD Lite</vt:lpstr>
      <vt:lpstr>LDLite Resources</vt:lpstr>
      <vt:lpstr>Lists App      Sharon Markus </vt:lpstr>
      <vt:lpstr>Lists App (1)</vt:lpstr>
      <vt:lpstr>Lists App (2)</vt:lpstr>
      <vt:lpstr>Lists App (3)</vt:lpstr>
      <vt:lpstr>Lists App (4)</vt:lpstr>
      <vt:lpstr>Lists App - data areas covered (5)</vt:lpstr>
      <vt:lpstr>Lists App - data areas covered (5)</vt:lpstr>
      <vt:lpstr>In-App Reports       Scott Perry </vt:lpstr>
      <vt:lpstr>In-App Reports</vt:lpstr>
      <vt:lpstr>In-App Reports (some examples)</vt:lpstr>
      <vt:lpstr>In-App Reports (examples–Invoices)</vt:lpstr>
      <vt:lpstr>In-App Reports (examples–Finance Group)</vt:lpstr>
      <vt:lpstr>Getting to Know the FOLIO Reporting Community  Scott Perry, University of Chicago</vt:lpstr>
      <vt:lpstr>Getting to know the FOLIO Reporting community</vt:lpstr>
      <vt:lpstr>FOLIO Reporting SIG</vt:lpstr>
      <vt:lpstr>Getting to know the FOLIO Reporting community</vt:lpstr>
      <vt:lpstr>FOLIO Project Slack Channels for FOLIO Reporting</vt:lpstr>
      <vt:lpstr>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Sharon Helen Markus</cp:lastModifiedBy>
  <cp:revision>1</cp:revision>
  <dcterms:modified xsi:type="dcterms:W3CDTF">2025-09-23T22:32:37Z</dcterms:modified>
</cp:coreProperties>
</file>