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92.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84.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91.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94.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29.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61.xml"/>
  <Override ContentType="application/vnd.openxmlformats-officedocument.presentationml.slideLayout+xml" PartName="/ppt/slideLayouts/slideLayout12.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28.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8.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82.xml"/>
  <Override ContentType="application/vnd.openxmlformats-officedocument.presentationml.slideLayout+xml" PartName="/ppt/slideLayouts/slideLayout57.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93.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88.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9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47" r:id="rId4"/>
    <p:sldMasterId id="2147483748" r:id="rId5"/>
    <p:sldMasterId id="2147483749" r:id="rId6"/>
    <p:sldMasterId id="2147483750" r:id="rId7"/>
    <p:sldMasterId id="2147483751" r:id="rId8"/>
    <p:sldMasterId id="2147483752" r:id="rId9"/>
  </p:sldMasterIdLst>
  <p:notesMasterIdLst>
    <p:notesMasterId r:id="rId10"/>
  </p:notes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5" r:id="rId60"/>
    <p:sldId id="306" r:id="rId61"/>
    <p:sldId id="307" r:id="rId62"/>
    <p:sldId id="308" r:id="rId63"/>
    <p:sldId id="309" r:id="rId64"/>
    <p:sldId id="310" r:id="rId65"/>
    <p:sldId id="311" r:id="rId66"/>
    <p:sldId id="312" r:id="rId67"/>
    <p:sldId id="313" r:id="rId68"/>
    <p:sldId id="314" r:id="rId69"/>
    <p:sldId id="315" r:id="rId70"/>
    <p:sldId id="316" r:id="rId71"/>
    <p:sldId id="317" r:id="rId72"/>
    <p:sldId id="318" r:id="rId73"/>
    <p:sldId id="319" r:id="rId74"/>
    <p:sldId id="320" r:id="rId75"/>
    <p:sldId id="321" r:id="rId76"/>
    <p:sldId id="322" r:id="rId77"/>
    <p:sldId id="323" r:id="rId78"/>
    <p:sldId id="324" r:id="rId79"/>
    <p:sldId id="325" r:id="rId80"/>
    <p:sldId id="326" r:id="rId81"/>
    <p:sldId id="327" r:id="rId82"/>
    <p:sldId id="328" r:id="rId83"/>
    <p:sldId id="329" r:id="rId84"/>
    <p:sldId id="330" r:id="rId85"/>
    <p:sldId id="331" r:id="rId86"/>
    <p:sldId id="332" r:id="rId87"/>
    <p:sldId id="333" r:id="rId88"/>
    <p:sldId id="334" r:id="rId89"/>
    <p:sldId id="335" r:id="rId90"/>
    <p:sldId id="336" r:id="rId91"/>
    <p:sldId id="337" r:id="rId92"/>
    <p:sldId id="338" r:id="rId93"/>
    <p:sldId id="339" r:id="rId94"/>
    <p:sldId id="340" r:id="rId95"/>
    <p:sldId id="341" r:id="rId96"/>
    <p:sldId id="342" r:id="rId97"/>
    <p:sldId id="343" r:id="rId98"/>
    <p:sldId id="344" r:id="rId99"/>
    <p:sldId id="345" r:id="rId100"/>
    <p:sldId id="346" r:id="rId101"/>
    <p:sldId id="347" r:id="rId102"/>
    <p:sldId id="348" r:id="rId103"/>
    <p:sldId id="349" r:id="rId104"/>
    <p:sldId id="350" r:id="rId105"/>
    <p:sldId id="351" r:id="rId106"/>
  </p:sldIdLst>
  <p:sldSz cy="6858000" cx="12192000"/>
  <p:notesSz cx="6858000" cy="9144000"/>
  <p:embeddedFontLst>
    <p:embeddedFont>
      <p:font typeface="Roboto"/>
      <p:regular r:id="rId107"/>
      <p:bold r:id="rId108"/>
      <p:italic r:id="rId109"/>
      <p:boldItalic r:id="rId110"/>
    </p:embeddedFont>
    <p:embeddedFont>
      <p:font typeface="Gill Sans"/>
      <p:regular r:id="rId111"/>
      <p:bold r:id="rId1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82B3D6B-9A87-48A4-A6F2-646FE94EBF06}">
  <a:tblStyle styleId="{C82B3D6B-9A87-48A4-A6F2-646FE94EBF06}" styleName="Table_0">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285F4"/>
          </a:solidFill>
        </a:fill>
      </a:tcStyle>
    </a:lastCol>
    <a:firstCol>
      <a:tcTxStyle b="on" i="off">
        <a:font>
          <a:latin typeface="Calibri"/>
          <a:ea typeface="Calibri"/>
          <a:cs typeface="Calibri"/>
        </a:font>
        <a:srgbClr val="FFFFFF"/>
      </a:tcTxStyle>
      <a:tcStyle>
        <a:fill>
          <a:solidFill>
            <a:srgbClr val="4285F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285F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285F4"/>
          </a:solidFill>
        </a:fill>
      </a:tcStyle>
    </a:firstRow>
    <a:neCell>
      <a:tcTxStyle/>
    </a:neCell>
    <a:nwCell>
      <a:tcTxStyle/>
    </a:nwCell>
  </a:tblStyle>
  <a:tblStyle styleId="{B8D3B8CD-4A86-4206-B1D7-7B3CD56642D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0.xml"/><Relationship Id="rId42" Type="http://schemas.openxmlformats.org/officeDocument/2006/relationships/slide" Target="slides/slide32.xml"/><Relationship Id="rId41" Type="http://schemas.openxmlformats.org/officeDocument/2006/relationships/slide" Target="slides/slide31.xml"/><Relationship Id="rId44" Type="http://schemas.openxmlformats.org/officeDocument/2006/relationships/slide" Target="slides/slide34.xml"/><Relationship Id="rId43" Type="http://schemas.openxmlformats.org/officeDocument/2006/relationships/slide" Target="slides/slide33.xml"/><Relationship Id="rId46" Type="http://schemas.openxmlformats.org/officeDocument/2006/relationships/slide" Target="slides/slide36.xml"/><Relationship Id="rId45" Type="http://schemas.openxmlformats.org/officeDocument/2006/relationships/slide" Target="slides/slide35.xml"/><Relationship Id="rId107" Type="http://schemas.openxmlformats.org/officeDocument/2006/relationships/font" Target="fonts/Roboto-regular.fntdata"/><Relationship Id="rId106" Type="http://schemas.openxmlformats.org/officeDocument/2006/relationships/slide" Target="slides/slide96.xml"/><Relationship Id="rId105" Type="http://schemas.openxmlformats.org/officeDocument/2006/relationships/slide" Target="slides/slide95.xml"/><Relationship Id="rId104" Type="http://schemas.openxmlformats.org/officeDocument/2006/relationships/slide" Target="slides/slide94.xml"/><Relationship Id="rId109" Type="http://schemas.openxmlformats.org/officeDocument/2006/relationships/font" Target="fonts/Roboto-italic.fntdata"/><Relationship Id="rId108" Type="http://schemas.openxmlformats.org/officeDocument/2006/relationships/font" Target="fonts/Roboto-bold.fntdata"/><Relationship Id="rId48" Type="http://schemas.openxmlformats.org/officeDocument/2006/relationships/slide" Target="slides/slide38.xml"/><Relationship Id="rId47" Type="http://schemas.openxmlformats.org/officeDocument/2006/relationships/slide" Target="slides/slide37.xml"/><Relationship Id="rId49" Type="http://schemas.openxmlformats.org/officeDocument/2006/relationships/slide" Target="slides/slide39.xml"/><Relationship Id="rId103" Type="http://schemas.openxmlformats.org/officeDocument/2006/relationships/slide" Target="slides/slide93.xml"/><Relationship Id="rId102" Type="http://schemas.openxmlformats.org/officeDocument/2006/relationships/slide" Target="slides/slide92.xml"/><Relationship Id="rId101" Type="http://schemas.openxmlformats.org/officeDocument/2006/relationships/slide" Target="slides/slide91.xml"/><Relationship Id="rId100" Type="http://schemas.openxmlformats.org/officeDocument/2006/relationships/slide" Target="slides/slide90.xml"/><Relationship Id="rId31" Type="http://schemas.openxmlformats.org/officeDocument/2006/relationships/slide" Target="slides/slide21.xml"/><Relationship Id="rId30" Type="http://schemas.openxmlformats.org/officeDocument/2006/relationships/slide" Target="slides/slide20.xml"/><Relationship Id="rId33" Type="http://schemas.openxmlformats.org/officeDocument/2006/relationships/slide" Target="slides/slide23.xml"/><Relationship Id="rId32" Type="http://schemas.openxmlformats.org/officeDocument/2006/relationships/slide" Target="slides/slide22.xml"/><Relationship Id="rId35" Type="http://schemas.openxmlformats.org/officeDocument/2006/relationships/slide" Target="slides/slide25.xml"/><Relationship Id="rId34" Type="http://schemas.openxmlformats.org/officeDocument/2006/relationships/slide" Target="slides/slide24.xml"/><Relationship Id="rId37" Type="http://schemas.openxmlformats.org/officeDocument/2006/relationships/slide" Target="slides/slide27.xml"/><Relationship Id="rId36" Type="http://schemas.openxmlformats.org/officeDocument/2006/relationships/slide" Target="slides/slide26.xml"/><Relationship Id="rId39" Type="http://schemas.openxmlformats.org/officeDocument/2006/relationships/slide" Target="slides/slide29.xml"/><Relationship Id="rId38" Type="http://schemas.openxmlformats.org/officeDocument/2006/relationships/slide" Target="slides/slide28.xml"/><Relationship Id="rId20" Type="http://schemas.openxmlformats.org/officeDocument/2006/relationships/slide" Target="slides/slide10.xml"/><Relationship Id="rId22" Type="http://schemas.openxmlformats.org/officeDocument/2006/relationships/slide" Target="slides/slide12.xml"/><Relationship Id="rId21" Type="http://schemas.openxmlformats.org/officeDocument/2006/relationships/slide" Target="slides/slide11.xml"/><Relationship Id="rId24" Type="http://schemas.openxmlformats.org/officeDocument/2006/relationships/slide" Target="slides/slide14.xml"/><Relationship Id="rId23" Type="http://schemas.openxmlformats.org/officeDocument/2006/relationships/slide" Target="slides/slide13.xml"/><Relationship Id="rId26" Type="http://schemas.openxmlformats.org/officeDocument/2006/relationships/slide" Target="slides/slide16.xml"/><Relationship Id="rId25" Type="http://schemas.openxmlformats.org/officeDocument/2006/relationships/slide" Target="slides/slide15.xml"/><Relationship Id="rId28" Type="http://schemas.openxmlformats.org/officeDocument/2006/relationships/slide" Target="slides/slide18.xml"/><Relationship Id="rId27" Type="http://schemas.openxmlformats.org/officeDocument/2006/relationships/slide" Target="slides/slide17.xml"/><Relationship Id="rId29" Type="http://schemas.openxmlformats.org/officeDocument/2006/relationships/slide" Target="slides/slide19.xml"/><Relationship Id="rId95" Type="http://schemas.openxmlformats.org/officeDocument/2006/relationships/slide" Target="slides/slide85.xml"/><Relationship Id="rId94" Type="http://schemas.openxmlformats.org/officeDocument/2006/relationships/slide" Target="slides/slide84.xml"/><Relationship Id="rId97" Type="http://schemas.openxmlformats.org/officeDocument/2006/relationships/slide" Target="slides/slide87.xml"/><Relationship Id="rId96" Type="http://schemas.openxmlformats.org/officeDocument/2006/relationships/slide" Target="slides/slide86.xml"/><Relationship Id="rId11" Type="http://schemas.openxmlformats.org/officeDocument/2006/relationships/slide" Target="slides/slide1.xml"/><Relationship Id="rId99" Type="http://schemas.openxmlformats.org/officeDocument/2006/relationships/slide" Target="slides/slide89.xml"/><Relationship Id="rId10" Type="http://schemas.openxmlformats.org/officeDocument/2006/relationships/notesMaster" Target="notesMasters/notesMaster1.xml"/><Relationship Id="rId98" Type="http://schemas.openxmlformats.org/officeDocument/2006/relationships/slide" Target="slides/slide88.xml"/><Relationship Id="rId13" Type="http://schemas.openxmlformats.org/officeDocument/2006/relationships/slide" Target="slides/slide3.xml"/><Relationship Id="rId12" Type="http://schemas.openxmlformats.org/officeDocument/2006/relationships/slide" Target="slides/slide2.xml"/><Relationship Id="rId91" Type="http://schemas.openxmlformats.org/officeDocument/2006/relationships/slide" Target="slides/slide81.xml"/><Relationship Id="rId90" Type="http://schemas.openxmlformats.org/officeDocument/2006/relationships/slide" Target="slides/slide80.xml"/><Relationship Id="rId93" Type="http://schemas.openxmlformats.org/officeDocument/2006/relationships/slide" Target="slides/slide83.xml"/><Relationship Id="rId92" Type="http://schemas.openxmlformats.org/officeDocument/2006/relationships/slide" Target="slides/slide82.xml"/><Relationship Id="rId15" Type="http://schemas.openxmlformats.org/officeDocument/2006/relationships/slide" Target="slides/slide5.xml"/><Relationship Id="rId110" Type="http://schemas.openxmlformats.org/officeDocument/2006/relationships/font" Target="fonts/Roboto-boldItalic.fntdata"/><Relationship Id="rId14" Type="http://schemas.openxmlformats.org/officeDocument/2006/relationships/slide" Target="slides/slide4.xml"/><Relationship Id="rId17" Type="http://schemas.openxmlformats.org/officeDocument/2006/relationships/slide" Target="slides/slide7.xml"/><Relationship Id="rId16" Type="http://schemas.openxmlformats.org/officeDocument/2006/relationships/slide" Target="slides/slide6.xml"/><Relationship Id="rId19" Type="http://schemas.openxmlformats.org/officeDocument/2006/relationships/slide" Target="slides/slide9.xml"/><Relationship Id="rId18" Type="http://schemas.openxmlformats.org/officeDocument/2006/relationships/slide" Target="slides/slide8.xml"/><Relationship Id="rId112" Type="http://schemas.openxmlformats.org/officeDocument/2006/relationships/font" Target="fonts/GillSans-bold.fntdata"/><Relationship Id="rId111" Type="http://schemas.openxmlformats.org/officeDocument/2006/relationships/font" Target="fonts/GillSans-regular.fntdata"/><Relationship Id="rId84" Type="http://schemas.openxmlformats.org/officeDocument/2006/relationships/slide" Target="slides/slide74.xml"/><Relationship Id="rId83" Type="http://schemas.openxmlformats.org/officeDocument/2006/relationships/slide" Target="slides/slide73.xml"/><Relationship Id="rId86" Type="http://schemas.openxmlformats.org/officeDocument/2006/relationships/slide" Target="slides/slide76.xml"/><Relationship Id="rId85" Type="http://schemas.openxmlformats.org/officeDocument/2006/relationships/slide" Target="slides/slide75.xml"/><Relationship Id="rId88" Type="http://schemas.openxmlformats.org/officeDocument/2006/relationships/slide" Target="slides/slide78.xml"/><Relationship Id="rId87" Type="http://schemas.openxmlformats.org/officeDocument/2006/relationships/slide" Target="slides/slide77.xml"/><Relationship Id="rId89" Type="http://schemas.openxmlformats.org/officeDocument/2006/relationships/slide" Target="slides/slide79.xml"/><Relationship Id="rId80" Type="http://schemas.openxmlformats.org/officeDocument/2006/relationships/slide" Target="slides/slide70.xml"/><Relationship Id="rId82" Type="http://schemas.openxmlformats.org/officeDocument/2006/relationships/slide" Target="slides/slide72.xml"/><Relationship Id="rId81" Type="http://schemas.openxmlformats.org/officeDocument/2006/relationships/slide" Target="slides/slide71.xml"/><Relationship Id="rId1" Type="http://schemas.openxmlformats.org/officeDocument/2006/relationships/theme" Target="theme/theme5.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73" Type="http://schemas.openxmlformats.org/officeDocument/2006/relationships/slide" Target="slides/slide63.xml"/><Relationship Id="rId72" Type="http://schemas.openxmlformats.org/officeDocument/2006/relationships/slide" Target="slides/slide62.xml"/><Relationship Id="rId75" Type="http://schemas.openxmlformats.org/officeDocument/2006/relationships/slide" Target="slides/slide65.xml"/><Relationship Id="rId74" Type="http://schemas.openxmlformats.org/officeDocument/2006/relationships/slide" Target="slides/slide64.xml"/><Relationship Id="rId77" Type="http://schemas.openxmlformats.org/officeDocument/2006/relationships/slide" Target="slides/slide67.xml"/><Relationship Id="rId76" Type="http://schemas.openxmlformats.org/officeDocument/2006/relationships/slide" Target="slides/slide66.xml"/><Relationship Id="rId79" Type="http://schemas.openxmlformats.org/officeDocument/2006/relationships/slide" Target="slides/slide69.xml"/><Relationship Id="rId78" Type="http://schemas.openxmlformats.org/officeDocument/2006/relationships/slide" Target="slides/slide68.xml"/><Relationship Id="rId71" Type="http://schemas.openxmlformats.org/officeDocument/2006/relationships/slide" Target="slides/slide61.xml"/><Relationship Id="rId70" Type="http://schemas.openxmlformats.org/officeDocument/2006/relationships/slide" Target="slides/slide60.xml"/><Relationship Id="rId62" Type="http://schemas.openxmlformats.org/officeDocument/2006/relationships/slide" Target="slides/slide52.xml"/><Relationship Id="rId61" Type="http://schemas.openxmlformats.org/officeDocument/2006/relationships/slide" Target="slides/slide51.xml"/><Relationship Id="rId64" Type="http://schemas.openxmlformats.org/officeDocument/2006/relationships/slide" Target="slides/slide54.xml"/><Relationship Id="rId63" Type="http://schemas.openxmlformats.org/officeDocument/2006/relationships/slide" Target="slides/slide53.xml"/><Relationship Id="rId66" Type="http://schemas.openxmlformats.org/officeDocument/2006/relationships/slide" Target="slides/slide56.xml"/><Relationship Id="rId65" Type="http://schemas.openxmlformats.org/officeDocument/2006/relationships/slide" Target="slides/slide55.xml"/><Relationship Id="rId68" Type="http://schemas.openxmlformats.org/officeDocument/2006/relationships/slide" Target="slides/slide58.xml"/><Relationship Id="rId67" Type="http://schemas.openxmlformats.org/officeDocument/2006/relationships/slide" Target="slides/slide57.xml"/><Relationship Id="rId60" Type="http://schemas.openxmlformats.org/officeDocument/2006/relationships/slide" Target="slides/slide50.xml"/><Relationship Id="rId69" Type="http://schemas.openxmlformats.org/officeDocument/2006/relationships/slide" Target="slides/slide59.xml"/><Relationship Id="rId51" Type="http://schemas.openxmlformats.org/officeDocument/2006/relationships/slide" Target="slides/slide41.xml"/><Relationship Id="rId50" Type="http://schemas.openxmlformats.org/officeDocument/2006/relationships/slide" Target="slides/slide40.xml"/><Relationship Id="rId53" Type="http://schemas.openxmlformats.org/officeDocument/2006/relationships/slide" Target="slides/slide43.xml"/><Relationship Id="rId52" Type="http://schemas.openxmlformats.org/officeDocument/2006/relationships/slide" Target="slides/slide42.xml"/><Relationship Id="rId55" Type="http://schemas.openxmlformats.org/officeDocument/2006/relationships/slide" Target="slides/slide45.xml"/><Relationship Id="rId54" Type="http://schemas.openxmlformats.org/officeDocument/2006/relationships/slide" Target="slides/slide44.xml"/><Relationship Id="rId57" Type="http://schemas.openxmlformats.org/officeDocument/2006/relationships/slide" Target="slides/slide47.xml"/><Relationship Id="rId56" Type="http://schemas.openxmlformats.org/officeDocument/2006/relationships/slide" Target="slides/slide46.xml"/><Relationship Id="rId59" Type="http://schemas.openxmlformats.org/officeDocument/2006/relationships/slide" Target="slides/slide49.xml"/><Relationship Id="rId58"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g303d0b850ae_1_5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6" name="Google Shape;496;g303d0b850ae_1_5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g303d0b850ae_1_5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3" name="Google Shape;503;g303d0b850ae_1_5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g303d0b850ae_1_7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0" name="Google Shape;510;g303d0b850ae_1_7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g2e6619c51a0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g2e6619c51a0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28375dbe392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g28375dbe392_1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2e6619c51a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g2e6619c51a0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g37ec026b41d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g37ec026b41d_1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g2f7737b19d0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g2f7737b19d0_1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37ec026b41d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g37ec026b41d_1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2f7737b19d0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g2f7737b19d0_1_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37132b077b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g37132b077be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g2f7737b19d0_1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g2f7737b19d0_1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g2f80d1c6bd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g2f80d1c6bdb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2f80d1c6bdb_1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g2f80d1c6bdb_1_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g2f80d1c6bdb_1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g2f80d1c6bdb_1_6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g2f80d1c6bdb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g2f80d1c6bdb_1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2f7737b19d0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g2f7737b19d0_1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g2f80d1c6bdb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g2f80d1c6bdb_1_5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2f80d1c6bdb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g2f80d1c6bdb_1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g381679dc524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g381679dc524_2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8" name="Shape 628"/>
        <p:cNvGrpSpPr/>
        <p:nvPr/>
      </p:nvGrpSpPr>
      <p:grpSpPr>
        <a:xfrm>
          <a:off x="0" y="0"/>
          <a:ext cx="0" cy="0"/>
          <a:chOff x="0" y="0"/>
          <a:chExt cx="0" cy="0"/>
        </a:xfrm>
      </p:grpSpPr>
      <p:sp>
        <p:nvSpPr>
          <p:cNvPr id="629" name="Google Shape;629;g2f80d1c6bdb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g2f80d1c6bdb_1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2f3311d526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g2f3311d5262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4" name="Shape 634"/>
        <p:cNvGrpSpPr/>
        <p:nvPr/>
      </p:nvGrpSpPr>
      <p:grpSpPr>
        <a:xfrm>
          <a:off x="0" y="0"/>
          <a:ext cx="0" cy="0"/>
          <a:chOff x="0" y="0"/>
          <a:chExt cx="0" cy="0"/>
        </a:xfrm>
      </p:grpSpPr>
      <p:sp>
        <p:nvSpPr>
          <p:cNvPr id="635" name="Google Shape;635;g2f80d1c6bdb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g2f80d1c6bdb_1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g2f80d1c6bdb_1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g2f80d1c6bdb_1_10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7" name="Shape 647"/>
        <p:cNvGrpSpPr/>
        <p:nvPr/>
      </p:nvGrpSpPr>
      <p:grpSpPr>
        <a:xfrm>
          <a:off x="0" y="0"/>
          <a:ext cx="0" cy="0"/>
          <a:chOff x="0" y="0"/>
          <a:chExt cx="0" cy="0"/>
        </a:xfrm>
      </p:grpSpPr>
      <p:sp>
        <p:nvSpPr>
          <p:cNvPr id="648" name="Google Shape;648;g3026cb272e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g3026cb272e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3" name="Shape 653"/>
        <p:cNvGrpSpPr/>
        <p:nvPr/>
      </p:nvGrpSpPr>
      <p:grpSpPr>
        <a:xfrm>
          <a:off x="0" y="0"/>
          <a:ext cx="0" cy="0"/>
          <a:chOff x="0" y="0"/>
          <a:chExt cx="0" cy="0"/>
        </a:xfrm>
      </p:grpSpPr>
      <p:sp>
        <p:nvSpPr>
          <p:cNvPr id="654" name="Google Shape;654;g2f80d1c6bdb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g2f80d1c6bdb_1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g2e6619c51a0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g2e6619c51a0_0_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6" name="Shape 666"/>
        <p:cNvGrpSpPr/>
        <p:nvPr/>
      </p:nvGrpSpPr>
      <p:grpSpPr>
        <a:xfrm>
          <a:off x="0" y="0"/>
          <a:ext cx="0" cy="0"/>
          <a:chOff x="0" y="0"/>
          <a:chExt cx="0" cy="0"/>
        </a:xfrm>
      </p:grpSpPr>
      <p:sp>
        <p:nvSpPr>
          <p:cNvPr id="667" name="Google Shape;667;g28375dbe392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g28375dbe392_1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2" name="Shape 672"/>
        <p:cNvGrpSpPr/>
        <p:nvPr/>
      </p:nvGrpSpPr>
      <p:grpSpPr>
        <a:xfrm>
          <a:off x="0" y="0"/>
          <a:ext cx="0" cy="0"/>
          <a:chOff x="0" y="0"/>
          <a:chExt cx="0" cy="0"/>
        </a:xfrm>
      </p:grpSpPr>
      <p:sp>
        <p:nvSpPr>
          <p:cNvPr id="673" name="Google Shape;673;g28375dbe392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4" name="Google Shape;674;g28375dbe392_1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g300684cd07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g300684cd07e_0_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g300684cd0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g300684cd07e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g2f80d1c6bdb_1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4" name="Google Shape;694;g2f80d1c6bdb_1_8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274453360e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g274453360e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g2e6619c51a0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g2e6619c51a0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g2f8432df9b7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7" name="Google Shape;707;g2f8432df9b7_1_5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g2f8432df9b7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3" name="Google Shape;713;g2f8432df9b7_1_6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7" name="Shape 717"/>
        <p:cNvGrpSpPr/>
        <p:nvPr/>
      </p:nvGrpSpPr>
      <p:grpSpPr>
        <a:xfrm>
          <a:off x="0" y="0"/>
          <a:ext cx="0" cy="0"/>
          <a:chOff x="0" y="0"/>
          <a:chExt cx="0" cy="0"/>
        </a:xfrm>
      </p:grpSpPr>
      <p:sp>
        <p:nvSpPr>
          <p:cNvPr id="718" name="Google Shape;718;g2f8432df9b7_1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19" name="Google Shape;719;g2f8432df9b7_1_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g2f8432df9b7_1_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25" name="Google Shape;725;g2f8432df9b7_1_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9" name="Shape 729"/>
        <p:cNvGrpSpPr/>
        <p:nvPr/>
      </p:nvGrpSpPr>
      <p:grpSpPr>
        <a:xfrm>
          <a:off x="0" y="0"/>
          <a:ext cx="0" cy="0"/>
          <a:chOff x="0" y="0"/>
          <a:chExt cx="0" cy="0"/>
        </a:xfrm>
      </p:grpSpPr>
      <p:sp>
        <p:nvSpPr>
          <p:cNvPr id="730" name="Google Shape;730;g2f8432df9b7_1_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31" name="Google Shape;731;g2f8432df9b7_1_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5" name="Shape 735"/>
        <p:cNvGrpSpPr/>
        <p:nvPr/>
      </p:nvGrpSpPr>
      <p:grpSpPr>
        <a:xfrm>
          <a:off x="0" y="0"/>
          <a:ext cx="0" cy="0"/>
          <a:chOff x="0" y="0"/>
          <a:chExt cx="0" cy="0"/>
        </a:xfrm>
      </p:grpSpPr>
      <p:sp>
        <p:nvSpPr>
          <p:cNvPr id="736" name="Google Shape;736;g2f8432df9b7_1_8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37" name="Google Shape;737;g2f8432df9b7_1_8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1" name="Shape 741"/>
        <p:cNvGrpSpPr/>
        <p:nvPr/>
      </p:nvGrpSpPr>
      <p:grpSpPr>
        <a:xfrm>
          <a:off x="0" y="0"/>
          <a:ext cx="0" cy="0"/>
          <a:chOff x="0" y="0"/>
          <a:chExt cx="0" cy="0"/>
        </a:xfrm>
      </p:grpSpPr>
      <p:sp>
        <p:nvSpPr>
          <p:cNvPr id="742" name="Google Shape;742;g2f8432df9b7_1_8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43" name="Google Shape;743;g2f8432df9b7_1_8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9" name="Shape 759"/>
        <p:cNvGrpSpPr/>
        <p:nvPr/>
      </p:nvGrpSpPr>
      <p:grpSpPr>
        <a:xfrm>
          <a:off x="0" y="0"/>
          <a:ext cx="0" cy="0"/>
          <a:chOff x="0" y="0"/>
          <a:chExt cx="0" cy="0"/>
        </a:xfrm>
      </p:grpSpPr>
      <p:sp>
        <p:nvSpPr>
          <p:cNvPr id="760" name="Google Shape;760;g2f8432df9b7_1_10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61" name="Google Shape;761;g2f8432df9b7_1_10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g2f8432df9b7_1_1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78" name="Google Shape;778;g2f8432df9b7_1_1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4" name="Shape 784"/>
        <p:cNvGrpSpPr/>
        <p:nvPr/>
      </p:nvGrpSpPr>
      <p:grpSpPr>
        <a:xfrm>
          <a:off x="0" y="0"/>
          <a:ext cx="0" cy="0"/>
          <a:chOff x="0" y="0"/>
          <a:chExt cx="0" cy="0"/>
        </a:xfrm>
      </p:grpSpPr>
      <p:sp>
        <p:nvSpPr>
          <p:cNvPr id="785" name="Google Shape;785;g2f8432df9b7_1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g2f8432df9b7_1_1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0" name="Shape 790"/>
        <p:cNvGrpSpPr/>
        <p:nvPr/>
      </p:nvGrpSpPr>
      <p:grpSpPr>
        <a:xfrm>
          <a:off x="0" y="0"/>
          <a:ext cx="0" cy="0"/>
          <a:chOff x="0" y="0"/>
          <a:chExt cx="0" cy="0"/>
        </a:xfrm>
      </p:grpSpPr>
      <p:sp>
        <p:nvSpPr>
          <p:cNvPr id="791" name="Google Shape;791;g2f8432df9b7_1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92" name="Google Shape;792;g2f8432df9b7_1_1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f8432df9b7_1_1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00" name="Google Shape;800;g2f8432df9b7_1_1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 name="Shape 806"/>
        <p:cNvGrpSpPr/>
        <p:nvPr/>
      </p:nvGrpSpPr>
      <p:grpSpPr>
        <a:xfrm>
          <a:off x="0" y="0"/>
          <a:ext cx="0" cy="0"/>
          <a:chOff x="0" y="0"/>
          <a:chExt cx="0" cy="0"/>
        </a:xfrm>
      </p:grpSpPr>
      <p:sp>
        <p:nvSpPr>
          <p:cNvPr id="807" name="Google Shape;807;g2f8432df9b7_1_1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08" name="Google Shape;808;g2f8432df9b7_1_1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f8432df9b7_1_1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16" name="Google Shape;816;g2f8432df9b7_1_1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g37a5814aed7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3" name="Google Shape;823;g37a5814aed7_0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7" name="Shape 827"/>
        <p:cNvGrpSpPr/>
        <p:nvPr/>
      </p:nvGrpSpPr>
      <p:grpSpPr>
        <a:xfrm>
          <a:off x="0" y="0"/>
          <a:ext cx="0" cy="0"/>
          <a:chOff x="0" y="0"/>
          <a:chExt cx="0" cy="0"/>
        </a:xfrm>
      </p:grpSpPr>
      <p:sp>
        <p:nvSpPr>
          <p:cNvPr id="828" name="Google Shape;828;g37ec026b41d_2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9" name="Google Shape;829;g37ec026b41d_2_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 name="Shape 834"/>
        <p:cNvGrpSpPr/>
        <p:nvPr/>
      </p:nvGrpSpPr>
      <p:grpSpPr>
        <a:xfrm>
          <a:off x="0" y="0"/>
          <a:ext cx="0" cy="0"/>
          <a:chOff x="0" y="0"/>
          <a:chExt cx="0" cy="0"/>
        </a:xfrm>
      </p:grpSpPr>
      <p:sp>
        <p:nvSpPr>
          <p:cNvPr id="835" name="Google Shape;835;g37ec026b41d_2_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36" name="Google Shape;836;g37ec026b41d_2_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1" name="Shape 841"/>
        <p:cNvGrpSpPr/>
        <p:nvPr/>
      </p:nvGrpSpPr>
      <p:grpSpPr>
        <a:xfrm>
          <a:off x="0" y="0"/>
          <a:ext cx="0" cy="0"/>
          <a:chOff x="0" y="0"/>
          <a:chExt cx="0" cy="0"/>
        </a:xfrm>
      </p:grpSpPr>
      <p:sp>
        <p:nvSpPr>
          <p:cNvPr id="842" name="Google Shape;842;g37ec026b41d_2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43" name="Google Shape;843;g37ec026b41d_2_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7" name="Shape 847"/>
        <p:cNvGrpSpPr/>
        <p:nvPr/>
      </p:nvGrpSpPr>
      <p:grpSpPr>
        <a:xfrm>
          <a:off x="0" y="0"/>
          <a:ext cx="0" cy="0"/>
          <a:chOff x="0" y="0"/>
          <a:chExt cx="0" cy="0"/>
        </a:xfrm>
      </p:grpSpPr>
      <p:sp>
        <p:nvSpPr>
          <p:cNvPr id="848" name="Google Shape;848;g37ec026b41d_2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49" name="Google Shape;849;g37ec026b41d_2_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303d0b850ae_1_4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303d0b850ae_1_4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4" name="Shape 854"/>
        <p:cNvGrpSpPr/>
        <p:nvPr/>
      </p:nvGrpSpPr>
      <p:grpSpPr>
        <a:xfrm>
          <a:off x="0" y="0"/>
          <a:ext cx="0" cy="0"/>
          <a:chOff x="0" y="0"/>
          <a:chExt cx="0" cy="0"/>
        </a:xfrm>
      </p:grpSpPr>
      <p:sp>
        <p:nvSpPr>
          <p:cNvPr id="855" name="Google Shape;855;g37ec026b41d_2_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56" name="Google Shape;856;g37ec026b41d_2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0" name="Shape 860"/>
        <p:cNvGrpSpPr/>
        <p:nvPr/>
      </p:nvGrpSpPr>
      <p:grpSpPr>
        <a:xfrm>
          <a:off x="0" y="0"/>
          <a:ext cx="0" cy="0"/>
          <a:chOff x="0" y="0"/>
          <a:chExt cx="0" cy="0"/>
        </a:xfrm>
      </p:grpSpPr>
      <p:sp>
        <p:nvSpPr>
          <p:cNvPr id="861" name="Google Shape;861;g37ec026b41d_2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62" name="Google Shape;862;g37ec026b41d_2_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6" name="Shape 866"/>
        <p:cNvGrpSpPr/>
        <p:nvPr/>
      </p:nvGrpSpPr>
      <p:grpSpPr>
        <a:xfrm>
          <a:off x="0" y="0"/>
          <a:ext cx="0" cy="0"/>
          <a:chOff x="0" y="0"/>
          <a:chExt cx="0" cy="0"/>
        </a:xfrm>
      </p:grpSpPr>
      <p:sp>
        <p:nvSpPr>
          <p:cNvPr id="867" name="Google Shape;867;g37ec026b41d_2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68" name="Google Shape;868;g37ec026b41d_2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3" name="Shape 873"/>
        <p:cNvGrpSpPr/>
        <p:nvPr/>
      </p:nvGrpSpPr>
      <p:grpSpPr>
        <a:xfrm>
          <a:off x="0" y="0"/>
          <a:ext cx="0" cy="0"/>
          <a:chOff x="0" y="0"/>
          <a:chExt cx="0" cy="0"/>
        </a:xfrm>
      </p:grpSpPr>
      <p:sp>
        <p:nvSpPr>
          <p:cNvPr id="874" name="Google Shape;874;g2f80d1c6bdb_1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5" name="Google Shape;875;g2f80d1c6bdb_1_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9" name="Shape 879"/>
        <p:cNvGrpSpPr/>
        <p:nvPr/>
      </p:nvGrpSpPr>
      <p:grpSpPr>
        <a:xfrm>
          <a:off x="0" y="0"/>
          <a:ext cx="0" cy="0"/>
          <a:chOff x="0" y="0"/>
          <a:chExt cx="0" cy="0"/>
        </a:xfrm>
      </p:grpSpPr>
      <p:sp>
        <p:nvSpPr>
          <p:cNvPr id="880" name="Google Shape;880;g2e6619c51a0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1" name="Google Shape;881;g2e6619c51a0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6" name="Shape 886"/>
        <p:cNvGrpSpPr/>
        <p:nvPr/>
      </p:nvGrpSpPr>
      <p:grpSpPr>
        <a:xfrm>
          <a:off x="0" y="0"/>
          <a:ext cx="0" cy="0"/>
          <a:chOff x="0" y="0"/>
          <a:chExt cx="0" cy="0"/>
        </a:xfrm>
      </p:grpSpPr>
      <p:sp>
        <p:nvSpPr>
          <p:cNvPr id="887" name="Google Shape;887;g3031b41fe95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g3031b41fe95_0_1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2" name="Shape 892"/>
        <p:cNvGrpSpPr/>
        <p:nvPr/>
      </p:nvGrpSpPr>
      <p:grpSpPr>
        <a:xfrm>
          <a:off x="0" y="0"/>
          <a:ext cx="0" cy="0"/>
          <a:chOff x="0" y="0"/>
          <a:chExt cx="0" cy="0"/>
        </a:xfrm>
      </p:grpSpPr>
      <p:sp>
        <p:nvSpPr>
          <p:cNvPr id="893" name="Google Shape;893;g3031b41fe95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g3031b41fe95_0_15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9" name="Shape 899"/>
        <p:cNvGrpSpPr/>
        <p:nvPr/>
      </p:nvGrpSpPr>
      <p:grpSpPr>
        <a:xfrm>
          <a:off x="0" y="0"/>
          <a:ext cx="0" cy="0"/>
          <a:chOff x="0" y="0"/>
          <a:chExt cx="0" cy="0"/>
        </a:xfrm>
      </p:grpSpPr>
      <p:sp>
        <p:nvSpPr>
          <p:cNvPr id="900" name="Google Shape;900;g3031b41fe95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1" name="Google Shape;901;g3031b41fe95_0_16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5" name="Shape 905"/>
        <p:cNvGrpSpPr/>
        <p:nvPr/>
      </p:nvGrpSpPr>
      <p:grpSpPr>
        <a:xfrm>
          <a:off x="0" y="0"/>
          <a:ext cx="0" cy="0"/>
          <a:chOff x="0" y="0"/>
          <a:chExt cx="0" cy="0"/>
        </a:xfrm>
      </p:grpSpPr>
      <p:sp>
        <p:nvSpPr>
          <p:cNvPr id="906" name="Google Shape;906;g37ec026b41d_2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7" name="Google Shape;907;g37ec026b41d_2_5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2" name="Shape 912"/>
        <p:cNvGrpSpPr/>
        <p:nvPr/>
      </p:nvGrpSpPr>
      <p:grpSpPr>
        <a:xfrm>
          <a:off x="0" y="0"/>
          <a:ext cx="0" cy="0"/>
          <a:chOff x="0" y="0"/>
          <a:chExt cx="0" cy="0"/>
        </a:xfrm>
      </p:grpSpPr>
      <p:sp>
        <p:nvSpPr>
          <p:cNvPr id="913" name="Google Shape;913;g37ec026b41d_2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4" name="Google Shape;914;g37ec026b41d_2_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303d0b850ae_1_4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6" name="Google Shape;456;g303d0b850ae_1_4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9" name="Shape 919"/>
        <p:cNvGrpSpPr/>
        <p:nvPr/>
      </p:nvGrpSpPr>
      <p:grpSpPr>
        <a:xfrm>
          <a:off x="0" y="0"/>
          <a:ext cx="0" cy="0"/>
          <a:chOff x="0" y="0"/>
          <a:chExt cx="0" cy="0"/>
        </a:xfrm>
      </p:grpSpPr>
      <p:sp>
        <p:nvSpPr>
          <p:cNvPr id="920" name="Google Shape;920;g2f80d1c6bdb_1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1" name="Google Shape;921;g2f80d1c6bdb_1_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5" name="Shape 925"/>
        <p:cNvGrpSpPr/>
        <p:nvPr/>
      </p:nvGrpSpPr>
      <p:grpSpPr>
        <a:xfrm>
          <a:off x="0" y="0"/>
          <a:ext cx="0" cy="0"/>
          <a:chOff x="0" y="0"/>
          <a:chExt cx="0" cy="0"/>
        </a:xfrm>
      </p:grpSpPr>
      <p:sp>
        <p:nvSpPr>
          <p:cNvPr id="926" name="Google Shape;926;g37fe7e16e1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7" name="Google Shape;927;g37fe7e16e19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2" name="Shape 932"/>
        <p:cNvGrpSpPr/>
        <p:nvPr/>
      </p:nvGrpSpPr>
      <p:grpSpPr>
        <a:xfrm>
          <a:off x="0" y="0"/>
          <a:ext cx="0" cy="0"/>
          <a:chOff x="0" y="0"/>
          <a:chExt cx="0" cy="0"/>
        </a:xfrm>
      </p:grpSpPr>
      <p:sp>
        <p:nvSpPr>
          <p:cNvPr id="933" name="Google Shape;933;g2f8432df9b7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4" name="Google Shape;934;g2f8432df9b7_3_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8" name="Shape 938"/>
        <p:cNvGrpSpPr/>
        <p:nvPr/>
      </p:nvGrpSpPr>
      <p:grpSpPr>
        <a:xfrm>
          <a:off x="0" y="0"/>
          <a:ext cx="0" cy="0"/>
          <a:chOff x="0" y="0"/>
          <a:chExt cx="0" cy="0"/>
        </a:xfrm>
      </p:grpSpPr>
      <p:sp>
        <p:nvSpPr>
          <p:cNvPr id="939" name="Google Shape;939;g3810cd1131c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0" name="Google Shape;940;g3810cd1131c_0_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4" name="Shape 944"/>
        <p:cNvGrpSpPr/>
        <p:nvPr/>
      </p:nvGrpSpPr>
      <p:grpSpPr>
        <a:xfrm>
          <a:off x="0" y="0"/>
          <a:ext cx="0" cy="0"/>
          <a:chOff x="0" y="0"/>
          <a:chExt cx="0" cy="0"/>
        </a:xfrm>
      </p:grpSpPr>
      <p:sp>
        <p:nvSpPr>
          <p:cNvPr id="945" name="Google Shape;945;g3810cd1131c_2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46" name="Google Shape;946;g3810cd1131c_2_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0" name="Shape 950"/>
        <p:cNvGrpSpPr/>
        <p:nvPr/>
      </p:nvGrpSpPr>
      <p:grpSpPr>
        <a:xfrm>
          <a:off x="0" y="0"/>
          <a:ext cx="0" cy="0"/>
          <a:chOff x="0" y="0"/>
          <a:chExt cx="0" cy="0"/>
        </a:xfrm>
      </p:grpSpPr>
      <p:sp>
        <p:nvSpPr>
          <p:cNvPr id="951" name="Google Shape;951;g381679dc524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2" name="Google Shape;952;g381679dc524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6" name="Shape 956"/>
        <p:cNvGrpSpPr/>
        <p:nvPr/>
      </p:nvGrpSpPr>
      <p:grpSpPr>
        <a:xfrm>
          <a:off x="0" y="0"/>
          <a:ext cx="0" cy="0"/>
          <a:chOff x="0" y="0"/>
          <a:chExt cx="0" cy="0"/>
        </a:xfrm>
      </p:grpSpPr>
      <p:sp>
        <p:nvSpPr>
          <p:cNvPr id="957" name="Google Shape;957;g37fe7e16e19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8" name="Google Shape;958;g37fe7e16e19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3" name="Shape 963"/>
        <p:cNvGrpSpPr/>
        <p:nvPr/>
      </p:nvGrpSpPr>
      <p:grpSpPr>
        <a:xfrm>
          <a:off x="0" y="0"/>
          <a:ext cx="0" cy="0"/>
          <a:chOff x="0" y="0"/>
          <a:chExt cx="0" cy="0"/>
        </a:xfrm>
      </p:grpSpPr>
      <p:sp>
        <p:nvSpPr>
          <p:cNvPr id="964" name="Google Shape;964;g3810cd1131c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5" name="Google Shape;965;g3810cd1131c_0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0" name="Shape 970"/>
        <p:cNvGrpSpPr/>
        <p:nvPr/>
      </p:nvGrpSpPr>
      <p:grpSpPr>
        <a:xfrm>
          <a:off x="0" y="0"/>
          <a:ext cx="0" cy="0"/>
          <a:chOff x="0" y="0"/>
          <a:chExt cx="0" cy="0"/>
        </a:xfrm>
      </p:grpSpPr>
      <p:sp>
        <p:nvSpPr>
          <p:cNvPr id="971" name="Google Shape;971;g3810cd1131c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2" name="Google Shape;972;g3810cd1131c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7" name="Shape 977"/>
        <p:cNvGrpSpPr/>
        <p:nvPr/>
      </p:nvGrpSpPr>
      <p:grpSpPr>
        <a:xfrm>
          <a:off x="0" y="0"/>
          <a:ext cx="0" cy="0"/>
          <a:chOff x="0" y="0"/>
          <a:chExt cx="0" cy="0"/>
        </a:xfrm>
      </p:grpSpPr>
      <p:sp>
        <p:nvSpPr>
          <p:cNvPr id="978" name="Google Shape;978;g3810cd1131c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9" name="Google Shape;979;g3810cd1131c_0_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303d0b850ae_1_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303d0b850ae_1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4" name="Shape 984"/>
        <p:cNvGrpSpPr/>
        <p:nvPr/>
      </p:nvGrpSpPr>
      <p:grpSpPr>
        <a:xfrm>
          <a:off x="0" y="0"/>
          <a:ext cx="0" cy="0"/>
          <a:chOff x="0" y="0"/>
          <a:chExt cx="0" cy="0"/>
        </a:xfrm>
      </p:grpSpPr>
      <p:sp>
        <p:nvSpPr>
          <p:cNvPr id="985" name="Google Shape;985;g3810cd1131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6" name="Google Shape;986;g3810cd1131c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g3810cd1131c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3" name="Google Shape;993;g3810cd1131c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7" name="Shape 997"/>
        <p:cNvGrpSpPr/>
        <p:nvPr/>
      </p:nvGrpSpPr>
      <p:grpSpPr>
        <a:xfrm>
          <a:off x="0" y="0"/>
          <a:ext cx="0" cy="0"/>
          <a:chOff x="0" y="0"/>
          <a:chExt cx="0" cy="0"/>
        </a:xfrm>
      </p:grpSpPr>
      <p:sp>
        <p:nvSpPr>
          <p:cNvPr id="998" name="Google Shape;998;g3810cd1131c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9" name="Google Shape;999;g3810cd1131c_0_5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3" name="Shape 1003"/>
        <p:cNvGrpSpPr/>
        <p:nvPr/>
      </p:nvGrpSpPr>
      <p:grpSpPr>
        <a:xfrm>
          <a:off x="0" y="0"/>
          <a:ext cx="0" cy="0"/>
          <a:chOff x="0" y="0"/>
          <a:chExt cx="0" cy="0"/>
        </a:xfrm>
      </p:grpSpPr>
      <p:sp>
        <p:nvSpPr>
          <p:cNvPr id="1004" name="Google Shape;1004;g381679dc524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5" name="Google Shape;1005;g381679dc524_0_3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9" name="Shape 1009"/>
        <p:cNvGrpSpPr/>
        <p:nvPr/>
      </p:nvGrpSpPr>
      <p:grpSpPr>
        <a:xfrm>
          <a:off x="0" y="0"/>
          <a:ext cx="0" cy="0"/>
          <a:chOff x="0" y="0"/>
          <a:chExt cx="0" cy="0"/>
        </a:xfrm>
      </p:grpSpPr>
      <p:sp>
        <p:nvSpPr>
          <p:cNvPr id="1010" name="Google Shape;1010;g37fe7e16e1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1" name="Google Shape;1011;g37fe7e16e19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6" name="Shape 1016"/>
        <p:cNvGrpSpPr/>
        <p:nvPr/>
      </p:nvGrpSpPr>
      <p:grpSpPr>
        <a:xfrm>
          <a:off x="0" y="0"/>
          <a:ext cx="0" cy="0"/>
          <a:chOff x="0" y="0"/>
          <a:chExt cx="0" cy="0"/>
        </a:xfrm>
      </p:grpSpPr>
      <p:sp>
        <p:nvSpPr>
          <p:cNvPr id="1017" name="Google Shape;1017;g3810cd1131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Inconsistent across apps</a:t>
            </a:r>
            <a:endParaRPr/>
          </a:p>
        </p:txBody>
      </p:sp>
      <p:sp>
        <p:nvSpPr>
          <p:cNvPr id="1018" name="Google Shape;1018;g3810cd1131c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2" name="Shape 1022"/>
        <p:cNvGrpSpPr/>
        <p:nvPr/>
      </p:nvGrpSpPr>
      <p:grpSpPr>
        <a:xfrm>
          <a:off x="0" y="0"/>
          <a:ext cx="0" cy="0"/>
          <a:chOff x="0" y="0"/>
          <a:chExt cx="0" cy="0"/>
        </a:xfrm>
      </p:grpSpPr>
      <p:sp>
        <p:nvSpPr>
          <p:cNvPr id="1023" name="Google Shape;1023;g381679dc52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4" name="Google Shape;1024;g381679dc52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8" name="Shape 1028"/>
        <p:cNvGrpSpPr/>
        <p:nvPr/>
      </p:nvGrpSpPr>
      <p:grpSpPr>
        <a:xfrm>
          <a:off x="0" y="0"/>
          <a:ext cx="0" cy="0"/>
          <a:chOff x="0" y="0"/>
          <a:chExt cx="0" cy="0"/>
        </a:xfrm>
      </p:grpSpPr>
      <p:sp>
        <p:nvSpPr>
          <p:cNvPr id="1029" name="Google Shape;1029;g381679dc524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Note action and choice of e</a:t>
            </a:r>
            <a:endParaRPr/>
          </a:p>
        </p:txBody>
      </p:sp>
      <p:sp>
        <p:nvSpPr>
          <p:cNvPr id="1030" name="Google Shape;1030;g381679dc524_0_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5" name="Shape 1035"/>
        <p:cNvGrpSpPr/>
        <p:nvPr/>
      </p:nvGrpSpPr>
      <p:grpSpPr>
        <a:xfrm>
          <a:off x="0" y="0"/>
          <a:ext cx="0" cy="0"/>
          <a:chOff x="0" y="0"/>
          <a:chExt cx="0" cy="0"/>
        </a:xfrm>
      </p:grpSpPr>
      <p:sp>
        <p:nvSpPr>
          <p:cNvPr id="1036" name="Google Shape;1036;g3810cd1131c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Mention fiscal years and expense classes</a:t>
            </a:r>
            <a:endParaRPr/>
          </a:p>
        </p:txBody>
      </p:sp>
      <p:sp>
        <p:nvSpPr>
          <p:cNvPr id="1037" name="Google Shape;1037;g3810cd1131c_0_6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2" name="Shape 1042"/>
        <p:cNvGrpSpPr/>
        <p:nvPr/>
      </p:nvGrpSpPr>
      <p:grpSpPr>
        <a:xfrm>
          <a:off x="0" y="0"/>
          <a:ext cx="0" cy="0"/>
          <a:chOff x="0" y="0"/>
          <a:chExt cx="0" cy="0"/>
        </a:xfrm>
      </p:grpSpPr>
      <p:sp>
        <p:nvSpPr>
          <p:cNvPr id="1043" name="Google Shape;1043;g381679dc524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4" name="Google Shape;1044;g381679dc524_0_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303d0b850ae_1_5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303d0b850ae_1_5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8" name="Shape 1048"/>
        <p:cNvGrpSpPr/>
        <p:nvPr/>
      </p:nvGrpSpPr>
      <p:grpSpPr>
        <a:xfrm>
          <a:off x="0" y="0"/>
          <a:ext cx="0" cy="0"/>
          <a:chOff x="0" y="0"/>
          <a:chExt cx="0" cy="0"/>
        </a:xfrm>
      </p:grpSpPr>
      <p:sp>
        <p:nvSpPr>
          <p:cNvPr id="1049" name="Google Shape;1049;g2e6619c51a0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0" name="Google Shape;1050;g2e6619c51a0_0_5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5" name="Shape 1055"/>
        <p:cNvGrpSpPr/>
        <p:nvPr/>
      </p:nvGrpSpPr>
      <p:grpSpPr>
        <a:xfrm>
          <a:off x="0" y="0"/>
          <a:ext cx="0" cy="0"/>
          <a:chOff x="0" y="0"/>
          <a:chExt cx="0" cy="0"/>
        </a:xfrm>
      </p:grpSpPr>
      <p:sp>
        <p:nvSpPr>
          <p:cNvPr id="1056" name="Google Shape;1056;g3810cd1131c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7" name="Google Shape;1057;g3810cd1131c_0_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2" name="Shape 1062"/>
        <p:cNvGrpSpPr/>
        <p:nvPr/>
      </p:nvGrpSpPr>
      <p:grpSpPr>
        <a:xfrm>
          <a:off x="0" y="0"/>
          <a:ext cx="0" cy="0"/>
          <a:chOff x="0" y="0"/>
          <a:chExt cx="0" cy="0"/>
        </a:xfrm>
      </p:grpSpPr>
      <p:sp>
        <p:nvSpPr>
          <p:cNvPr id="1063" name="Google Shape;1063;g2f8432df9b7_3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4" name="Google Shape;1064;g2f8432df9b7_3_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8" name="Shape 1068"/>
        <p:cNvGrpSpPr/>
        <p:nvPr/>
      </p:nvGrpSpPr>
      <p:grpSpPr>
        <a:xfrm>
          <a:off x="0" y="0"/>
          <a:ext cx="0" cy="0"/>
          <a:chOff x="0" y="0"/>
          <a:chExt cx="0" cy="0"/>
        </a:xfrm>
      </p:grpSpPr>
      <p:sp>
        <p:nvSpPr>
          <p:cNvPr id="1069" name="Google Shape;1069;g37ec026b41d_2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0" name="Google Shape;1070;g37ec026b41d_2_6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4" name="Shape 1074"/>
        <p:cNvGrpSpPr/>
        <p:nvPr/>
      </p:nvGrpSpPr>
      <p:grpSpPr>
        <a:xfrm>
          <a:off x="0" y="0"/>
          <a:ext cx="0" cy="0"/>
          <a:chOff x="0" y="0"/>
          <a:chExt cx="0" cy="0"/>
        </a:xfrm>
      </p:grpSpPr>
      <p:sp>
        <p:nvSpPr>
          <p:cNvPr id="1075" name="Google Shape;1075;g37ec026b41d_2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6" name="Google Shape;1076;g37ec026b41d_2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2" name="Shape 1082"/>
        <p:cNvGrpSpPr/>
        <p:nvPr/>
      </p:nvGrpSpPr>
      <p:grpSpPr>
        <a:xfrm>
          <a:off x="0" y="0"/>
          <a:ext cx="0" cy="0"/>
          <a:chOff x="0" y="0"/>
          <a:chExt cx="0" cy="0"/>
        </a:xfrm>
      </p:grpSpPr>
      <p:sp>
        <p:nvSpPr>
          <p:cNvPr id="1083" name="Google Shape;1083;g2f8432df9b7_3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84" name="Google Shape;1084;g2f8432df9b7_3_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8" name="Shape 1088"/>
        <p:cNvGrpSpPr/>
        <p:nvPr/>
      </p:nvGrpSpPr>
      <p:grpSpPr>
        <a:xfrm>
          <a:off x="0" y="0"/>
          <a:ext cx="0" cy="0"/>
          <a:chOff x="0" y="0"/>
          <a:chExt cx="0" cy="0"/>
        </a:xfrm>
      </p:grpSpPr>
      <p:sp>
        <p:nvSpPr>
          <p:cNvPr id="1089" name="Google Shape;1089;g274453360e8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0" name="Google Shape;1090;g274453360e8_0_5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for Product">
  <p:cSld name="2_Title Slide for Product">
    <p:spTree>
      <p:nvGrpSpPr>
        <p:cNvPr id="13" name="Shape 13"/>
        <p:cNvGrpSpPr/>
        <p:nvPr/>
      </p:nvGrpSpPr>
      <p:grpSpPr>
        <a:xfrm>
          <a:off x="0" y="0"/>
          <a:ext cx="0" cy="0"/>
          <a:chOff x="0" y="0"/>
          <a:chExt cx="0" cy="0"/>
        </a:xfrm>
      </p:grpSpPr>
      <p:sp>
        <p:nvSpPr>
          <p:cNvPr id="14" name="Google Shape;14;p2"/>
          <p:cNvSpPr txBox="1"/>
          <p:nvPr>
            <p:ph type="ctrTitle"/>
          </p:nvPr>
        </p:nvSpPr>
        <p:spPr>
          <a:xfrm>
            <a:off x="914400" y="4193633"/>
            <a:ext cx="10363200" cy="756005"/>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2000"/>
              <a:buFont typeface="Arial"/>
              <a:buNone/>
              <a:defRPr sz="2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 name="Google Shape;15;p2"/>
          <p:cNvSpPr txBox="1"/>
          <p:nvPr>
            <p:ph idx="1" type="body"/>
          </p:nvPr>
        </p:nvSpPr>
        <p:spPr>
          <a:xfrm>
            <a:off x="914400" y="2633583"/>
            <a:ext cx="10363200" cy="1125537"/>
          </a:xfrm>
          <a:prstGeom prst="rect">
            <a:avLst/>
          </a:prstGeom>
          <a:noFill/>
          <a:ln>
            <a:noFill/>
          </a:ln>
        </p:spPr>
        <p:txBody>
          <a:bodyPr anchorCtr="0" anchor="ctr" bIns="45700" lIns="91425" spcFirstLastPara="1" rIns="91425" wrap="square" tIns="45700">
            <a:noAutofit/>
          </a:bodyPr>
          <a:lstStyle>
            <a:lvl1pPr indent="-228600" lvl="0" marL="457200" algn="ctr">
              <a:lnSpc>
                <a:spcPct val="110000"/>
              </a:lnSpc>
              <a:spcBef>
                <a:spcPts val="0"/>
              </a:spcBef>
              <a:spcAft>
                <a:spcPts val="0"/>
              </a:spcAft>
              <a:buClr>
                <a:schemeClr val="lt1"/>
              </a:buClr>
              <a:buSzPts val="4000"/>
              <a:buNone/>
              <a:defRPr b="0" sz="4000">
                <a:solidFill>
                  <a:schemeClr val="lt1"/>
                </a:solidFill>
                <a:latin typeface="Arial"/>
                <a:ea typeface="Arial"/>
                <a:cs typeface="Arial"/>
                <a:sym typeface="Arial"/>
              </a:defRPr>
            </a:lvl1pPr>
            <a:lvl2pPr indent="-228600" lvl="1" marL="9144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2pPr>
            <a:lvl3pPr indent="-228600" lvl="2" marL="13716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3pPr>
            <a:lvl4pPr indent="-228600" lvl="3" marL="18288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4pPr>
            <a:lvl5pPr indent="-228600" lvl="4" marL="22860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9" name="Shape 49"/>
        <p:cNvGrpSpPr/>
        <p:nvPr/>
      </p:nvGrpSpPr>
      <p:grpSpPr>
        <a:xfrm>
          <a:off x="0" y="0"/>
          <a:ext cx="0" cy="0"/>
          <a:chOff x="0" y="0"/>
          <a:chExt cx="0" cy="0"/>
        </a:xfrm>
      </p:grpSpPr>
      <p:sp>
        <p:nvSpPr>
          <p:cNvPr id="50" name="Google Shape;50;p11"/>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1"/>
          <p:cNvSpPr txBox="1"/>
          <p:nvPr>
            <p:ph idx="1" type="body"/>
          </p:nvPr>
        </p:nvSpPr>
        <p:spPr>
          <a:xfrm>
            <a:off x="838200" y="1630496"/>
            <a:ext cx="5181600"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11"/>
          <p:cNvSpPr txBox="1"/>
          <p:nvPr>
            <p:ph idx="2" type="body"/>
          </p:nvPr>
        </p:nvSpPr>
        <p:spPr>
          <a:xfrm>
            <a:off x="6172200" y="1630496"/>
            <a:ext cx="5181600"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wo Content">
  <p:cSld name="4_Two Content">
    <p:spTree>
      <p:nvGrpSpPr>
        <p:cNvPr id="53" name="Shape 53"/>
        <p:cNvGrpSpPr/>
        <p:nvPr/>
      </p:nvGrpSpPr>
      <p:grpSpPr>
        <a:xfrm>
          <a:off x="0" y="0"/>
          <a:ext cx="0" cy="0"/>
          <a:chOff x="0" y="0"/>
          <a:chExt cx="0" cy="0"/>
        </a:xfrm>
      </p:grpSpPr>
      <p:sp>
        <p:nvSpPr>
          <p:cNvPr id="54" name="Google Shape;54;p12"/>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12"/>
          <p:cNvSpPr txBox="1"/>
          <p:nvPr>
            <p:ph idx="1" type="body"/>
          </p:nvPr>
        </p:nvSpPr>
        <p:spPr>
          <a:xfrm>
            <a:off x="838201" y="1630496"/>
            <a:ext cx="3543300" cy="453545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lt1"/>
              </a:buClr>
              <a:buSzPts val="1600"/>
              <a:buChar char="•"/>
              <a:defRPr sz="1600"/>
            </a:lvl1pPr>
            <a:lvl2pPr indent="-317500" lvl="1" marL="914400" algn="l">
              <a:lnSpc>
                <a:spcPct val="110000"/>
              </a:lnSpc>
              <a:spcBef>
                <a:spcPts val="900"/>
              </a:spcBef>
              <a:spcAft>
                <a:spcPts val="0"/>
              </a:spcAft>
              <a:buClr>
                <a:schemeClr val="lt1"/>
              </a:buClr>
              <a:buSzPts val="1400"/>
              <a:buChar char="−"/>
              <a:defRPr sz="1400"/>
            </a:lvl2pPr>
            <a:lvl3pPr indent="-304800" lvl="2" marL="1371600" algn="l">
              <a:lnSpc>
                <a:spcPct val="110000"/>
              </a:lnSpc>
              <a:spcBef>
                <a:spcPts val="900"/>
              </a:spcBef>
              <a:spcAft>
                <a:spcPts val="0"/>
              </a:spcAft>
              <a:buClr>
                <a:schemeClr val="lt1"/>
              </a:buClr>
              <a:buSzPts val="1200"/>
              <a:buChar char="•"/>
              <a:defRPr sz="1200"/>
            </a:lvl3pPr>
            <a:lvl4pPr indent="-298450" lvl="3" marL="1828800" algn="l">
              <a:lnSpc>
                <a:spcPct val="110000"/>
              </a:lnSpc>
              <a:spcBef>
                <a:spcPts val="900"/>
              </a:spcBef>
              <a:spcAft>
                <a:spcPts val="0"/>
              </a:spcAft>
              <a:buClr>
                <a:schemeClr val="lt1"/>
              </a:buClr>
              <a:buSzPts val="1100"/>
              <a:buChar char="•"/>
              <a:defRPr sz="1100"/>
            </a:lvl4pPr>
            <a:lvl5pPr indent="-298450" lvl="4" marL="2286000" algn="l">
              <a:lnSpc>
                <a:spcPct val="110000"/>
              </a:lnSpc>
              <a:spcBef>
                <a:spcPts val="900"/>
              </a:spcBef>
              <a:spcAft>
                <a:spcPts val="0"/>
              </a:spcAft>
              <a:buClr>
                <a:schemeClr val="lt1"/>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6" name="Google Shape;56;p12"/>
          <p:cNvSpPr txBox="1"/>
          <p:nvPr>
            <p:ph idx="2" type="body"/>
          </p:nvPr>
        </p:nvSpPr>
        <p:spPr>
          <a:xfrm>
            <a:off x="4572001" y="1630496"/>
            <a:ext cx="3543300" cy="453545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lt1"/>
              </a:buClr>
              <a:buSzPts val="1600"/>
              <a:buChar char="•"/>
              <a:defRPr sz="1600"/>
            </a:lvl1pPr>
            <a:lvl2pPr indent="-317500" lvl="1" marL="914400" algn="l">
              <a:lnSpc>
                <a:spcPct val="110000"/>
              </a:lnSpc>
              <a:spcBef>
                <a:spcPts val="900"/>
              </a:spcBef>
              <a:spcAft>
                <a:spcPts val="0"/>
              </a:spcAft>
              <a:buClr>
                <a:schemeClr val="lt1"/>
              </a:buClr>
              <a:buSzPts val="1400"/>
              <a:buChar char="−"/>
              <a:defRPr sz="1400"/>
            </a:lvl2pPr>
            <a:lvl3pPr indent="-304800" lvl="2" marL="1371600" algn="l">
              <a:lnSpc>
                <a:spcPct val="110000"/>
              </a:lnSpc>
              <a:spcBef>
                <a:spcPts val="900"/>
              </a:spcBef>
              <a:spcAft>
                <a:spcPts val="0"/>
              </a:spcAft>
              <a:buClr>
                <a:schemeClr val="lt1"/>
              </a:buClr>
              <a:buSzPts val="1200"/>
              <a:buChar char="•"/>
              <a:defRPr sz="1200"/>
            </a:lvl3pPr>
            <a:lvl4pPr indent="-298450" lvl="3" marL="1828800" algn="l">
              <a:lnSpc>
                <a:spcPct val="110000"/>
              </a:lnSpc>
              <a:spcBef>
                <a:spcPts val="900"/>
              </a:spcBef>
              <a:spcAft>
                <a:spcPts val="0"/>
              </a:spcAft>
              <a:buClr>
                <a:schemeClr val="lt1"/>
              </a:buClr>
              <a:buSzPts val="1100"/>
              <a:buChar char="•"/>
              <a:defRPr sz="1100"/>
            </a:lvl4pPr>
            <a:lvl5pPr indent="-298450" lvl="4" marL="2286000" algn="l">
              <a:lnSpc>
                <a:spcPct val="110000"/>
              </a:lnSpc>
              <a:spcBef>
                <a:spcPts val="900"/>
              </a:spcBef>
              <a:spcAft>
                <a:spcPts val="0"/>
              </a:spcAft>
              <a:buClr>
                <a:schemeClr val="lt1"/>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wo Content">
  <p:cSld name="1_Two Content">
    <p:spTree>
      <p:nvGrpSpPr>
        <p:cNvPr id="57" name="Shape 57"/>
        <p:cNvGrpSpPr/>
        <p:nvPr/>
      </p:nvGrpSpPr>
      <p:grpSpPr>
        <a:xfrm>
          <a:off x="0" y="0"/>
          <a:ext cx="0" cy="0"/>
          <a:chOff x="0" y="0"/>
          <a:chExt cx="0" cy="0"/>
        </a:xfrm>
      </p:grpSpPr>
      <p:sp>
        <p:nvSpPr>
          <p:cNvPr id="58" name="Google Shape;58;p13"/>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13"/>
          <p:cNvSpPr txBox="1"/>
          <p:nvPr>
            <p:ph idx="1" type="body"/>
          </p:nvPr>
        </p:nvSpPr>
        <p:spPr>
          <a:xfrm>
            <a:off x="838200" y="2295939"/>
            <a:ext cx="5181600" cy="38592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3"/>
          <p:cNvSpPr txBox="1"/>
          <p:nvPr>
            <p:ph idx="2" type="body"/>
          </p:nvPr>
        </p:nvSpPr>
        <p:spPr>
          <a:xfrm>
            <a:off x="6172200" y="2295939"/>
            <a:ext cx="5181600" cy="38592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1" name="Google Shape;61;p13"/>
          <p:cNvSpPr txBox="1"/>
          <p:nvPr>
            <p:ph idx="3" type="body"/>
          </p:nvPr>
        </p:nvSpPr>
        <p:spPr>
          <a:xfrm>
            <a:off x="838200" y="1628383"/>
            <a:ext cx="10515600" cy="667555"/>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dk2"/>
              </a:buClr>
              <a:buSzPts val="2400"/>
              <a:buNone/>
              <a:defRPr b="0" sz="2400">
                <a:solidFill>
                  <a:schemeClr val="dk2"/>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2" name="Shape 62"/>
        <p:cNvGrpSpPr/>
        <p:nvPr/>
      </p:nvGrpSpPr>
      <p:grpSpPr>
        <a:xfrm>
          <a:off x="0" y="0"/>
          <a:ext cx="0" cy="0"/>
          <a:chOff x="0" y="0"/>
          <a:chExt cx="0" cy="0"/>
        </a:xfrm>
      </p:grpSpPr>
      <p:sp>
        <p:nvSpPr>
          <p:cNvPr id="63" name="Google Shape;63;p14"/>
          <p:cNvSpPr txBox="1"/>
          <p:nvPr>
            <p:ph type="title"/>
          </p:nvPr>
        </p:nvSpPr>
        <p:spPr>
          <a:xfrm>
            <a:off x="839788" y="475129"/>
            <a:ext cx="10515600" cy="1018977"/>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14"/>
          <p:cNvSpPr txBox="1"/>
          <p:nvPr>
            <p:ph idx="1" type="body"/>
          </p:nvPr>
        </p:nvSpPr>
        <p:spPr>
          <a:xfrm>
            <a:off x="839789" y="1557193"/>
            <a:ext cx="5157787"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None/>
              <a:defRPr b="0" sz="2000"/>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14"/>
          <p:cNvSpPr txBox="1"/>
          <p:nvPr>
            <p:ph idx="2" type="body"/>
          </p:nvPr>
        </p:nvSpPr>
        <p:spPr>
          <a:xfrm>
            <a:off x="839789" y="2317789"/>
            <a:ext cx="5157787" cy="368458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6" name="Google Shape;66;p14"/>
          <p:cNvSpPr txBox="1"/>
          <p:nvPr>
            <p:ph idx="3" type="body"/>
          </p:nvPr>
        </p:nvSpPr>
        <p:spPr>
          <a:xfrm>
            <a:off x="6172201" y="1557193"/>
            <a:ext cx="5183188"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None/>
              <a:defRPr b="0" sz="2000"/>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7" name="Google Shape;67;p14"/>
          <p:cNvSpPr txBox="1"/>
          <p:nvPr>
            <p:ph idx="4" type="body"/>
          </p:nvPr>
        </p:nvSpPr>
        <p:spPr>
          <a:xfrm>
            <a:off x="6172201" y="2317789"/>
            <a:ext cx="5183188" cy="368458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wo Content">
  <p:cSld name="3_Two Content">
    <p:spTree>
      <p:nvGrpSpPr>
        <p:cNvPr id="68" name="Shape 68"/>
        <p:cNvGrpSpPr/>
        <p:nvPr/>
      </p:nvGrpSpPr>
      <p:grpSpPr>
        <a:xfrm>
          <a:off x="0" y="0"/>
          <a:ext cx="0" cy="0"/>
          <a:chOff x="0" y="0"/>
          <a:chExt cx="0" cy="0"/>
        </a:xfrm>
      </p:grpSpPr>
      <p:sp>
        <p:nvSpPr>
          <p:cNvPr id="69" name="Google Shape;69;p15"/>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5"/>
          <p:cNvSpPr txBox="1"/>
          <p:nvPr>
            <p:ph idx="1" type="body"/>
          </p:nvPr>
        </p:nvSpPr>
        <p:spPr>
          <a:xfrm>
            <a:off x="83820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sz="1800"/>
            </a:lvl1pPr>
            <a:lvl2pPr indent="-330200" lvl="1" marL="914400" algn="l">
              <a:lnSpc>
                <a:spcPct val="110000"/>
              </a:lnSpc>
              <a:spcBef>
                <a:spcPts val="900"/>
              </a:spcBef>
              <a:spcAft>
                <a:spcPts val="0"/>
              </a:spcAft>
              <a:buClr>
                <a:schemeClr val="lt1"/>
              </a:buClr>
              <a:buSzPts val="1600"/>
              <a:buChar char="−"/>
              <a:defRPr sz="1600"/>
            </a:lvl2pPr>
            <a:lvl3pPr indent="-317500" lvl="2" marL="1371600" algn="l">
              <a:lnSpc>
                <a:spcPct val="110000"/>
              </a:lnSpc>
              <a:spcBef>
                <a:spcPts val="900"/>
              </a:spcBef>
              <a:spcAft>
                <a:spcPts val="0"/>
              </a:spcAft>
              <a:buClr>
                <a:schemeClr val="lt1"/>
              </a:buClr>
              <a:buSzPts val="1400"/>
              <a:buChar char="•"/>
              <a:defRPr sz="1400"/>
            </a:lvl3pPr>
            <a:lvl4pPr indent="-304800" lvl="3" marL="1828800" algn="l">
              <a:lnSpc>
                <a:spcPct val="110000"/>
              </a:lnSpc>
              <a:spcBef>
                <a:spcPts val="900"/>
              </a:spcBef>
              <a:spcAft>
                <a:spcPts val="0"/>
              </a:spcAft>
              <a:buClr>
                <a:schemeClr val="lt1"/>
              </a:buClr>
              <a:buSzPts val="1200"/>
              <a:buChar char="•"/>
              <a:defRPr sz="1200"/>
            </a:lvl4pPr>
            <a:lvl5pPr indent="-304800" lvl="4" marL="2286000" algn="l">
              <a:lnSpc>
                <a:spcPct val="110000"/>
              </a:lnSpc>
              <a:spcBef>
                <a:spcPts val="900"/>
              </a:spcBef>
              <a:spcAft>
                <a:spcPts val="0"/>
              </a:spcAft>
              <a:buClr>
                <a:schemeClr val="lt1"/>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5"/>
          <p:cNvSpPr txBox="1"/>
          <p:nvPr>
            <p:ph idx="2" type="body"/>
          </p:nvPr>
        </p:nvSpPr>
        <p:spPr>
          <a:xfrm>
            <a:off x="437653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sz="1800"/>
            </a:lvl1pPr>
            <a:lvl2pPr indent="-330200" lvl="1" marL="914400" algn="l">
              <a:lnSpc>
                <a:spcPct val="110000"/>
              </a:lnSpc>
              <a:spcBef>
                <a:spcPts val="900"/>
              </a:spcBef>
              <a:spcAft>
                <a:spcPts val="0"/>
              </a:spcAft>
              <a:buClr>
                <a:schemeClr val="lt1"/>
              </a:buClr>
              <a:buSzPts val="1600"/>
              <a:buChar char="−"/>
              <a:defRPr sz="1600"/>
            </a:lvl2pPr>
            <a:lvl3pPr indent="-317500" lvl="2" marL="1371600" algn="l">
              <a:lnSpc>
                <a:spcPct val="110000"/>
              </a:lnSpc>
              <a:spcBef>
                <a:spcPts val="900"/>
              </a:spcBef>
              <a:spcAft>
                <a:spcPts val="0"/>
              </a:spcAft>
              <a:buClr>
                <a:schemeClr val="lt1"/>
              </a:buClr>
              <a:buSzPts val="1400"/>
              <a:buChar char="•"/>
              <a:defRPr sz="1400"/>
            </a:lvl3pPr>
            <a:lvl4pPr indent="-304800" lvl="3" marL="1828800" algn="l">
              <a:lnSpc>
                <a:spcPct val="110000"/>
              </a:lnSpc>
              <a:spcBef>
                <a:spcPts val="900"/>
              </a:spcBef>
              <a:spcAft>
                <a:spcPts val="0"/>
              </a:spcAft>
              <a:buClr>
                <a:schemeClr val="lt1"/>
              </a:buClr>
              <a:buSzPts val="1200"/>
              <a:buChar char="•"/>
              <a:defRPr sz="1200"/>
            </a:lvl4pPr>
            <a:lvl5pPr indent="-304800" lvl="4" marL="2286000" algn="l">
              <a:lnSpc>
                <a:spcPct val="110000"/>
              </a:lnSpc>
              <a:spcBef>
                <a:spcPts val="900"/>
              </a:spcBef>
              <a:spcAft>
                <a:spcPts val="0"/>
              </a:spcAft>
              <a:buClr>
                <a:schemeClr val="lt1"/>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 name="Google Shape;72;p15"/>
          <p:cNvSpPr txBox="1"/>
          <p:nvPr>
            <p:ph idx="3" type="body"/>
          </p:nvPr>
        </p:nvSpPr>
        <p:spPr>
          <a:xfrm>
            <a:off x="791486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sz="1800"/>
            </a:lvl1pPr>
            <a:lvl2pPr indent="-330200" lvl="1" marL="914400" algn="l">
              <a:lnSpc>
                <a:spcPct val="110000"/>
              </a:lnSpc>
              <a:spcBef>
                <a:spcPts val="900"/>
              </a:spcBef>
              <a:spcAft>
                <a:spcPts val="0"/>
              </a:spcAft>
              <a:buClr>
                <a:schemeClr val="lt1"/>
              </a:buClr>
              <a:buSzPts val="1600"/>
              <a:buChar char="−"/>
              <a:defRPr sz="1600"/>
            </a:lvl2pPr>
            <a:lvl3pPr indent="-317500" lvl="2" marL="1371600" algn="l">
              <a:lnSpc>
                <a:spcPct val="110000"/>
              </a:lnSpc>
              <a:spcBef>
                <a:spcPts val="900"/>
              </a:spcBef>
              <a:spcAft>
                <a:spcPts val="0"/>
              </a:spcAft>
              <a:buClr>
                <a:schemeClr val="lt1"/>
              </a:buClr>
              <a:buSzPts val="1400"/>
              <a:buChar char="•"/>
              <a:defRPr sz="1400"/>
            </a:lvl3pPr>
            <a:lvl4pPr indent="-304800" lvl="3" marL="1828800" algn="l">
              <a:lnSpc>
                <a:spcPct val="110000"/>
              </a:lnSpc>
              <a:spcBef>
                <a:spcPts val="900"/>
              </a:spcBef>
              <a:spcAft>
                <a:spcPts val="0"/>
              </a:spcAft>
              <a:buClr>
                <a:schemeClr val="lt1"/>
              </a:buClr>
              <a:buSzPts val="1200"/>
              <a:buChar char="•"/>
              <a:defRPr sz="1200"/>
            </a:lvl4pPr>
            <a:lvl5pPr indent="-304800" lvl="4" marL="2286000" algn="l">
              <a:lnSpc>
                <a:spcPct val="110000"/>
              </a:lnSpc>
              <a:spcBef>
                <a:spcPts val="900"/>
              </a:spcBef>
              <a:spcAft>
                <a:spcPts val="0"/>
              </a:spcAft>
              <a:buClr>
                <a:schemeClr val="lt1"/>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Paragraph">
  <p:cSld name="1_Title and Paragraph">
    <p:spTree>
      <p:nvGrpSpPr>
        <p:cNvPr id="73" name="Shape 73"/>
        <p:cNvGrpSpPr/>
        <p:nvPr/>
      </p:nvGrpSpPr>
      <p:grpSpPr>
        <a:xfrm>
          <a:off x="0" y="0"/>
          <a:ext cx="0" cy="0"/>
          <a:chOff x="0" y="0"/>
          <a:chExt cx="0" cy="0"/>
        </a:xfrm>
      </p:grpSpPr>
      <p:sp>
        <p:nvSpPr>
          <p:cNvPr id="74" name="Google Shape;74;p16"/>
          <p:cNvSpPr txBox="1"/>
          <p:nvPr>
            <p:ph type="title"/>
          </p:nvPr>
        </p:nvSpPr>
        <p:spPr>
          <a:xfrm>
            <a:off x="2423492" y="4701211"/>
            <a:ext cx="7346674" cy="1325563"/>
          </a:xfrm>
          <a:prstGeom prst="rect">
            <a:avLst/>
          </a:prstGeom>
          <a:noFill/>
          <a:ln>
            <a:noFill/>
          </a:ln>
        </p:spPr>
        <p:txBody>
          <a:bodyPr anchorCtr="0" anchor="t" bIns="45700" lIns="91425" spcFirstLastPara="1" rIns="91425" wrap="square" tIns="45700">
            <a:noAutofit/>
          </a:bodyPr>
          <a:lstStyle>
            <a:lvl1pPr lvl="0" algn="r">
              <a:lnSpc>
                <a:spcPct val="110000"/>
              </a:lnSpc>
              <a:spcBef>
                <a:spcPts val="0"/>
              </a:spcBef>
              <a:spcAft>
                <a:spcPts val="0"/>
              </a:spcAft>
              <a:buClr>
                <a:srgbClr val="757070"/>
              </a:buClr>
              <a:buSzPts val="2000"/>
              <a:buFont typeface="Arial"/>
              <a:buNone/>
              <a:defRPr sz="2000">
                <a:solidFill>
                  <a:srgbClr val="75707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6"/>
          <p:cNvSpPr txBox="1"/>
          <p:nvPr>
            <p:ph idx="1" type="body"/>
          </p:nvPr>
        </p:nvSpPr>
        <p:spPr>
          <a:xfrm>
            <a:off x="2423492" y="1808922"/>
            <a:ext cx="7346674" cy="2733261"/>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800"/>
              <a:buNone/>
              <a:defRPr/>
            </a:lvl1pPr>
            <a:lvl2pPr indent="-228600" lvl="1" marL="914400" algn="l">
              <a:lnSpc>
                <a:spcPct val="110000"/>
              </a:lnSpc>
              <a:spcBef>
                <a:spcPts val="900"/>
              </a:spcBef>
              <a:spcAft>
                <a:spcPts val="0"/>
              </a:spcAft>
              <a:buClr>
                <a:schemeClr val="lt1"/>
              </a:buClr>
              <a:buSzPts val="2400"/>
              <a:buNone/>
              <a:defRPr/>
            </a:lvl2pPr>
            <a:lvl3pPr indent="-228600" lvl="2" marL="1371600" algn="l">
              <a:lnSpc>
                <a:spcPct val="110000"/>
              </a:lnSpc>
              <a:spcBef>
                <a:spcPts val="900"/>
              </a:spcBef>
              <a:spcAft>
                <a:spcPts val="0"/>
              </a:spcAft>
              <a:buClr>
                <a:schemeClr val="lt1"/>
              </a:buClr>
              <a:buSzPts val="2000"/>
              <a:buNone/>
              <a:defRPr/>
            </a:lvl3pPr>
            <a:lvl4pPr indent="-228600" lvl="3" marL="1828800" algn="l">
              <a:lnSpc>
                <a:spcPct val="110000"/>
              </a:lnSpc>
              <a:spcBef>
                <a:spcPts val="900"/>
              </a:spcBef>
              <a:spcAft>
                <a:spcPts val="0"/>
              </a:spcAft>
              <a:buClr>
                <a:schemeClr val="lt1"/>
              </a:buClr>
              <a:buSzPts val="1800"/>
              <a:buNone/>
              <a:defRPr/>
            </a:lvl4pPr>
            <a:lvl5pPr indent="-228600" lvl="4" marL="2286000" algn="l">
              <a:lnSpc>
                <a:spcPct val="110000"/>
              </a:lnSpc>
              <a:spcBef>
                <a:spcPts val="900"/>
              </a:spcBef>
              <a:spcAft>
                <a:spcPts val="0"/>
              </a:spcAft>
              <a:buClr>
                <a:schemeClr val="lt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6" name="Shape 76"/>
        <p:cNvGrpSpPr/>
        <p:nvPr/>
      </p:nvGrpSpPr>
      <p:grpSpPr>
        <a:xfrm>
          <a:off x="0" y="0"/>
          <a:ext cx="0" cy="0"/>
          <a:chOff x="0" y="0"/>
          <a:chExt cx="0" cy="0"/>
        </a:xfrm>
      </p:grpSpPr>
      <p:sp>
        <p:nvSpPr>
          <p:cNvPr id="77" name="Google Shape;77;p17"/>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le Only">
  <p:cSld name="6_Title Only">
    <p:spTree>
      <p:nvGrpSpPr>
        <p:cNvPr id="78" name="Shape 78"/>
        <p:cNvGrpSpPr/>
        <p:nvPr/>
      </p:nvGrpSpPr>
      <p:grpSpPr>
        <a:xfrm>
          <a:off x="0" y="0"/>
          <a:ext cx="0" cy="0"/>
          <a:chOff x="0" y="0"/>
          <a:chExt cx="0" cy="0"/>
        </a:xfrm>
      </p:grpSpPr>
      <p:sp>
        <p:nvSpPr>
          <p:cNvPr id="79" name="Google Shape;79;p18"/>
          <p:cNvSpPr txBox="1"/>
          <p:nvPr>
            <p:ph type="title"/>
          </p:nvPr>
        </p:nvSpPr>
        <p:spPr>
          <a:xfrm>
            <a:off x="838200" y="171483"/>
            <a:ext cx="10515600" cy="1783926"/>
          </a:xfrm>
          <a:prstGeom prst="rect">
            <a:avLst/>
          </a:prstGeom>
          <a:noFill/>
          <a:ln>
            <a:noFill/>
          </a:ln>
        </p:spPr>
        <p:txBody>
          <a:bodyPr anchorCtr="0" anchor="b" bIns="45700" lIns="91425" spcFirstLastPara="1" rIns="91425" wrap="square" tIns="45700">
            <a:noAutofit/>
          </a:bodyPr>
          <a:lstStyle>
            <a:lvl1pPr lvl="0" algn="ctr">
              <a:lnSpc>
                <a:spcPct val="110000"/>
              </a:lnSpc>
              <a:spcBef>
                <a:spcPts val="0"/>
              </a:spcBef>
              <a:spcAft>
                <a:spcPts val="0"/>
              </a:spcAft>
              <a:buClr>
                <a:schemeClr val="lt1"/>
              </a:buClr>
              <a:buSzPts val="3200"/>
              <a:buFont typeface="Arial"/>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8"/>
          <p:cNvSpPr txBox="1"/>
          <p:nvPr>
            <p:ph idx="1" type="body"/>
          </p:nvPr>
        </p:nvSpPr>
        <p:spPr>
          <a:xfrm>
            <a:off x="838200" y="2298837"/>
            <a:ext cx="10515600" cy="775252"/>
          </a:xfrm>
          <a:prstGeom prst="rect">
            <a:avLst/>
          </a:prstGeom>
          <a:noFill/>
          <a:ln>
            <a:noFill/>
          </a:ln>
        </p:spPr>
        <p:txBody>
          <a:bodyPr anchorCtr="0" anchor="t" bIns="45700" lIns="91425" spcFirstLastPara="1" rIns="91425" wrap="square" tIns="45700">
            <a:noAutofit/>
          </a:bodyPr>
          <a:lstStyle>
            <a:lvl1pPr indent="-228600" lvl="0" marL="457200" algn="ctr">
              <a:lnSpc>
                <a:spcPct val="110000"/>
              </a:lnSpc>
              <a:spcBef>
                <a:spcPts val="0"/>
              </a:spcBef>
              <a:spcAft>
                <a:spcPts val="0"/>
              </a:spcAft>
              <a:buClr>
                <a:schemeClr val="lt1"/>
              </a:buClr>
              <a:buSzPts val="2000"/>
              <a:buNone/>
              <a:defRPr b="0" sz="2000">
                <a:solidFill>
                  <a:schemeClr val="lt1"/>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wo Content">
  <p:cSld name="2_Two Content">
    <p:spTree>
      <p:nvGrpSpPr>
        <p:cNvPr id="81" name="Shape 81"/>
        <p:cNvGrpSpPr/>
        <p:nvPr/>
      </p:nvGrpSpPr>
      <p:grpSpPr>
        <a:xfrm>
          <a:off x="0" y="0"/>
          <a:ext cx="0" cy="0"/>
          <a:chOff x="0" y="0"/>
          <a:chExt cx="0" cy="0"/>
        </a:xfrm>
      </p:grpSpPr>
      <p:sp>
        <p:nvSpPr>
          <p:cNvPr id="82" name="Google Shape;82;p19"/>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3" name="Google Shape;83;p19"/>
          <p:cNvSpPr txBox="1"/>
          <p:nvPr>
            <p:ph idx="1" type="body"/>
          </p:nvPr>
        </p:nvSpPr>
        <p:spPr>
          <a:xfrm>
            <a:off x="838200" y="1520687"/>
            <a:ext cx="10515600" cy="775252"/>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lt1"/>
              </a:buClr>
              <a:buSzPts val="2000"/>
              <a:buNone/>
              <a:defRPr b="0" sz="2000">
                <a:solidFill>
                  <a:schemeClr val="lt1"/>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Only">
  <p:cSld name="3_Title Only">
    <p:spTree>
      <p:nvGrpSpPr>
        <p:cNvPr id="84" name="Shape 84"/>
        <p:cNvGrpSpPr/>
        <p:nvPr/>
      </p:nvGrpSpPr>
      <p:grpSpPr>
        <a:xfrm>
          <a:off x="0" y="0"/>
          <a:ext cx="0" cy="0"/>
          <a:chOff x="0" y="0"/>
          <a:chExt cx="0" cy="0"/>
        </a:xfrm>
      </p:grpSpPr>
      <p:sp>
        <p:nvSpPr>
          <p:cNvPr id="85" name="Google Shape;85;p20"/>
          <p:cNvSpPr txBox="1"/>
          <p:nvPr>
            <p:ph type="title"/>
          </p:nvPr>
        </p:nvSpPr>
        <p:spPr>
          <a:xfrm>
            <a:off x="838200" y="392085"/>
            <a:ext cx="10515600" cy="648127"/>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2800"/>
              <a:buFont typeface="Arial"/>
              <a:buNone/>
              <a:defRPr b="0" sz="2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ntent with Caption" type="objTx">
  <p:cSld name="OBJECT_WITH_CAPTION_TEXT">
    <p:spTree>
      <p:nvGrpSpPr>
        <p:cNvPr id="16" name="Shape 16"/>
        <p:cNvGrpSpPr/>
        <p:nvPr/>
      </p:nvGrpSpPr>
      <p:grpSpPr>
        <a:xfrm>
          <a:off x="0" y="0"/>
          <a:ext cx="0" cy="0"/>
          <a:chOff x="0" y="0"/>
          <a:chExt cx="0" cy="0"/>
        </a:xfrm>
      </p:grpSpPr>
      <p:sp>
        <p:nvSpPr>
          <p:cNvPr id="17" name="Google Shape;17;p3"/>
          <p:cNvSpPr/>
          <p:nvPr/>
        </p:nvSpPr>
        <p:spPr>
          <a:xfrm>
            <a:off x="-1" y="0"/>
            <a:ext cx="4477207" cy="650138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8" name="Google Shape;18;p3"/>
          <p:cNvSpPr/>
          <p:nvPr/>
        </p:nvSpPr>
        <p:spPr>
          <a:xfrm>
            <a:off x="4477207" y="0"/>
            <a:ext cx="155448" cy="650138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9" name="Google Shape;19;p3"/>
          <p:cNvSpPr txBox="1"/>
          <p:nvPr>
            <p:ph type="title"/>
          </p:nvPr>
        </p:nvSpPr>
        <p:spPr>
          <a:xfrm>
            <a:off x="355157" y="2916936"/>
            <a:ext cx="3787076" cy="1600200"/>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3000"/>
              <a:buFont typeface="Arial"/>
              <a:buNone/>
              <a:defRPr sz="3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3"/>
          <p:cNvSpPr txBox="1"/>
          <p:nvPr>
            <p:ph idx="1" type="body"/>
          </p:nvPr>
        </p:nvSpPr>
        <p:spPr>
          <a:xfrm>
            <a:off x="5183188" y="987427"/>
            <a:ext cx="6172200" cy="2011805"/>
          </a:xfrm>
          <a:prstGeom prst="rect">
            <a:avLst/>
          </a:prstGeom>
          <a:noFill/>
          <a:ln>
            <a:noFill/>
          </a:ln>
        </p:spPr>
        <p:txBody>
          <a:bodyPr anchorCtr="0" anchor="b" bIns="45700" lIns="91425" spcFirstLastPara="1" rIns="91425" wrap="square" tIns="45700">
            <a:noAutofit/>
          </a:bodyPr>
          <a:lstStyle>
            <a:lvl1pPr indent="-228600" lvl="0" marL="457200" algn="l">
              <a:lnSpc>
                <a:spcPct val="110000"/>
              </a:lnSpc>
              <a:spcBef>
                <a:spcPts val="900"/>
              </a:spcBef>
              <a:spcAft>
                <a:spcPts val="0"/>
              </a:spcAft>
              <a:buClr>
                <a:schemeClr val="lt1"/>
              </a:buClr>
              <a:buSzPts val="4000"/>
              <a:buNone/>
              <a:defRPr sz="4000"/>
            </a:lvl1pPr>
            <a:lvl2pPr indent="-228600" lvl="1" marL="914400" algn="l">
              <a:lnSpc>
                <a:spcPct val="110000"/>
              </a:lnSpc>
              <a:spcBef>
                <a:spcPts val="900"/>
              </a:spcBef>
              <a:spcAft>
                <a:spcPts val="0"/>
              </a:spcAft>
              <a:buClr>
                <a:schemeClr val="lt1"/>
              </a:buClr>
              <a:buSzPts val="2800"/>
              <a:buNone/>
              <a:defRPr sz="2800"/>
            </a:lvl2pPr>
            <a:lvl3pPr indent="-228600" lvl="2" marL="1371600" algn="l">
              <a:lnSpc>
                <a:spcPct val="110000"/>
              </a:lnSpc>
              <a:spcBef>
                <a:spcPts val="900"/>
              </a:spcBef>
              <a:spcAft>
                <a:spcPts val="0"/>
              </a:spcAft>
              <a:buClr>
                <a:schemeClr val="lt1"/>
              </a:buClr>
              <a:buSzPts val="2400"/>
              <a:buNone/>
              <a:defRPr sz="2400"/>
            </a:lvl3pPr>
            <a:lvl4pPr indent="-228600" lvl="3" marL="1828800" algn="l">
              <a:lnSpc>
                <a:spcPct val="110000"/>
              </a:lnSpc>
              <a:spcBef>
                <a:spcPts val="900"/>
              </a:spcBef>
              <a:spcAft>
                <a:spcPts val="0"/>
              </a:spcAft>
              <a:buClr>
                <a:schemeClr val="lt1"/>
              </a:buClr>
              <a:buSzPts val="2000"/>
              <a:buNone/>
              <a:defRPr sz="2000"/>
            </a:lvl4pPr>
            <a:lvl5pPr indent="-228600" lvl="4" marL="2286000" algn="l">
              <a:lnSpc>
                <a:spcPct val="110000"/>
              </a:lnSpc>
              <a:spcBef>
                <a:spcPts val="900"/>
              </a:spcBef>
              <a:spcAft>
                <a:spcPts val="0"/>
              </a:spcAft>
              <a:buClr>
                <a:schemeClr val="lt1"/>
              </a:buClr>
              <a:buSzPts val="2000"/>
              <a:buNone/>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21" name="Google Shape;21;p3"/>
          <p:cNvSpPr txBox="1"/>
          <p:nvPr>
            <p:ph idx="2" type="body"/>
          </p:nvPr>
        </p:nvSpPr>
        <p:spPr>
          <a:xfrm>
            <a:off x="5183188" y="3250692"/>
            <a:ext cx="6172200" cy="1266444"/>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1800"/>
              <a:buFont typeface="Arial"/>
              <a:buNone/>
              <a:defRPr sz="1800"/>
            </a:lvl1pPr>
            <a:lvl2pPr indent="-228600" lvl="1" marL="914400" algn="l">
              <a:lnSpc>
                <a:spcPct val="110000"/>
              </a:lnSpc>
              <a:spcBef>
                <a:spcPts val="900"/>
              </a:spcBef>
              <a:spcAft>
                <a:spcPts val="0"/>
              </a:spcAft>
              <a:buClr>
                <a:schemeClr val="lt1"/>
              </a:buClr>
              <a:buSzPts val="1400"/>
              <a:buNone/>
              <a:defRPr sz="1400"/>
            </a:lvl2pPr>
            <a:lvl3pPr indent="-228600" lvl="2" marL="1371600" algn="l">
              <a:lnSpc>
                <a:spcPct val="110000"/>
              </a:lnSpc>
              <a:spcBef>
                <a:spcPts val="900"/>
              </a:spcBef>
              <a:spcAft>
                <a:spcPts val="0"/>
              </a:spcAft>
              <a:buClr>
                <a:schemeClr val="lt1"/>
              </a:buClr>
              <a:buSzPts val="1200"/>
              <a:buNone/>
              <a:defRPr sz="1200"/>
            </a:lvl3pPr>
            <a:lvl4pPr indent="-228600" lvl="3" marL="1828800" algn="l">
              <a:lnSpc>
                <a:spcPct val="110000"/>
              </a:lnSpc>
              <a:spcBef>
                <a:spcPts val="900"/>
              </a:spcBef>
              <a:spcAft>
                <a:spcPts val="0"/>
              </a:spcAft>
              <a:buClr>
                <a:schemeClr val="lt1"/>
              </a:buClr>
              <a:buSzPts val="1000"/>
              <a:buNone/>
              <a:defRPr sz="1000"/>
            </a:lvl4pPr>
            <a:lvl5pPr indent="-228600" lvl="4" marL="2286000" algn="l">
              <a:lnSpc>
                <a:spcPct val="110000"/>
              </a:lnSpc>
              <a:spcBef>
                <a:spcPts val="900"/>
              </a:spcBef>
              <a:spcAft>
                <a:spcPts val="0"/>
              </a:spcAft>
              <a:buClr>
                <a:schemeClr val="lt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with Caption">
  <p:cSld name="1_Content with Caption">
    <p:spTree>
      <p:nvGrpSpPr>
        <p:cNvPr id="86" name="Shape 86"/>
        <p:cNvGrpSpPr/>
        <p:nvPr/>
      </p:nvGrpSpPr>
      <p:grpSpPr>
        <a:xfrm>
          <a:off x="0" y="0"/>
          <a:ext cx="0" cy="0"/>
          <a:chOff x="0" y="0"/>
          <a:chExt cx="0" cy="0"/>
        </a:xfrm>
      </p:grpSpPr>
      <p:sp>
        <p:nvSpPr>
          <p:cNvPr id="87" name="Google Shape;87;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110000"/>
              </a:lnSpc>
              <a:spcBef>
                <a:spcPts val="0"/>
              </a:spcBef>
              <a:spcAft>
                <a:spcPts val="0"/>
              </a:spcAft>
              <a:buClr>
                <a:schemeClr val="lt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21"/>
          <p:cNvSpPr txBox="1"/>
          <p:nvPr>
            <p:ph idx="1" type="body"/>
          </p:nvPr>
        </p:nvSpPr>
        <p:spPr>
          <a:xfrm>
            <a:off x="5183188" y="987427"/>
            <a:ext cx="6172200" cy="4873625"/>
          </a:xfrm>
          <a:prstGeom prst="rect">
            <a:avLst/>
          </a:prstGeom>
          <a:noFill/>
          <a:ln>
            <a:noFill/>
          </a:ln>
        </p:spPr>
        <p:txBody>
          <a:bodyPr anchorCtr="0" anchor="t" bIns="45700" lIns="91425" spcFirstLastPara="1" rIns="91425" wrap="square" tIns="45700">
            <a:noAutofit/>
          </a:bodyPr>
          <a:lstStyle>
            <a:lvl1pPr indent="-431800" lvl="0" marL="457200" algn="l">
              <a:lnSpc>
                <a:spcPct val="110000"/>
              </a:lnSpc>
              <a:spcBef>
                <a:spcPts val="900"/>
              </a:spcBef>
              <a:spcAft>
                <a:spcPts val="0"/>
              </a:spcAft>
              <a:buClr>
                <a:schemeClr val="lt1"/>
              </a:buClr>
              <a:buSzPts val="3200"/>
              <a:buChar char="•"/>
              <a:defRPr sz="3200"/>
            </a:lvl1pPr>
            <a:lvl2pPr indent="-406400" lvl="1" marL="914400" algn="l">
              <a:lnSpc>
                <a:spcPct val="110000"/>
              </a:lnSpc>
              <a:spcBef>
                <a:spcPts val="900"/>
              </a:spcBef>
              <a:spcAft>
                <a:spcPts val="0"/>
              </a:spcAft>
              <a:buClr>
                <a:schemeClr val="lt1"/>
              </a:buClr>
              <a:buSzPts val="2800"/>
              <a:buChar char="−"/>
              <a:defRPr sz="2800"/>
            </a:lvl2pPr>
            <a:lvl3pPr indent="-381000" lvl="2" marL="1371600" algn="l">
              <a:lnSpc>
                <a:spcPct val="110000"/>
              </a:lnSpc>
              <a:spcBef>
                <a:spcPts val="900"/>
              </a:spcBef>
              <a:spcAft>
                <a:spcPts val="0"/>
              </a:spcAft>
              <a:buClr>
                <a:schemeClr val="lt1"/>
              </a:buClr>
              <a:buSzPts val="2400"/>
              <a:buChar char="•"/>
              <a:defRPr sz="2400"/>
            </a:lvl3pPr>
            <a:lvl4pPr indent="-355600" lvl="3" marL="1828800" algn="l">
              <a:lnSpc>
                <a:spcPct val="110000"/>
              </a:lnSpc>
              <a:spcBef>
                <a:spcPts val="900"/>
              </a:spcBef>
              <a:spcAft>
                <a:spcPts val="0"/>
              </a:spcAft>
              <a:buClr>
                <a:schemeClr val="lt1"/>
              </a:buClr>
              <a:buSzPts val="2000"/>
              <a:buChar char="•"/>
              <a:defRPr sz="2000"/>
            </a:lvl4pPr>
            <a:lvl5pPr indent="-355600" lvl="4" marL="2286000" algn="l">
              <a:lnSpc>
                <a:spcPct val="110000"/>
              </a:lnSpc>
              <a:spcBef>
                <a:spcPts val="900"/>
              </a:spcBef>
              <a:spcAft>
                <a:spcPts val="0"/>
              </a:spcAft>
              <a:buClr>
                <a:schemeClr val="lt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9" name="Google Shape;89;p2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1800"/>
              <a:buNone/>
              <a:defRPr sz="1800"/>
            </a:lvl1pPr>
            <a:lvl2pPr indent="-228600" lvl="1" marL="914400" algn="l">
              <a:lnSpc>
                <a:spcPct val="110000"/>
              </a:lnSpc>
              <a:spcBef>
                <a:spcPts val="900"/>
              </a:spcBef>
              <a:spcAft>
                <a:spcPts val="0"/>
              </a:spcAft>
              <a:buClr>
                <a:schemeClr val="lt1"/>
              </a:buClr>
              <a:buSzPts val="1400"/>
              <a:buNone/>
              <a:defRPr sz="1400"/>
            </a:lvl2pPr>
            <a:lvl3pPr indent="-228600" lvl="2" marL="1371600" algn="l">
              <a:lnSpc>
                <a:spcPct val="110000"/>
              </a:lnSpc>
              <a:spcBef>
                <a:spcPts val="900"/>
              </a:spcBef>
              <a:spcAft>
                <a:spcPts val="0"/>
              </a:spcAft>
              <a:buClr>
                <a:schemeClr val="lt1"/>
              </a:buClr>
              <a:buSzPts val="1200"/>
              <a:buNone/>
              <a:defRPr sz="1200"/>
            </a:lvl3pPr>
            <a:lvl4pPr indent="-228600" lvl="3" marL="1828800" algn="l">
              <a:lnSpc>
                <a:spcPct val="110000"/>
              </a:lnSpc>
              <a:spcBef>
                <a:spcPts val="900"/>
              </a:spcBef>
              <a:spcAft>
                <a:spcPts val="0"/>
              </a:spcAft>
              <a:buClr>
                <a:schemeClr val="lt1"/>
              </a:buClr>
              <a:buSzPts val="1000"/>
              <a:buNone/>
              <a:defRPr sz="1000"/>
            </a:lvl4pPr>
            <a:lvl5pPr indent="-228600" lvl="4" marL="2286000" algn="l">
              <a:lnSpc>
                <a:spcPct val="110000"/>
              </a:lnSpc>
              <a:spcBef>
                <a:spcPts val="900"/>
              </a:spcBef>
              <a:spcAft>
                <a:spcPts val="0"/>
              </a:spcAft>
              <a:buClr>
                <a:schemeClr val="lt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0" name="Shape 90"/>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1" name="Shape 91"/>
        <p:cNvGrpSpPr/>
        <p:nvPr/>
      </p:nvGrpSpPr>
      <p:grpSpPr>
        <a:xfrm>
          <a:off x="0" y="0"/>
          <a:ext cx="0" cy="0"/>
          <a:chOff x="0" y="0"/>
          <a:chExt cx="0" cy="0"/>
        </a:xfrm>
      </p:grpSpPr>
      <p:sp>
        <p:nvSpPr>
          <p:cNvPr id="92" name="Google Shape;92;p23"/>
          <p:cNvSpPr txBox="1"/>
          <p:nvPr>
            <p:ph type="title"/>
          </p:nvPr>
        </p:nvSpPr>
        <p:spPr>
          <a:xfrm>
            <a:off x="415600" y="593367"/>
            <a:ext cx="11360800" cy="763600"/>
          </a:xfrm>
          <a:prstGeom prst="rect">
            <a:avLst/>
          </a:prstGeom>
        </p:spPr>
        <p:txBody>
          <a:bodyPr anchorCtr="0" anchor="t" bIns="121900" lIns="121900" spcFirstLastPara="1" rIns="121900" wrap="square" tIns="121900">
            <a:noAutofit/>
          </a:bodyPr>
          <a:lstStyle>
            <a:lvl1pPr lvl="0">
              <a:spcBef>
                <a:spcPts val="0"/>
              </a:spcBef>
              <a:spcAft>
                <a:spcPts val="0"/>
              </a:spcAft>
              <a:buSzPts val="1900"/>
              <a:buNone/>
              <a:defRPr sz="1900"/>
            </a:lvl1pPr>
            <a:lvl2pPr lvl="1">
              <a:spcBef>
                <a:spcPts val="0"/>
              </a:spcBef>
              <a:spcAft>
                <a:spcPts val="0"/>
              </a:spcAft>
              <a:buSzPts val="1900"/>
              <a:buNone/>
              <a:defRPr sz="1900"/>
            </a:lvl2pPr>
            <a:lvl3pPr lvl="2">
              <a:spcBef>
                <a:spcPts val="0"/>
              </a:spcBef>
              <a:spcAft>
                <a:spcPts val="0"/>
              </a:spcAft>
              <a:buSzPts val="1900"/>
              <a:buNone/>
              <a:defRPr sz="1900"/>
            </a:lvl3pPr>
            <a:lvl4pPr lvl="3">
              <a:spcBef>
                <a:spcPts val="0"/>
              </a:spcBef>
              <a:spcAft>
                <a:spcPts val="0"/>
              </a:spcAft>
              <a:buSzPts val="1900"/>
              <a:buNone/>
              <a:defRPr sz="1900"/>
            </a:lvl4pPr>
            <a:lvl5pPr lvl="4">
              <a:spcBef>
                <a:spcPts val="0"/>
              </a:spcBef>
              <a:spcAft>
                <a:spcPts val="0"/>
              </a:spcAft>
              <a:buSzPts val="1900"/>
              <a:buNone/>
              <a:defRPr sz="1900"/>
            </a:lvl5pPr>
            <a:lvl6pPr lvl="5">
              <a:spcBef>
                <a:spcPts val="0"/>
              </a:spcBef>
              <a:spcAft>
                <a:spcPts val="0"/>
              </a:spcAft>
              <a:buSzPts val="1900"/>
              <a:buNone/>
              <a:defRPr sz="1900"/>
            </a:lvl6pPr>
            <a:lvl7pPr lvl="6">
              <a:spcBef>
                <a:spcPts val="0"/>
              </a:spcBef>
              <a:spcAft>
                <a:spcPts val="0"/>
              </a:spcAft>
              <a:buSzPts val="1900"/>
              <a:buNone/>
              <a:defRPr sz="1900"/>
            </a:lvl7pPr>
            <a:lvl8pPr lvl="7">
              <a:spcBef>
                <a:spcPts val="0"/>
              </a:spcBef>
              <a:spcAft>
                <a:spcPts val="0"/>
              </a:spcAft>
              <a:buSzPts val="1900"/>
              <a:buNone/>
              <a:defRPr sz="1900"/>
            </a:lvl8pPr>
            <a:lvl9pPr lvl="8">
              <a:spcBef>
                <a:spcPts val="0"/>
              </a:spcBef>
              <a:spcAft>
                <a:spcPts val="0"/>
              </a:spcAft>
              <a:buSzPts val="1900"/>
              <a:buNone/>
              <a:defRPr sz="1900"/>
            </a:lvl9pPr>
          </a:lstStyle>
          <a:p/>
        </p:txBody>
      </p:sp>
      <p:sp>
        <p:nvSpPr>
          <p:cNvPr id="93" name="Google Shape;93;p23"/>
          <p:cNvSpPr txBox="1"/>
          <p:nvPr>
            <p:ph idx="1" type="body"/>
          </p:nvPr>
        </p:nvSpPr>
        <p:spPr>
          <a:xfrm>
            <a:off x="415600" y="1536633"/>
            <a:ext cx="11360800" cy="4555200"/>
          </a:xfrm>
          <a:prstGeom prst="rect">
            <a:avLst/>
          </a:prstGeom>
        </p:spPr>
        <p:txBody>
          <a:bodyPr anchorCtr="0" anchor="t" bIns="121900" lIns="121900" spcFirstLastPara="1" rIns="121900" wrap="square" tIns="121900">
            <a:noAutofit/>
          </a:bodyPr>
          <a:lstStyle>
            <a:lvl1pPr indent="-349250" lvl="0" marL="457200">
              <a:spcBef>
                <a:spcPts val="900"/>
              </a:spcBef>
              <a:spcAft>
                <a:spcPts val="0"/>
              </a:spcAft>
              <a:buSzPts val="1900"/>
              <a:buChar char="•"/>
              <a:defRPr sz="1900"/>
            </a:lvl1pPr>
            <a:lvl2pPr indent="-349250" lvl="1" marL="914400">
              <a:spcBef>
                <a:spcPts val="900"/>
              </a:spcBef>
              <a:spcAft>
                <a:spcPts val="0"/>
              </a:spcAft>
              <a:buSzPts val="1900"/>
              <a:buChar char="−"/>
              <a:defRPr sz="1900"/>
            </a:lvl2pPr>
            <a:lvl3pPr indent="-349250" lvl="2" marL="1371600">
              <a:spcBef>
                <a:spcPts val="900"/>
              </a:spcBef>
              <a:spcAft>
                <a:spcPts val="0"/>
              </a:spcAft>
              <a:buSzPts val="1900"/>
              <a:buChar char="•"/>
              <a:defRPr sz="1900"/>
            </a:lvl3pPr>
            <a:lvl4pPr indent="-349250" lvl="3" marL="1828800">
              <a:spcBef>
                <a:spcPts val="900"/>
              </a:spcBef>
              <a:spcAft>
                <a:spcPts val="0"/>
              </a:spcAft>
              <a:buSzPts val="1900"/>
              <a:buChar char="•"/>
              <a:defRPr sz="1900"/>
            </a:lvl4pPr>
            <a:lvl5pPr indent="-349250" lvl="4" marL="2286000">
              <a:spcBef>
                <a:spcPts val="900"/>
              </a:spcBef>
              <a:spcAft>
                <a:spcPts val="0"/>
              </a:spcAft>
              <a:buSzPts val="1900"/>
              <a:buChar char="•"/>
              <a:defRPr sz="1900"/>
            </a:lvl5pPr>
            <a:lvl6pPr indent="-349250" lvl="5" marL="2743200">
              <a:spcBef>
                <a:spcPts val="500"/>
              </a:spcBef>
              <a:spcAft>
                <a:spcPts val="0"/>
              </a:spcAft>
              <a:buSzPts val="1900"/>
              <a:buChar char="•"/>
              <a:defRPr sz="1900"/>
            </a:lvl6pPr>
            <a:lvl7pPr indent="-349250" lvl="6" marL="3200400">
              <a:spcBef>
                <a:spcPts val="500"/>
              </a:spcBef>
              <a:spcAft>
                <a:spcPts val="0"/>
              </a:spcAft>
              <a:buSzPts val="1900"/>
              <a:buChar char="•"/>
              <a:defRPr sz="1900"/>
            </a:lvl7pPr>
            <a:lvl8pPr indent="-349250" lvl="7" marL="3657600">
              <a:spcBef>
                <a:spcPts val="500"/>
              </a:spcBef>
              <a:spcAft>
                <a:spcPts val="0"/>
              </a:spcAft>
              <a:buSzPts val="1900"/>
              <a:buChar char="•"/>
              <a:defRPr sz="1900"/>
            </a:lvl8pPr>
            <a:lvl9pPr indent="-349250" lvl="8" marL="4114800">
              <a:spcBef>
                <a:spcPts val="500"/>
              </a:spcBef>
              <a:spcAft>
                <a:spcPts val="0"/>
              </a:spcAft>
              <a:buSzPts val="1900"/>
              <a:buChar char="•"/>
              <a:defRPr sz="1900"/>
            </a:lvl9pPr>
          </a:lstStyle>
          <a:p/>
        </p:txBody>
      </p:sp>
      <p:sp>
        <p:nvSpPr>
          <p:cNvPr id="94" name="Google Shape;94;p23"/>
          <p:cNvSpPr txBox="1"/>
          <p:nvPr>
            <p:ph idx="12" type="sldNum"/>
          </p:nvPr>
        </p:nvSpPr>
        <p:spPr>
          <a:xfrm>
            <a:off x="11296610" y="6217622"/>
            <a:ext cx="731600" cy="524800"/>
          </a:xfrm>
          <a:prstGeom prst="rect">
            <a:avLst/>
          </a:prstGeom>
          <a:noFill/>
          <a:ln>
            <a:noFill/>
          </a:ln>
        </p:spPr>
        <p:txBody>
          <a:bodyPr anchorCtr="0" anchor="ctr" bIns="121900" lIns="121900" spcFirstLastPara="1" rIns="121900" wrap="square" tIns="121900">
            <a:noAutofit/>
          </a:bodyPr>
          <a:lstStyle>
            <a:lvl1pPr lvl="0">
              <a:buNone/>
              <a:defRPr sz="1900"/>
            </a:lvl1pPr>
            <a:lvl2pPr lvl="1">
              <a:buNone/>
              <a:defRPr sz="1900"/>
            </a:lvl2pPr>
            <a:lvl3pPr lvl="2">
              <a:buNone/>
              <a:defRPr sz="1900"/>
            </a:lvl3pPr>
            <a:lvl4pPr lvl="3">
              <a:buNone/>
              <a:defRPr sz="1900"/>
            </a:lvl4pPr>
            <a:lvl5pPr lvl="4">
              <a:buNone/>
              <a:defRPr sz="1900"/>
            </a:lvl5pPr>
            <a:lvl6pPr lvl="5">
              <a:buNone/>
              <a:defRPr sz="1900"/>
            </a:lvl6pPr>
            <a:lvl7pPr lvl="6">
              <a:buNone/>
              <a:defRPr sz="1900"/>
            </a:lvl7pPr>
            <a:lvl8pPr lvl="7">
              <a:buNone/>
              <a:defRPr sz="1900"/>
            </a:lvl8pPr>
            <a:lvl9pPr lvl="8">
              <a:buNone/>
              <a:defRPr sz="1900"/>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for Product">
  <p:cSld name="2_Title Slide for Product">
    <p:spTree>
      <p:nvGrpSpPr>
        <p:cNvPr id="103" name="Shape 103"/>
        <p:cNvGrpSpPr/>
        <p:nvPr/>
      </p:nvGrpSpPr>
      <p:grpSpPr>
        <a:xfrm>
          <a:off x="0" y="0"/>
          <a:ext cx="0" cy="0"/>
          <a:chOff x="0" y="0"/>
          <a:chExt cx="0" cy="0"/>
        </a:xfrm>
      </p:grpSpPr>
      <p:sp>
        <p:nvSpPr>
          <p:cNvPr id="104" name="Google Shape;104;p25"/>
          <p:cNvSpPr txBox="1"/>
          <p:nvPr>
            <p:ph type="ctrTitle"/>
          </p:nvPr>
        </p:nvSpPr>
        <p:spPr>
          <a:xfrm>
            <a:off x="914400" y="4193633"/>
            <a:ext cx="10363200" cy="756005"/>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2000"/>
              <a:buFont typeface="Arial"/>
              <a:buNone/>
              <a:defRPr sz="2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5" name="Google Shape;105;p25"/>
          <p:cNvSpPr txBox="1"/>
          <p:nvPr>
            <p:ph idx="1" type="body"/>
          </p:nvPr>
        </p:nvSpPr>
        <p:spPr>
          <a:xfrm>
            <a:off x="914400" y="2633583"/>
            <a:ext cx="10363200" cy="1125537"/>
          </a:xfrm>
          <a:prstGeom prst="rect">
            <a:avLst/>
          </a:prstGeom>
          <a:noFill/>
          <a:ln>
            <a:noFill/>
          </a:ln>
        </p:spPr>
        <p:txBody>
          <a:bodyPr anchorCtr="0" anchor="ctr" bIns="45700" lIns="91425" spcFirstLastPara="1" rIns="91425" wrap="square" tIns="45700">
            <a:noAutofit/>
          </a:bodyPr>
          <a:lstStyle>
            <a:lvl1pPr indent="-228600" lvl="0" marL="457200" algn="ctr">
              <a:lnSpc>
                <a:spcPct val="110000"/>
              </a:lnSpc>
              <a:spcBef>
                <a:spcPts val="0"/>
              </a:spcBef>
              <a:spcAft>
                <a:spcPts val="0"/>
              </a:spcAft>
              <a:buClr>
                <a:schemeClr val="lt1"/>
              </a:buClr>
              <a:buSzPts val="4000"/>
              <a:buNone/>
              <a:defRPr b="0" sz="4000">
                <a:solidFill>
                  <a:schemeClr val="lt1"/>
                </a:solidFill>
                <a:latin typeface="Arial"/>
                <a:ea typeface="Arial"/>
                <a:cs typeface="Arial"/>
                <a:sym typeface="Arial"/>
              </a:defRPr>
            </a:lvl1pPr>
            <a:lvl2pPr indent="-228600" lvl="1" marL="9144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2pPr>
            <a:lvl3pPr indent="-228600" lvl="2" marL="13716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3pPr>
            <a:lvl4pPr indent="-228600" lvl="3" marL="18288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4pPr>
            <a:lvl5pPr indent="-228600" lvl="4" marL="22860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ntent with Caption" type="objTx">
  <p:cSld name="OBJECT_WITH_CAPTION_TEXT">
    <p:spTree>
      <p:nvGrpSpPr>
        <p:cNvPr id="106" name="Shape 106"/>
        <p:cNvGrpSpPr/>
        <p:nvPr/>
      </p:nvGrpSpPr>
      <p:grpSpPr>
        <a:xfrm>
          <a:off x="0" y="0"/>
          <a:ext cx="0" cy="0"/>
          <a:chOff x="0" y="0"/>
          <a:chExt cx="0" cy="0"/>
        </a:xfrm>
      </p:grpSpPr>
      <p:sp>
        <p:nvSpPr>
          <p:cNvPr id="107" name="Google Shape;107;p26"/>
          <p:cNvSpPr/>
          <p:nvPr/>
        </p:nvSpPr>
        <p:spPr>
          <a:xfrm>
            <a:off x="-1" y="0"/>
            <a:ext cx="4477207" cy="650138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08" name="Google Shape;108;p26"/>
          <p:cNvSpPr/>
          <p:nvPr/>
        </p:nvSpPr>
        <p:spPr>
          <a:xfrm>
            <a:off x="4477207" y="0"/>
            <a:ext cx="155448" cy="650138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09" name="Google Shape;109;p26"/>
          <p:cNvSpPr txBox="1"/>
          <p:nvPr>
            <p:ph type="title"/>
          </p:nvPr>
        </p:nvSpPr>
        <p:spPr>
          <a:xfrm>
            <a:off x="355157" y="2916936"/>
            <a:ext cx="3787076" cy="1600200"/>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3000"/>
              <a:buFont typeface="Arial"/>
              <a:buNone/>
              <a:defRPr sz="3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26"/>
          <p:cNvSpPr txBox="1"/>
          <p:nvPr>
            <p:ph idx="1" type="body"/>
          </p:nvPr>
        </p:nvSpPr>
        <p:spPr>
          <a:xfrm>
            <a:off x="5183188" y="987427"/>
            <a:ext cx="6172200" cy="2011805"/>
          </a:xfrm>
          <a:prstGeom prst="rect">
            <a:avLst/>
          </a:prstGeom>
          <a:noFill/>
          <a:ln>
            <a:noFill/>
          </a:ln>
        </p:spPr>
        <p:txBody>
          <a:bodyPr anchorCtr="0" anchor="b" bIns="45700" lIns="91425" spcFirstLastPara="1" rIns="91425" wrap="square" tIns="45700">
            <a:noAutofit/>
          </a:bodyPr>
          <a:lstStyle>
            <a:lvl1pPr indent="-228600" lvl="0" marL="457200" algn="l">
              <a:lnSpc>
                <a:spcPct val="110000"/>
              </a:lnSpc>
              <a:spcBef>
                <a:spcPts val="900"/>
              </a:spcBef>
              <a:spcAft>
                <a:spcPts val="0"/>
              </a:spcAft>
              <a:buClr>
                <a:schemeClr val="lt1"/>
              </a:buClr>
              <a:buSzPts val="4000"/>
              <a:buNone/>
              <a:defRPr sz="4000"/>
            </a:lvl1pPr>
            <a:lvl2pPr indent="-228600" lvl="1" marL="914400" algn="l">
              <a:lnSpc>
                <a:spcPct val="110000"/>
              </a:lnSpc>
              <a:spcBef>
                <a:spcPts val="900"/>
              </a:spcBef>
              <a:spcAft>
                <a:spcPts val="0"/>
              </a:spcAft>
              <a:buClr>
                <a:schemeClr val="lt1"/>
              </a:buClr>
              <a:buSzPts val="2800"/>
              <a:buNone/>
              <a:defRPr sz="2800"/>
            </a:lvl2pPr>
            <a:lvl3pPr indent="-228600" lvl="2" marL="1371600" algn="l">
              <a:lnSpc>
                <a:spcPct val="110000"/>
              </a:lnSpc>
              <a:spcBef>
                <a:spcPts val="900"/>
              </a:spcBef>
              <a:spcAft>
                <a:spcPts val="0"/>
              </a:spcAft>
              <a:buClr>
                <a:schemeClr val="lt1"/>
              </a:buClr>
              <a:buSzPts val="2400"/>
              <a:buNone/>
              <a:defRPr sz="2400"/>
            </a:lvl3pPr>
            <a:lvl4pPr indent="-228600" lvl="3" marL="1828800" algn="l">
              <a:lnSpc>
                <a:spcPct val="110000"/>
              </a:lnSpc>
              <a:spcBef>
                <a:spcPts val="900"/>
              </a:spcBef>
              <a:spcAft>
                <a:spcPts val="0"/>
              </a:spcAft>
              <a:buClr>
                <a:schemeClr val="lt1"/>
              </a:buClr>
              <a:buSzPts val="2000"/>
              <a:buNone/>
              <a:defRPr sz="2000"/>
            </a:lvl4pPr>
            <a:lvl5pPr indent="-228600" lvl="4" marL="2286000" algn="l">
              <a:lnSpc>
                <a:spcPct val="110000"/>
              </a:lnSpc>
              <a:spcBef>
                <a:spcPts val="900"/>
              </a:spcBef>
              <a:spcAft>
                <a:spcPts val="0"/>
              </a:spcAft>
              <a:buClr>
                <a:schemeClr val="lt1"/>
              </a:buClr>
              <a:buSzPts val="2000"/>
              <a:buNone/>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11" name="Google Shape;111;p26"/>
          <p:cNvSpPr txBox="1"/>
          <p:nvPr>
            <p:ph idx="2" type="body"/>
          </p:nvPr>
        </p:nvSpPr>
        <p:spPr>
          <a:xfrm>
            <a:off x="5183188" y="3250692"/>
            <a:ext cx="6172200" cy="1266444"/>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1800"/>
              <a:buFont typeface="Arial"/>
              <a:buNone/>
              <a:defRPr sz="1800"/>
            </a:lvl1pPr>
            <a:lvl2pPr indent="-228600" lvl="1" marL="914400" algn="l">
              <a:lnSpc>
                <a:spcPct val="110000"/>
              </a:lnSpc>
              <a:spcBef>
                <a:spcPts val="900"/>
              </a:spcBef>
              <a:spcAft>
                <a:spcPts val="0"/>
              </a:spcAft>
              <a:buClr>
                <a:schemeClr val="lt1"/>
              </a:buClr>
              <a:buSzPts val="1400"/>
              <a:buNone/>
              <a:defRPr sz="1400"/>
            </a:lvl2pPr>
            <a:lvl3pPr indent="-228600" lvl="2" marL="1371600" algn="l">
              <a:lnSpc>
                <a:spcPct val="110000"/>
              </a:lnSpc>
              <a:spcBef>
                <a:spcPts val="900"/>
              </a:spcBef>
              <a:spcAft>
                <a:spcPts val="0"/>
              </a:spcAft>
              <a:buClr>
                <a:schemeClr val="lt1"/>
              </a:buClr>
              <a:buSzPts val="1200"/>
              <a:buNone/>
              <a:defRPr sz="1200"/>
            </a:lvl3pPr>
            <a:lvl4pPr indent="-228600" lvl="3" marL="1828800" algn="l">
              <a:lnSpc>
                <a:spcPct val="110000"/>
              </a:lnSpc>
              <a:spcBef>
                <a:spcPts val="900"/>
              </a:spcBef>
              <a:spcAft>
                <a:spcPts val="0"/>
              </a:spcAft>
              <a:buClr>
                <a:schemeClr val="lt1"/>
              </a:buClr>
              <a:buSzPts val="1000"/>
              <a:buNone/>
              <a:defRPr sz="1000"/>
            </a:lvl4pPr>
            <a:lvl5pPr indent="-228600" lvl="4" marL="2286000" algn="l">
              <a:lnSpc>
                <a:spcPct val="110000"/>
              </a:lnSpc>
              <a:spcBef>
                <a:spcPts val="900"/>
              </a:spcBef>
              <a:spcAft>
                <a:spcPts val="0"/>
              </a:spcAft>
              <a:buClr>
                <a:schemeClr val="lt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and Bullets">
  <p:cSld name="5_Title and Bullets">
    <p:spTree>
      <p:nvGrpSpPr>
        <p:cNvPr id="112" name="Shape 112"/>
        <p:cNvGrpSpPr/>
        <p:nvPr/>
      </p:nvGrpSpPr>
      <p:grpSpPr>
        <a:xfrm>
          <a:off x="0" y="0"/>
          <a:ext cx="0" cy="0"/>
          <a:chOff x="0" y="0"/>
          <a:chExt cx="0" cy="0"/>
        </a:xfrm>
      </p:grpSpPr>
      <p:sp>
        <p:nvSpPr>
          <p:cNvPr id="113" name="Google Shape;113;p27"/>
          <p:cNvSpPr/>
          <p:nvPr/>
        </p:nvSpPr>
        <p:spPr>
          <a:xfrm>
            <a:off x="5189664" y="0"/>
            <a:ext cx="7002336" cy="64980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14" name="Google Shape;114;p27"/>
          <p:cNvSpPr txBox="1"/>
          <p:nvPr>
            <p:ph type="title"/>
          </p:nvPr>
        </p:nvSpPr>
        <p:spPr>
          <a:xfrm>
            <a:off x="838200" y="977030"/>
            <a:ext cx="3419167" cy="1325563"/>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and Bullets">
  <p:cSld name="4_Title and Bullets">
    <p:spTree>
      <p:nvGrpSpPr>
        <p:cNvPr id="115" name="Shape 115"/>
        <p:cNvGrpSpPr/>
        <p:nvPr/>
      </p:nvGrpSpPr>
      <p:grpSpPr>
        <a:xfrm>
          <a:off x="0" y="0"/>
          <a:ext cx="0" cy="0"/>
          <a:chOff x="0" y="0"/>
          <a:chExt cx="0" cy="0"/>
        </a:xfrm>
      </p:grpSpPr>
      <p:sp>
        <p:nvSpPr>
          <p:cNvPr id="116" name="Google Shape;116;p28"/>
          <p:cNvSpPr/>
          <p:nvPr/>
        </p:nvSpPr>
        <p:spPr>
          <a:xfrm>
            <a:off x="5306471" y="0"/>
            <a:ext cx="6885529" cy="649801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17" name="Google Shape;117;p28"/>
          <p:cNvSpPr txBox="1"/>
          <p:nvPr>
            <p:ph type="title"/>
          </p:nvPr>
        </p:nvSpPr>
        <p:spPr>
          <a:xfrm>
            <a:off x="838200" y="977030"/>
            <a:ext cx="3419167" cy="1325563"/>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8" name="Google Shape;118;p28"/>
          <p:cNvSpPr txBox="1"/>
          <p:nvPr>
            <p:ph idx="1" type="body"/>
          </p:nvPr>
        </p:nvSpPr>
        <p:spPr>
          <a:xfrm>
            <a:off x="5536504" y="977030"/>
            <a:ext cx="5817296" cy="5006289"/>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9" name="Google Shape;119;p28"/>
          <p:cNvSpPr/>
          <p:nvPr/>
        </p:nvSpPr>
        <p:spPr>
          <a:xfrm>
            <a:off x="5189664" y="0"/>
            <a:ext cx="128016" cy="64980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20" name="Shape 120"/>
        <p:cNvGrpSpPr/>
        <p:nvPr/>
      </p:nvGrpSpPr>
      <p:grpSpPr>
        <a:xfrm>
          <a:off x="0" y="0"/>
          <a:ext cx="0" cy="0"/>
          <a:chOff x="0" y="0"/>
          <a:chExt cx="0" cy="0"/>
        </a:xfrm>
      </p:grpSpPr>
      <p:sp>
        <p:nvSpPr>
          <p:cNvPr id="121" name="Google Shape;121;p29"/>
          <p:cNvSpPr txBox="1"/>
          <p:nvPr>
            <p:ph type="title"/>
          </p:nvPr>
        </p:nvSpPr>
        <p:spPr>
          <a:xfrm>
            <a:off x="839788" y="475129"/>
            <a:ext cx="10515600" cy="1018977"/>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2" name="Google Shape;122;p29"/>
          <p:cNvSpPr txBox="1"/>
          <p:nvPr>
            <p:ph idx="1" type="body"/>
          </p:nvPr>
        </p:nvSpPr>
        <p:spPr>
          <a:xfrm>
            <a:off x="839789" y="1557193"/>
            <a:ext cx="5157787"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None/>
              <a:defRPr b="0" sz="2000"/>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3" name="Google Shape;123;p29"/>
          <p:cNvSpPr txBox="1"/>
          <p:nvPr>
            <p:ph idx="2" type="body"/>
          </p:nvPr>
        </p:nvSpPr>
        <p:spPr>
          <a:xfrm>
            <a:off x="839789" y="2317789"/>
            <a:ext cx="5157787" cy="368458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4" name="Google Shape;124;p29"/>
          <p:cNvSpPr txBox="1"/>
          <p:nvPr>
            <p:ph idx="3" type="body"/>
          </p:nvPr>
        </p:nvSpPr>
        <p:spPr>
          <a:xfrm>
            <a:off x="6172201" y="1557193"/>
            <a:ext cx="5183188" cy="697509"/>
          </a:xfrm>
          <a:prstGeom prst="rect">
            <a:avLst/>
          </a:prstGeom>
          <a:solidFill>
            <a:schemeClr val="accent3"/>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None/>
              <a:defRPr b="0" sz="2000"/>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5" name="Google Shape;125;p29"/>
          <p:cNvSpPr txBox="1"/>
          <p:nvPr>
            <p:ph idx="4" type="body"/>
          </p:nvPr>
        </p:nvSpPr>
        <p:spPr>
          <a:xfrm>
            <a:off x="6172201" y="2317789"/>
            <a:ext cx="5183188" cy="368458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6" name="Shape 126"/>
        <p:cNvGrpSpPr/>
        <p:nvPr/>
      </p:nvGrpSpPr>
      <p:grpSpPr>
        <a:xfrm>
          <a:off x="0" y="0"/>
          <a:ext cx="0" cy="0"/>
          <a:chOff x="0" y="0"/>
          <a:chExt cx="0" cy="0"/>
        </a:xfrm>
      </p:grpSpPr>
      <p:sp>
        <p:nvSpPr>
          <p:cNvPr id="127" name="Google Shape;127;p30"/>
          <p:cNvSpPr txBox="1"/>
          <p:nvPr>
            <p:ph type="ctrTitle"/>
          </p:nvPr>
        </p:nvSpPr>
        <p:spPr>
          <a:xfrm>
            <a:off x="914400" y="1122363"/>
            <a:ext cx="10363200" cy="2387600"/>
          </a:xfrm>
          <a:prstGeom prst="rect">
            <a:avLst/>
          </a:prstGeom>
          <a:noFill/>
          <a:ln>
            <a:noFill/>
          </a:ln>
        </p:spPr>
        <p:txBody>
          <a:bodyPr anchorCtr="0" anchor="b" bIns="45700" lIns="91425" spcFirstLastPara="1" rIns="91425" wrap="square" tIns="45700">
            <a:noAutofit/>
          </a:bodyPr>
          <a:lstStyle>
            <a:lvl1pPr lvl="0" algn="ctr">
              <a:lnSpc>
                <a:spcPct val="110000"/>
              </a:lnSpc>
              <a:spcBef>
                <a:spcPts val="0"/>
              </a:spcBef>
              <a:spcAft>
                <a:spcPts val="0"/>
              </a:spcAft>
              <a:buClr>
                <a:schemeClr val="lt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8" name="Google Shape;128;p30"/>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Autofit/>
          </a:bodyPr>
          <a:lstStyle>
            <a:lvl1pPr lvl="0" algn="ctr">
              <a:lnSpc>
                <a:spcPct val="110000"/>
              </a:lnSpc>
              <a:spcBef>
                <a:spcPts val="900"/>
              </a:spcBef>
              <a:spcAft>
                <a:spcPts val="0"/>
              </a:spcAft>
              <a:buClr>
                <a:schemeClr val="lt1"/>
              </a:buClr>
              <a:buSzPts val="2400"/>
              <a:buNone/>
              <a:defRPr sz="2400"/>
            </a:lvl1pPr>
            <a:lvl2pPr lvl="1" algn="ctr">
              <a:lnSpc>
                <a:spcPct val="110000"/>
              </a:lnSpc>
              <a:spcBef>
                <a:spcPts val="900"/>
              </a:spcBef>
              <a:spcAft>
                <a:spcPts val="0"/>
              </a:spcAft>
              <a:buClr>
                <a:schemeClr val="lt1"/>
              </a:buClr>
              <a:buSzPts val="2000"/>
              <a:buNone/>
              <a:defRPr sz="2000"/>
            </a:lvl2pPr>
            <a:lvl3pPr lvl="2" algn="ctr">
              <a:lnSpc>
                <a:spcPct val="110000"/>
              </a:lnSpc>
              <a:spcBef>
                <a:spcPts val="900"/>
              </a:spcBef>
              <a:spcAft>
                <a:spcPts val="0"/>
              </a:spcAft>
              <a:buClr>
                <a:schemeClr val="lt1"/>
              </a:buClr>
              <a:buSzPts val="1800"/>
              <a:buNone/>
              <a:defRPr sz="1800"/>
            </a:lvl3pPr>
            <a:lvl4pPr lvl="3" algn="ctr">
              <a:lnSpc>
                <a:spcPct val="110000"/>
              </a:lnSpc>
              <a:spcBef>
                <a:spcPts val="900"/>
              </a:spcBef>
              <a:spcAft>
                <a:spcPts val="0"/>
              </a:spcAft>
              <a:buClr>
                <a:schemeClr val="lt1"/>
              </a:buClr>
              <a:buSzPts val="1600"/>
              <a:buNone/>
              <a:defRPr sz="1600"/>
            </a:lvl4pPr>
            <a:lvl5pPr lvl="4" algn="ctr">
              <a:lnSpc>
                <a:spcPct val="110000"/>
              </a:lnSpc>
              <a:spcBef>
                <a:spcPts val="900"/>
              </a:spcBef>
              <a:spcAft>
                <a:spcPts val="0"/>
              </a:spcAft>
              <a:buClr>
                <a:schemeClr val="lt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for Product">
  <p:cSld name="1_Title Slide for Product">
    <p:spTree>
      <p:nvGrpSpPr>
        <p:cNvPr id="129" name="Shape 129"/>
        <p:cNvGrpSpPr/>
        <p:nvPr/>
      </p:nvGrpSpPr>
      <p:grpSpPr>
        <a:xfrm>
          <a:off x="0" y="0"/>
          <a:ext cx="0" cy="0"/>
          <a:chOff x="0" y="0"/>
          <a:chExt cx="0" cy="0"/>
        </a:xfrm>
      </p:grpSpPr>
      <p:sp>
        <p:nvSpPr>
          <p:cNvPr id="130" name="Google Shape;130;p31"/>
          <p:cNvSpPr/>
          <p:nvPr/>
        </p:nvSpPr>
        <p:spPr>
          <a:xfrm>
            <a:off x="0" y="0"/>
            <a:ext cx="12192000" cy="217564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31" name="Google Shape;131;p31"/>
          <p:cNvSpPr txBox="1"/>
          <p:nvPr>
            <p:ph type="ctrTitle"/>
          </p:nvPr>
        </p:nvSpPr>
        <p:spPr>
          <a:xfrm>
            <a:off x="914400" y="3313545"/>
            <a:ext cx="10363200" cy="756005"/>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3600"/>
              <a:buFont typeface="Arial"/>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2" name="Google Shape;132;p31"/>
          <p:cNvSpPr txBox="1"/>
          <p:nvPr>
            <p:ph idx="1" type="subTitle"/>
          </p:nvPr>
        </p:nvSpPr>
        <p:spPr>
          <a:xfrm>
            <a:off x="914400" y="4069550"/>
            <a:ext cx="10363200" cy="760868"/>
          </a:xfrm>
          <a:prstGeom prst="rect">
            <a:avLst/>
          </a:prstGeom>
          <a:noFill/>
          <a:ln>
            <a:noFill/>
          </a:ln>
        </p:spPr>
        <p:txBody>
          <a:bodyPr anchorCtr="0" anchor="t" bIns="45700" lIns="91425" spcFirstLastPara="1" rIns="91425" wrap="square" tIns="45700">
            <a:noAutofit/>
          </a:bodyPr>
          <a:lstStyle>
            <a:lvl1pPr lvl="0" algn="ctr">
              <a:lnSpc>
                <a:spcPct val="110000"/>
              </a:lnSpc>
              <a:spcBef>
                <a:spcPts val="900"/>
              </a:spcBef>
              <a:spcAft>
                <a:spcPts val="0"/>
              </a:spcAft>
              <a:buClr>
                <a:schemeClr val="lt1"/>
              </a:buClr>
              <a:buSzPts val="1800"/>
              <a:buNone/>
              <a:defRPr sz="1800">
                <a:solidFill>
                  <a:schemeClr val="lt1"/>
                </a:solidFill>
              </a:defRPr>
            </a:lvl1pPr>
            <a:lvl2pPr lvl="1" algn="ctr">
              <a:lnSpc>
                <a:spcPct val="110000"/>
              </a:lnSpc>
              <a:spcBef>
                <a:spcPts val="900"/>
              </a:spcBef>
              <a:spcAft>
                <a:spcPts val="0"/>
              </a:spcAft>
              <a:buClr>
                <a:schemeClr val="lt1"/>
              </a:buClr>
              <a:buSzPts val="2000"/>
              <a:buNone/>
              <a:defRPr sz="2000"/>
            </a:lvl2pPr>
            <a:lvl3pPr lvl="2" algn="ctr">
              <a:lnSpc>
                <a:spcPct val="110000"/>
              </a:lnSpc>
              <a:spcBef>
                <a:spcPts val="900"/>
              </a:spcBef>
              <a:spcAft>
                <a:spcPts val="0"/>
              </a:spcAft>
              <a:buClr>
                <a:schemeClr val="lt1"/>
              </a:buClr>
              <a:buSzPts val="1800"/>
              <a:buNone/>
              <a:defRPr sz="1800"/>
            </a:lvl3pPr>
            <a:lvl4pPr lvl="3" algn="ctr">
              <a:lnSpc>
                <a:spcPct val="110000"/>
              </a:lnSpc>
              <a:spcBef>
                <a:spcPts val="900"/>
              </a:spcBef>
              <a:spcAft>
                <a:spcPts val="0"/>
              </a:spcAft>
              <a:buClr>
                <a:schemeClr val="lt1"/>
              </a:buClr>
              <a:buSzPts val="1600"/>
              <a:buNone/>
              <a:defRPr sz="1600"/>
            </a:lvl4pPr>
            <a:lvl5pPr lvl="4" algn="ctr">
              <a:lnSpc>
                <a:spcPct val="110000"/>
              </a:lnSpc>
              <a:spcBef>
                <a:spcPts val="900"/>
              </a:spcBef>
              <a:spcAft>
                <a:spcPts val="0"/>
              </a:spcAft>
              <a:buClr>
                <a:schemeClr val="lt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33" name="Google Shape;133;p31"/>
          <p:cNvSpPr txBox="1"/>
          <p:nvPr>
            <p:ph idx="2" type="body"/>
          </p:nvPr>
        </p:nvSpPr>
        <p:spPr>
          <a:xfrm>
            <a:off x="914400" y="668826"/>
            <a:ext cx="10363200" cy="1125537"/>
          </a:xfrm>
          <a:prstGeom prst="rect">
            <a:avLst/>
          </a:prstGeom>
          <a:noFill/>
          <a:ln>
            <a:noFill/>
          </a:ln>
        </p:spPr>
        <p:txBody>
          <a:bodyPr anchorCtr="0" anchor="t" bIns="45700" lIns="91425" spcFirstLastPara="1" rIns="91425" wrap="square" tIns="45700">
            <a:noAutofit/>
          </a:bodyPr>
          <a:lstStyle>
            <a:lvl1pPr indent="-228600" lvl="0" marL="457200" algn="ctr">
              <a:lnSpc>
                <a:spcPct val="110000"/>
              </a:lnSpc>
              <a:spcBef>
                <a:spcPts val="0"/>
              </a:spcBef>
              <a:spcAft>
                <a:spcPts val="0"/>
              </a:spcAft>
              <a:buClr>
                <a:schemeClr val="lt1"/>
              </a:buClr>
              <a:buSzPts val="4400"/>
              <a:buNone/>
              <a:defRPr b="0" sz="4400">
                <a:solidFill>
                  <a:schemeClr val="lt1"/>
                </a:solidFill>
                <a:latin typeface="Arial"/>
                <a:ea typeface="Arial"/>
                <a:cs typeface="Arial"/>
                <a:sym typeface="Arial"/>
              </a:defRPr>
            </a:lvl1pPr>
            <a:lvl2pPr indent="-228600" lvl="1" marL="9144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2pPr>
            <a:lvl3pPr indent="-228600" lvl="2" marL="13716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3pPr>
            <a:lvl4pPr indent="-228600" lvl="3" marL="18288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4pPr>
            <a:lvl5pPr indent="-228600" lvl="4" marL="22860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31"/>
          <p:cNvSpPr/>
          <p:nvPr/>
        </p:nvSpPr>
        <p:spPr>
          <a:xfrm>
            <a:off x="0" y="2167759"/>
            <a:ext cx="12192000" cy="12315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and Bullets">
  <p:cSld name="5_Title and Bullets">
    <p:spTree>
      <p:nvGrpSpPr>
        <p:cNvPr id="22" name="Shape 22"/>
        <p:cNvGrpSpPr/>
        <p:nvPr/>
      </p:nvGrpSpPr>
      <p:grpSpPr>
        <a:xfrm>
          <a:off x="0" y="0"/>
          <a:ext cx="0" cy="0"/>
          <a:chOff x="0" y="0"/>
          <a:chExt cx="0" cy="0"/>
        </a:xfrm>
      </p:grpSpPr>
      <p:sp>
        <p:nvSpPr>
          <p:cNvPr id="23" name="Google Shape;23;p4"/>
          <p:cNvSpPr/>
          <p:nvPr/>
        </p:nvSpPr>
        <p:spPr>
          <a:xfrm>
            <a:off x="5189664" y="0"/>
            <a:ext cx="7002336" cy="64980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24" name="Google Shape;24;p4"/>
          <p:cNvSpPr txBox="1"/>
          <p:nvPr>
            <p:ph type="title"/>
          </p:nvPr>
        </p:nvSpPr>
        <p:spPr>
          <a:xfrm>
            <a:off x="838200" y="977030"/>
            <a:ext cx="3419167" cy="1325563"/>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ullets" type="obj">
  <p:cSld name="OBJECT">
    <p:spTree>
      <p:nvGrpSpPr>
        <p:cNvPr id="135" name="Shape 135"/>
        <p:cNvGrpSpPr/>
        <p:nvPr/>
      </p:nvGrpSpPr>
      <p:grpSpPr>
        <a:xfrm>
          <a:off x="0" y="0"/>
          <a:ext cx="0" cy="0"/>
          <a:chOff x="0" y="0"/>
          <a:chExt cx="0" cy="0"/>
        </a:xfrm>
      </p:grpSpPr>
      <p:sp>
        <p:nvSpPr>
          <p:cNvPr id="136" name="Google Shape;136;p32"/>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32"/>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Bullets">
  <p:cSld name="2_Title and Bullets">
    <p:spTree>
      <p:nvGrpSpPr>
        <p:cNvPr id="138" name="Shape 138"/>
        <p:cNvGrpSpPr/>
        <p:nvPr/>
      </p:nvGrpSpPr>
      <p:grpSpPr>
        <a:xfrm>
          <a:off x="0" y="0"/>
          <a:ext cx="0" cy="0"/>
          <a:chOff x="0" y="0"/>
          <a:chExt cx="0" cy="0"/>
        </a:xfrm>
      </p:grpSpPr>
      <p:sp>
        <p:nvSpPr>
          <p:cNvPr id="139" name="Google Shape;139;p33"/>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0" name="Google Shape;140;p33"/>
          <p:cNvSpPr txBox="1"/>
          <p:nvPr>
            <p:ph idx="1" type="body"/>
          </p:nvPr>
        </p:nvSpPr>
        <p:spPr>
          <a:xfrm>
            <a:off x="838200" y="2295939"/>
            <a:ext cx="10515600" cy="368738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1" name="Google Shape;141;p33"/>
          <p:cNvSpPr txBox="1"/>
          <p:nvPr>
            <p:ph idx="2" type="body"/>
          </p:nvPr>
        </p:nvSpPr>
        <p:spPr>
          <a:xfrm>
            <a:off x="838200" y="1665961"/>
            <a:ext cx="10515600" cy="629977"/>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lt1"/>
              </a:buClr>
              <a:buSzPts val="2400"/>
              <a:buNone/>
              <a:defRPr b="0" sz="2400">
                <a:solidFill>
                  <a:schemeClr val="lt1"/>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Paragraph">
  <p:cSld name="Title and Paragraph">
    <p:spTree>
      <p:nvGrpSpPr>
        <p:cNvPr id="142" name="Shape 142"/>
        <p:cNvGrpSpPr/>
        <p:nvPr/>
      </p:nvGrpSpPr>
      <p:grpSpPr>
        <a:xfrm>
          <a:off x="0" y="0"/>
          <a:ext cx="0" cy="0"/>
          <a:chOff x="0" y="0"/>
          <a:chExt cx="0" cy="0"/>
        </a:xfrm>
      </p:grpSpPr>
      <p:sp>
        <p:nvSpPr>
          <p:cNvPr id="143" name="Google Shape;143;p34"/>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4" name="Google Shape;144;p34"/>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800"/>
              <a:buNone/>
              <a:defRPr/>
            </a:lvl1pPr>
            <a:lvl2pPr indent="-228600" lvl="1" marL="914400" algn="l">
              <a:lnSpc>
                <a:spcPct val="110000"/>
              </a:lnSpc>
              <a:spcBef>
                <a:spcPts val="900"/>
              </a:spcBef>
              <a:spcAft>
                <a:spcPts val="0"/>
              </a:spcAft>
              <a:buClr>
                <a:schemeClr val="lt1"/>
              </a:buClr>
              <a:buSzPts val="2400"/>
              <a:buNone/>
              <a:defRPr/>
            </a:lvl2pPr>
            <a:lvl3pPr indent="-228600" lvl="2" marL="1371600" algn="l">
              <a:lnSpc>
                <a:spcPct val="110000"/>
              </a:lnSpc>
              <a:spcBef>
                <a:spcPts val="900"/>
              </a:spcBef>
              <a:spcAft>
                <a:spcPts val="0"/>
              </a:spcAft>
              <a:buClr>
                <a:schemeClr val="lt1"/>
              </a:buClr>
              <a:buSzPts val="2000"/>
              <a:buNone/>
              <a:defRPr/>
            </a:lvl3pPr>
            <a:lvl4pPr indent="-228600" lvl="3" marL="1828800" algn="l">
              <a:lnSpc>
                <a:spcPct val="110000"/>
              </a:lnSpc>
              <a:spcBef>
                <a:spcPts val="900"/>
              </a:spcBef>
              <a:spcAft>
                <a:spcPts val="0"/>
              </a:spcAft>
              <a:buClr>
                <a:schemeClr val="lt1"/>
              </a:buClr>
              <a:buSzPts val="1800"/>
              <a:buNone/>
              <a:defRPr/>
            </a:lvl4pPr>
            <a:lvl5pPr indent="-228600" lvl="4" marL="2286000" algn="l">
              <a:lnSpc>
                <a:spcPct val="110000"/>
              </a:lnSpc>
              <a:spcBef>
                <a:spcPts val="900"/>
              </a:spcBef>
              <a:spcAft>
                <a:spcPts val="0"/>
              </a:spcAft>
              <a:buClr>
                <a:schemeClr val="lt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45" name="Shape 145"/>
        <p:cNvGrpSpPr/>
        <p:nvPr/>
      </p:nvGrpSpPr>
      <p:grpSpPr>
        <a:xfrm>
          <a:off x="0" y="0"/>
          <a:ext cx="0" cy="0"/>
          <a:chOff x="0" y="0"/>
          <a:chExt cx="0" cy="0"/>
        </a:xfrm>
      </p:grpSpPr>
      <p:sp>
        <p:nvSpPr>
          <p:cNvPr id="146" name="Google Shape;146;p35"/>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7" name="Google Shape;147;p35"/>
          <p:cNvSpPr txBox="1"/>
          <p:nvPr>
            <p:ph idx="1" type="body"/>
          </p:nvPr>
        </p:nvSpPr>
        <p:spPr>
          <a:xfrm>
            <a:off x="838200" y="1630496"/>
            <a:ext cx="5181600"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8" name="Google Shape;148;p35"/>
          <p:cNvSpPr txBox="1"/>
          <p:nvPr>
            <p:ph idx="2" type="body"/>
          </p:nvPr>
        </p:nvSpPr>
        <p:spPr>
          <a:xfrm>
            <a:off x="6172200" y="1630496"/>
            <a:ext cx="5181600"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wo Content">
  <p:cSld name="4_Two Content">
    <p:spTree>
      <p:nvGrpSpPr>
        <p:cNvPr id="149" name="Shape 149"/>
        <p:cNvGrpSpPr/>
        <p:nvPr/>
      </p:nvGrpSpPr>
      <p:grpSpPr>
        <a:xfrm>
          <a:off x="0" y="0"/>
          <a:ext cx="0" cy="0"/>
          <a:chOff x="0" y="0"/>
          <a:chExt cx="0" cy="0"/>
        </a:xfrm>
      </p:grpSpPr>
      <p:sp>
        <p:nvSpPr>
          <p:cNvPr id="150" name="Google Shape;150;p36"/>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36"/>
          <p:cNvSpPr txBox="1"/>
          <p:nvPr>
            <p:ph idx="1" type="body"/>
          </p:nvPr>
        </p:nvSpPr>
        <p:spPr>
          <a:xfrm>
            <a:off x="838201" y="1630496"/>
            <a:ext cx="3543300" cy="453545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lt1"/>
              </a:buClr>
              <a:buSzPts val="1600"/>
              <a:buChar char="•"/>
              <a:defRPr sz="1600"/>
            </a:lvl1pPr>
            <a:lvl2pPr indent="-317500" lvl="1" marL="914400" algn="l">
              <a:lnSpc>
                <a:spcPct val="110000"/>
              </a:lnSpc>
              <a:spcBef>
                <a:spcPts val="900"/>
              </a:spcBef>
              <a:spcAft>
                <a:spcPts val="0"/>
              </a:spcAft>
              <a:buClr>
                <a:schemeClr val="lt1"/>
              </a:buClr>
              <a:buSzPts val="1400"/>
              <a:buChar char="−"/>
              <a:defRPr sz="1400"/>
            </a:lvl2pPr>
            <a:lvl3pPr indent="-304800" lvl="2" marL="1371600" algn="l">
              <a:lnSpc>
                <a:spcPct val="110000"/>
              </a:lnSpc>
              <a:spcBef>
                <a:spcPts val="900"/>
              </a:spcBef>
              <a:spcAft>
                <a:spcPts val="0"/>
              </a:spcAft>
              <a:buClr>
                <a:schemeClr val="lt1"/>
              </a:buClr>
              <a:buSzPts val="1200"/>
              <a:buChar char="•"/>
              <a:defRPr sz="1200"/>
            </a:lvl3pPr>
            <a:lvl4pPr indent="-298450" lvl="3" marL="1828800" algn="l">
              <a:lnSpc>
                <a:spcPct val="110000"/>
              </a:lnSpc>
              <a:spcBef>
                <a:spcPts val="900"/>
              </a:spcBef>
              <a:spcAft>
                <a:spcPts val="0"/>
              </a:spcAft>
              <a:buClr>
                <a:schemeClr val="lt1"/>
              </a:buClr>
              <a:buSzPts val="1100"/>
              <a:buChar char="•"/>
              <a:defRPr sz="1100"/>
            </a:lvl4pPr>
            <a:lvl5pPr indent="-298450" lvl="4" marL="2286000" algn="l">
              <a:lnSpc>
                <a:spcPct val="110000"/>
              </a:lnSpc>
              <a:spcBef>
                <a:spcPts val="900"/>
              </a:spcBef>
              <a:spcAft>
                <a:spcPts val="0"/>
              </a:spcAft>
              <a:buClr>
                <a:schemeClr val="lt1"/>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2" name="Google Shape;152;p36"/>
          <p:cNvSpPr txBox="1"/>
          <p:nvPr>
            <p:ph idx="2" type="body"/>
          </p:nvPr>
        </p:nvSpPr>
        <p:spPr>
          <a:xfrm>
            <a:off x="4572001" y="1630496"/>
            <a:ext cx="3543300" cy="453545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lt1"/>
              </a:buClr>
              <a:buSzPts val="1600"/>
              <a:buChar char="•"/>
              <a:defRPr sz="1600"/>
            </a:lvl1pPr>
            <a:lvl2pPr indent="-317500" lvl="1" marL="914400" algn="l">
              <a:lnSpc>
                <a:spcPct val="110000"/>
              </a:lnSpc>
              <a:spcBef>
                <a:spcPts val="900"/>
              </a:spcBef>
              <a:spcAft>
                <a:spcPts val="0"/>
              </a:spcAft>
              <a:buClr>
                <a:schemeClr val="lt1"/>
              </a:buClr>
              <a:buSzPts val="1400"/>
              <a:buChar char="−"/>
              <a:defRPr sz="1400"/>
            </a:lvl2pPr>
            <a:lvl3pPr indent="-304800" lvl="2" marL="1371600" algn="l">
              <a:lnSpc>
                <a:spcPct val="110000"/>
              </a:lnSpc>
              <a:spcBef>
                <a:spcPts val="900"/>
              </a:spcBef>
              <a:spcAft>
                <a:spcPts val="0"/>
              </a:spcAft>
              <a:buClr>
                <a:schemeClr val="lt1"/>
              </a:buClr>
              <a:buSzPts val="1200"/>
              <a:buChar char="•"/>
              <a:defRPr sz="1200"/>
            </a:lvl3pPr>
            <a:lvl4pPr indent="-298450" lvl="3" marL="1828800" algn="l">
              <a:lnSpc>
                <a:spcPct val="110000"/>
              </a:lnSpc>
              <a:spcBef>
                <a:spcPts val="900"/>
              </a:spcBef>
              <a:spcAft>
                <a:spcPts val="0"/>
              </a:spcAft>
              <a:buClr>
                <a:schemeClr val="lt1"/>
              </a:buClr>
              <a:buSzPts val="1100"/>
              <a:buChar char="•"/>
              <a:defRPr sz="1100"/>
            </a:lvl4pPr>
            <a:lvl5pPr indent="-298450" lvl="4" marL="2286000" algn="l">
              <a:lnSpc>
                <a:spcPct val="110000"/>
              </a:lnSpc>
              <a:spcBef>
                <a:spcPts val="900"/>
              </a:spcBef>
              <a:spcAft>
                <a:spcPts val="0"/>
              </a:spcAft>
              <a:buClr>
                <a:schemeClr val="lt1"/>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wo Content">
  <p:cSld name="1_Two Content">
    <p:spTree>
      <p:nvGrpSpPr>
        <p:cNvPr id="153" name="Shape 153"/>
        <p:cNvGrpSpPr/>
        <p:nvPr/>
      </p:nvGrpSpPr>
      <p:grpSpPr>
        <a:xfrm>
          <a:off x="0" y="0"/>
          <a:ext cx="0" cy="0"/>
          <a:chOff x="0" y="0"/>
          <a:chExt cx="0" cy="0"/>
        </a:xfrm>
      </p:grpSpPr>
      <p:sp>
        <p:nvSpPr>
          <p:cNvPr id="154" name="Google Shape;154;p37"/>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5" name="Google Shape;155;p37"/>
          <p:cNvSpPr txBox="1"/>
          <p:nvPr>
            <p:ph idx="1" type="body"/>
          </p:nvPr>
        </p:nvSpPr>
        <p:spPr>
          <a:xfrm>
            <a:off x="838200" y="2295939"/>
            <a:ext cx="5181600" cy="38592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6" name="Google Shape;156;p37"/>
          <p:cNvSpPr txBox="1"/>
          <p:nvPr>
            <p:ph idx="2" type="body"/>
          </p:nvPr>
        </p:nvSpPr>
        <p:spPr>
          <a:xfrm>
            <a:off x="6172200" y="2295939"/>
            <a:ext cx="5181600" cy="38592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7" name="Google Shape;157;p37"/>
          <p:cNvSpPr txBox="1"/>
          <p:nvPr>
            <p:ph idx="3" type="body"/>
          </p:nvPr>
        </p:nvSpPr>
        <p:spPr>
          <a:xfrm>
            <a:off x="838200" y="1628383"/>
            <a:ext cx="10515600" cy="667555"/>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dk2"/>
              </a:buClr>
              <a:buSzPts val="2400"/>
              <a:buNone/>
              <a:defRPr b="0" sz="2400">
                <a:solidFill>
                  <a:schemeClr val="dk2"/>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wo Content">
  <p:cSld name="3_Two Content">
    <p:spTree>
      <p:nvGrpSpPr>
        <p:cNvPr id="158" name="Shape 158"/>
        <p:cNvGrpSpPr/>
        <p:nvPr/>
      </p:nvGrpSpPr>
      <p:grpSpPr>
        <a:xfrm>
          <a:off x="0" y="0"/>
          <a:ext cx="0" cy="0"/>
          <a:chOff x="0" y="0"/>
          <a:chExt cx="0" cy="0"/>
        </a:xfrm>
      </p:grpSpPr>
      <p:sp>
        <p:nvSpPr>
          <p:cNvPr id="159" name="Google Shape;159;p38"/>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0" name="Google Shape;160;p38"/>
          <p:cNvSpPr txBox="1"/>
          <p:nvPr>
            <p:ph idx="1" type="body"/>
          </p:nvPr>
        </p:nvSpPr>
        <p:spPr>
          <a:xfrm>
            <a:off x="83820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sz="1800"/>
            </a:lvl1pPr>
            <a:lvl2pPr indent="-330200" lvl="1" marL="914400" algn="l">
              <a:lnSpc>
                <a:spcPct val="110000"/>
              </a:lnSpc>
              <a:spcBef>
                <a:spcPts val="900"/>
              </a:spcBef>
              <a:spcAft>
                <a:spcPts val="0"/>
              </a:spcAft>
              <a:buClr>
                <a:schemeClr val="lt1"/>
              </a:buClr>
              <a:buSzPts val="1600"/>
              <a:buChar char="−"/>
              <a:defRPr sz="1600"/>
            </a:lvl2pPr>
            <a:lvl3pPr indent="-317500" lvl="2" marL="1371600" algn="l">
              <a:lnSpc>
                <a:spcPct val="110000"/>
              </a:lnSpc>
              <a:spcBef>
                <a:spcPts val="900"/>
              </a:spcBef>
              <a:spcAft>
                <a:spcPts val="0"/>
              </a:spcAft>
              <a:buClr>
                <a:schemeClr val="lt1"/>
              </a:buClr>
              <a:buSzPts val="1400"/>
              <a:buChar char="•"/>
              <a:defRPr sz="1400"/>
            </a:lvl3pPr>
            <a:lvl4pPr indent="-304800" lvl="3" marL="1828800" algn="l">
              <a:lnSpc>
                <a:spcPct val="110000"/>
              </a:lnSpc>
              <a:spcBef>
                <a:spcPts val="900"/>
              </a:spcBef>
              <a:spcAft>
                <a:spcPts val="0"/>
              </a:spcAft>
              <a:buClr>
                <a:schemeClr val="lt1"/>
              </a:buClr>
              <a:buSzPts val="1200"/>
              <a:buChar char="•"/>
              <a:defRPr sz="1200"/>
            </a:lvl4pPr>
            <a:lvl5pPr indent="-304800" lvl="4" marL="2286000" algn="l">
              <a:lnSpc>
                <a:spcPct val="110000"/>
              </a:lnSpc>
              <a:spcBef>
                <a:spcPts val="900"/>
              </a:spcBef>
              <a:spcAft>
                <a:spcPts val="0"/>
              </a:spcAft>
              <a:buClr>
                <a:schemeClr val="lt1"/>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1" name="Google Shape;161;p38"/>
          <p:cNvSpPr txBox="1"/>
          <p:nvPr>
            <p:ph idx="2" type="body"/>
          </p:nvPr>
        </p:nvSpPr>
        <p:spPr>
          <a:xfrm>
            <a:off x="437653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sz="1800"/>
            </a:lvl1pPr>
            <a:lvl2pPr indent="-330200" lvl="1" marL="914400" algn="l">
              <a:lnSpc>
                <a:spcPct val="110000"/>
              </a:lnSpc>
              <a:spcBef>
                <a:spcPts val="900"/>
              </a:spcBef>
              <a:spcAft>
                <a:spcPts val="0"/>
              </a:spcAft>
              <a:buClr>
                <a:schemeClr val="lt1"/>
              </a:buClr>
              <a:buSzPts val="1600"/>
              <a:buChar char="−"/>
              <a:defRPr sz="1600"/>
            </a:lvl2pPr>
            <a:lvl3pPr indent="-317500" lvl="2" marL="1371600" algn="l">
              <a:lnSpc>
                <a:spcPct val="110000"/>
              </a:lnSpc>
              <a:spcBef>
                <a:spcPts val="900"/>
              </a:spcBef>
              <a:spcAft>
                <a:spcPts val="0"/>
              </a:spcAft>
              <a:buClr>
                <a:schemeClr val="lt1"/>
              </a:buClr>
              <a:buSzPts val="1400"/>
              <a:buChar char="•"/>
              <a:defRPr sz="1400"/>
            </a:lvl3pPr>
            <a:lvl4pPr indent="-304800" lvl="3" marL="1828800" algn="l">
              <a:lnSpc>
                <a:spcPct val="110000"/>
              </a:lnSpc>
              <a:spcBef>
                <a:spcPts val="900"/>
              </a:spcBef>
              <a:spcAft>
                <a:spcPts val="0"/>
              </a:spcAft>
              <a:buClr>
                <a:schemeClr val="lt1"/>
              </a:buClr>
              <a:buSzPts val="1200"/>
              <a:buChar char="•"/>
              <a:defRPr sz="1200"/>
            </a:lvl4pPr>
            <a:lvl5pPr indent="-304800" lvl="4" marL="2286000" algn="l">
              <a:lnSpc>
                <a:spcPct val="110000"/>
              </a:lnSpc>
              <a:spcBef>
                <a:spcPts val="900"/>
              </a:spcBef>
              <a:spcAft>
                <a:spcPts val="0"/>
              </a:spcAft>
              <a:buClr>
                <a:schemeClr val="lt1"/>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2" name="Google Shape;162;p38"/>
          <p:cNvSpPr txBox="1"/>
          <p:nvPr>
            <p:ph idx="3" type="body"/>
          </p:nvPr>
        </p:nvSpPr>
        <p:spPr>
          <a:xfrm>
            <a:off x="791486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sz="1800"/>
            </a:lvl1pPr>
            <a:lvl2pPr indent="-330200" lvl="1" marL="914400" algn="l">
              <a:lnSpc>
                <a:spcPct val="110000"/>
              </a:lnSpc>
              <a:spcBef>
                <a:spcPts val="900"/>
              </a:spcBef>
              <a:spcAft>
                <a:spcPts val="0"/>
              </a:spcAft>
              <a:buClr>
                <a:schemeClr val="lt1"/>
              </a:buClr>
              <a:buSzPts val="1600"/>
              <a:buChar char="−"/>
              <a:defRPr sz="1600"/>
            </a:lvl2pPr>
            <a:lvl3pPr indent="-317500" lvl="2" marL="1371600" algn="l">
              <a:lnSpc>
                <a:spcPct val="110000"/>
              </a:lnSpc>
              <a:spcBef>
                <a:spcPts val="900"/>
              </a:spcBef>
              <a:spcAft>
                <a:spcPts val="0"/>
              </a:spcAft>
              <a:buClr>
                <a:schemeClr val="lt1"/>
              </a:buClr>
              <a:buSzPts val="1400"/>
              <a:buChar char="•"/>
              <a:defRPr sz="1400"/>
            </a:lvl3pPr>
            <a:lvl4pPr indent="-304800" lvl="3" marL="1828800" algn="l">
              <a:lnSpc>
                <a:spcPct val="110000"/>
              </a:lnSpc>
              <a:spcBef>
                <a:spcPts val="900"/>
              </a:spcBef>
              <a:spcAft>
                <a:spcPts val="0"/>
              </a:spcAft>
              <a:buClr>
                <a:schemeClr val="lt1"/>
              </a:buClr>
              <a:buSzPts val="1200"/>
              <a:buChar char="•"/>
              <a:defRPr sz="1200"/>
            </a:lvl4pPr>
            <a:lvl5pPr indent="-304800" lvl="4" marL="2286000" algn="l">
              <a:lnSpc>
                <a:spcPct val="110000"/>
              </a:lnSpc>
              <a:spcBef>
                <a:spcPts val="900"/>
              </a:spcBef>
              <a:spcAft>
                <a:spcPts val="0"/>
              </a:spcAft>
              <a:buClr>
                <a:schemeClr val="lt1"/>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Paragraph">
  <p:cSld name="1_Title and Paragraph">
    <p:spTree>
      <p:nvGrpSpPr>
        <p:cNvPr id="163" name="Shape 163"/>
        <p:cNvGrpSpPr/>
        <p:nvPr/>
      </p:nvGrpSpPr>
      <p:grpSpPr>
        <a:xfrm>
          <a:off x="0" y="0"/>
          <a:ext cx="0" cy="0"/>
          <a:chOff x="0" y="0"/>
          <a:chExt cx="0" cy="0"/>
        </a:xfrm>
      </p:grpSpPr>
      <p:sp>
        <p:nvSpPr>
          <p:cNvPr id="164" name="Google Shape;164;p39"/>
          <p:cNvSpPr txBox="1"/>
          <p:nvPr>
            <p:ph type="title"/>
          </p:nvPr>
        </p:nvSpPr>
        <p:spPr>
          <a:xfrm>
            <a:off x="2423492" y="4701211"/>
            <a:ext cx="7346674" cy="1325563"/>
          </a:xfrm>
          <a:prstGeom prst="rect">
            <a:avLst/>
          </a:prstGeom>
          <a:noFill/>
          <a:ln>
            <a:noFill/>
          </a:ln>
        </p:spPr>
        <p:txBody>
          <a:bodyPr anchorCtr="0" anchor="t" bIns="45700" lIns="91425" spcFirstLastPara="1" rIns="91425" wrap="square" tIns="45700">
            <a:noAutofit/>
          </a:bodyPr>
          <a:lstStyle>
            <a:lvl1pPr lvl="0" algn="r">
              <a:lnSpc>
                <a:spcPct val="110000"/>
              </a:lnSpc>
              <a:spcBef>
                <a:spcPts val="0"/>
              </a:spcBef>
              <a:spcAft>
                <a:spcPts val="0"/>
              </a:spcAft>
              <a:buClr>
                <a:srgbClr val="757070"/>
              </a:buClr>
              <a:buSzPts val="2000"/>
              <a:buFont typeface="Arial"/>
              <a:buNone/>
              <a:defRPr sz="2000">
                <a:solidFill>
                  <a:srgbClr val="75707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5" name="Google Shape;165;p39"/>
          <p:cNvSpPr txBox="1"/>
          <p:nvPr>
            <p:ph idx="1" type="body"/>
          </p:nvPr>
        </p:nvSpPr>
        <p:spPr>
          <a:xfrm>
            <a:off x="2423492" y="1808922"/>
            <a:ext cx="7346674" cy="2733261"/>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800"/>
              <a:buNone/>
              <a:defRPr/>
            </a:lvl1pPr>
            <a:lvl2pPr indent="-228600" lvl="1" marL="914400" algn="l">
              <a:lnSpc>
                <a:spcPct val="110000"/>
              </a:lnSpc>
              <a:spcBef>
                <a:spcPts val="900"/>
              </a:spcBef>
              <a:spcAft>
                <a:spcPts val="0"/>
              </a:spcAft>
              <a:buClr>
                <a:schemeClr val="lt1"/>
              </a:buClr>
              <a:buSzPts val="2400"/>
              <a:buNone/>
              <a:defRPr/>
            </a:lvl2pPr>
            <a:lvl3pPr indent="-228600" lvl="2" marL="1371600" algn="l">
              <a:lnSpc>
                <a:spcPct val="110000"/>
              </a:lnSpc>
              <a:spcBef>
                <a:spcPts val="900"/>
              </a:spcBef>
              <a:spcAft>
                <a:spcPts val="0"/>
              </a:spcAft>
              <a:buClr>
                <a:schemeClr val="lt1"/>
              </a:buClr>
              <a:buSzPts val="2000"/>
              <a:buNone/>
              <a:defRPr/>
            </a:lvl3pPr>
            <a:lvl4pPr indent="-228600" lvl="3" marL="1828800" algn="l">
              <a:lnSpc>
                <a:spcPct val="110000"/>
              </a:lnSpc>
              <a:spcBef>
                <a:spcPts val="900"/>
              </a:spcBef>
              <a:spcAft>
                <a:spcPts val="0"/>
              </a:spcAft>
              <a:buClr>
                <a:schemeClr val="lt1"/>
              </a:buClr>
              <a:buSzPts val="1800"/>
              <a:buNone/>
              <a:defRPr/>
            </a:lvl4pPr>
            <a:lvl5pPr indent="-228600" lvl="4" marL="2286000" algn="l">
              <a:lnSpc>
                <a:spcPct val="110000"/>
              </a:lnSpc>
              <a:spcBef>
                <a:spcPts val="900"/>
              </a:spcBef>
              <a:spcAft>
                <a:spcPts val="0"/>
              </a:spcAft>
              <a:buClr>
                <a:schemeClr val="lt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6" name="Shape 166"/>
        <p:cNvGrpSpPr/>
        <p:nvPr/>
      </p:nvGrpSpPr>
      <p:grpSpPr>
        <a:xfrm>
          <a:off x="0" y="0"/>
          <a:ext cx="0" cy="0"/>
          <a:chOff x="0" y="0"/>
          <a:chExt cx="0" cy="0"/>
        </a:xfrm>
      </p:grpSpPr>
      <p:sp>
        <p:nvSpPr>
          <p:cNvPr id="167" name="Google Shape;167;p40"/>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le Only">
  <p:cSld name="6_Title Only">
    <p:spTree>
      <p:nvGrpSpPr>
        <p:cNvPr id="168" name="Shape 168"/>
        <p:cNvGrpSpPr/>
        <p:nvPr/>
      </p:nvGrpSpPr>
      <p:grpSpPr>
        <a:xfrm>
          <a:off x="0" y="0"/>
          <a:ext cx="0" cy="0"/>
          <a:chOff x="0" y="0"/>
          <a:chExt cx="0" cy="0"/>
        </a:xfrm>
      </p:grpSpPr>
      <p:sp>
        <p:nvSpPr>
          <p:cNvPr id="169" name="Google Shape;169;p41"/>
          <p:cNvSpPr txBox="1"/>
          <p:nvPr>
            <p:ph type="title"/>
          </p:nvPr>
        </p:nvSpPr>
        <p:spPr>
          <a:xfrm>
            <a:off x="838200" y="171483"/>
            <a:ext cx="10515600" cy="1783926"/>
          </a:xfrm>
          <a:prstGeom prst="rect">
            <a:avLst/>
          </a:prstGeom>
          <a:noFill/>
          <a:ln>
            <a:noFill/>
          </a:ln>
        </p:spPr>
        <p:txBody>
          <a:bodyPr anchorCtr="0" anchor="b" bIns="45700" lIns="91425" spcFirstLastPara="1" rIns="91425" wrap="square" tIns="45700">
            <a:noAutofit/>
          </a:bodyPr>
          <a:lstStyle>
            <a:lvl1pPr lvl="0" algn="ctr">
              <a:lnSpc>
                <a:spcPct val="110000"/>
              </a:lnSpc>
              <a:spcBef>
                <a:spcPts val="0"/>
              </a:spcBef>
              <a:spcAft>
                <a:spcPts val="0"/>
              </a:spcAft>
              <a:buClr>
                <a:schemeClr val="lt1"/>
              </a:buClr>
              <a:buSzPts val="3200"/>
              <a:buFont typeface="Arial"/>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0" name="Google Shape;170;p41"/>
          <p:cNvSpPr txBox="1"/>
          <p:nvPr>
            <p:ph idx="1" type="body"/>
          </p:nvPr>
        </p:nvSpPr>
        <p:spPr>
          <a:xfrm>
            <a:off x="838200" y="2298837"/>
            <a:ext cx="10515600" cy="775252"/>
          </a:xfrm>
          <a:prstGeom prst="rect">
            <a:avLst/>
          </a:prstGeom>
          <a:noFill/>
          <a:ln>
            <a:noFill/>
          </a:ln>
        </p:spPr>
        <p:txBody>
          <a:bodyPr anchorCtr="0" anchor="t" bIns="45700" lIns="91425" spcFirstLastPara="1" rIns="91425" wrap="square" tIns="45700">
            <a:noAutofit/>
          </a:bodyPr>
          <a:lstStyle>
            <a:lvl1pPr indent="-228600" lvl="0" marL="457200" algn="ctr">
              <a:lnSpc>
                <a:spcPct val="110000"/>
              </a:lnSpc>
              <a:spcBef>
                <a:spcPts val="0"/>
              </a:spcBef>
              <a:spcAft>
                <a:spcPts val="0"/>
              </a:spcAft>
              <a:buClr>
                <a:schemeClr val="lt1"/>
              </a:buClr>
              <a:buSzPts val="2000"/>
              <a:buNone/>
              <a:defRPr b="0" sz="2000">
                <a:solidFill>
                  <a:schemeClr val="lt1"/>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and Bullets">
  <p:cSld name="4_Title and Bullets">
    <p:spTree>
      <p:nvGrpSpPr>
        <p:cNvPr id="25" name="Shape 25"/>
        <p:cNvGrpSpPr/>
        <p:nvPr/>
      </p:nvGrpSpPr>
      <p:grpSpPr>
        <a:xfrm>
          <a:off x="0" y="0"/>
          <a:ext cx="0" cy="0"/>
          <a:chOff x="0" y="0"/>
          <a:chExt cx="0" cy="0"/>
        </a:xfrm>
      </p:grpSpPr>
      <p:sp>
        <p:nvSpPr>
          <p:cNvPr id="26" name="Google Shape;26;p5"/>
          <p:cNvSpPr/>
          <p:nvPr/>
        </p:nvSpPr>
        <p:spPr>
          <a:xfrm>
            <a:off x="5306471" y="0"/>
            <a:ext cx="6885529" cy="649801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27" name="Google Shape;27;p5"/>
          <p:cNvSpPr txBox="1"/>
          <p:nvPr>
            <p:ph type="title"/>
          </p:nvPr>
        </p:nvSpPr>
        <p:spPr>
          <a:xfrm>
            <a:off x="838200" y="977030"/>
            <a:ext cx="3419167" cy="1325563"/>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 name="Google Shape;28;p5"/>
          <p:cNvSpPr txBox="1"/>
          <p:nvPr>
            <p:ph idx="1" type="body"/>
          </p:nvPr>
        </p:nvSpPr>
        <p:spPr>
          <a:xfrm>
            <a:off x="5536504" y="977030"/>
            <a:ext cx="5817296" cy="5006289"/>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 name="Google Shape;29;p5"/>
          <p:cNvSpPr/>
          <p:nvPr/>
        </p:nvSpPr>
        <p:spPr>
          <a:xfrm>
            <a:off x="5189664" y="0"/>
            <a:ext cx="128016" cy="64980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wo Content">
  <p:cSld name="2_Two Content">
    <p:spTree>
      <p:nvGrpSpPr>
        <p:cNvPr id="171" name="Shape 171"/>
        <p:cNvGrpSpPr/>
        <p:nvPr/>
      </p:nvGrpSpPr>
      <p:grpSpPr>
        <a:xfrm>
          <a:off x="0" y="0"/>
          <a:ext cx="0" cy="0"/>
          <a:chOff x="0" y="0"/>
          <a:chExt cx="0" cy="0"/>
        </a:xfrm>
      </p:grpSpPr>
      <p:sp>
        <p:nvSpPr>
          <p:cNvPr id="172" name="Google Shape;172;p42"/>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3" name="Google Shape;173;p42"/>
          <p:cNvSpPr txBox="1"/>
          <p:nvPr>
            <p:ph idx="1" type="body"/>
          </p:nvPr>
        </p:nvSpPr>
        <p:spPr>
          <a:xfrm>
            <a:off x="838200" y="1520687"/>
            <a:ext cx="10515600" cy="775252"/>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lt1"/>
              </a:buClr>
              <a:buSzPts val="2000"/>
              <a:buNone/>
              <a:defRPr b="0" sz="2000">
                <a:solidFill>
                  <a:schemeClr val="lt1"/>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Only">
  <p:cSld name="3_Title Only">
    <p:spTree>
      <p:nvGrpSpPr>
        <p:cNvPr id="174" name="Shape 174"/>
        <p:cNvGrpSpPr/>
        <p:nvPr/>
      </p:nvGrpSpPr>
      <p:grpSpPr>
        <a:xfrm>
          <a:off x="0" y="0"/>
          <a:ext cx="0" cy="0"/>
          <a:chOff x="0" y="0"/>
          <a:chExt cx="0" cy="0"/>
        </a:xfrm>
      </p:grpSpPr>
      <p:sp>
        <p:nvSpPr>
          <p:cNvPr id="175" name="Google Shape;175;p43"/>
          <p:cNvSpPr txBox="1"/>
          <p:nvPr>
            <p:ph type="title"/>
          </p:nvPr>
        </p:nvSpPr>
        <p:spPr>
          <a:xfrm>
            <a:off x="838200" y="392085"/>
            <a:ext cx="10515600" cy="648127"/>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2800"/>
              <a:buFont typeface="Arial"/>
              <a:buNone/>
              <a:defRPr b="0" sz="2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with Caption">
  <p:cSld name="1_Content with Caption">
    <p:spTree>
      <p:nvGrpSpPr>
        <p:cNvPr id="176" name="Shape 176"/>
        <p:cNvGrpSpPr/>
        <p:nvPr/>
      </p:nvGrpSpPr>
      <p:grpSpPr>
        <a:xfrm>
          <a:off x="0" y="0"/>
          <a:ext cx="0" cy="0"/>
          <a:chOff x="0" y="0"/>
          <a:chExt cx="0" cy="0"/>
        </a:xfrm>
      </p:grpSpPr>
      <p:sp>
        <p:nvSpPr>
          <p:cNvPr id="177" name="Google Shape;177;p4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110000"/>
              </a:lnSpc>
              <a:spcBef>
                <a:spcPts val="0"/>
              </a:spcBef>
              <a:spcAft>
                <a:spcPts val="0"/>
              </a:spcAft>
              <a:buClr>
                <a:schemeClr val="lt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8" name="Google Shape;178;p44"/>
          <p:cNvSpPr txBox="1"/>
          <p:nvPr>
            <p:ph idx="1" type="body"/>
          </p:nvPr>
        </p:nvSpPr>
        <p:spPr>
          <a:xfrm>
            <a:off x="5183188" y="987427"/>
            <a:ext cx="6172200" cy="4873625"/>
          </a:xfrm>
          <a:prstGeom prst="rect">
            <a:avLst/>
          </a:prstGeom>
          <a:noFill/>
          <a:ln>
            <a:noFill/>
          </a:ln>
        </p:spPr>
        <p:txBody>
          <a:bodyPr anchorCtr="0" anchor="t" bIns="45700" lIns="91425" spcFirstLastPara="1" rIns="91425" wrap="square" tIns="45700">
            <a:noAutofit/>
          </a:bodyPr>
          <a:lstStyle>
            <a:lvl1pPr indent="-431800" lvl="0" marL="457200" algn="l">
              <a:lnSpc>
                <a:spcPct val="110000"/>
              </a:lnSpc>
              <a:spcBef>
                <a:spcPts val="900"/>
              </a:spcBef>
              <a:spcAft>
                <a:spcPts val="0"/>
              </a:spcAft>
              <a:buClr>
                <a:schemeClr val="lt1"/>
              </a:buClr>
              <a:buSzPts val="3200"/>
              <a:buChar char="•"/>
              <a:defRPr sz="3200"/>
            </a:lvl1pPr>
            <a:lvl2pPr indent="-406400" lvl="1" marL="914400" algn="l">
              <a:lnSpc>
                <a:spcPct val="110000"/>
              </a:lnSpc>
              <a:spcBef>
                <a:spcPts val="900"/>
              </a:spcBef>
              <a:spcAft>
                <a:spcPts val="0"/>
              </a:spcAft>
              <a:buClr>
                <a:schemeClr val="lt1"/>
              </a:buClr>
              <a:buSzPts val="2800"/>
              <a:buChar char="−"/>
              <a:defRPr sz="2800"/>
            </a:lvl2pPr>
            <a:lvl3pPr indent="-381000" lvl="2" marL="1371600" algn="l">
              <a:lnSpc>
                <a:spcPct val="110000"/>
              </a:lnSpc>
              <a:spcBef>
                <a:spcPts val="900"/>
              </a:spcBef>
              <a:spcAft>
                <a:spcPts val="0"/>
              </a:spcAft>
              <a:buClr>
                <a:schemeClr val="lt1"/>
              </a:buClr>
              <a:buSzPts val="2400"/>
              <a:buChar char="•"/>
              <a:defRPr sz="2400"/>
            </a:lvl3pPr>
            <a:lvl4pPr indent="-355600" lvl="3" marL="1828800" algn="l">
              <a:lnSpc>
                <a:spcPct val="110000"/>
              </a:lnSpc>
              <a:spcBef>
                <a:spcPts val="900"/>
              </a:spcBef>
              <a:spcAft>
                <a:spcPts val="0"/>
              </a:spcAft>
              <a:buClr>
                <a:schemeClr val="lt1"/>
              </a:buClr>
              <a:buSzPts val="2000"/>
              <a:buChar char="•"/>
              <a:defRPr sz="2000"/>
            </a:lvl4pPr>
            <a:lvl5pPr indent="-355600" lvl="4" marL="2286000" algn="l">
              <a:lnSpc>
                <a:spcPct val="110000"/>
              </a:lnSpc>
              <a:spcBef>
                <a:spcPts val="900"/>
              </a:spcBef>
              <a:spcAft>
                <a:spcPts val="0"/>
              </a:spcAft>
              <a:buClr>
                <a:schemeClr val="lt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79" name="Google Shape;179;p4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1800"/>
              <a:buNone/>
              <a:defRPr sz="1800"/>
            </a:lvl1pPr>
            <a:lvl2pPr indent="-228600" lvl="1" marL="914400" algn="l">
              <a:lnSpc>
                <a:spcPct val="110000"/>
              </a:lnSpc>
              <a:spcBef>
                <a:spcPts val="900"/>
              </a:spcBef>
              <a:spcAft>
                <a:spcPts val="0"/>
              </a:spcAft>
              <a:buClr>
                <a:schemeClr val="lt1"/>
              </a:buClr>
              <a:buSzPts val="1400"/>
              <a:buNone/>
              <a:defRPr sz="1400"/>
            </a:lvl2pPr>
            <a:lvl3pPr indent="-228600" lvl="2" marL="1371600" algn="l">
              <a:lnSpc>
                <a:spcPct val="110000"/>
              </a:lnSpc>
              <a:spcBef>
                <a:spcPts val="900"/>
              </a:spcBef>
              <a:spcAft>
                <a:spcPts val="0"/>
              </a:spcAft>
              <a:buClr>
                <a:schemeClr val="lt1"/>
              </a:buClr>
              <a:buSzPts val="1200"/>
              <a:buNone/>
              <a:defRPr sz="1200"/>
            </a:lvl3pPr>
            <a:lvl4pPr indent="-228600" lvl="3" marL="1828800" algn="l">
              <a:lnSpc>
                <a:spcPct val="110000"/>
              </a:lnSpc>
              <a:spcBef>
                <a:spcPts val="900"/>
              </a:spcBef>
              <a:spcAft>
                <a:spcPts val="0"/>
              </a:spcAft>
              <a:buClr>
                <a:schemeClr val="lt1"/>
              </a:buClr>
              <a:buSzPts val="1000"/>
              <a:buNone/>
              <a:defRPr sz="1000"/>
            </a:lvl4pPr>
            <a:lvl5pPr indent="-228600" lvl="4" marL="2286000" algn="l">
              <a:lnSpc>
                <a:spcPct val="110000"/>
              </a:lnSpc>
              <a:spcBef>
                <a:spcPts val="900"/>
              </a:spcBef>
              <a:spcAft>
                <a:spcPts val="0"/>
              </a:spcAft>
              <a:buClr>
                <a:schemeClr val="lt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0" name="Shape 180"/>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Bullets">
  <p:cSld name="2_Title and Bullets">
    <p:spTree>
      <p:nvGrpSpPr>
        <p:cNvPr id="189" name="Shape 189"/>
        <p:cNvGrpSpPr/>
        <p:nvPr/>
      </p:nvGrpSpPr>
      <p:grpSpPr>
        <a:xfrm>
          <a:off x="0" y="0"/>
          <a:ext cx="0" cy="0"/>
          <a:chOff x="0" y="0"/>
          <a:chExt cx="0" cy="0"/>
        </a:xfrm>
      </p:grpSpPr>
      <p:sp>
        <p:nvSpPr>
          <p:cNvPr id="190" name="Google Shape;190;p47"/>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1" name="Google Shape;191;p47"/>
          <p:cNvSpPr txBox="1"/>
          <p:nvPr>
            <p:ph idx="1" type="body"/>
          </p:nvPr>
        </p:nvSpPr>
        <p:spPr>
          <a:xfrm>
            <a:off x="838200" y="2295939"/>
            <a:ext cx="10515600" cy="368738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2" name="Google Shape;192;p47"/>
          <p:cNvSpPr txBox="1"/>
          <p:nvPr>
            <p:ph idx="2" type="body"/>
          </p:nvPr>
        </p:nvSpPr>
        <p:spPr>
          <a:xfrm>
            <a:off x="838200" y="1665961"/>
            <a:ext cx="10515600" cy="629977"/>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accent1"/>
              </a:buClr>
              <a:buSzPts val="2400"/>
              <a:buNone/>
              <a:defRPr b="0" sz="2400">
                <a:solidFill>
                  <a:schemeClr val="accent1"/>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93" name="Shape 193"/>
        <p:cNvGrpSpPr/>
        <p:nvPr/>
      </p:nvGrpSpPr>
      <p:grpSpPr>
        <a:xfrm>
          <a:off x="0" y="0"/>
          <a:ext cx="0" cy="0"/>
          <a:chOff x="0" y="0"/>
          <a:chExt cx="0" cy="0"/>
        </a:xfrm>
      </p:grpSpPr>
      <p:pic>
        <p:nvPicPr>
          <p:cNvPr id="194" name="Google Shape;194;p48"/>
          <p:cNvPicPr preferRelativeResize="0"/>
          <p:nvPr/>
        </p:nvPicPr>
        <p:blipFill rotWithShape="1">
          <a:blip r:embed="rId2">
            <a:alphaModFix/>
          </a:blip>
          <a:srcRect b="70203" l="0" r="0" t="0"/>
          <a:stretch/>
        </p:blipFill>
        <p:spPr>
          <a:xfrm>
            <a:off x="504" y="0"/>
            <a:ext cx="12190992" cy="1934307"/>
          </a:xfrm>
          <a:prstGeom prst="rect">
            <a:avLst/>
          </a:prstGeom>
          <a:noFill/>
          <a:ln>
            <a:noFill/>
          </a:ln>
        </p:spPr>
      </p:pic>
      <p:sp>
        <p:nvSpPr>
          <p:cNvPr id="195" name="Google Shape;195;p48"/>
          <p:cNvSpPr txBox="1"/>
          <p:nvPr>
            <p:ph type="title"/>
          </p:nvPr>
        </p:nvSpPr>
        <p:spPr>
          <a:xfrm>
            <a:off x="839788" y="475129"/>
            <a:ext cx="10515600" cy="1018977"/>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6" name="Google Shape;196;p48"/>
          <p:cNvSpPr txBox="1"/>
          <p:nvPr>
            <p:ph idx="1" type="body"/>
          </p:nvPr>
        </p:nvSpPr>
        <p:spPr>
          <a:xfrm>
            <a:off x="839789" y="1557193"/>
            <a:ext cx="5157787"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Font typeface="Arial"/>
              <a:buNone/>
              <a:defRPr b="0" sz="2000">
                <a:solidFill>
                  <a:schemeClr val="lt1"/>
                </a:solidFill>
              </a:defRPr>
            </a:lvl1pPr>
            <a:lvl2pPr indent="-228600" lvl="1" marL="914400" algn="l">
              <a:lnSpc>
                <a:spcPct val="110000"/>
              </a:lnSpc>
              <a:spcBef>
                <a:spcPts val="900"/>
              </a:spcBef>
              <a:spcAft>
                <a:spcPts val="0"/>
              </a:spcAft>
              <a:buClr>
                <a:schemeClr val="dk2"/>
              </a:buClr>
              <a:buSzPts val="2000"/>
              <a:buNone/>
              <a:defRPr b="1" sz="2000"/>
            </a:lvl2pPr>
            <a:lvl3pPr indent="-228600" lvl="2" marL="1371600" algn="l">
              <a:lnSpc>
                <a:spcPct val="110000"/>
              </a:lnSpc>
              <a:spcBef>
                <a:spcPts val="900"/>
              </a:spcBef>
              <a:spcAft>
                <a:spcPts val="0"/>
              </a:spcAft>
              <a:buClr>
                <a:schemeClr val="dk2"/>
              </a:buClr>
              <a:buSzPts val="1800"/>
              <a:buNone/>
              <a:defRPr b="1" sz="1800"/>
            </a:lvl3pPr>
            <a:lvl4pPr indent="-228600" lvl="3" marL="1828800" algn="l">
              <a:lnSpc>
                <a:spcPct val="110000"/>
              </a:lnSpc>
              <a:spcBef>
                <a:spcPts val="900"/>
              </a:spcBef>
              <a:spcAft>
                <a:spcPts val="0"/>
              </a:spcAft>
              <a:buClr>
                <a:schemeClr val="dk2"/>
              </a:buClr>
              <a:buSzPts val="1600"/>
              <a:buNone/>
              <a:defRPr b="1" sz="1600"/>
            </a:lvl4pPr>
            <a:lvl5pPr indent="-228600" lvl="4" marL="2286000" algn="l">
              <a:lnSpc>
                <a:spcPct val="110000"/>
              </a:lnSpc>
              <a:spcBef>
                <a:spcPts val="900"/>
              </a:spcBef>
              <a:spcAft>
                <a:spcPts val="0"/>
              </a:spcAft>
              <a:buClr>
                <a:schemeClr val="dk2"/>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97" name="Google Shape;197;p48"/>
          <p:cNvSpPr txBox="1"/>
          <p:nvPr>
            <p:ph idx="2" type="body"/>
          </p:nvPr>
        </p:nvSpPr>
        <p:spPr>
          <a:xfrm>
            <a:off x="839789" y="2317789"/>
            <a:ext cx="5157787" cy="368458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8" name="Google Shape;198;p48"/>
          <p:cNvSpPr txBox="1"/>
          <p:nvPr>
            <p:ph idx="3" type="body"/>
          </p:nvPr>
        </p:nvSpPr>
        <p:spPr>
          <a:xfrm>
            <a:off x="6172201" y="1557193"/>
            <a:ext cx="5183188"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Font typeface="Arial"/>
              <a:buNone/>
              <a:defRPr b="0" sz="2000">
                <a:solidFill>
                  <a:schemeClr val="lt1"/>
                </a:solidFill>
              </a:defRPr>
            </a:lvl1pPr>
            <a:lvl2pPr indent="-228600" lvl="1" marL="914400" algn="l">
              <a:lnSpc>
                <a:spcPct val="110000"/>
              </a:lnSpc>
              <a:spcBef>
                <a:spcPts val="900"/>
              </a:spcBef>
              <a:spcAft>
                <a:spcPts val="0"/>
              </a:spcAft>
              <a:buClr>
                <a:schemeClr val="dk2"/>
              </a:buClr>
              <a:buSzPts val="2000"/>
              <a:buNone/>
              <a:defRPr b="1" sz="2000"/>
            </a:lvl2pPr>
            <a:lvl3pPr indent="-228600" lvl="2" marL="1371600" algn="l">
              <a:lnSpc>
                <a:spcPct val="110000"/>
              </a:lnSpc>
              <a:spcBef>
                <a:spcPts val="900"/>
              </a:spcBef>
              <a:spcAft>
                <a:spcPts val="0"/>
              </a:spcAft>
              <a:buClr>
                <a:schemeClr val="dk2"/>
              </a:buClr>
              <a:buSzPts val="1800"/>
              <a:buNone/>
              <a:defRPr b="1" sz="1800"/>
            </a:lvl3pPr>
            <a:lvl4pPr indent="-228600" lvl="3" marL="1828800" algn="l">
              <a:lnSpc>
                <a:spcPct val="110000"/>
              </a:lnSpc>
              <a:spcBef>
                <a:spcPts val="900"/>
              </a:spcBef>
              <a:spcAft>
                <a:spcPts val="0"/>
              </a:spcAft>
              <a:buClr>
                <a:schemeClr val="dk2"/>
              </a:buClr>
              <a:buSzPts val="1600"/>
              <a:buNone/>
              <a:defRPr b="1" sz="1600"/>
            </a:lvl4pPr>
            <a:lvl5pPr indent="-228600" lvl="4" marL="2286000" algn="l">
              <a:lnSpc>
                <a:spcPct val="110000"/>
              </a:lnSpc>
              <a:spcBef>
                <a:spcPts val="900"/>
              </a:spcBef>
              <a:spcAft>
                <a:spcPts val="0"/>
              </a:spcAft>
              <a:buClr>
                <a:schemeClr val="dk2"/>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99" name="Google Shape;199;p48"/>
          <p:cNvSpPr txBox="1"/>
          <p:nvPr>
            <p:ph idx="4" type="body"/>
          </p:nvPr>
        </p:nvSpPr>
        <p:spPr>
          <a:xfrm>
            <a:off x="6172201" y="2317789"/>
            <a:ext cx="5183188" cy="368458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Paragraph" type="obj">
  <p:cSld name="OBJECT">
    <p:spTree>
      <p:nvGrpSpPr>
        <p:cNvPr id="200" name="Shape 200"/>
        <p:cNvGrpSpPr/>
        <p:nvPr/>
      </p:nvGrpSpPr>
      <p:grpSpPr>
        <a:xfrm>
          <a:off x="0" y="0"/>
          <a:ext cx="0" cy="0"/>
          <a:chOff x="0" y="0"/>
          <a:chExt cx="0" cy="0"/>
        </a:xfrm>
      </p:grpSpPr>
      <p:sp>
        <p:nvSpPr>
          <p:cNvPr id="201" name="Google Shape;201;p49"/>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2" name="Google Shape;202;p49"/>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dk2"/>
              </a:buClr>
              <a:buSzPts val="2800"/>
              <a:buNone/>
              <a:defRPr/>
            </a:lvl1pPr>
            <a:lvl2pPr indent="-228600" lvl="1" marL="914400" algn="l">
              <a:lnSpc>
                <a:spcPct val="110000"/>
              </a:lnSpc>
              <a:spcBef>
                <a:spcPts val="900"/>
              </a:spcBef>
              <a:spcAft>
                <a:spcPts val="0"/>
              </a:spcAft>
              <a:buClr>
                <a:schemeClr val="dk2"/>
              </a:buClr>
              <a:buSzPts val="2400"/>
              <a:buNone/>
              <a:defRPr/>
            </a:lvl2pPr>
            <a:lvl3pPr indent="-228600" lvl="2" marL="1371600" algn="l">
              <a:lnSpc>
                <a:spcPct val="110000"/>
              </a:lnSpc>
              <a:spcBef>
                <a:spcPts val="900"/>
              </a:spcBef>
              <a:spcAft>
                <a:spcPts val="0"/>
              </a:spcAft>
              <a:buClr>
                <a:schemeClr val="dk2"/>
              </a:buClr>
              <a:buSzPts val="2000"/>
              <a:buNone/>
              <a:defRPr/>
            </a:lvl3pPr>
            <a:lvl4pPr indent="-228600" lvl="3" marL="1828800" algn="l">
              <a:lnSpc>
                <a:spcPct val="110000"/>
              </a:lnSpc>
              <a:spcBef>
                <a:spcPts val="900"/>
              </a:spcBef>
              <a:spcAft>
                <a:spcPts val="0"/>
              </a:spcAft>
              <a:buClr>
                <a:schemeClr val="dk2"/>
              </a:buClr>
              <a:buSzPts val="1800"/>
              <a:buNone/>
              <a:defRPr/>
            </a:lvl4pPr>
            <a:lvl5pPr indent="-228600" lvl="4" marL="2286000" algn="l">
              <a:lnSpc>
                <a:spcPct val="110000"/>
              </a:lnSpc>
              <a:spcBef>
                <a:spcPts val="900"/>
              </a:spcBef>
              <a:spcAft>
                <a:spcPts val="0"/>
              </a:spcAft>
              <a:buClr>
                <a:schemeClr val="dk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Paragraph">
  <p:cSld name="1_Title and Paragraph">
    <p:spTree>
      <p:nvGrpSpPr>
        <p:cNvPr id="203" name="Shape 203"/>
        <p:cNvGrpSpPr/>
        <p:nvPr/>
      </p:nvGrpSpPr>
      <p:grpSpPr>
        <a:xfrm>
          <a:off x="0" y="0"/>
          <a:ext cx="0" cy="0"/>
          <a:chOff x="0" y="0"/>
          <a:chExt cx="0" cy="0"/>
        </a:xfrm>
      </p:grpSpPr>
      <p:sp>
        <p:nvSpPr>
          <p:cNvPr id="204" name="Google Shape;204;p50"/>
          <p:cNvSpPr txBox="1"/>
          <p:nvPr>
            <p:ph type="title"/>
          </p:nvPr>
        </p:nvSpPr>
        <p:spPr>
          <a:xfrm>
            <a:off x="2423492" y="4701211"/>
            <a:ext cx="7346674" cy="1325563"/>
          </a:xfrm>
          <a:prstGeom prst="rect">
            <a:avLst/>
          </a:prstGeom>
          <a:noFill/>
          <a:ln>
            <a:noFill/>
          </a:ln>
        </p:spPr>
        <p:txBody>
          <a:bodyPr anchorCtr="0" anchor="t" bIns="45700" lIns="91425" spcFirstLastPara="1" rIns="91425" wrap="square" tIns="45700">
            <a:noAutofit/>
          </a:bodyPr>
          <a:lstStyle>
            <a:lvl1pPr lvl="0" algn="r">
              <a:lnSpc>
                <a:spcPct val="110000"/>
              </a:lnSpc>
              <a:spcBef>
                <a:spcPts val="0"/>
              </a:spcBef>
              <a:spcAft>
                <a:spcPts val="0"/>
              </a:spcAft>
              <a:buClr>
                <a:srgbClr val="757070"/>
              </a:buClr>
              <a:buSzPts val="2000"/>
              <a:buFont typeface="Arial"/>
              <a:buNone/>
              <a:defRPr sz="2000">
                <a:solidFill>
                  <a:srgbClr val="75707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5" name="Google Shape;205;p50"/>
          <p:cNvSpPr txBox="1"/>
          <p:nvPr>
            <p:ph idx="1" type="body"/>
          </p:nvPr>
        </p:nvSpPr>
        <p:spPr>
          <a:xfrm>
            <a:off x="2423492" y="1808922"/>
            <a:ext cx="7346674" cy="2733261"/>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dk2"/>
              </a:buClr>
              <a:buSzPts val="2800"/>
              <a:buNone/>
              <a:defRPr/>
            </a:lvl1pPr>
            <a:lvl2pPr indent="-228600" lvl="1" marL="914400" algn="l">
              <a:lnSpc>
                <a:spcPct val="110000"/>
              </a:lnSpc>
              <a:spcBef>
                <a:spcPts val="900"/>
              </a:spcBef>
              <a:spcAft>
                <a:spcPts val="0"/>
              </a:spcAft>
              <a:buClr>
                <a:schemeClr val="dk2"/>
              </a:buClr>
              <a:buSzPts val="2400"/>
              <a:buNone/>
              <a:defRPr/>
            </a:lvl2pPr>
            <a:lvl3pPr indent="-228600" lvl="2" marL="1371600" algn="l">
              <a:lnSpc>
                <a:spcPct val="110000"/>
              </a:lnSpc>
              <a:spcBef>
                <a:spcPts val="900"/>
              </a:spcBef>
              <a:spcAft>
                <a:spcPts val="0"/>
              </a:spcAft>
              <a:buClr>
                <a:schemeClr val="dk2"/>
              </a:buClr>
              <a:buSzPts val="2000"/>
              <a:buNone/>
              <a:defRPr/>
            </a:lvl3pPr>
            <a:lvl4pPr indent="-228600" lvl="3" marL="1828800" algn="l">
              <a:lnSpc>
                <a:spcPct val="110000"/>
              </a:lnSpc>
              <a:spcBef>
                <a:spcPts val="900"/>
              </a:spcBef>
              <a:spcAft>
                <a:spcPts val="0"/>
              </a:spcAft>
              <a:buClr>
                <a:schemeClr val="dk2"/>
              </a:buClr>
              <a:buSzPts val="1800"/>
              <a:buNone/>
              <a:defRPr/>
            </a:lvl4pPr>
            <a:lvl5pPr indent="-228600" lvl="4" marL="2286000" algn="l">
              <a:lnSpc>
                <a:spcPct val="110000"/>
              </a:lnSpc>
              <a:spcBef>
                <a:spcPts val="900"/>
              </a:spcBef>
              <a:spcAft>
                <a:spcPts val="0"/>
              </a:spcAft>
              <a:buClr>
                <a:schemeClr val="dk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for Product">
  <p:cSld name="2_Title Slide for Product">
    <p:spTree>
      <p:nvGrpSpPr>
        <p:cNvPr id="206" name="Shape 206"/>
        <p:cNvGrpSpPr/>
        <p:nvPr/>
      </p:nvGrpSpPr>
      <p:grpSpPr>
        <a:xfrm>
          <a:off x="0" y="0"/>
          <a:ext cx="0" cy="0"/>
          <a:chOff x="0" y="0"/>
          <a:chExt cx="0" cy="0"/>
        </a:xfrm>
      </p:grpSpPr>
      <p:sp>
        <p:nvSpPr>
          <p:cNvPr id="207" name="Google Shape;207;p51"/>
          <p:cNvSpPr txBox="1"/>
          <p:nvPr>
            <p:ph type="ctrTitle"/>
          </p:nvPr>
        </p:nvSpPr>
        <p:spPr>
          <a:xfrm>
            <a:off x="914400" y="3397220"/>
            <a:ext cx="10363200" cy="756005"/>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dk2"/>
              </a:buClr>
              <a:buSzPts val="2000"/>
              <a:buFont typeface="Arial"/>
              <a:buNone/>
              <a:defRPr sz="2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8" name="Google Shape;208;p51"/>
          <p:cNvSpPr txBox="1"/>
          <p:nvPr>
            <p:ph idx="1" type="body"/>
          </p:nvPr>
        </p:nvSpPr>
        <p:spPr>
          <a:xfrm>
            <a:off x="914400" y="1886331"/>
            <a:ext cx="10363200" cy="1125537"/>
          </a:xfrm>
          <a:prstGeom prst="rect">
            <a:avLst/>
          </a:prstGeom>
          <a:noFill/>
          <a:ln>
            <a:noFill/>
          </a:ln>
        </p:spPr>
        <p:txBody>
          <a:bodyPr anchorCtr="0" anchor="ctr" bIns="45700" lIns="91425" spcFirstLastPara="1" rIns="91425" wrap="square" tIns="45700">
            <a:noAutofit/>
          </a:bodyPr>
          <a:lstStyle>
            <a:lvl1pPr indent="-228600" lvl="0" marL="457200" algn="ctr">
              <a:lnSpc>
                <a:spcPct val="110000"/>
              </a:lnSpc>
              <a:spcBef>
                <a:spcPts val="0"/>
              </a:spcBef>
              <a:spcAft>
                <a:spcPts val="0"/>
              </a:spcAft>
              <a:buClr>
                <a:schemeClr val="accent2"/>
              </a:buClr>
              <a:buSzPts val="4000"/>
              <a:buNone/>
              <a:defRPr b="0" sz="4000">
                <a:solidFill>
                  <a:schemeClr val="accent2"/>
                </a:solidFill>
                <a:latin typeface="Arial"/>
                <a:ea typeface="Arial"/>
                <a:cs typeface="Arial"/>
                <a:sym typeface="Arial"/>
              </a:defRPr>
            </a:lvl1pPr>
            <a:lvl2pPr indent="-228600" lvl="1" marL="9144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2pPr>
            <a:lvl3pPr indent="-228600" lvl="2" marL="13716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3pPr>
            <a:lvl4pPr indent="-228600" lvl="3" marL="18288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4pPr>
            <a:lvl5pPr indent="-228600" lvl="4" marL="22860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ullets">
  <p:cSld name="Title and Bullets">
    <p:spTree>
      <p:nvGrpSpPr>
        <p:cNvPr id="209" name="Shape 209"/>
        <p:cNvGrpSpPr/>
        <p:nvPr/>
      </p:nvGrpSpPr>
      <p:grpSpPr>
        <a:xfrm>
          <a:off x="0" y="0"/>
          <a:ext cx="0" cy="0"/>
          <a:chOff x="0" y="0"/>
          <a:chExt cx="0" cy="0"/>
        </a:xfrm>
      </p:grpSpPr>
      <p:sp>
        <p:nvSpPr>
          <p:cNvPr id="210" name="Google Shape;210;p52"/>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1" name="Google Shape;211;p52"/>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0" name="Shape 30"/>
        <p:cNvGrpSpPr/>
        <p:nvPr/>
      </p:nvGrpSpPr>
      <p:grpSpPr>
        <a:xfrm>
          <a:off x="0" y="0"/>
          <a:ext cx="0" cy="0"/>
          <a:chOff x="0" y="0"/>
          <a:chExt cx="0" cy="0"/>
        </a:xfrm>
      </p:grpSpPr>
      <p:sp>
        <p:nvSpPr>
          <p:cNvPr id="31" name="Google Shape;31;p6"/>
          <p:cNvSpPr txBox="1"/>
          <p:nvPr>
            <p:ph type="ctrTitle"/>
          </p:nvPr>
        </p:nvSpPr>
        <p:spPr>
          <a:xfrm>
            <a:off x="914400" y="1122363"/>
            <a:ext cx="10363200" cy="2387600"/>
          </a:xfrm>
          <a:prstGeom prst="rect">
            <a:avLst/>
          </a:prstGeom>
          <a:noFill/>
          <a:ln>
            <a:noFill/>
          </a:ln>
        </p:spPr>
        <p:txBody>
          <a:bodyPr anchorCtr="0" anchor="b" bIns="45700" lIns="91425" spcFirstLastPara="1" rIns="91425" wrap="square" tIns="45700">
            <a:noAutofit/>
          </a:bodyPr>
          <a:lstStyle>
            <a:lvl1pPr lvl="0" algn="ctr">
              <a:lnSpc>
                <a:spcPct val="110000"/>
              </a:lnSpc>
              <a:spcBef>
                <a:spcPts val="0"/>
              </a:spcBef>
              <a:spcAft>
                <a:spcPts val="0"/>
              </a:spcAft>
              <a:buClr>
                <a:schemeClr val="lt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Autofit/>
          </a:bodyPr>
          <a:lstStyle>
            <a:lvl1pPr lvl="0" algn="ctr">
              <a:lnSpc>
                <a:spcPct val="110000"/>
              </a:lnSpc>
              <a:spcBef>
                <a:spcPts val="900"/>
              </a:spcBef>
              <a:spcAft>
                <a:spcPts val="0"/>
              </a:spcAft>
              <a:buClr>
                <a:schemeClr val="lt1"/>
              </a:buClr>
              <a:buSzPts val="2400"/>
              <a:buNone/>
              <a:defRPr sz="2400"/>
            </a:lvl1pPr>
            <a:lvl2pPr lvl="1" algn="ctr">
              <a:lnSpc>
                <a:spcPct val="110000"/>
              </a:lnSpc>
              <a:spcBef>
                <a:spcPts val="900"/>
              </a:spcBef>
              <a:spcAft>
                <a:spcPts val="0"/>
              </a:spcAft>
              <a:buClr>
                <a:schemeClr val="lt1"/>
              </a:buClr>
              <a:buSzPts val="2000"/>
              <a:buNone/>
              <a:defRPr sz="2000"/>
            </a:lvl2pPr>
            <a:lvl3pPr lvl="2" algn="ctr">
              <a:lnSpc>
                <a:spcPct val="110000"/>
              </a:lnSpc>
              <a:spcBef>
                <a:spcPts val="900"/>
              </a:spcBef>
              <a:spcAft>
                <a:spcPts val="0"/>
              </a:spcAft>
              <a:buClr>
                <a:schemeClr val="lt1"/>
              </a:buClr>
              <a:buSzPts val="1800"/>
              <a:buNone/>
              <a:defRPr sz="1800"/>
            </a:lvl3pPr>
            <a:lvl4pPr lvl="3" algn="ctr">
              <a:lnSpc>
                <a:spcPct val="110000"/>
              </a:lnSpc>
              <a:spcBef>
                <a:spcPts val="900"/>
              </a:spcBef>
              <a:spcAft>
                <a:spcPts val="0"/>
              </a:spcAft>
              <a:buClr>
                <a:schemeClr val="lt1"/>
              </a:buClr>
              <a:buSzPts val="1600"/>
              <a:buNone/>
              <a:defRPr sz="1600"/>
            </a:lvl4pPr>
            <a:lvl5pPr lvl="4" algn="ctr">
              <a:lnSpc>
                <a:spcPct val="110000"/>
              </a:lnSpc>
              <a:spcBef>
                <a:spcPts val="900"/>
              </a:spcBef>
              <a:spcAft>
                <a:spcPts val="0"/>
              </a:spcAft>
              <a:buClr>
                <a:schemeClr val="lt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Paragraph">
  <p:cSld name="2_Title and Paragraph">
    <p:spTree>
      <p:nvGrpSpPr>
        <p:cNvPr id="212" name="Shape 212"/>
        <p:cNvGrpSpPr/>
        <p:nvPr/>
      </p:nvGrpSpPr>
      <p:grpSpPr>
        <a:xfrm>
          <a:off x="0" y="0"/>
          <a:ext cx="0" cy="0"/>
          <a:chOff x="0" y="0"/>
          <a:chExt cx="0" cy="0"/>
        </a:xfrm>
      </p:grpSpPr>
      <p:sp>
        <p:nvSpPr>
          <p:cNvPr id="213" name="Google Shape;213;p53"/>
          <p:cNvSpPr/>
          <p:nvPr/>
        </p:nvSpPr>
        <p:spPr>
          <a:xfrm>
            <a:off x="0" y="1602658"/>
            <a:ext cx="12192000" cy="48866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214" name="Google Shape;214;p53"/>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5" name="Google Shape;215;p53"/>
          <p:cNvSpPr txBox="1"/>
          <p:nvPr>
            <p:ph idx="1" type="body"/>
          </p:nvPr>
        </p:nvSpPr>
        <p:spPr>
          <a:xfrm>
            <a:off x="838200" y="2054941"/>
            <a:ext cx="10515600" cy="3928377"/>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800"/>
              <a:buNone/>
              <a:defRPr>
                <a:solidFill>
                  <a:schemeClr val="lt1"/>
                </a:solidFill>
              </a:defRPr>
            </a:lvl1pPr>
            <a:lvl2pPr indent="-228600" lvl="1" marL="914400" algn="l">
              <a:lnSpc>
                <a:spcPct val="110000"/>
              </a:lnSpc>
              <a:spcBef>
                <a:spcPts val="900"/>
              </a:spcBef>
              <a:spcAft>
                <a:spcPts val="0"/>
              </a:spcAft>
              <a:buClr>
                <a:schemeClr val="dk2"/>
              </a:buClr>
              <a:buSzPts val="2400"/>
              <a:buNone/>
              <a:defRPr/>
            </a:lvl2pPr>
            <a:lvl3pPr indent="-228600" lvl="2" marL="1371600" algn="l">
              <a:lnSpc>
                <a:spcPct val="110000"/>
              </a:lnSpc>
              <a:spcBef>
                <a:spcPts val="900"/>
              </a:spcBef>
              <a:spcAft>
                <a:spcPts val="0"/>
              </a:spcAft>
              <a:buClr>
                <a:schemeClr val="dk2"/>
              </a:buClr>
              <a:buSzPts val="2000"/>
              <a:buNone/>
              <a:defRPr/>
            </a:lvl3pPr>
            <a:lvl4pPr indent="-228600" lvl="3" marL="1828800" algn="l">
              <a:lnSpc>
                <a:spcPct val="110000"/>
              </a:lnSpc>
              <a:spcBef>
                <a:spcPts val="900"/>
              </a:spcBef>
              <a:spcAft>
                <a:spcPts val="0"/>
              </a:spcAft>
              <a:buClr>
                <a:schemeClr val="dk2"/>
              </a:buClr>
              <a:buSzPts val="1800"/>
              <a:buNone/>
              <a:defRPr/>
            </a:lvl4pPr>
            <a:lvl5pPr indent="-228600" lvl="4" marL="2286000" algn="l">
              <a:lnSpc>
                <a:spcPct val="110000"/>
              </a:lnSpc>
              <a:spcBef>
                <a:spcPts val="900"/>
              </a:spcBef>
              <a:spcAft>
                <a:spcPts val="0"/>
              </a:spcAft>
              <a:buClr>
                <a:schemeClr val="dk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16" name="Shape 216"/>
        <p:cNvGrpSpPr/>
        <p:nvPr/>
      </p:nvGrpSpPr>
      <p:grpSpPr>
        <a:xfrm>
          <a:off x="0" y="0"/>
          <a:ext cx="0" cy="0"/>
          <a:chOff x="0" y="0"/>
          <a:chExt cx="0" cy="0"/>
        </a:xfrm>
      </p:grpSpPr>
      <p:sp>
        <p:nvSpPr>
          <p:cNvPr id="217" name="Google Shape;217;p54"/>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8" name="Google Shape;218;p54"/>
          <p:cNvSpPr txBox="1"/>
          <p:nvPr>
            <p:ph idx="1" type="body"/>
          </p:nvPr>
        </p:nvSpPr>
        <p:spPr>
          <a:xfrm>
            <a:off x="838200" y="1630496"/>
            <a:ext cx="5181600"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9" name="Google Shape;219;p54"/>
          <p:cNvSpPr txBox="1"/>
          <p:nvPr>
            <p:ph idx="2" type="body"/>
          </p:nvPr>
        </p:nvSpPr>
        <p:spPr>
          <a:xfrm>
            <a:off x="6172200" y="1630496"/>
            <a:ext cx="5181600"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wo Content">
  <p:cSld name="4_Two Content">
    <p:spTree>
      <p:nvGrpSpPr>
        <p:cNvPr id="220" name="Shape 220"/>
        <p:cNvGrpSpPr/>
        <p:nvPr/>
      </p:nvGrpSpPr>
      <p:grpSpPr>
        <a:xfrm>
          <a:off x="0" y="0"/>
          <a:ext cx="0" cy="0"/>
          <a:chOff x="0" y="0"/>
          <a:chExt cx="0" cy="0"/>
        </a:xfrm>
      </p:grpSpPr>
      <p:sp>
        <p:nvSpPr>
          <p:cNvPr id="221" name="Google Shape;221;p55"/>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2" name="Google Shape;222;p55"/>
          <p:cNvSpPr txBox="1"/>
          <p:nvPr>
            <p:ph idx="1" type="body"/>
          </p:nvPr>
        </p:nvSpPr>
        <p:spPr>
          <a:xfrm>
            <a:off x="838201" y="1630496"/>
            <a:ext cx="3543300" cy="453545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dk2"/>
              </a:buClr>
              <a:buSzPts val="1600"/>
              <a:buChar char="•"/>
              <a:defRPr sz="1600"/>
            </a:lvl1pPr>
            <a:lvl2pPr indent="-317500" lvl="1" marL="914400" algn="l">
              <a:lnSpc>
                <a:spcPct val="110000"/>
              </a:lnSpc>
              <a:spcBef>
                <a:spcPts val="900"/>
              </a:spcBef>
              <a:spcAft>
                <a:spcPts val="0"/>
              </a:spcAft>
              <a:buClr>
                <a:schemeClr val="dk2"/>
              </a:buClr>
              <a:buSzPts val="1400"/>
              <a:buChar char="−"/>
              <a:defRPr sz="1400"/>
            </a:lvl2pPr>
            <a:lvl3pPr indent="-304800" lvl="2" marL="1371600" algn="l">
              <a:lnSpc>
                <a:spcPct val="110000"/>
              </a:lnSpc>
              <a:spcBef>
                <a:spcPts val="900"/>
              </a:spcBef>
              <a:spcAft>
                <a:spcPts val="0"/>
              </a:spcAft>
              <a:buClr>
                <a:schemeClr val="dk2"/>
              </a:buClr>
              <a:buSzPts val="1200"/>
              <a:buChar char="•"/>
              <a:defRPr sz="1200"/>
            </a:lvl3pPr>
            <a:lvl4pPr indent="-298450" lvl="3" marL="1828800" algn="l">
              <a:lnSpc>
                <a:spcPct val="110000"/>
              </a:lnSpc>
              <a:spcBef>
                <a:spcPts val="900"/>
              </a:spcBef>
              <a:spcAft>
                <a:spcPts val="0"/>
              </a:spcAft>
              <a:buClr>
                <a:schemeClr val="dk2"/>
              </a:buClr>
              <a:buSzPts val="1100"/>
              <a:buChar char="•"/>
              <a:defRPr sz="1100"/>
            </a:lvl4pPr>
            <a:lvl5pPr indent="-298450" lvl="4" marL="2286000" algn="l">
              <a:lnSpc>
                <a:spcPct val="110000"/>
              </a:lnSpc>
              <a:spcBef>
                <a:spcPts val="900"/>
              </a:spcBef>
              <a:spcAft>
                <a:spcPts val="0"/>
              </a:spcAft>
              <a:buClr>
                <a:schemeClr val="dk2"/>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3" name="Google Shape;223;p55"/>
          <p:cNvSpPr txBox="1"/>
          <p:nvPr>
            <p:ph idx="2" type="body"/>
          </p:nvPr>
        </p:nvSpPr>
        <p:spPr>
          <a:xfrm>
            <a:off x="4572001" y="1630496"/>
            <a:ext cx="3543300" cy="453545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dk2"/>
              </a:buClr>
              <a:buSzPts val="1600"/>
              <a:buChar char="•"/>
              <a:defRPr sz="1600"/>
            </a:lvl1pPr>
            <a:lvl2pPr indent="-317500" lvl="1" marL="914400" algn="l">
              <a:lnSpc>
                <a:spcPct val="110000"/>
              </a:lnSpc>
              <a:spcBef>
                <a:spcPts val="900"/>
              </a:spcBef>
              <a:spcAft>
                <a:spcPts val="0"/>
              </a:spcAft>
              <a:buClr>
                <a:schemeClr val="dk2"/>
              </a:buClr>
              <a:buSzPts val="1400"/>
              <a:buChar char="−"/>
              <a:defRPr sz="1400"/>
            </a:lvl2pPr>
            <a:lvl3pPr indent="-304800" lvl="2" marL="1371600" algn="l">
              <a:lnSpc>
                <a:spcPct val="110000"/>
              </a:lnSpc>
              <a:spcBef>
                <a:spcPts val="900"/>
              </a:spcBef>
              <a:spcAft>
                <a:spcPts val="0"/>
              </a:spcAft>
              <a:buClr>
                <a:schemeClr val="dk2"/>
              </a:buClr>
              <a:buSzPts val="1200"/>
              <a:buChar char="•"/>
              <a:defRPr sz="1200"/>
            </a:lvl3pPr>
            <a:lvl4pPr indent="-298450" lvl="3" marL="1828800" algn="l">
              <a:lnSpc>
                <a:spcPct val="110000"/>
              </a:lnSpc>
              <a:spcBef>
                <a:spcPts val="900"/>
              </a:spcBef>
              <a:spcAft>
                <a:spcPts val="0"/>
              </a:spcAft>
              <a:buClr>
                <a:schemeClr val="dk2"/>
              </a:buClr>
              <a:buSzPts val="1100"/>
              <a:buChar char="•"/>
              <a:defRPr sz="1100"/>
            </a:lvl4pPr>
            <a:lvl5pPr indent="-298450" lvl="4" marL="2286000" algn="l">
              <a:lnSpc>
                <a:spcPct val="110000"/>
              </a:lnSpc>
              <a:spcBef>
                <a:spcPts val="900"/>
              </a:spcBef>
              <a:spcAft>
                <a:spcPts val="0"/>
              </a:spcAft>
              <a:buClr>
                <a:schemeClr val="dk2"/>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wo Content">
  <p:cSld name="1_Two Content">
    <p:spTree>
      <p:nvGrpSpPr>
        <p:cNvPr id="224" name="Shape 224"/>
        <p:cNvGrpSpPr/>
        <p:nvPr/>
      </p:nvGrpSpPr>
      <p:grpSpPr>
        <a:xfrm>
          <a:off x="0" y="0"/>
          <a:ext cx="0" cy="0"/>
          <a:chOff x="0" y="0"/>
          <a:chExt cx="0" cy="0"/>
        </a:xfrm>
      </p:grpSpPr>
      <p:sp>
        <p:nvSpPr>
          <p:cNvPr id="225" name="Google Shape;225;p56"/>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6" name="Google Shape;226;p56"/>
          <p:cNvSpPr txBox="1"/>
          <p:nvPr>
            <p:ph idx="1" type="body"/>
          </p:nvPr>
        </p:nvSpPr>
        <p:spPr>
          <a:xfrm>
            <a:off x="838200" y="2295939"/>
            <a:ext cx="5181600" cy="38592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7" name="Google Shape;227;p56"/>
          <p:cNvSpPr txBox="1"/>
          <p:nvPr>
            <p:ph idx="2" type="body"/>
          </p:nvPr>
        </p:nvSpPr>
        <p:spPr>
          <a:xfrm>
            <a:off x="6172200" y="2295939"/>
            <a:ext cx="5181600" cy="38592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8" name="Google Shape;228;p56"/>
          <p:cNvSpPr txBox="1"/>
          <p:nvPr>
            <p:ph idx="3" type="body"/>
          </p:nvPr>
        </p:nvSpPr>
        <p:spPr>
          <a:xfrm>
            <a:off x="838200" y="1628383"/>
            <a:ext cx="10515600" cy="667555"/>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dk2"/>
              </a:buClr>
              <a:buSzPts val="2400"/>
              <a:buNone/>
              <a:defRPr b="0" sz="2400">
                <a:solidFill>
                  <a:schemeClr val="dk2"/>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wo Content">
  <p:cSld name="3_Two Content">
    <p:spTree>
      <p:nvGrpSpPr>
        <p:cNvPr id="229" name="Shape 229"/>
        <p:cNvGrpSpPr/>
        <p:nvPr/>
      </p:nvGrpSpPr>
      <p:grpSpPr>
        <a:xfrm>
          <a:off x="0" y="0"/>
          <a:ext cx="0" cy="0"/>
          <a:chOff x="0" y="0"/>
          <a:chExt cx="0" cy="0"/>
        </a:xfrm>
      </p:grpSpPr>
      <p:sp>
        <p:nvSpPr>
          <p:cNvPr id="230" name="Google Shape;230;p57"/>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1" name="Google Shape;231;p57"/>
          <p:cNvSpPr txBox="1"/>
          <p:nvPr>
            <p:ph idx="1" type="body"/>
          </p:nvPr>
        </p:nvSpPr>
        <p:spPr>
          <a:xfrm>
            <a:off x="83820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sz="1800"/>
            </a:lvl1pPr>
            <a:lvl2pPr indent="-330200" lvl="1" marL="914400" algn="l">
              <a:lnSpc>
                <a:spcPct val="110000"/>
              </a:lnSpc>
              <a:spcBef>
                <a:spcPts val="900"/>
              </a:spcBef>
              <a:spcAft>
                <a:spcPts val="0"/>
              </a:spcAft>
              <a:buClr>
                <a:schemeClr val="dk2"/>
              </a:buClr>
              <a:buSzPts val="1600"/>
              <a:buChar char="−"/>
              <a:defRPr sz="1600"/>
            </a:lvl2pPr>
            <a:lvl3pPr indent="-317500" lvl="2" marL="1371600" algn="l">
              <a:lnSpc>
                <a:spcPct val="110000"/>
              </a:lnSpc>
              <a:spcBef>
                <a:spcPts val="900"/>
              </a:spcBef>
              <a:spcAft>
                <a:spcPts val="0"/>
              </a:spcAft>
              <a:buClr>
                <a:schemeClr val="dk2"/>
              </a:buClr>
              <a:buSzPts val="1400"/>
              <a:buChar char="•"/>
              <a:defRPr sz="1400"/>
            </a:lvl3pPr>
            <a:lvl4pPr indent="-304800" lvl="3" marL="1828800" algn="l">
              <a:lnSpc>
                <a:spcPct val="110000"/>
              </a:lnSpc>
              <a:spcBef>
                <a:spcPts val="900"/>
              </a:spcBef>
              <a:spcAft>
                <a:spcPts val="0"/>
              </a:spcAft>
              <a:buClr>
                <a:schemeClr val="dk2"/>
              </a:buClr>
              <a:buSzPts val="1200"/>
              <a:buChar char="•"/>
              <a:defRPr sz="1200"/>
            </a:lvl4pPr>
            <a:lvl5pPr indent="-304800" lvl="4" marL="2286000" algn="l">
              <a:lnSpc>
                <a:spcPct val="110000"/>
              </a:lnSpc>
              <a:spcBef>
                <a:spcPts val="900"/>
              </a:spcBef>
              <a:spcAft>
                <a:spcPts val="0"/>
              </a:spcAft>
              <a:buClr>
                <a:schemeClr val="dk2"/>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2" name="Google Shape;232;p57"/>
          <p:cNvSpPr txBox="1"/>
          <p:nvPr>
            <p:ph idx="2" type="body"/>
          </p:nvPr>
        </p:nvSpPr>
        <p:spPr>
          <a:xfrm>
            <a:off x="437653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sz="1800"/>
            </a:lvl1pPr>
            <a:lvl2pPr indent="-330200" lvl="1" marL="914400" algn="l">
              <a:lnSpc>
                <a:spcPct val="110000"/>
              </a:lnSpc>
              <a:spcBef>
                <a:spcPts val="900"/>
              </a:spcBef>
              <a:spcAft>
                <a:spcPts val="0"/>
              </a:spcAft>
              <a:buClr>
                <a:schemeClr val="dk2"/>
              </a:buClr>
              <a:buSzPts val="1600"/>
              <a:buChar char="−"/>
              <a:defRPr sz="1600"/>
            </a:lvl2pPr>
            <a:lvl3pPr indent="-317500" lvl="2" marL="1371600" algn="l">
              <a:lnSpc>
                <a:spcPct val="110000"/>
              </a:lnSpc>
              <a:spcBef>
                <a:spcPts val="900"/>
              </a:spcBef>
              <a:spcAft>
                <a:spcPts val="0"/>
              </a:spcAft>
              <a:buClr>
                <a:schemeClr val="dk2"/>
              </a:buClr>
              <a:buSzPts val="1400"/>
              <a:buChar char="•"/>
              <a:defRPr sz="1400"/>
            </a:lvl3pPr>
            <a:lvl4pPr indent="-304800" lvl="3" marL="1828800" algn="l">
              <a:lnSpc>
                <a:spcPct val="110000"/>
              </a:lnSpc>
              <a:spcBef>
                <a:spcPts val="900"/>
              </a:spcBef>
              <a:spcAft>
                <a:spcPts val="0"/>
              </a:spcAft>
              <a:buClr>
                <a:schemeClr val="dk2"/>
              </a:buClr>
              <a:buSzPts val="1200"/>
              <a:buChar char="•"/>
              <a:defRPr sz="1200"/>
            </a:lvl4pPr>
            <a:lvl5pPr indent="-304800" lvl="4" marL="2286000" algn="l">
              <a:lnSpc>
                <a:spcPct val="110000"/>
              </a:lnSpc>
              <a:spcBef>
                <a:spcPts val="900"/>
              </a:spcBef>
              <a:spcAft>
                <a:spcPts val="0"/>
              </a:spcAft>
              <a:buClr>
                <a:schemeClr val="dk2"/>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3" name="Google Shape;233;p57"/>
          <p:cNvSpPr txBox="1"/>
          <p:nvPr>
            <p:ph idx="3" type="body"/>
          </p:nvPr>
        </p:nvSpPr>
        <p:spPr>
          <a:xfrm>
            <a:off x="791486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sz="1800"/>
            </a:lvl1pPr>
            <a:lvl2pPr indent="-330200" lvl="1" marL="914400" algn="l">
              <a:lnSpc>
                <a:spcPct val="110000"/>
              </a:lnSpc>
              <a:spcBef>
                <a:spcPts val="900"/>
              </a:spcBef>
              <a:spcAft>
                <a:spcPts val="0"/>
              </a:spcAft>
              <a:buClr>
                <a:schemeClr val="dk2"/>
              </a:buClr>
              <a:buSzPts val="1600"/>
              <a:buChar char="−"/>
              <a:defRPr sz="1600"/>
            </a:lvl2pPr>
            <a:lvl3pPr indent="-317500" lvl="2" marL="1371600" algn="l">
              <a:lnSpc>
                <a:spcPct val="110000"/>
              </a:lnSpc>
              <a:spcBef>
                <a:spcPts val="900"/>
              </a:spcBef>
              <a:spcAft>
                <a:spcPts val="0"/>
              </a:spcAft>
              <a:buClr>
                <a:schemeClr val="dk2"/>
              </a:buClr>
              <a:buSzPts val="1400"/>
              <a:buChar char="•"/>
              <a:defRPr sz="1400"/>
            </a:lvl3pPr>
            <a:lvl4pPr indent="-304800" lvl="3" marL="1828800" algn="l">
              <a:lnSpc>
                <a:spcPct val="110000"/>
              </a:lnSpc>
              <a:spcBef>
                <a:spcPts val="900"/>
              </a:spcBef>
              <a:spcAft>
                <a:spcPts val="0"/>
              </a:spcAft>
              <a:buClr>
                <a:schemeClr val="dk2"/>
              </a:buClr>
              <a:buSzPts val="1200"/>
              <a:buChar char="•"/>
              <a:defRPr sz="1200"/>
            </a:lvl4pPr>
            <a:lvl5pPr indent="-304800" lvl="4" marL="2286000" algn="l">
              <a:lnSpc>
                <a:spcPct val="110000"/>
              </a:lnSpc>
              <a:spcBef>
                <a:spcPts val="900"/>
              </a:spcBef>
              <a:spcAft>
                <a:spcPts val="0"/>
              </a:spcAft>
              <a:buClr>
                <a:schemeClr val="dk2"/>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34" name="Shape 234"/>
        <p:cNvGrpSpPr/>
        <p:nvPr/>
      </p:nvGrpSpPr>
      <p:grpSpPr>
        <a:xfrm>
          <a:off x="0" y="0"/>
          <a:ext cx="0" cy="0"/>
          <a:chOff x="0" y="0"/>
          <a:chExt cx="0" cy="0"/>
        </a:xfrm>
      </p:grpSpPr>
      <p:sp>
        <p:nvSpPr>
          <p:cNvPr id="235" name="Google Shape;235;p58"/>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wo Content">
  <p:cSld name="2_Two Content">
    <p:spTree>
      <p:nvGrpSpPr>
        <p:cNvPr id="236" name="Shape 236"/>
        <p:cNvGrpSpPr/>
        <p:nvPr/>
      </p:nvGrpSpPr>
      <p:grpSpPr>
        <a:xfrm>
          <a:off x="0" y="0"/>
          <a:ext cx="0" cy="0"/>
          <a:chOff x="0" y="0"/>
          <a:chExt cx="0" cy="0"/>
        </a:xfrm>
      </p:grpSpPr>
      <p:sp>
        <p:nvSpPr>
          <p:cNvPr id="237" name="Google Shape;237;p59"/>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8" name="Google Shape;238;p59"/>
          <p:cNvSpPr txBox="1"/>
          <p:nvPr>
            <p:ph idx="1" type="body"/>
          </p:nvPr>
        </p:nvSpPr>
        <p:spPr>
          <a:xfrm>
            <a:off x="838200" y="1520687"/>
            <a:ext cx="10515600" cy="775252"/>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dk2"/>
              </a:buClr>
              <a:buSzPts val="2000"/>
              <a:buNone/>
              <a:defRPr b="0" sz="2000">
                <a:solidFill>
                  <a:schemeClr val="dk2"/>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spTree>
      <p:nvGrpSpPr>
        <p:cNvPr id="239" name="Shape 239"/>
        <p:cNvGrpSpPr/>
        <p:nvPr/>
      </p:nvGrpSpPr>
      <p:grpSpPr>
        <a:xfrm>
          <a:off x="0" y="0"/>
          <a:ext cx="0" cy="0"/>
          <a:chOff x="0" y="0"/>
          <a:chExt cx="0" cy="0"/>
        </a:xfrm>
      </p:grpSpPr>
      <p:sp>
        <p:nvSpPr>
          <p:cNvPr id="240" name="Google Shape;240;p60"/>
          <p:cNvSpPr txBox="1"/>
          <p:nvPr>
            <p:ph type="title"/>
          </p:nvPr>
        </p:nvSpPr>
        <p:spPr>
          <a:xfrm>
            <a:off x="838200" y="742814"/>
            <a:ext cx="10515600" cy="648127"/>
          </a:xfrm>
          <a:prstGeom prst="rect">
            <a:avLst/>
          </a:prstGeom>
          <a:noFill/>
          <a:ln>
            <a:noFill/>
          </a:ln>
        </p:spPr>
        <p:txBody>
          <a:bodyPr anchorCtr="0" anchor="b" bIns="45700" lIns="91425" spcFirstLastPara="1" rIns="91425" wrap="square" tIns="45700">
            <a:noAutofit/>
          </a:bodyPr>
          <a:lstStyle>
            <a:lvl1pPr lvl="0" algn="ctr">
              <a:lnSpc>
                <a:spcPct val="110000"/>
              </a:lnSpc>
              <a:spcBef>
                <a:spcPts val="0"/>
              </a:spcBef>
              <a:spcAft>
                <a:spcPts val="0"/>
              </a:spcAft>
              <a:buClr>
                <a:schemeClr val="lt1"/>
              </a:buClr>
              <a:buSzPts val="2800"/>
              <a:buFont typeface="Arial"/>
              <a:buNone/>
              <a:defRPr b="0" sz="2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1" name="Google Shape;241;p60"/>
          <p:cNvSpPr txBox="1"/>
          <p:nvPr>
            <p:ph idx="1" type="body"/>
          </p:nvPr>
        </p:nvSpPr>
        <p:spPr>
          <a:xfrm>
            <a:off x="839787" y="1557758"/>
            <a:ext cx="10514012" cy="426308"/>
          </a:xfrm>
          <a:prstGeom prst="rect">
            <a:avLst/>
          </a:prstGeom>
          <a:noFill/>
          <a:ln>
            <a:noFill/>
          </a:ln>
        </p:spPr>
        <p:txBody>
          <a:bodyPr anchorCtr="0" anchor="t" bIns="45700" lIns="91425" spcFirstLastPara="1" rIns="91425" wrap="square" tIns="45700">
            <a:noAutofit/>
          </a:bodyPr>
          <a:lstStyle>
            <a:lvl1pPr indent="-228600" lvl="0" marL="457200" algn="ctr">
              <a:lnSpc>
                <a:spcPct val="110000"/>
              </a:lnSpc>
              <a:spcBef>
                <a:spcPts val="900"/>
              </a:spcBef>
              <a:spcAft>
                <a:spcPts val="0"/>
              </a:spcAft>
              <a:buClr>
                <a:schemeClr val="dk2"/>
              </a:buClr>
              <a:buSzPts val="2000"/>
              <a:buNone/>
              <a:defRPr sz="2000"/>
            </a:lvl1pPr>
            <a:lvl2pPr indent="-228600" lvl="1" marL="914400" algn="l">
              <a:lnSpc>
                <a:spcPct val="110000"/>
              </a:lnSpc>
              <a:spcBef>
                <a:spcPts val="900"/>
              </a:spcBef>
              <a:spcAft>
                <a:spcPts val="0"/>
              </a:spcAft>
              <a:buClr>
                <a:schemeClr val="dk2"/>
              </a:buClr>
              <a:buSzPts val="1400"/>
              <a:buNone/>
              <a:defRPr sz="1400"/>
            </a:lvl2pPr>
            <a:lvl3pPr indent="-228600" lvl="2" marL="1371600" algn="l">
              <a:lnSpc>
                <a:spcPct val="110000"/>
              </a:lnSpc>
              <a:spcBef>
                <a:spcPts val="900"/>
              </a:spcBef>
              <a:spcAft>
                <a:spcPts val="0"/>
              </a:spcAft>
              <a:buClr>
                <a:schemeClr val="dk2"/>
              </a:buClr>
              <a:buSzPts val="1200"/>
              <a:buNone/>
              <a:defRPr sz="1200"/>
            </a:lvl3pPr>
            <a:lvl4pPr indent="-228600" lvl="3" marL="1828800" algn="l">
              <a:lnSpc>
                <a:spcPct val="110000"/>
              </a:lnSpc>
              <a:spcBef>
                <a:spcPts val="900"/>
              </a:spcBef>
              <a:spcAft>
                <a:spcPts val="0"/>
              </a:spcAft>
              <a:buClr>
                <a:schemeClr val="dk2"/>
              </a:buClr>
              <a:buSzPts val="1000"/>
              <a:buNone/>
              <a:defRPr sz="1000"/>
            </a:lvl4pPr>
            <a:lvl5pPr indent="-228600" lvl="4" marL="2286000" algn="l">
              <a:lnSpc>
                <a:spcPct val="110000"/>
              </a:lnSpc>
              <a:spcBef>
                <a:spcPts val="900"/>
              </a:spcBef>
              <a:spcAft>
                <a:spcPts val="0"/>
              </a:spcAft>
              <a:buClr>
                <a:schemeClr val="dk2"/>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42" name="Shape 242"/>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Bullets">
  <p:cSld name="2_Title and Bullets">
    <p:spTree>
      <p:nvGrpSpPr>
        <p:cNvPr id="251" name="Shape 251"/>
        <p:cNvGrpSpPr/>
        <p:nvPr/>
      </p:nvGrpSpPr>
      <p:grpSpPr>
        <a:xfrm>
          <a:off x="0" y="0"/>
          <a:ext cx="0" cy="0"/>
          <a:chOff x="0" y="0"/>
          <a:chExt cx="0" cy="0"/>
        </a:xfrm>
      </p:grpSpPr>
      <p:sp>
        <p:nvSpPr>
          <p:cNvPr id="252" name="Google Shape;252;p63"/>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3" name="Google Shape;253;p63"/>
          <p:cNvSpPr txBox="1"/>
          <p:nvPr>
            <p:ph idx="1" type="body"/>
          </p:nvPr>
        </p:nvSpPr>
        <p:spPr>
          <a:xfrm>
            <a:off x="838200" y="2295939"/>
            <a:ext cx="10515600" cy="368738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4" name="Google Shape;254;p63"/>
          <p:cNvSpPr txBox="1"/>
          <p:nvPr>
            <p:ph idx="2" type="body"/>
          </p:nvPr>
        </p:nvSpPr>
        <p:spPr>
          <a:xfrm>
            <a:off x="838200" y="1665961"/>
            <a:ext cx="10515600" cy="629977"/>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accent1"/>
              </a:buClr>
              <a:buSzPts val="2400"/>
              <a:buNone/>
              <a:defRPr b="0" sz="2400">
                <a:solidFill>
                  <a:schemeClr val="accent1"/>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for Product">
  <p:cSld name="1_Title Slide for Product">
    <p:spTree>
      <p:nvGrpSpPr>
        <p:cNvPr id="33" name="Shape 33"/>
        <p:cNvGrpSpPr/>
        <p:nvPr/>
      </p:nvGrpSpPr>
      <p:grpSpPr>
        <a:xfrm>
          <a:off x="0" y="0"/>
          <a:ext cx="0" cy="0"/>
          <a:chOff x="0" y="0"/>
          <a:chExt cx="0" cy="0"/>
        </a:xfrm>
      </p:grpSpPr>
      <p:sp>
        <p:nvSpPr>
          <p:cNvPr id="34" name="Google Shape;34;p7"/>
          <p:cNvSpPr/>
          <p:nvPr/>
        </p:nvSpPr>
        <p:spPr>
          <a:xfrm>
            <a:off x="0" y="0"/>
            <a:ext cx="12192000" cy="2175641"/>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35" name="Google Shape;35;p7"/>
          <p:cNvSpPr txBox="1"/>
          <p:nvPr>
            <p:ph type="ctrTitle"/>
          </p:nvPr>
        </p:nvSpPr>
        <p:spPr>
          <a:xfrm>
            <a:off x="914400" y="3313545"/>
            <a:ext cx="10363200" cy="756005"/>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lt1"/>
              </a:buClr>
              <a:buSzPts val="3600"/>
              <a:buFont typeface="Arial"/>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7"/>
          <p:cNvSpPr txBox="1"/>
          <p:nvPr>
            <p:ph idx="1" type="subTitle"/>
          </p:nvPr>
        </p:nvSpPr>
        <p:spPr>
          <a:xfrm>
            <a:off x="914400" y="4069550"/>
            <a:ext cx="10363200" cy="760868"/>
          </a:xfrm>
          <a:prstGeom prst="rect">
            <a:avLst/>
          </a:prstGeom>
          <a:noFill/>
          <a:ln>
            <a:noFill/>
          </a:ln>
        </p:spPr>
        <p:txBody>
          <a:bodyPr anchorCtr="0" anchor="t" bIns="45700" lIns="91425" spcFirstLastPara="1" rIns="91425" wrap="square" tIns="45700">
            <a:noAutofit/>
          </a:bodyPr>
          <a:lstStyle>
            <a:lvl1pPr lvl="0" algn="ctr">
              <a:lnSpc>
                <a:spcPct val="110000"/>
              </a:lnSpc>
              <a:spcBef>
                <a:spcPts val="900"/>
              </a:spcBef>
              <a:spcAft>
                <a:spcPts val="0"/>
              </a:spcAft>
              <a:buClr>
                <a:schemeClr val="lt1"/>
              </a:buClr>
              <a:buSzPts val="1800"/>
              <a:buNone/>
              <a:defRPr sz="1800">
                <a:solidFill>
                  <a:schemeClr val="lt1"/>
                </a:solidFill>
              </a:defRPr>
            </a:lvl1pPr>
            <a:lvl2pPr lvl="1" algn="ctr">
              <a:lnSpc>
                <a:spcPct val="110000"/>
              </a:lnSpc>
              <a:spcBef>
                <a:spcPts val="900"/>
              </a:spcBef>
              <a:spcAft>
                <a:spcPts val="0"/>
              </a:spcAft>
              <a:buClr>
                <a:schemeClr val="lt1"/>
              </a:buClr>
              <a:buSzPts val="2000"/>
              <a:buNone/>
              <a:defRPr sz="2000"/>
            </a:lvl2pPr>
            <a:lvl3pPr lvl="2" algn="ctr">
              <a:lnSpc>
                <a:spcPct val="110000"/>
              </a:lnSpc>
              <a:spcBef>
                <a:spcPts val="900"/>
              </a:spcBef>
              <a:spcAft>
                <a:spcPts val="0"/>
              </a:spcAft>
              <a:buClr>
                <a:schemeClr val="lt1"/>
              </a:buClr>
              <a:buSzPts val="1800"/>
              <a:buNone/>
              <a:defRPr sz="1800"/>
            </a:lvl3pPr>
            <a:lvl4pPr lvl="3" algn="ctr">
              <a:lnSpc>
                <a:spcPct val="110000"/>
              </a:lnSpc>
              <a:spcBef>
                <a:spcPts val="900"/>
              </a:spcBef>
              <a:spcAft>
                <a:spcPts val="0"/>
              </a:spcAft>
              <a:buClr>
                <a:schemeClr val="lt1"/>
              </a:buClr>
              <a:buSzPts val="1600"/>
              <a:buNone/>
              <a:defRPr sz="1600"/>
            </a:lvl4pPr>
            <a:lvl5pPr lvl="4" algn="ctr">
              <a:lnSpc>
                <a:spcPct val="110000"/>
              </a:lnSpc>
              <a:spcBef>
                <a:spcPts val="900"/>
              </a:spcBef>
              <a:spcAft>
                <a:spcPts val="0"/>
              </a:spcAft>
              <a:buClr>
                <a:schemeClr val="lt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7" name="Google Shape;37;p7"/>
          <p:cNvSpPr txBox="1"/>
          <p:nvPr>
            <p:ph idx="2" type="body"/>
          </p:nvPr>
        </p:nvSpPr>
        <p:spPr>
          <a:xfrm>
            <a:off x="914400" y="668826"/>
            <a:ext cx="10363200" cy="1125537"/>
          </a:xfrm>
          <a:prstGeom prst="rect">
            <a:avLst/>
          </a:prstGeom>
          <a:noFill/>
          <a:ln>
            <a:noFill/>
          </a:ln>
        </p:spPr>
        <p:txBody>
          <a:bodyPr anchorCtr="0" anchor="t" bIns="45700" lIns="91425" spcFirstLastPara="1" rIns="91425" wrap="square" tIns="45700">
            <a:noAutofit/>
          </a:bodyPr>
          <a:lstStyle>
            <a:lvl1pPr indent="-228600" lvl="0" marL="457200" algn="ctr">
              <a:lnSpc>
                <a:spcPct val="110000"/>
              </a:lnSpc>
              <a:spcBef>
                <a:spcPts val="0"/>
              </a:spcBef>
              <a:spcAft>
                <a:spcPts val="0"/>
              </a:spcAft>
              <a:buClr>
                <a:schemeClr val="lt1"/>
              </a:buClr>
              <a:buSzPts val="4400"/>
              <a:buNone/>
              <a:defRPr b="0" sz="4400">
                <a:solidFill>
                  <a:schemeClr val="lt1"/>
                </a:solidFill>
                <a:latin typeface="Arial"/>
                <a:ea typeface="Arial"/>
                <a:cs typeface="Arial"/>
                <a:sym typeface="Arial"/>
              </a:defRPr>
            </a:lvl1pPr>
            <a:lvl2pPr indent="-228600" lvl="1" marL="9144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2pPr>
            <a:lvl3pPr indent="-228600" lvl="2" marL="13716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3pPr>
            <a:lvl4pPr indent="-228600" lvl="3" marL="18288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4pPr>
            <a:lvl5pPr indent="-228600" lvl="4" marL="22860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7"/>
          <p:cNvSpPr/>
          <p:nvPr/>
        </p:nvSpPr>
        <p:spPr>
          <a:xfrm>
            <a:off x="0" y="2167759"/>
            <a:ext cx="12192000" cy="123158"/>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ullets">
  <p:cSld name="Title and Bullets">
    <p:spTree>
      <p:nvGrpSpPr>
        <p:cNvPr id="255" name="Shape 255"/>
        <p:cNvGrpSpPr/>
        <p:nvPr/>
      </p:nvGrpSpPr>
      <p:grpSpPr>
        <a:xfrm>
          <a:off x="0" y="0"/>
          <a:ext cx="0" cy="0"/>
          <a:chOff x="0" y="0"/>
          <a:chExt cx="0" cy="0"/>
        </a:xfrm>
      </p:grpSpPr>
      <p:sp>
        <p:nvSpPr>
          <p:cNvPr id="256" name="Google Shape;256;p64"/>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7" name="Google Shape;257;p64"/>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58" name="Shape 258"/>
        <p:cNvGrpSpPr/>
        <p:nvPr/>
      </p:nvGrpSpPr>
      <p:grpSpPr>
        <a:xfrm>
          <a:off x="0" y="0"/>
          <a:ext cx="0" cy="0"/>
          <a:chOff x="0" y="0"/>
          <a:chExt cx="0" cy="0"/>
        </a:xfrm>
      </p:grpSpPr>
      <p:sp>
        <p:nvSpPr>
          <p:cNvPr id="259" name="Google Shape;259;p65"/>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0" name="Google Shape;260;p65"/>
          <p:cNvSpPr txBox="1"/>
          <p:nvPr>
            <p:ph idx="1" type="body"/>
          </p:nvPr>
        </p:nvSpPr>
        <p:spPr>
          <a:xfrm>
            <a:off x="838200" y="1630496"/>
            <a:ext cx="5181600"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1" name="Google Shape;261;p65"/>
          <p:cNvSpPr txBox="1"/>
          <p:nvPr>
            <p:ph idx="2" type="body"/>
          </p:nvPr>
        </p:nvSpPr>
        <p:spPr>
          <a:xfrm>
            <a:off x="6172200" y="1630496"/>
            <a:ext cx="5181600"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Paragraph" type="obj">
  <p:cSld name="OBJECT">
    <p:spTree>
      <p:nvGrpSpPr>
        <p:cNvPr id="262" name="Shape 262"/>
        <p:cNvGrpSpPr/>
        <p:nvPr/>
      </p:nvGrpSpPr>
      <p:grpSpPr>
        <a:xfrm>
          <a:off x="0" y="0"/>
          <a:ext cx="0" cy="0"/>
          <a:chOff x="0" y="0"/>
          <a:chExt cx="0" cy="0"/>
        </a:xfrm>
      </p:grpSpPr>
      <p:sp>
        <p:nvSpPr>
          <p:cNvPr id="263" name="Google Shape;263;p66"/>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4" name="Google Shape;264;p66"/>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dk2"/>
              </a:buClr>
              <a:buSzPts val="2800"/>
              <a:buNone/>
              <a:defRPr/>
            </a:lvl1pPr>
            <a:lvl2pPr indent="-228600" lvl="1" marL="914400" algn="l">
              <a:lnSpc>
                <a:spcPct val="110000"/>
              </a:lnSpc>
              <a:spcBef>
                <a:spcPts val="900"/>
              </a:spcBef>
              <a:spcAft>
                <a:spcPts val="0"/>
              </a:spcAft>
              <a:buClr>
                <a:schemeClr val="dk2"/>
              </a:buClr>
              <a:buSzPts val="2400"/>
              <a:buNone/>
              <a:defRPr/>
            </a:lvl2pPr>
            <a:lvl3pPr indent="-228600" lvl="2" marL="1371600" algn="l">
              <a:lnSpc>
                <a:spcPct val="110000"/>
              </a:lnSpc>
              <a:spcBef>
                <a:spcPts val="900"/>
              </a:spcBef>
              <a:spcAft>
                <a:spcPts val="0"/>
              </a:spcAft>
              <a:buClr>
                <a:schemeClr val="dk2"/>
              </a:buClr>
              <a:buSzPts val="2000"/>
              <a:buNone/>
              <a:defRPr/>
            </a:lvl3pPr>
            <a:lvl4pPr indent="-228600" lvl="3" marL="1828800" algn="l">
              <a:lnSpc>
                <a:spcPct val="110000"/>
              </a:lnSpc>
              <a:spcBef>
                <a:spcPts val="900"/>
              </a:spcBef>
              <a:spcAft>
                <a:spcPts val="0"/>
              </a:spcAft>
              <a:buClr>
                <a:schemeClr val="dk2"/>
              </a:buClr>
              <a:buSzPts val="1800"/>
              <a:buNone/>
              <a:defRPr/>
            </a:lvl4pPr>
            <a:lvl5pPr indent="-228600" lvl="4" marL="2286000" algn="l">
              <a:lnSpc>
                <a:spcPct val="110000"/>
              </a:lnSpc>
              <a:spcBef>
                <a:spcPts val="900"/>
              </a:spcBef>
              <a:spcAft>
                <a:spcPts val="0"/>
              </a:spcAft>
              <a:buClr>
                <a:schemeClr val="dk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Paragraph">
  <p:cSld name="1_Title and Paragraph">
    <p:spTree>
      <p:nvGrpSpPr>
        <p:cNvPr id="265" name="Shape 265"/>
        <p:cNvGrpSpPr/>
        <p:nvPr/>
      </p:nvGrpSpPr>
      <p:grpSpPr>
        <a:xfrm>
          <a:off x="0" y="0"/>
          <a:ext cx="0" cy="0"/>
          <a:chOff x="0" y="0"/>
          <a:chExt cx="0" cy="0"/>
        </a:xfrm>
      </p:grpSpPr>
      <p:sp>
        <p:nvSpPr>
          <p:cNvPr id="266" name="Google Shape;266;p67"/>
          <p:cNvSpPr txBox="1"/>
          <p:nvPr>
            <p:ph type="title"/>
          </p:nvPr>
        </p:nvSpPr>
        <p:spPr>
          <a:xfrm>
            <a:off x="2423492" y="4701211"/>
            <a:ext cx="7346674" cy="1325563"/>
          </a:xfrm>
          <a:prstGeom prst="rect">
            <a:avLst/>
          </a:prstGeom>
          <a:noFill/>
          <a:ln>
            <a:noFill/>
          </a:ln>
        </p:spPr>
        <p:txBody>
          <a:bodyPr anchorCtr="0" anchor="t" bIns="45700" lIns="91425" spcFirstLastPara="1" rIns="91425" wrap="square" tIns="45700">
            <a:noAutofit/>
          </a:bodyPr>
          <a:lstStyle>
            <a:lvl1pPr lvl="0" algn="r">
              <a:lnSpc>
                <a:spcPct val="110000"/>
              </a:lnSpc>
              <a:spcBef>
                <a:spcPts val="0"/>
              </a:spcBef>
              <a:spcAft>
                <a:spcPts val="0"/>
              </a:spcAft>
              <a:buClr>
                <a:srgbClr val="757070"/>
              </a:buClr>
              <a:buSzPts val="2000"/>
              <a:buFont typeface="Arial"/>
              <a:buNone/>
              <a:defRPr sz="2000">
                <a:solidFill>
                  <a:srgbClr val="75707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7" name="Google Shape;267;p67"/>
          <p:cNvSpPr txBox="1"/>
          <p:nvPr>
            <p:ph idx="1" type="body"/>
          </p:nvPr>
        </p:nvSpPr>
        <p:spPr>
          <a:xfrm>
            <a:off x="2423492" y="1808922"/>
            <a:ext cx="7346674" cy="2733261"/>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dk2"/>
              </a:buClr>
              <a:buSzPts val="2800"/>
              <a:buNone/>
              <a:defRPr/>
            </a:lvl1pPr>
            <a:lvl2pPr indent="-228600" lvl="1" marL="914400" algn="l">
              <a:lnSpc>
                <a:spcPct val="110000"/>
              </a:lnSpc>
              <a:spcBef>
                <a:spcPts val="900"/>
              </a:spcBef>
              <a:spcAft>
                <a:spcPts val="0"/>
              </a:spcAft>
              <a:buClr>
                <a:schemeClr val="dk2"/>
              </a:buClr>
              <a:buSzPts val="2400"/>
              <a:buNone/>
              <a:defRPr/>
            </a:lvl2pPr>
            <a:lvl3pPr indent="-228600" lvl="2" marL="1371600" algn="l">
              <a:lnSpc>
                <a:spcPct val="110000"/>
              </a:lnSpc>
              <a:spcBef>
                <a:spcPts val="900"/>
              </a:spcBef>
              <a:spcAft>
                <a:spcPts val="0"/>
              </a:spcAft>
              <a:buClr>
                <a:schemeClr val="dk2"/>
              </a:buClr>
              <a:buSzPts val="2000"/>
              <a:buNone/>
              <a:defRPr/>
            </a:lvl3pPr>
            <a:lvl4pPr indent="-228600" lvl="3" marL="1828800" algn="l">
              <a:lnSpc>
                <a:spcPct val="110000"/>
              </a:lnSpc>
              <a:spcBef>
                <a:spcPts val="900"/>
              </a:spcBef>
              <a:spcAft>
                <a:spcPts val="0"/>
              </a:spcAft>
              <a:buClr>
                <a:schemeClr val="dk2"/>
              </a:buClr>
              <a:buSzPts val="1800"/>
              <a:buNone/>
              <a:defRPr/>
            </a:lvl4pPr>
            <a:lvl5pPr indent="-228600" lvl="4" marL="2286000" algn="l">
              <a:lnSpc>
                <a:spcPct val="110000"/>
              </a:lnSpc>
              <a:spcBef>
                <a:spcPts val="900"/>
              </a:spcBef>
              <a:spcAft>
                <a:spcPts val="0"/>
              </a:spcAft>
              <a:buClr>
                <a:schemeClr val="dk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for Product">
  <p:cSld name="2_Title Slide for Product">
    <p:spTree>
      <p:nvGrpSpPr>
        <p:cNvPr id="268" name="Shape 268"/>
        <p:cNvGrpSpPr/>
        <p:nvPr/>
      </p:nvGrpSpPr>
      <p:grpSpPr>
        <a:xfrm>
          <a:off x="0" y="0"/>
          <a:ext cx="0" cy="0"/>
          <a:chOff x="0" y="0"/>
          <a:chExt cx="0" cy="0"/>
        </a:xfrm>
      </p:grpSpPr>
      <p:sp>
        <p:nvSpPr>
          <p:cNvPr id="269" name="Google Shape;269;p68"/>
          <p:cNvSpPr txBox="1"/>
          <p:nvPr>
            <p:ph type="ctrTitle"/>
          </p:nvPr>
        </p:nvSpPr>
        <p:spPr>
          <a:xfrm>
            <a:off x="914400" y="3397220"/>
            <a:ext cx="10363200" cy="756005"/>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dk2"/>
              </a:buClr>
              <a:buSzPts val="2000"/>
              <a:buFont typeface="Arial"/>
              <a:buNone/>
              <a:defRPr sz="20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0" name="Google Shape;270;p68"/>
          <p:cNvSpPr txBox="1"/>
          <p:nvPr>
            <p:ph idx="1" type="body"/>
          </p:nvPr>
        </p:nvSpPr>
        <p:spPr>
          <a:xfrm>
            <a:off x="914400" y="1886331"/>
            <a:ext cx="10363200" cy="1125537"/>
          </a:xfrm>
          <a:prstGeom prst="rect">
            <a:avLst/>
          </a:prstGeom>
          <a:noFill/>
          <a:ln>
            <a:noFill/>
          </a:ln>
        </p:spPr>
        <p:txBody>
          <a:bodyPr anchorCtr="0" anchor="ctr" bIns="45700" lIns="91425" spcFirstLastPara="1" rIns="91425" wrap="square" tIns="45700">
            <a:noAutofit/>
          </a:bodyPr>
          <a:lstStyle>
            <a:lvl1pPr indent="-228600" lvl="0" marL="457200" algn="ctr">
              <a:lnSpc>
                <a:spcPct val="110000"/>
              </a:lnSpc>
              <a:spcBef>
                <a:spcPts val="0"/>
              </a:spcBef>
              <a:spcAft>
                <a:spcPts val="0"/>
              </a:spcAft>
              <a:buClr>
                <a:schemeClr val="accent2"/>
              </a:buClr>
              <a:buSzPts val="4000"/>
              <a:buNone/>
              <a:defRPr b="0" sz="4000">
                <a:solidFill>
                  <a:schemeClr val="accent2"/>
                </a:solidFill>
                <a:latin typeface="Arial"/>
                <a:ea typeface="Arial"/>
                <a:cs typeface="Arial"/>
                <a:sym typeface="Arial"/>
              </a:defRPr>
            </a:lvl1pPr>
            <a:lvl2pPr indent="-228600" lvl="1" marL="9144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2pPr>
            <a:lvl3pPr indent="-228600" lvl="2" marL="13716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3pPr>
            <a:lvl4pPr indent="-228600" lvl="3" marL="18288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4pPr>
            <a:lvl5pPr indent="-228600" lvl="4" marL="22860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Paragraph">
  <p:cSld name="2_Title and Paragraph">
    <p:spTree>
      <p:nvGrpSpPr>
        <p:cNvPr id="271" name="Shape 271"/>
        <p:cNvGrpSpPr/>
        <p:nvPr/>
      </p:nvGrpSpPr>
      <p:grpSpPr>
        <a:xfrm>
          <a:off x="0" y="0"/>
          <a:ext cx="0" cy="0"/>
          <a:chOff x="0" y="0"/>
          <a:chExt cx="0" cy="0"/>
        </a:xfrm>
      </p:grpSpPr>
      <p:sp>
        <p:nvSpPr>
          <p:cNvPr id="272" name="Google Shape;272;p69"/>
          <p:cNvSpPr/>
          <p:nvPr/>
        </p:nvSpPr>
        <p:spPr>
          <a:xfrm>
            <a:off x="0" y="1602658"/>
            <a:ext cx="12192000" cy="48866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73" name="Google Shape;273;p69"/>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4" name="Google Shape;274;p69"/>
          <p:cNvSpPr txBox="1"/>
          <p:nvPr>
            <p:ph idx="1" type="body"/>
          </p:nvPr>
        </p:nvSpPr>
        <p:spPr>
          <a:xfrm>
            <a:off x="838200" y="2054941"/>
            <a:ext cx="10515600" cy="3928377"/>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800"/>
              <a:buNone/>
              <a:defRPr>
                <a:solidFill>
                  <a:schemeClr val="lt1"/>
                </a:solidFill>
              </a:defRPr>
            </a:lvl1pPr>
            <a:lvl2pPr indent="-228600" lvl="1" marL="914400" algn="l">
              <a:lnSpc>
                <a:spcPct val="110000"/>
              </a:lnSpc>
              <a:spcBef>
                <a:spcPts val="900"/>
              </a:spcBef>
              <a:spcAft>
                <a:spcPts val="0"/>
              </a:spcAft>
              <a:buClr>
                <a:schemeClr val="dk2"/>
              </a:buClr>
              <a:buSzPts val="2400"/>
              <a:buNone/>
              <a:defRPr/>
            </a:lvl2pPr>
            <a:lvl3pPr indent="-228600" lvl="2" marL="1371600" algn="l">
              <a:lnSpc>
                <a:spcPct val="110000"/>
              </a:lnSpc>
              <a:spcBef>
                <a:spcPts val="900"/>
              </a:spcBef>
              <a:spcAft>
                <a:spcPts val="0"/>
              </a:spcAft>
              <a:buClr>
                <a:schemeClr val="dk2"/>
              </a:buClr>
              <a:buSzPts val="2000"/>
              <a:buNone/>
              <a:defRPr/>
            </a:lvl3pPr>
            <a:lvl4pPr indent="-228600" lvl="3" marL="1828800" algn="l">
              <a:lnSpc>
                <a:spcPct val="110000"/>
              </a:lnSpc>
              <a:spcBef>
                <a:spcPts val="900"/>
              </a:spcBef>
              <a:spcAft>
                <a:spcPts val="0"/>
              </a:spcAft>
              <a:buClr>
                <a:schemeClr val="dk2"/>
              </a:buClr>
              <a:buSzPts val="1800"/>
              <a:buNone/>
              <a:defRPr/>
            </a:lvl4pPr>
            <a:lvl5pPr indent="-228600" lvl="4" marL="2286000" algn="l">
              <a:lnSpc>
                <a:spcPct val="110000"/>
              </a:lnSpc>
              <a:spcBef>
                <a:spcPts val="900"/>
              </a:spcBef>
              <a:spcAft>
                <a:spcPts val="0"/>
              </a:spcAft>
              <a:buClr>
                <a:schemeClr val="dk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wo Content">
  <p:cSld name="4_Two Content">
    <p:spTree>
      <p:nvGrpSpPr>
        <p:cNvPr id="275" name="Shape 275"/>
        <p:cNvGrpSpPr/>
        <p:nvPr/>
      </p:nvGrpSpPr>
      <p:grpSpPr>
        <a:xfrm>
          <a:off x="0" y="0"/>
          <a:ext cx="0" cy="0"/>
          <a:chOff x="0" y="0"/>
          <a:chExt cx="0" cy="0"/>
        </a:xfrm>
      </p:grpSpPr>
      <p:sp>
        <p:nvSpPr>
          <p:cNvPr id="276" name="Google Shape;276;p70"/>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7" name="Google Shape;277;p70"/>
          <p:cNvSpPr txBox="1"/>
          <p:nvPr>
            <p:ph idx="1" type="body"/>
          </p:nvPr>
        </p:nvSpPr>
        <p:spPr>
          <a:xfrm>
            <a:off x="838201" y="1630496"/>
            <a:ext cx="3543300" cy="453545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dk2"/>
              </a:buClr>
              <a:buSzPts val="1600"/>
              <a:buChar char="•"/>
              <a:defRPr sz="1600"/>
            </a:lvl1pPr>
            <a:lvl2pPr indent="-317500" lvl="1" marL="914400" algn="l">
              <a:lnSpc>
                <a:spcPct val="110000"/>
              </a:lnSpc>
              <a:spcBef>
                <a:spcPts val="900"/>
              </a:spcBef>
              <a:spcAft>
                <a:spcPts val="0"/>
              </a:spcAft>
              <a:buClr>
                <a:schemeClr val="dk2"/>
              </a:buClr>
              <a:buSzPts val="1400"/>
              <a:buChar char="−"/>
              <a:defRPr sz="1400"/>
            </a:lvl2pPr>
            <a:lvl3pPr indent="-304800" lvl="2" marL="1371600" algn="l">
              <a:lnSpc>
                <a:spcPct val="110000"/>
              </a:lnSpc>
              <a:spcBef>
                <a:spcPts val="900"/>
              </a:spcBef>
              <a:spcAft>
                <a:spcPts val="0"/>
              </a:spcAft>
              <a:buClr>
                <a:schemeClr val="dk2"/>
              </a:buClr>
              <a:buSzPts val="1200"/>
              <a:buChar char="•"/>
              <a:defRPr sz="1200"/>
            </a:lvl3pPr>
            <a:lvl4pPr indent="-298450" lvl="3" marL="1828800" algn="l">
              <a:lnSpc>
                <a:spcPct val="110000"/>
              </a:lnSpc>
              <a:spcBef>
                <a:spcPts val="900"/>
              </a:spcBef>
              <a:spcAft>
                <a:spcPts val="0"/>
              </a:spcAft>
              <a:buClr>
                <a:schemeClr val="dk2"/>
              </a:buClr>
              <a:buSzPts val="1100"/>
              <a:buChar char="•"/>
              <a:defRPr sz="1100"/>
            </a:lvl4pPr>
            <a:lvl5pPr indent="-298450" lvl="4" marL="2286000" algn="l">
              <a:lnSpc>
                <a:spcPct val="110000"/>
              </a:lnSpc>
              <a:spcBef>
                <a:spcPts val="900"/>
              </a:spcBef>
              <a:spcAft>
                <a:spcPts val="0"/>
              </a:spcAft>
              <a:buClr>
                <a:schemeClr val="dk2"/>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8" name="Google Shape;278;p70"/>
          <p:cNvSpPr txBox="1"/>
          <p:nvPr>
            <p:ph idx="2" type="body"/>
          </p:nvPr>
        </p:nvSpPr>
        <p:spPr>
          <a:xfrm>
            <a:off x="4572001" y="1630496"/>
            <a:ext cx="3543300" cy="453545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dk2"/>
              </a:buClr>
              <a:buSzPts val="1600"/>
              <a:buChar char="•"/>
              <a:defRPr sz="1600"/>
            </a:lvl1pPr>
            <a:lvl2pPr indent="-317500" lvl="1" marL="914400" algn="l">
              <a:lnSpc>
                <a:spcPct val="110000"/>
              </a:lnSpc>
              <a:spcBef>
                <a:spcPts val="900"/>
              </a:spcBef>
              <a:spcAft>
                <a:spcPts val="0"/>
              </a:spcAft>
              <a:buClr>
                <a:schemeClr val="dk2"/>
              </a:buClr>
              <a:buSzPts val="1400"/>
              <a:buChar char="−"/>
              <a:defRPr sz="1400"/>
            </a:lvl2pPr>
            <a:lvl3pPr indent="-304800" lvl="2" marL="1371600" algn="l">
              <a:lnSpc>
                <a:spcPct val="110000"/>
              </a:lnSpc>
              <a:spcBef>
                <a:spcPts val="900"/>
              </a:spcBef>
              <a:spcAft>
                <a:spcPts val="0"/>
              </a:spcAft>
              <a:buClr>
                <a:schemeClr val="dk2"/>
              </a:buClr>
              <a:buSzPts val="1200"/>
              <a:buChar char="•"/>
              <a:defRPr sz="1200"/>
            </a:lvl3pPr>
            <a:lvl4pPr indent="-298450" lvl="3" marL="1828800" algn="l">
              <a:lnSpc>
                <a:spcPct val="110000"/>
              </a:lnSpc>
              <a:spcBef>
                <a:spcPts val="900"/>
              </a:spcBef>
              <a:spcAft>
                <a:spcPts val="0"/>
              </a:spcAft>
              <a:buClr>
                <a:schemeClr val="dk2"/>
              </a:buClr>
              <a:buSzPts val="1100"/>
              <a:buChar char="•"/>
              <a:defRPr sz="1100"/>
            </a:lvl4pPr>
            <a:lvl5pPr indent="-298450" lvl="4" marL="2286000" algn="l">
              <a:lnSpc>
                <a:spcPct val="110000"/>
              </a:lnSpc>
              <a:spcBef>
                <a:spcPts val="900"/>
              </a:spcBef>
              <a:spcAft>
                <a:spcPts val="0"/>
              </a:spcAft>
              <a:buClr>
                <a:schemeClr val="dk2"/>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wo Content">
  <p:cSld name="1_Two Content">
    <p:spTree>
      <p:nvGrpSpPr>
        <p:cNvPr id="279" name="Shape 279"/>
        <p:cNvGrpSpPr/>
        <p:nvPr/>
      </p:nvGrpSpPr>
      <p:grpSpPr>
        <a:xfrm>
          <a:off x="0" y="0"/>
          <a:ext cx="0" cy="0"/>
          <a:chOff x="0" y="0"/>
          <a:chExt cx="0" cy="0"/>
        </a:xfrm>
      </p:grpSpPr>
      <p:sp>
        <p:nvSpPr>
          <p:cNvPr id="280" name="Google Shape;280;p71"/>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1" name="Google Shape;281;p71"/>
          <p:cNvSpPr txBox="1"/>
          <p:nvPr>
            <p:ph idx="1" type="body"/>
          </p:nvPr>
        </p:nvSpPr>
        <p:spPr>
          <a:xfrm>
            <a:off x="838200" y="2295939"/>
            <a:ext cx="5181600" cy="38592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2" name="Google Shape;282;p71"/>
          <p:cNvSpPr txBox="1"/>
          <p:nvPr>
            <p:ph idx="2" type="body"/>
          </p:nvPr>
        </p:nvSpPr>
        <p:spPr>
          <a:xfrm>
            <a:off x="6172200" y="2295939"/>
            <a:ext cx="5181600" cy="38592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3" name="Google Shape;283;p71"/>
          <p:cNvSpPr txBox="1"/>
          <p:nvPr>
            <p:ph idx="3" type="body"/>
          </p:nvPr>
        </p:nvSpPr>
        <p:spPr>
          <a:xfrm>
            <a:off x="838200" y="1628383"/>
            <a:ext cx="10515600" cy="667555"/>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dk2"/>
              </a:buClr>
              <a:buSzPts val="2400"/>
              <a:buNone/>
              <a:defRPr b="0" sz="2400">
                <a:solidFill>
                  <a:schemeClr val="dk2"/>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wo Content">
  <p:cSld name="3_Two Content">
    <p:spTree>
      <p:nvGrpSpPr>
        <p:cNvPr id="284" name="Shape 284"/>
        <p:cNvGrpSpPr/>
        <p:nvPr/>
      </p:nvGrpSpPr>
      <p:grpSpPr>
        <a:xfrm>
          <a:off x="0" y="0"/>
          <a:ext cx="0" cy="0"/>
          <a:chOff x="0" y="0"/>
          <a:chExt cx="0" cy="0"/>
        </a:xfrm>
      </p:grpSpPr>
      <p:sp>
        <p:nvSpPr>
          <p:cNvPr id="285" name="Google Shape;285;p72"/>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6" name="Google Shape;286;p72"/>
          <p:cNvSpPr txBox="1"/>
          <p:nvPr>
            <p:ph idx="1" type="body"/>
          </p:nvPr>
        </p:nvSpPr>
        <p:spPr>
          <a:xfrm>
            <a:off x="83820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sz="1800"/>
            </a:lvl1pPr>
            <a:lvl2pPr indent="-330200" lvl="1" marL="914400" algn="l">
              <a:lnSpc>
                <a:spcPct val="110000"/>
              </a:lnSpc>
              <a:spcBef>
                <a:spcPts val="900"/>
              </a:spcBef>
              <a:spcAft>
                <a:spcPts val="0"/>
              </a:spcAft>
              <a:buClr>
                <a:schemeClr val="dk2"/>
              </a:buClr>
              <a:buSzPts val="1600"/>
              <a:buChar char="−"/>
              <a:defRPr sz="1600"/>
            </a:lvl2pPr>
            <a:lvl3pPr indent="-317500" lvl="2" marL="1371600" algn="l">
              <a:lnSpc>
                <a:spcPct val="110000"/>
              </a:lnSpc>
              <a:spcBef>
                <a:spcPts val="900"/>
              </a:spcBef>
              <a:spcAft>
                <a:spcPts val="0"/>
              </a:spcAft>
              <a:buClr>
                <a:schemeClr val="dk2"/>
              </a:buClr>
              <a:buSzPts val="1400"/>
              <a:buChar char="•"/>
              <a:defRPr sz="1400"/>
            </a:lvl3pPr>
            <a:lvl4pPr indent="-304800" lvl="3" marL="1828800" algn="l">
              <a:lnSpc>
                <a:spcPct val="110000"/>
              </a:lnSpc>
              <a:spcBef>
                <a:spcPts val="900"/>
              </a:spcBef>
              <a:spcAft>
                <a:spcPts val="0"/>
              </a:spcAft>
              <a:buClr>
                <a:schemeClr val="dk2"/>
              </a:buClr>
              <a:buSzPts val="1200"/>
              <a:buChar char="•"/>
              <a:defRPr sz="1200"/>
            </a:lvl4pPr>
            <a:lvl5pPr indent="-304800" lvl="4" marL="2286000" algn="l">
              <a:lnSpc>
                <a:spcPct val="110000"/>
              </a:lnSpc>
              <a:spcBef>
                <a:spcPts val="900"/>
              </a:spcBef>
              <a:spcAft>
                <a:spcPts val="0"/>
              </a:spcAft>
              <a:buClr>
                <a:schemeClr val="dk2"/>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7" name="Google Shape;287;p72"/>
          <p:cNvSpPr txBox="1"/>
          <p:nvPr>
            <p:ph idx="2" type="body"/>
          </p:nvPr>
        </p:nvSpPr>
        <p:spPr>
          <a:xfrm>
            <a:off x="437653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sz="1800"/>
            </a:lvl1pPr>
            <a:lvl2pPr indent="-330200" lvl="1" marL="914400" algn="l">
              <a:lnSpc>
                <a:spcPct val="110000"/>
              </a:lnSpc>
              <a:spcBef>
                <a:spcPts val="900"/>
              </a:spcBef>
              <a:spcAft>
                <a:spcPts val="0"/>
              </a:spcAft>
              <a:buClr>
                <a:schemeClr val="dk2"/>
              </a:buClr>
              <a:buSzPts val="1600"/>
              <a:buChar char="−"/>
              <a:defRPr sz="1600"/>
            </a:lvl2pPr>
            <a:lvl3pPr indent="-317500" lvl="2" marL="1371600" algn="l">
              <a:lnSpc>
                <a:spcPct val="110000"/>
              </a:lnSpc>
              <a:spcBef>
                <a:spcPts val="900"/>
              </a:spcBef>
              <a:spcAft>
                <a:spcPts val="0"/>
              </a:spcAft>
              <a:buClr>
                <a:schemeClr val="dk2"/>
              </a:buClr>
              <a:buSzPts val="1400"/>
              <a:buChar char="•"/>
              <a:defRPr sz="1400"/>
            </a:lvl3pPr>
            <a:lvl4pPr indent="-304800" lvl="3" marL="1828800" algn="l">
              <a:lnSpc>
                <a:spcPct val="110000"/>
              </a:lnSpc>
              <a:spcBef>
                <a:spcPts val="900"/>
              </a:spcBef>
              <a:spcAft>
                <a:spcPts val="0"/>
              </a:spcAft>
              <a:buClr>
                <a:schemeClr val="dk2"/>
              </a:buClr>
              <a:buSzPts val="1200"/>
              <a:buChar char="•"/>
              <a:defRPr sz="1200"/>
            </a:lvl4pPr>
            <a:lvl5pPr indent="-304800" lvl="4" marL="2286000" algn="l">
              <a:lnSpc>
                <a:spcPct val="110000"/>
              </a:lnSpc>
              <a:spcBef>
                <a:spcPts val="900"/>
              </a:spcBef>
              <a:spcAft>
                <a:spcPts val="0"/>
              </a:spcAft>
              <a:buClr>
                <a:schemeClr val="dk2"/>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8" name="Google Shape;288;p72"/>
          <p:cNvSpPr txBox="1"/>
          <p:nvPr>
            <p:ph idx="3" type="body"/>
          </p:nvPr>
        </p:nvSpPr>
        <p:spPr>
          <a:xfrm>
            <a:off x="7914861" y="1630496"/>
            <a:ext cx="3438938" cy="453545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sz="1800"/>
            </a:lvl1pPr>
            <a:lvl2pPr indent="-330200" lvl="1" marL="914400" algn="l">
              <a:lnSpc>
                <a:spcPct val="110000"/>
              </a:lnSpc>
              <a:spcBef>
                <a:spcPts val="900"/>
              </a:spcBef>
              <a:spcAft>
                <a:spcPts val="0"/>
              </a:spcAft>
              <a:buClr>
                <a:schemeClr val="dk2"/>
              </a:buClr>
              <a:buSzPts val="1600"/>
              <a:buChar char="−"/>
              <a:defRPr sz="1600"/>
            </a:lvl2pPr>
            <a:lvl3pPr indent="-317500" lvl="2" marL="1371600" algn="l">
              <a:lnSpc>
                <a:spcPct val="110000"/>
              </a:lnSpc>
              <a:spcBef>
                <a:spcPts val="900"/>
              </a:spcBef>
              <a:spcAft>
                <a:spcPts val="0"/>
              </a:spcAft>
              <a:buClr>
                <a:schemeClr val="dk2"/>
              </a:buClr>
              <a:buSzPts val="1400"/>
              <a:buChar char="•"/>
              <a:defRPr sz="1400"/>
            </a:lvl3pPr>
            <a:lvl4pPr indent="-304800" lvl="3" marL="1828800" algn="l">
              <a:lnSpc>
                <a:spcPct val="110000"/>
              </a:lnSpc>
              <a:spcBef>
                <a:spcPts val="900"/>
              </a:spcBef>
              <a:spcAft>
                <a:spcPts val="0"/>
              </a:spcAft>
              <a:buClr>
                <a:schemeClr val="dk2"/>
              </a:buClr>
              <a:buSzPts val="1200"/>
              <a:buChar char="•"/>
              <a:defRPr sz="1200"/>
            </a:lvl4pPr>
            <a:lvl5pPr indent="-304800" lvl="4" marL="2286000" algn="l">
              <a:lnSpc>
                <a:spcPct val="110000"/>
              </a:lnSpc>
              <a:spcBef>
                <a:spcPts val="900"/>
              </a:spcBef>
              <a:spcAft>
                <a:spcPts val="0"/>
              </a:spcAft>
              <a:buClr>
                <a:schemeClr val="dk2"/>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9" name="Shape 289"/>
        <p:cNvGrpSpPr/>
        <p:nvPr/>
      </p:nvGrpSpPr>
      <p:grpSpPr>
        <a:xfrm>
          <a:off x="0" y="0"/>
          <a:ext cx="0" cy="0"/>
          <a:chOff x="0" y="0"/>
          <a:chExt cx="0" cy="0"/>
        </a:xfrm>
      </p:grpSpPr>
      <p:sp>
        <p:nvSpPr>
          <p:cNvPr id="290" name="Google Shape;290;p73"/>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ullets" type="obj">
  <p:cSld name="OBJECT">
    <p:spTree>
      <p:nvGrpSpPr>
        <p:cNvPr id="39" name="Shape 39"/>
        <p:cNvGrpSpPr/>
        <p:nvPr/>
      </p:nvGrpSpPr>
      <p:grpSpPr>
        <a:xfrm>
          <a:off x="0" y="0"/>
          <a:ext cx="0" cy="0"/>
          <a:chOff x="0" y="0"/>
          <a:chExt cx="0" cy="0"/>
        </a:xfrm>
      </p:grpSpPr>
      <p:sp>
        <p:nvSpPr>
          <p:cNvPr id="40" name="Google Shape;40;p8"/>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8"/>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wo Content">
  <p:cSld name="2_Two Content">
    <p:spTree>
      <p:nvGrpSpPr>
        <p:cNvPr id="291" name="Shape 291"/>
        <p:cNvGrpSpPr/>
        <p:nvPr/>
      </p:nvGrpSpPr>
      <p:grpSpPr>
        <a:xfrm>
          <a:off x="0" y="0"/>
          <a:ext cx="0" cy="0"/>
          <a:chOff x="0" y="0"/>
          <a:chExt cx="0" cy="0"/>
        </a:xfrm>
      </p:grpSpPr>
      <p:sp>
        <p:nvSpPr>
          <p:cNvPr id="292" name="Google Shape;292;p74"/>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3" name="Google Shape;293;p74"/>
          <p:cNvSpPr txBox="1"/>
          <p:nvPr>
            <p:ph idx="1" type="body"/>
          </p:nvPr>
        </p:nvSpPr>
        <p:spPr>
          <a:xfrm>
            <a:off x="838200" y="1520687"/>
            <a:ext cx="10515600" cy="775252"/>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dk2"/>
              </a:buClr>
              <a:buSzPts val="2000"/>
              <a:buNone/>
              <a:defRPr b="0" sz="2000">
                <a:solidFill>
                  <a:schemeClr val="dk2"/>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spTree>
      <p:nvGrpSpPr>
        <p:cNvPr id="294" name="Shape 294"/>
        <p:cNvGrpSpPr/>
        <p:nvPr/>
      </p:nvGrpSpPr>
      <p:grpSpPr>
        <a:xfrm>
          <a:off x="0" y="0"/>
          <a:ext cx="0" cy="0"/>
          <a:chOff x="0" y="0"/>
          <a:chExt cx="0" cy="0"/>
        </a:xfrm>
      </p:grpSpPr>
      <p:sp>
        <p:nvSpPr>
          <p:cNvPr id="295" name="Google Shape;295;p75"/>
          <p:cNvSpPr txBox="1"/>
          <p:nvPr>
            <p:ph type="title"/>
          </p:nvPr>
        </p:nvSpPr>
        <p:spPr>
          <a:xfrm>
            <a:off x="838200" y="742814"/>
            <a:ext cx="10515600" cy="648127"/>
          </a:xfrm>
          <a:prstGeom prst="rect">
            <a:avLst/>
          </a:prstGeom>
          <a:noFill/>
          <a:ln>
            <a:noFill/>
          </a:ln>
        </p:spPr>
        <p:txBody>
          <a:bodyPr anchorCtr="0" anchor="b" bIns="45700" lIns="91425" spcFirstLastPara="1" rIns="91425" wrap="square" tIns="45700">
            <a:noAutofit/>
          </a:bodyPr>
          <a:lstStyle>
            <a:lvl1pPr lvl="0" algn="ctr">
              <a:lnSpc>
                <a:spcPct val="110000"/>
              </a:lnSpc>
              <a:spcBef>
                <a:spcPts val="0"/>
              </a:spcBef>
              <a:spcAft>
                <a:spcPts val="0"/>
              </a:spcAft>
              <a:buClr>
                <a:schemeClr val="lt1"/>
              </a:buClr>
              <a:buSzPts val="2800"/>
              <a:buFont typeface="Arial"/>
              <a:buNone/>
              <a:defRPr b="0"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6" name="Google Shape;296;p75"/>
          <p:cNvSpPr txBox="1"/>
          <p:nvPr>
            <p:ph idx="1" type="body"/>
          </p:nvPr>
        </p:nvSpPr>
        <p:spPr>
          <a:xfrm>
            <a:off x="839787" y="1557758"/>
            <a:ext cx="10514012" cy="426308"/>
          </a:xfrm>
          <a:prstGeom prst="rect">
            <a:avLst/>
          </a:prstGeom>
          <a:noFill/>
          <a:ln>
            <a:noFill/>
          </a:ln>
        </p:spPr>
        <p:txBody>
          <a:bodyPr anchorCtr="0" anchor="t" bIns="45700" lIns="91425" spcFirstLastPara="1" rIns="91425" wrap="square" tIns="45700">
            <a:noAutofit/>
          </a:bodyPr>
          <a:lstStyle>
            <a:lvl1pPr indent="-228600" lvl="0" marL="457200" algn="ctr">
              <a:lnSpc>
                <a:spcPct val="110000"/>
              </a:lnSpc>
              <a:spcBef>
                <a:spcPts val="900"/>
              </a:spcBef>
              <a:spcAft>
                <a:spcPts val="0"/>
              </a:spcAft>
              <a:buClr>
                <a:schemeClr val="dk2"/>
              </a:buClr>
              <a:buSzPts val="2000"/>
              <a:buNone/>
              <a:defRPr sz="2000"/>
            </a:lvl1pPr>
            <a:lvl2pPr indent="-228600" lvl="1" marL="914400" algn="l">
              <a:lnSpc>
                <a:spcPct val="110000"/>
              </a:lnSpc>
              <a:spcBef>
                <a:spcPts val="900"/>
              </a:spcBef>
              <a:spcAft>
                <a:spcPts val="0"/>
              </a:spcAft>
              <a:buClr>
                <a:schemeClr val="dk2"/>
              </a:buClr>
              <a:buSzPts val="1400"/>
              <a:buNone/>
              <a:defRPr sz="1400"/>
            </a:lvl2pPr>
            <a:lvl3pPr indent="-228600" lvl="2" marL="1371600" algn="l">
              <a:lnSpc>
                <a:spcPct val="110000"/>
              </a:lnSpc>
              <a:spcBef>
                <a:spcPts val="900"/>
              </a:spcBef>
              <a:spcAft>
                <a:spcPts val="0"/>
              </a:spcAft>
              <a:buClr>
                <a:schemeClr val="dk2"/>
              </a:buClr>
              <a:buSzPts val="1200"/>
              <a:buNone/>
              <a:defRPr sz="1200"/>
            </a:lvl3pPr>
            <a:lvl4pPr indent="-228600" lvl="3" marL="1828800" algn="l">
              <a:lnSpc>
                <a:spcPct val="110000"/>
              </a:lnSpc>
              <a:spcBef>
                <a:spcPts val="900"/>
              </a:spcBef>
              <a:spcAft>
                <a:spcPts val="0"/>
              </a:spcAft>
              <a:buClr>
                <a:schemeClr val="dk2"/>
              </a:buClr>
              <a:buSzPts val="1000"/>
              <a:buNone/>
              <a:defRPr sz="1000"/>
            </a:lvl4pPr>
            <a:lvl5pPr indent="-228600" lvl="4" marL="2286000" algn="l">
              <a:lnSpc>
                <a:spcPct val="110000"/>
              </a:lnSpc>
              <a:spcBef>
                <a:spcPts val="900"/>
              </a:spcBef>
              <a:spcAft>
                <a:spcPts val="0"/>
              </a:spcAft>
              <a:buClr>
                <a:schemeClr val="dk2"/>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97" name="Shape 297"/>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98" name="Shape 298"/>
        <p:cNvGrpSpPr/>
        <p:nvPr/>
      </p:nvGrpSpPr>
      <p:grpSpPr>
        <a:xfrm>
          <a:off x="0" y="0"/>
          <a:ext cx="0" cy="0"/>
          <a:chOff x="0" y="0"/>
          <a:chExt cx="0" cy="0"/>
        </a:xfrm>
      </p:grpSpPr>
      <p:pic>
        <p:nvPicPr>
          <p:cNvPr id="299" name="Google Shape;299;p77"/>
          <p:cNvPicPr preferRelativeResize="0"/>
          <p:nvPr/>
        </p:nvPicPr>
        <p:blipFill rotWithShape="1">
          <a:blip r:embed="rId2">
            <a:alphaModFix/>
          </a:blip>
          <a:srcRect b="70203" l="0" r="0" t="0"/>
          <a:stretch/>
        </p:blipFill>
        <p:spPr>
          <a:xfrm>
            <a:off x="504" y="0"/>
            <a:ext cx="12190992" cy="1934307"/>
          </a:xfrm>
          <a:prstGeom prst="rect">
            <a:avLst/>
          </a:prstGeom>
          <a:noFill/>
          <a:ln>
            <a:noFill/>
          </a:ln>
        </p:spPr>
      </p:pic>
      <p:sp>
        <p:nvSpPr>
          <p:cNvPr id="300" name="Google Shape;300;p77"/>
          <p:cNvSpPr txBox="1"/>
          <p:nvPr>
            <p:ph type="title"/>
          </p:nvPr>
        </p:nvSpPr>
        <p:spPr>
          <a:xfrm>
            <a:off x="839788" y="475129"/>
            <a:ext cx="10515600" cy="1018977"/>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1" name="Google Shape;301;p77"/>
          <p:cNvSpPr txBox="1"/>
          <p:nvPr>
            <p:ph idx="1" type="body"/>
          </p:nvPr>
        </p:nvSpPr>
        <p:spPr>
          <a:xfrm>
            <a:off x="839789" y="1557193"/>
            <a:ext cx="5157787"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Font typeface="Arial"/>
              <a:buNone/>
              <a:defRPr b="0" sz="2000">
                <a:solidFill>
                  <a:schemeClr val="lt1"/>
                </a:solidFill>
              </a:defRPr>
            </a:lvl1pPr>
            <a:lvl2pPr indent="-228600" lvl="1" marL="914400" algn="l">
              <a:lnSpc>
                <a:spcPct val="110000"/>
              </a:lnSpc>
              <a:spcBef>
                <a:spcPts val="900"/>
              </a:spcBef>
              <a:spcAft>
                <a:spcPts val="0"/>
              </a:spcAft>
              <a:buClr>
                <a:schemeClr val="dk2"/>
              </a:buClr>
              <a:buSzPts val="2000"/>
              <a:buNone/>
              <a:defRPr b="1" sz="2000"/>
            </a:lvl2pPr>
            <a:lvl3pPr indent="-228600" lvl="2" marL="1371600" algn="l">
              <a:lnSpc>
                <a:spcPct val="110000"/>
              </a:lnSpc>
              <a:spcBef>
                <a:spcPts val="900"/>
              </a:spcBef>
              <a:spcAft>
                <a:spcPts val="0"/>
              </a:spcAft>
              <a:buClr>
                <a:schemeClr val="dk2"/>
              </a:buClr>
              <a:buSzPts val="1800"/>
              <a:buNone/>
              <a:defRPr b="1" sz="1800"/>
            </a:lvl3pPr>
            <a:lvl4pPr indent="-228600" lvl="3" marL="1828800" algn="l">
              <a:lnSpc>
                <a:spcPct val="110000"/>
              </a:lnSpc>
              <a:spcBef>
                <a:spcPts val="900"/>
              </a:spcBef>
              <a:spcAft>
                <a:spcPts val="0"/>
              </a:spcAft>
              <a:buClr>
                <a:schemeClr val="dk2"/>
              </a:buClr>
              <a:buSzPts val="1600"/>
              <a:buNone/>
              <a:defRPr b="1" sz="1600"/>
            </a:lvl4pPr>
            <a:lvl5pPr indent="-228600" lvl="4" marL="2286000" algn="l">
              <a:lnSpc>
                <a:spcPct val="110000"/>
              </a:lnSpc>
              <a:spcBef>
                <a:spcPts val="900"/>
              </a:spcBef>
              <a:spcAft>
                <a:spcPts val="0"/>
              </a:spcAft>
              <a:buClr>
                <a:schemeClr val="dk2"/>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02" name="Google Shape;302;p77"/>
          <p:cNvSpPr txBox="1"/>
          <p:nvPr>
            <p:ph idx="2" type="body"/>
          </p:nvPr>
        </p:nvSpPr>
        <p:spPr>
          <a:xfrm>
            <a:off x="839789" y="2317789"/>
            <a:ext cx="5157787" cy="368458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3" name="Google Shape;303;p77"/>
          <p:cNvSpPr txBox="1"/>
          <p:nvPr>
            <p:ph idx="3" type="body"/>
          </p:nvPr>
        </p:nvSpPr>
        <p:spPr>
          <a:xfrm>
            <a:off x="6172201" y="1557193"/>
            <a:ext cx="5183188" cy="697509"/>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Font typeface="Arial"/>
              <a:buNone/>
              <a:defRPr b="0" sz="2000">
                <a:solidFill>
                  <a:schemeClr val="lt1"/>
                </a:solidFill>
              </a:defRPr>
            </a:lvl1pPr>
            <a:lvl2pPr indent="-228600" lvl="1" marL="914400" algn="l">
              <a:lnSpc>
                <a:spcPct val="110000"/>
              </a:lnSpc>
              <a:spcBef>
                <a:spcPts val="900"/>
              </a:spcBef>
              <a:spcAft>
                <a:spcPts val="0"/>
              </a:spcAft>
              <a:buClr>
                <a:schemeClr val="dk2"/>
              </a:buClr>
              <a:buSzPts val="2000"/>
              <a:buNone/>
              <a:defRPr b="1" sz="2000"/>
            </a:lvl2pPr>
            <a:lvl3pPr indent="-228600" lvl="2" marL="1371600" algn="l">
              <a:lnSpc>
                <a:spcPct val="110000"/>
              </a:lnSpc>
              <a:spcBef>
                <a:spcPts val="900"/>
              </a:spcBef>
              <a:spcAft>
                <a:spcPts val="0"/>
              </a:spcAft>
              <a:buClr>
                <a:schemeClr val="dk2"/>
              </a:buClr>
              <a:buSzPts val="1800"/>
              <a:buNone/>
              <a:defRPr b="1" sz="1800"/>
            </a:lvl3pPr>
            <a:lvl4pPr indent="-228600" lvl="3" marL="1828800" algn="l">
              <a:lnSpc>
                <a:spcPct val="110000"/>
              </a:lnSpc>
              <a:spcBef>
                <a:spcPts val="900"/>
              </a:spcBef>
              <a:spcAft>
                <a:spcPts val="0"/>
              </a:spcAft>
              <a:buClr>
                <a:schemeClr val="dk2"/>
              </a:buClr>
              <a:buSzPts val="1600"/>
              <a:buNone/>
              <a:defRPr b="1" sz="1600"/>
            </a:lvl4pPr>
            <a:lvl5pPr indent="-228600" lvl="4" marL="2286000" algn="l">
              <a:lnSpc>
                <a:spcPct val="110000"/>
              </a:lnSpc>
              <a:spcBef>
                <a:spcPts val="900"/>
              </a:spcBef>
              <a:spcAft>
                <a:spcPts val="0"/>
              </a:spcAft>
              <a:buClr>
                <a:schemeClr val="dk2"/>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04" name="Google Shape;304;p77"/>
          <p:cNvSpPr txBox="1"/>
          <p:nvPr>
            <p:ph idx="4" type="body"/>
          </p:nvPr>
        </p:nvSpPr>
        <p:spPr>
          <a:xfrm>
            <a:off x="6172201" y="2317789"/>
            <a:ext cx="5183188" cy="3684588"/>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Bullets">
  <p:cSld name="2_Title and Bullets">
    <p:spTree>
      <p:nvGrpSpPr>
        <p:cNvPr id="313" name="Shape 313"/>
        <p:cNvGrpSpPr/>
        <p:nvPr/>
      </p:nvGrpSpPr>
      <p:grpSpPr>
        <a:xfrm>
          <a:off x="0" y="0"/>
          <a:ext cx="0" cy="0"/>
          <a:chOff x="0" y="0"/>
          <a:chExt cx="0" cy="0"/>
        </a:xfrm>
      </p:grpSpPr>
      <p:sp>
        <p:nvSpPr>
          <p:cNvPr id="314" name="Google Shape;314;p79"/>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5" name="Google Shape;315;p79"/>
          <p:cNvSpPr txBox="1"/>
          <p:nvPr>
            <p:ph idx="1" type="body"/>
          </p:nvPr>
        </p:nvSpPr>
        <p:spPr>
          <a:xfrm>
            <a:off x="838200" y="2295939"/>
            <a:ext cx="10515600" cy="36873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6" name="Google Shape;316;p79"/>
          <p:cNvSpPr txBox="1"/>
          <p:nvPr>
            <p:ph idx="2" type="body"/>
          </p:nvPr>
        </p:nvSpPr>
        <p:spPr>
          <a:xfrm>
            <a:off x="838200" y="1665961"/>
            <a:ext cx="10515600" cy="630000"/>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accent1"/>
              </a:buClr>
              <a:buSzPts val="2400"/>
              <a:buNone/>
              <a:defRPr b="0" sz="2400">
                <a:solidFill>
                  <a:schemeClr val="accent1"/>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17" name="Shape 317"/>
        <p:cNvGrpSpPr/>
        <p:nvPr/>
      </p:nvGrpSpPr>
      <p:grpSpPr>
        <a:xfrm>
          <a:off x="0" y="0"/>
          <a:ext cx="0" cy="0"/>
          <a:chOff x="0" y="0"/>
          <a:chExt cx="0" cy="0"/>
        </a:xfrm>
      </p:grpSpPr>
      <p:pic>
        <p:nvPicPr>
          <p:cNvPr id="318" name="Google Shape;318;p80"/>
          <p:cNvPicPr preferRelativeResize="0"/>
          <p:nvPr/>
        </p:nvPicPr>
        <p:blipFill rotWithShape="1">
          <a:blip r:embed="rId2">
            <a:alphaModFix/>
          </a:blip>
          <a:srcRect b="70202" l="0" r="0" t="0"/>
          <a:stretch/>
        </p:blipFill>
        <p:spPr>
          <a:xfrm>
            <a:off x="504" y="0"/>
            <a:ext cx="12190990" cy="1934306"/>
          </a:xfrm>
          <a:prstGeom prst="rect">
            <a:avLst/>
          </a:prstGeom>
          <a:noFill/>
          <a:ln>
            <a:noFill/>
          </a:ln>
        </p:spPr>
      </p:pic>
      <p:sp>
        <p:nvSpPr>
          <p:cNvPr id="319" name="Google Shape;319;p80"/>
          <p:cNvSpPr txBox="1"/>
          <p:nvPr>
            <p:ph type="title"/>
          </p:nvPr>
        </p:nvSpPr>
        <p:spPr>
          <a:xfrm>
            <a:off x="839788" y="475129"/>
            <a:ext cx="10515600" cy="10191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0" name="Google Shape;320;p80"/>
          <p:cNvSpPr txBox="1"/>
          <p:nvPr>
            <p:ph idx="1" type="body"/>
          </p:nvPr>
        </p:nvSpPr>
        <p:spPr>
          <a:xfrm>
            <a:off x="839789" y="1557193"/>
            <a:ext cx="5157900" cy="697500"/>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Font typeface="Arial"/>
              <a:buNone/>
              <a:defRPr b="0" sz="2000">
                <a:solidFill>
                  <a:schemeClr val="lt1"/>
                </a:solidFill>
              </a:defRPr>
            </a:lvl1pPr>
            <a:lvl2pPr indent="-228600" lvl="1" marL="914400" algn="l">
              <a:lnSpc>
                <a:spcPct val="110000"/>
              </a:lnSpc>
              <a:spcBef>
                <a:spcPts val="900"/>
              </a:spcBef>
              <a:spcAft>
                <a:spcPts val="0"/>
              </a:spcAft>
              <a:buClr>
                <a:schemeClr val="dk2"/>
              </a:buClr>
              <a:buSzPts val="2000"/>
              <a:buNone/>
              <a:defRPr b="1" sz="2000"/>
            </a:lvl2pPr>
            <a:lvl3pPr indent="-228600" lvl="2" marL="1371600" algn="l">
              <a:lnSpc>
                <a:spcPct val="110000"/>
              </a:lnSpc>
              <a:spcBef>
                <a:spcPts val="900"/>
              </a:spcBef>
              <a:spcAft>
                <a:spcPts val="0"/>
              </a:spcAft>
              <a:buClr>
                <a:schemeClr val="dk2"/>
              </a:buClr>
              <a:buSzPts val="1800"/>
              <a:buNone/>
              <a:defRPr b="1" sz="1800"/>
            </a:lvl3pPr>
            <a:lvl4pPr indent="-228600" lvl="3" marL="1828800" algn="l">
              <a:lnSpc>
                <a:spcPct val="110000"/>
              </a:lnSpc>
              <a:spcBef>
                <a:spcPts val="900"/>
              </a:spcBef>
              <a:spcAft>
                <a:spcPts val="0"/>
              </a:spcAft>
              <a:buClr>
                <a:schemeClr val="dk2"/>
              </a:buClr>
              <a:buSzPts val="1600"/>
              <a:buNone/>
              <a:defRPr b="1" sz="1600"/>
            </a:lvl4pPr>
            <a:lvl5pPr indent="-228600" lvl="4" marL="2286000" algn="l">
              <a:lnSpc>
                <a:spcPct val="110000"/>
              </a:lnSpc>
              <a:spcBef>
                <a:spcPts val="900"/>
              </a:spcBef>
              <a:spcAft>
                <a:spcPts val="0"/>
              </a:spcAft>
              <a:buClr>
                <a:schemeClr val="dk2"/>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21" name="Google Shape;321;p80"/>
          <p:cNvSpPr txBox="1"/>
          <p:nvPr>
            <p:ph idx="2" type="body"/>
          </p:nvPr>
        </p:nvSpPr>
        <p:spPr>
          <a:xfrm>
            <a:off x="839789" y="2317789"/>
            <a:ext cx="5157900" cy="36846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2" name="Google Shape;322;p80"/>
          <p:cNvSpPr txBox="1"/>
          <p:nvPr>
            <p:ph idx="3" type="body"/>
          </p:nvPr>
        </p:nvSpPr>
        <p:spPr>
          <a:xfrm>
            <a:off x="6172201" y="1557193"/>
            <a:ext cx="5183100" cy="697500"/>
          </a:xfrm>
          <a:prstGeom prst="rect">
            <a:avLst/>
          </a:prstGeom>
          <a:solidFill>
            <a:schemeClr val="accent2"/>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000"/>
              <a:buFont typeface="Arial"/>
              <a:buNone/>
              <a:defRPr b="0" sz="2000">
                <a:solidFill>
                  <a:schemeClr val="lt1"/>
                </a:solidFill>
              </a:defRPr>
            </a:lvl1pPr>
            <a:lvl2pPr indent="-228600" lvl="1" marL="914400" algn="l">
              <a:lnSpc>
                <a:spcPct val="110000"/>
              </a:lnSpc>
              <a:spcBef>
                <a:spcPts val="900"/>
              </a:spcBef>
              <a:spcAft>
                <a:spcPts val="0"/>
              </a:spcAft>
              <a:buClr>
                <a:schemeClr val="dk2"/>
              </a:buClr>
              <a:buSzPts val="2000"/>
              <a:buNone/>
              <a:defRPr b="1" sz="2000"/>
            </a:lvl2pPr>
            <a:lvl3pPr indent="-228600" lvl="2" marL="1371600" algn="l">
              <a:lnSpc>
                <a:spcPct val="110000"/>
              </a:lnSpc>
              <a:spcBef>
                <a:spcPts val="900"/>
              </a:spcBef>
              <a:spcAft>
                <a:spcPts val="0"/>
              </a:spcAft>
              <a:buClr>
                <a:schemeClr val="dk2"/>
              </a:buClr>
              <a:buSzPts val="1800"/>
              <a:buNone/>
              <a:defRPr b="1" sz="1800"/>
            </a:lvl3pPr>
            <a:lvl4pPr indent="-228600" lvl="3" marL="1828800" algn="l">
              <a:lnSpc>
                <a:spcPct val="110000"/>
              </a:lnSpc>
              <a:spcBef>
                <a:spcPts val="900"/>
              </a:spcBef>
              <a:spcAft>
                <a:spcPts val="0"/>
              </a:spcAft>
              <a:buClr>
                <a:schemeClr val="dk2"/>
              </a:buClr>
              <a:buSzPts val="1600"/>
              <a:buNone/>
              <a:defRPr b="1" sz="1600"/>
            </a:lvl4pPr>
            <a:lvl5pPr indent="-228600" lvl="4" marL="2286000" algn="l">
              <a:lnSpc>
                <a:spcPct val="110000"/>
              </a:lnSpc>
              <a:spcBef>
                <a:spcPts val="900"/>
              </a:spcBef>
              <a:spcAft>
                <a:spcPts val="0"/>
              </a:spcAft>
              <a:buClr>
                <a:schemeClr val="dk2"/>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23" name="Google Shape;323;p80"/>
          <p:cNvSpPr txBox="1"/>
          <p:nvPr>
            <p:ph idx="4" type="body"/>
          </p:nvPr>
        </p:nvSpPr>
        <p:spPr>
          <a:xfrm>
            <a:off x="6172201" y="2317789"/>
            <a:ext cx="5183100" cy="36846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Paragraph" type="obj">
  <p:cSld name="OBJECT">
    <p:spTree>
      <p:nvGrpSpPr>
        <p:cNvPr id="324" name="Shape 324"/>
        <p:cNvGrpSpPr/>
        <p:nvPr/>
      </p:nvGrpSpPr>
      <p:grpSpPr>
        <a:xfrm>
          <a:off x="0" y="0"/>
          <a:ext cx="0" cy="0"/>
          <a:chOff x="0" y="0"/>
          <a:chExt cx="0" cy="0"/>
        </a:xfrm>
      </p:grpSpPr>
      <p:sp>
        <p:nvSpPr>
          <p:cNvPr id="325" name="Google Shape;325;p81"/>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6" name="Google Shape;326;p81"/>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dk2"/>
              </a:buClr>
              <a:buSzPts val="2800"/>
              <a:buNone/>
              <a:defRPr/>
            </a:lvl1pPr>
            <a:lvl2pPr indent="-228600" lvl="1" marL="914400" algn="l">
              <a:lnSpc>
                <a:spcPct val="110000"/>
              </a:lnSpc>
              <a:spcBef>
                <a:spcPts val="900"/>
              </a:spcBef>
              <a:spcAft>
                <a:spcPts val="0"/>
              </a:spcAft>
              <a:buClr>
                <a:schemeClr val="dk2"/>
              </a:buClr>
              <a:buSzPts val="2400"/>
              <a:buNone/>
              <a:defRPr/>
            </a:lvl2pPr>
            <a:lvl3pPr indent="-228600" lvl="2" marL="1371600" algn="l">
              <a:lnSpc>
                <a:spcPct val="110000"/>
              </a:lnSpc>
              <a:spcBef>
                <a:spcPts val="900"/>
              </a:spcBef>
              <a:spcAft>
                <a:spcPts val="0"/>
              </a:spcAft>
              <a:buClr>
                <a:schemeClr val="dk2"/>
              </a:buClr>
              <a:buSzPts val="2000"/>
              <a:buNone/>
              <a:defRPr/>
            </a:lvl3pPr>
            <a:lvl4pPr indent="-228600" lvl="3" marL="1828800" algn="l">
              <a:lnSpc>
                <a:spcPct val="110000"/>
              </a:lnSpc>
              <a:spcBef>
                <a:spcPts val="900"/>
              </a:spcBef>
              <a:spcAft>
                <a:spcPts val="0"/>
              </a:spcAft>
              <a:buClr>
                <a:schemeClr val="dk2"/>
              </a:buClr>
              <a:buSzPts val="1800"/>
              <a:buNone/>
              <a:defRPr/>
            </a:lvl4pPr>
            <a:lvl5pPr indent="-228600" lvl="4" marL="2286000" algn="l">
              <a:lnSpc>
                <a:spcPct val="110000"/>
              </a:lnSpc>
              <a:spcBef>
                <a:spcPts val="900"/>
              </a:spcBef>
              <a:spcAft>
                <a:spcPts val="0"/>
              </a:spcAft>
              <a:buClr>
                <a:schemeClr val="dk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Paragraph">
  <p:cSld name="1_Title and Paragraph">
    <p:spTree>
      <p:nvGrpSpPr>
        <p:cNvPr id="327" name="Shape 327"/>
        <p:cNvGrpSpPr/>
        <p:nvPr/>
      </p:nvGrpSpPr>
      <p:grpSpPr>
        <a:xfrm>
          <a:off x="0" y="0"/>
          <a:ext cx="0" cy="0"/>
          <a:chOff x="0" y="0"/>
          <a:chExt cx="0" cy="0"/>
        </a:xfrm>
      </p:grpSpPr>
      <p:sp>
        <p:nvSpPr>
          <p:cNvPr id="328" name="Google Shape;328;p82"/>
          <p:cNvSpPr txBox="1"/>
          <p:nvPr>
            <p:ph type="title"/>
          </p:nvPr>
        </p:nvSpPr>
        <p:spPr>
          <a:xfrm>
            <a:off x="2423492" y="4701211"/>
            <a:ext cx="7346700" cy="1325700"/>
          </a:xfrm>
          <a:prstGeom prst="rect">
            <a:avLst/>
          </a:prstGeom>
          <a:noFill/>
          <a:ln>
            <a:noFill/>
          </a:ln>
        </p:spPr>
        <p:txBody>
          <a:bodyPr anchorCtr="0" anchor="t" bIns="45700" lIns="91425" spcFirstLastPara="1" rIns="91425" wrap="square" tIns="45700">
            <a:noAutofit/>
          </a:bodyPr>
          <a:lstStyle>
            <a:lvl1pPr lvl="0" algn="r">
              <a:lnSpc>
                <a:spcPct val="110000"/>
              </a:lnSpc>
              <a:spcBef>
                <a:spcPts val="0"/>
              </a:spcBef>
              <a:spcAft>
                <a:spcPts val="0"/>
              </a:spcAft>
              <a:buClr>
                <a:srgbClr val="757070"/>
              </a:buClr>
              <a:buSzPts val="2000"/>
              <a:buFont typeface="Arial"/>
              <a:buNone/>
              <a:defRPr sz="2000">
                <a:solidFill>
                  <a:srgbClr val="75707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9" name="Google Shape;329;p82"/>
          <p:cNvSpPr txBox="1"/>
          <p:nvPr>
            <p:ph idx="1" type="body"/>
          </p:nvPr>
        </p:nvSpPr>
        <p:spPr>
          <a:xfrm>
            <a:off x="2423492" y="1808922"/>
            <a:ext cx="7346700" cy="2733300"/>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dk2"/>
              </a:buClr>
              <a:buSzPts val="2800"/>
              <a:buNone/>
              <a:defRPr/>
            </a:lvl1pPr>
            <a:lvl2pPr indent="-228600" lvl="1" marL="914400" algn="l">
              <a:lnSpc>
                <a:spcPct val="110000"/>
              </a:lnSpc>
              <a:spcBef>
                <a:spcPts val="900"/>
              </a:spcBef>
              <a:spcAft>
                <a:spcPts val="0"/>
              </a:spcAft>
              <a:buClr>
                <a:schemeClr val="dk2"/>
              </a:buClr>
              <a:buSzPts val="2400"/>
              <a:buNone/>
              <a:defRPr/>
            </a:lvl2pPr>
            <a:lvl3pPr indent="-228600" lvl="2" marL="1371600" algn="l">
              <a:lnSpc>
                <a:spcPct val="110000"/>
              </a:lnSpc>
              <a:spcBef>
                <a:spcPts val="900"/>
              </a:spcBef>
              <a:spcAft>
                <a:spcPts val="0"/>
              </a:spcAft>
              <a:buClr>
                <a:schemeClr val="dk2"/>
              </a:buClr>
              <a:buSzPts val="2000"/>
              <a:buNone/>
              <a:defRPr/>
            </a:lvl3pPr>
            <a:lvl4pPr indent="-228600" lvl="3" marL="1828800" algn="l">
              <a:lnSpc>
                <a:spcPct val="110000"/>
              </a:lnSpc>
              <a:spcBef>
                <a:spcPts val="900"/>
              </a:spcBef>
              <a:spcAft>
                <a:spcPts val="0"/>
              </a:spcAft>
              <a:buClr>
                <a:schemeClr val="dk2"/>
              </a:buClr>
              <a:buSzPts val="1800"/>
              <a:buNone/>
              <a:defRPr/>
            </a:lvl4pPr>
            <a:lvl5pPr indent="-228600" lvl="4" marL="2286000" algn="l">
              <a:lnSpc>
                <a:spcPct val="110000"/>
              </a:lnSpc>
              <a:spcBef>
                <a:spcPts val="900"/>
              </a:spcBef>
              <a:spcAft>
                <a:spcPts val="0"/>
              </a:spcAft>
              <a:buClr>
                <a:schemeClr val="dk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for Product">
  <p:cSld name="2_Title Slide for Product">
    <p:spTree>
      <p:nvGrpSpPr>
        <p:cNvPr id="330" name="Shape 330"/>
        <p:cNvGrpSpPr/>
        <p:nvPr/>
      </p:nvGrpSpPr>
      <p:grpSpPr>
        <a:xfrm>
          <a:off x="0" y="0"/>
          <a:ext cx="0" cy="0"/>
          <a:chOff x="0" y="0"/>
          <a:chExt cx="0" cy="0"/>
        </a:xfrm>
      </p:grpSpPr>
      <p:sp>
        <p:nvSpPr>
          <p:cNvPr id="331" name="Google Shape;331;p83"/>
          <p:cNvSpPr txBox="1"/>
          <p:nvPr>
            <p:ph type="ctrTitle"/>
          </p:nvPr>
        </p:nvSpPr>
        <p:spPr>
          <a:xfrm>
            <a:off x="914400" y="3397220"/>
            <a:ext cx="10363200" cy="756000"/>
          </a:xfrm>
          <a:prstGeom prst="rect">
            <a:avLst/>
          </a:prstGeom>
          <a:noFill/>
          <a:ln>
            <a:noFill/>
          </a:ln>
        </p:spPr>
        <p:txBody>
          <a:bodyPr anchorCtr="0" anchor="t" bIns="45700" lIns="91425" spcFirstLastPara="1" rIns="91425" wrap="square" tIns="45700">
            <a:noAutofit/>
          </a:bodyPr>
          <a:lstStyle>
            <a:lvl1pPr lvl="0" algn="ctr">
              <a:lnSpc>
                <a:spcPct val="110000"/>
              </a:lnSpc>
              <a:spcBef>
                <a:spcPts val="0"/>
              </a:spcBef>
              <a:spcAft>
                <a:spcPts val="0"/>
              </a:spcAft>
              <a:buClr>
                <a:schemeClr val="dk2"/>
              </a:buClr>
              <a:buSzPts val="2000"/>
              <a:buFont typeface="Arial"/>
              <a:buNone/>
              <a:defRPr sz="2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2" name="Google Shape;332;p83"/>
          <p:cNvSpPr txBox="1"/>
          <p:nvPr>
            <p:ph idx="1" type="body"/>
          </p:nvPr>
        </p:nvSpPr>
        <p:spPr>
          <a:xfrm>
            <a:off x="914400" y="1886331"/>
            <a:ext cx="10363200" cy="1125600"/>
          </a:xfrm>
          <a:prstGeom prst="rect">
            <a:avLst/>
          </a:prstGeom>
          <a:noFill/>
          <a:ln>
            <a:noFill/>
          </a:ln>
        </p:spPr>
        <p:txBody>
          <a:bodyPr anchorCtr="0" anchor="ctr" bIns="45700" lIns="91425" spcFirstLastPara="1" rIns="91425" wrap="square" tIns="45700">
            <a:noAutofit/>
          </a:bodyPr>
          <a:lstStyle>
            <a:lvl1pPr indent="-228600" lvl="0" marL="457200" algn="ctr">
              <a:lnSpc>
                <a:spcPct val="110000"/>
              </a:lnSpc>
              <a:spcBef>
                <a:spcPts val="0"/>
              </a:spcBef>
              <a:spcAft>
                <a:spcPts val="0"/>
              </a:spcAft>
              <a:buClr>
                <a:schemeClr val="accent2"/>
              </a:buClr>
              <a:buSzPts val="4000"/>
              <a:buNone/>
              <a:defRPr b="0" sz="4000">
                <a:solidFill>
                  <a:schemeClr val="accent2"/>
                </a:solidFill>
                <a:latin typeface="Arial"/>
                <a:ea typeface="Arial"/>
                <a:cs typeface="Arial"/>
                <a:sym typeface="Arial"/>
              </a:defRPr>
            </a:lvl1pPr>
            <a:lvl2pPr indent="-228600" lvl="1" marL="9144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2pPr>
            <a:lvl3pPr indent="-228600" lvl="2" marL="13716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3pPr>
            <a:lvl4pPr indent="-228600" lvl="3" marL="18288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4pPr>
            <a:lvl5pPr indent="-228600" lvl="4" marL="2286000" algn="ctr">
              <a:lnSpc>
                <a:spcPct val="110000"/>
              </a:lnSpc>
              <a:spcBef>
                <a:spcPts val="0"/>
              </a:spcBef>
              <a:spcAft>
                <a:spcPts val="0"/>
              </a:spcAft>
              <a:buClr>
                <a:schemeClr val="dk2"/>
              </a:buClr>
              <a:buSzPts val="3600"/>
              <a:buNone/>
              <a:defRPr b="0" sz="3600">
                <a:solidFill>
                  <a:schemeClr val="dk2"/>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ullets">
  <p:cSld name="Title and Bullets">
    <p:spTree>
      <p:nvGrpSpPr>
        <p:cNvPr id="333" name="Shape 333"/>
        <p:cNvGrpSpPr/>
        <p:nvPr/>
      </p:nvGrpSpPr>
      <p:grpSpPr>
        <a:xfrm>
          <a:off x="0" y="0"/>
          <a:ext cx="0" cy="0"/>
          <a:chOff x="0" y="0"/>
          <a:chExt cx="0" cy="0"/>
        </a:xfrm>
      </p:grpSpPr>
      <p:sp>
        <p:nvSpPr>
          <p:cNvPr id="334" name="Google Shape;334;p84"/>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5" name="Google Shape;335;p84"/>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Bullets">
  <p:cSld name="2_Title and Bullets">
    <p:spTree>
      <p:nvGrpSpPr>
        <p:cNvPr id="42" name="Shape 42"/>
        <p:cNvGrpSpPr/>
        <p:nvPr/>
      </p:nvGrpSpPr>
      <p:grpSpPr>
        <a:xfrm>
          <a:off x="0" y="0"/>
          <a:ext cx="0" cy="0"/>
          <a:chOff x="0" y="0"/>
          <a:chExt cx="0" cy="0"/>
        </a:xfrm>
      </p:grpSpPr>
      <p:sp>
        <p:nvSpPr>
          <p:cNvPr id="43" name="Google Shape;43;p9"/>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9"/>
          <p:cNvSpPr txBox="1"/>
          <p:nvPr>
            <p:ph idx="1" type="body"/>
          </p:nvPr>
        </p:nvSpPr>
        <p:spPr>
          <a:xfrm>
            <a:off x="838200" y="2295939"/>
            <a:ext cx="10515600" cy="368738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lt1"/>
              </a:buClr>
              <a:buSzPts val="1800"/>
              <a:buChar char="•"/>
              <a:defRPr/>
            </a:lvl1pPr>
            <a:lvl2pPr indent="-342900" lvl="1" marL="914400" algn="l">
              <a:lnSpc>
                <a:spcPct val="110000"/>
              </a:lnSpc>
              <a:spcBef>
                <a:spcPts val="900"/>
              </a:spcBef>
              <a:spcAft>
                <a:spcPts val="0"/>
              </a:spcAft>
              <a:buClr>
                <a:schemeClr val="lt1"/>
              </a:buClr>
              <a:buSzPts val="1800"/>
              <a:buChar char="−"/>
              <a:defRPr/>
            </a:lvl2pPr>
            <a:lvl3pPr indent="-342900" lvl="2" marL="1371600" algn="l">
              <a:lnSpc>
                <a:spcPct val="110000"/>
              </a:lnSpc>
              <a:spcBef>
                <a:spcPts val="900"/>
              </a:spcBef>
              <a:spcAft>
                <a:spcPts val="0"/>
              </a:spcAft>
              <a:buClr>
                <a:schemeClr val="lt1"/>
              </a:buClr>
              <a:buSzPts val="1800"/>
              <a:buChar char="•"/>
              <a:defRPr/>
            </a:lvl3pPr>
            <a:lvl4pPr indent="-342900" lvl="3" marL="1828800" algn="l">
              <a:lnSpc>
                <a:spcPct val="110000"/>
              </a:lnSpc>
              <a:spcBef>
                <a:spcPts val="900"/>
              </a:spcBef>
              <a:spcAft>
                <a:spcPts val="0"/>
              </a:spcAft>
              <a:buClr>
                <a:schemeClr val="lt1"/>
              </a:buClr>
              <a:buSzPts val="1800"/>
              <a:buChar char="•"/>
              <a:defRPr/>
            </a:lvl4pPr>
            <a:lvl5pPr indent="-342900" lvl="4" marL="2286000" algn="l">
              <a:lnSpc>
                <a:spcPct val="110000"/>
              </a:lnSpc>
              <a:spcBef>
                <a:spcPts val="900"/>
              </a:spcBef>
              <a:spcAft>
                <a:spcPts val="0"/>
              </a:spcAft>
              <a:buClr>
                <a:schemeClr val="lt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9"/>
          <p:cNvSpPr txBox="1"/>
          <p:nvPr>
            <p:ph idx="2" type="body"/>
          </p:nvPr>
        </p:nvSpPr>
        <p:spPr>
          <a:xfrm>
            <a:off x="838200" y="1665961"/>
            <a:ext cx="10515600" cy="629977"/>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lt1"/>
              </a:buClr>
              <a:buSzPts val="2400"/>
              <a:buNone/>
              <a:defRPr b="0" sz="2400">
                <a:solidFill>
                  <a:schemeClr val="lt1"/>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Paragraph">
  <p:cSld name="2_Title and Paragraph">
    <p:spTree>
      <p:nvGrpSpPr>
        <p:cNvPr id="336" name="Shape 336"/>
        <p:cNvGrpSpPr/>
        <p:nvPr/>
      </p:nvGrpSpPr>
      <p:grpSpPr>
        <a:xfrm>
          <a:off x="0" y="0"/>
          <a:ext cx="0" cy="0"/>
          <a:chOff x="0" y="0"/>
          <a:chExt cx="0" cy="0"/>
        </a:xfrm>
      </p:grpSpPr>
      <p:sp>
        <p:nvSpPr>
          <p:cNvPr id="337" name="Google Shape;337;p85"/>
          <p:cNvSpPr/>
          <p:nvPr/>
        </p:nvSpPr>
        <p:spPr>
          <a:xfrm>
            <a:off x="0" y="1602658"/>
            <a:ext cx="12192000" cy="48867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338" name="Google Shape;338;p85"/>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9" name="Google Shape;339;p85"/>
          <p:cNvSpPr txBox="1"/>
          <p:nvPr>
            <p:ph idx="1" type="body"/>
          </p:nvPr>
        </p:nvSpPr>
        <p:spPr>
          <a:xfrm>
            <a:off x="838200" y="2054941"/>
            <a:ext cx="10515600" cy="3928500"/>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800"/>
              <a:buNone/>
              <a:defRPr>
                <a:solidFill>
                  <a:schemeClr val="lt1"/>
                </a:solidFill>
              </a:defRPr>
            </a:lvl1pPr>
            <a:lvl2pPr indent="-228600" lvl="1" marL="914400" algn="l">
              <a:lnSpc>
                <a:spcPct val="110000"/>
              </a:lnSpc>
              <a:spcBef>
                <a:spcPts val="900"/>
              </a:spcBef>
              <a:spcAft>
                <a:spcPts val="0"/>
              </a:spcAft>
              <a:buClr>
                <a:schemeClr val="dk2"/>
              </a:buClr>
              <a:buSzPts val="2400"/>
              <a:buNone/>
              <a:defRPr/>
            </a:lvl2pPr>
            <a:lvl3pPr indent="-228600" lvl="2" marL="1371600" algn="l">
              <a:lnSpc>
                <a:spcPct val="110000"/>
              </a:lnSpc>
              <a:spcBef>
                <a:spcPts val="900"/>
              </a:spcBef>
              <a:spcAft>
                <a:spcPts val="0"/>
              </a:spcAft>
              <a:buClr>
                <a:schemeClr val="dk2"/>
              </a:buClr>
              <a:buSzPts val="2000"/>
              <a:buNone/>
              <a:defRPr/>
            </a:lvl3pPr>
            <a:lvl4pPr indent="-228600" lvl="3" marL="1828800" algn="l">
              <a:lnSpc>
                <a:spcPct val="110000"/>
              </a:lnSpc>
              <a:spcBef>
                <a:spcPts val="900"/>
              </a:spcBef>
              <a:spcAft>
                <a:spcPts val="0"/>
              </a:spcAft>
              <a:buClr>
                <a:schemeClr val="dk2"/>
              </a:buClr>
              <a:buSzPts val="1800"/>
              <a:buNone/>
              <a:defRPr/>
            </a:lvl4pPr>
            <a:lvl5pPr indent="-228600" lvl="4" marL="2286000" algn="l">
              <a:lnSpc>
                <a:spcPct val="110000"/>
              </a:lnSpc>
              <a:spcBef>
                <a:spcPts val="900"/>
              </a:spcBef>
              <a:spcAft>
                <a:spcPts val="0"/>
              </a:spcAft>
              <a:buClr>
                <a:schemeClr val="dk2"/>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0" name="Shape 340"/>
        <p:cNvGrpSpPr/>
        <p:nvPr/>
      </p:nvGrpSpPr>
      <p:grpSpPr>
        <a:xfrm>
          <a:off x="0" y="0"/>
          <a:ext cx="0" cy="0"/>
          <a:chOff x="0" y="0"/>
          <a:chExt cx="0" cy="0"/>
        </a:xfrm>
      </p:grpSpPr>
      <p:sp>
        <p:nvSpPr>
          <p:cNvPr id="341" name="Google Shape;341;p86"/>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2" name="Google Shape;342;p86"/>
          <p:cNvSpPr txBox="1"/>
          <p:nvPr>
            <p:ph idx="1" type="body"/>
          </p:nvPr>
        </p:nvSpPr>
        <p:spPr>
          <a:xfrm>
            <a:off x="838200" y="1630496"/>
            <a:ext cx="5181600" cy="45354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3" name="Google Shape;343;p86"/>
          <p:cNvSpPr txBox="1"/>
          <p:nvPr>
            <p:ph idx="2" type="body"/>
          </p:nvPr>
        </p:nvSpPr>
        <p:spPr>
          <a:xfrm>
            <a:off x="6172200" y="1630496"/>
            <a:ext cx="5181600" cy="45354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wo Content">
  <p:cSld name="4_Two Content">
    <p:spTree>
      <p:nvGrpSpPr>
        <p:cNvPr id="344" name="Shape 344"/>
        <p:cNvGrpSpPr/>
        <p:nvPr/>
      </p:nvGrpSpPr>
      <p:grpSpPr>
        <a:xfrm>
          <a:off x="0" y="0"/>
          <a:ext cx="0" cy="0"/>
          <a:chOff x="0" y="0"/>
          <a:chExt cx="0" cy="0"/>
        </a:xfrm>
      </p:grpSpPr>
      <p:sp>
        <p:nvSpPr>
          <p:cNvPr id="345" name="Google Shape;345;p87"/>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6" name="Google Shape;346;p87"/>
          <p:cNvSpPr txBox="1"/>
          <p:nvPr>
            <p:ph idx="1" type="body"/>
          </p:nvPr>
        </p:nvSpPr>
        <p:spPr>
          <a:xfrm>
            <a:off x="838201" y="1630496"/>
            <a:ext cx="3543300" cy="453540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dk2"/>
              </a:buClr>
              <a:buSzPts val="1600"/>
              <a:buChar char="•"/>
              <a:defRPr sz="1600"/>
            </a:lvl1pPr>
            <a:lvl2pPr indent="-317500" lvl="1" marL="914400" algn="l">
              <a:lnSpc>
                <a:spcPct val="110000"/>
              </a:lnSpc>
              <a:spcBef>
                <a:spcPts val="900"/>
              </a:spcBef>
              <a:spcAft>
                <a:spcPts val="0"/>
              </a:spcAft>
              <a:buClr>
                <a:schemeClr val="dk2"/>
              </a:buClr>
              <a:buSzPts val="1400"/>
              <a:buChar char="−"/>
              <a:defRPr sz="1400"/>
            </a:lvl2pPr>
            <a:lvl3pPr indent="-304800" lvl="2" marL="1371600" algn="l">
              <a:lnSpc>
                <a:spcPct val="110000"/>
              </a:lnSpc>
              <a:spcBef>
                <a:spcPts val="900"/>
              </a:spcBef>
              <a:spcAft>
                <a:spcPts val="0"/>
              </a:spcAft>
              <a:buClr>
                <a:schemeClr val="dk2"/>
              </a:buClr>
              <a:buSzPts val="1200"/>
              <a:buChar char="•"/>
              <a:defRPr sz="1200"/>
            </a:lvl3pPr>
            <a:lvl4pPr indent="-298450" lvl="3" marL="1828800" algn="l">
              <a:lnSpc>
                <a:spcPct val="110000"/>
              </a:lnSpc>
              <a:spcBef>
                <a:spcPts val="900"/>
              </a:spcBef>
              <a:spcAft>
                <a:spcPts val="0"/>
              </a:spcAft>
              <a:buClr>
                <a:schemeClr val="dk2"/>
              </a:buClr>
              <a:buSzPts val="1100"/>
              <a:buChar char="•"/>
              <a:defRPr sz="1100"/>
            </a:lvl4pPr>
            <a:lvl5pPr indent="-298450" lvl="4" marL="2286000" algn="l">
              <a:lnSpc>
                <a:spcPct val="110000"/>
              </a:lnSpc>
              <a:spcBef>
                <a:spcPts val="900"/>
              </a:spcBef>
              <a:spcAft>
                <a:spcPts val="0"/>
              </a:spcAft>
              <a:buClr>
                <a:schemeClr val="dk2"/>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7" name="Google Shape;347;p87"/>
          <p:cNvSpPr txBox="1"/>
          <p:nvPr>
            <p:ph idx="2" type="body"/>
          </p:nvPr>
        </p:nvSpPr>
        <p:spPr>
          <a:xfrm>
            <a:off x="4572001" y="1630496"/>
            <a:ext cx="3543300" cy="4535400"/>
          </a:xfrm>
          <a:prstGeom prst="rect">
            <a:avLst/>
          </a:prstGeom>
          <a:noFill/>
          <a:ln>
            <a:noFill/>
          </a:ln>
        </p:spPr>
        <p:txBody>
          <a:bodyPr anchorCtr="0" anchor="t" bIns="45700" lIns="91425" spcFirstLastPara="1" rIns="91425" wrap="square" tIns="45700">
            <a:noAutofit/>
          </a:bodyPr>
          <a:lstStyle>
            <a:lvl1pPr indent="-330200" lvl="0" marL="457200" algn="l">
              <a:lnSpc>
                <a:spcPct val="110000"/>
              </a:lnSpc>
              <a:spcBef>
                <a:spcPts val="900"/>
              </a:spcBef>
              <a:spcAft>
                <a:spcPts val="0"/>
              </a:spcAft>
              <a:buClr>
                <a:schemeClr val="dk2"/>
              </a:buClr>
              <a:buSzPts val="1600"/>
              <a:buChar char="•"/>
              <a:defRPr sz="1600"/>
            </a:lvl1pPr>
            <a:lvl2pPr indent="-317500" lvl="1" marL="914400" algn="l">
              <a:lnSpc>
                <a:spcPct val="110000"/>
              </a:lnSpc>
              <a:spcBef>
                <a:spcPts val="900"/>
              </a:spcBef>
              <a:spcAft>
                <a:spcPts val="0"/>
              </a:spcAft>
              <a:buClr>
                <a:schemeClr val="dk2"/>
              </a:buClr>
              <a:buSzPts val="1400"/>
              <a:buChar char="−"/>
              <a:defRPr sz="1400"/>
            </a:lvl2pPr>
            <a:lvl3pPr indent="-304800" lvl="2" marL="1371600" algn="l">
              <a:lnSpc>
                <a:spcPct val="110000"/>
              </a:lnSpc>
              <a:spcBef>
                <a:spcPts val="900"/>
              </a:spcBef>
              <a:spcAft>
                <a:spcPts val="0"/>
              </a:spcAft>
              <a:buClr>
                <a:schemeClr val="dk2"/>
              </a:buClr>
              <a:buSzPts val="1200"/>
              <a:buChar char="•"/>
              <a:defRPr sz="1200"/>
            </a:lvl3pPr>
            <a:lvl4pPr indent="-298450" lvl="3" marL="1828800" algn="l">
              <a:lnSpc>
                <a:spcPct val="110000"/>
              </a:lnSpc>
              <a:spcBef>
                <a:spcPts val="900"/>
              </a:spcBef>
              <a:spcAft>
                <a:spcPts val="0"/>
              </a:spcAft>
              <a:buClr>
                <a:schemeClr val="dk2"/>
              </a:buClr>
              <a:buSzPts val="1100"/>
              <a:buChar char="•"/>
              <a:defRPr sz="1100"/>
            </a:lvl4pPr>
            <a:lvl5pPr indent="-298450" lvl="4" marL="2286000" algn="l">
              <a:lnSpc>
                <a:spcPct val="110000"/>
              </a:lnSpc>
              <a:spcBef>
                <a:spcPts val="900"/>
              </a:spcBef>
              <a:spcAft>
                <a:spcPts val="0"/>
              </a:spcAft>
              <a:buClr>
                <a:schemeClr val="dk2"/>
              </a:buClr>
              <a:buSzPts val="1100"/>
              <a:buChar char="•"/>
              <a:defRPr sz="11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wo Content">
  <p:cSld name="1_Two Content">
    <p:spTree>
      <p:nvGrpSpPr>
        <p:cNvPr id="348" name="Shape 348"/>
        <p:cNvGrpSpPr/>
        <p:nvPr/>
      </p:nvGrpSpPr>
      <p:grpSpPr>
        <a:xfrm>
          <a:off x="0" y="0"/>
          <a:ext cx="0" cy="0"/>
          <a:chOff x="0" y="0"/>
          <a:chExt cx="0" cy="0"/>
        </a:xfrm>
      </p:grpSpPr>
      <p:sp>
        <p:nvSpPr>
          <p:cNvPr id="349" name="Google Shape;349;p8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0" name="Google Shape;350;p88"/>
          <p:cNvSpPr txBox="1"/>
          <p:nvPr>
            <p:ph idx="1" type="body"/>
          </p:nvPr>
        </p:nvSpPr>
        <p:spPr>
          <a:xfrm>
            <a:off x="838200" y="2295939"/>
            <a:ext cx="5181600" cy="38592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1" name="Google Shape;351;p88"/>
          <p:cNvSpPr txBox="1"/>
          <p:nvPr>
            <p:ph idx="2" type="body"/>
          </p:nvPr>
        </p:nvSpPr>
        <p:spPr>
          <a:xfrm>
            <a:off x="6172200" y="2295939"/>
            <a:ext cx="5181600" cy="38592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a:lvl1pPr>
            <a:lvl2pPr indent="-342900" lvl="1" marL="914400" algn="l">
              <a:lnSpc>
                <a:spcPct val="110000"/>
              </a:lnSpc>
              <a:spcBef>
                <a:spcPts val="900"/>
              </a:spcBef>
              <a:spcAft>
                <a:spcPts val="0"/>
              </a:spcAft>
              <a:buClr>
                <a:schemeClr val="dk2"/>
              </a:buClr>
              <a:buSzPts val="1800"/>
              <a:buChar char="−"/>
              <a:defRPr/>
            </a:lvl2pPr>
            <a:lvl3pPr indent="-342900" lvl="2" marL="1371600" algn="l">
              <a:lnSpc>
                <a:spcPct val="110000"/>
              </a:lnSpc>
              <a:spcBef>
                <a:spcPts val="900"/>
              </a:spcBef>
              <a:spcAft>
                <a:spcPts val="0"/>
              </a:spcAft>
              <a:buClr>
                <a:schemeClr val="dk2"/>
              </a:buClr>
              <a:buSzPts val="1800"/>
              <a:buChar char="•"/>
              <a:defRPr/>
            </a:lvl3pPr>
            <a:lvl4pPr indent="-342900" lvl="3" marL="1828800" algn="l">
              <a:lnSpc>
                <a:spcPct val="110000"/>
              </a:lnSpc>
              <a:spcBef>
                <a:spcPts val="900"/>
              </a:spcBef>
              <a:spcAft>
                <a:spcPts val="0"/>
              </a:spcAft>
              <a:buClr>
                <a:schemeClr val="dk2"/>
              </a:buClr>
              <a:buSzPts val="1800"/>
              <a:buChar char="•"/>
              <a:defRPr/>
            </a:lvl4pPr>
            <a:lvl5pPr indent="-342900" lvl="4" marL="2286000" algn="l">
              <a:lnSpc>
                <a:spcPct val="110000"/>
              </a:lnSpc>
              <a:spcBef>
                <a:spcPts val="900"/>
              </a:spcBef>
              <a:spcAft>
                <a:spcPts val="0"/>
              </a:spcAft>
              <a:buClr>
                <a:schemeClr val="dk2"/>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2" name="Google Shape;352;p88"/>
          <p:cNvSpPr txBox="1"/>
          <p:nvPr>
            <p:ph idx="3" type="body"/>
          </p:nvPr>
        </p:nvSpPr>
        <p:spPr>
          <a:xfrm>
            <a:off x="838200" y="1628383"/>
            <a:ext cx="10515600" cy="667500"/>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dk2"/>
              </a:buClr>
              <a:buSzPts val="2400"/>
              <a:buNone/>
              <a:defRPr b="0" sz="2400">
                <a:solidFill>
                  <a:schemeClr val="dk2"/>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wo Content">
  <p:cSld name="3_Two Content">
    <p:spTree>
      <p:nvGrpSpPr>
        <p:cNvPr id="353" name="Shape 353"/>
        <p:cNvGrpSpPr/>
        <p:nvPr/>
      </p:nvGrpSpPr>
      <p:grpSpPr>
        <a:xfrm>
          <a:off x="0" y="0"/>
          <a:ext cx="0" cy="0"/>
          <a:chOff x="0" y="0"/>
          <a:chExt cx="0" cy="0"/>
        </a:xfrm>
      </p:grpSpPr>
      <p:sp>
        <p:nvSpPr>
          <p:cNvPr id="354" name="Google Shape;354;p89"/>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5" name="Google Shape;355;p89"/>
          <p:cNvSpPr txBox="1"/>
          <p:nvPr>
            <p:ph idx="1" type="body"/>
          </p:nvPr>
        </p:nvSpPr>
        <p:spPr>
          <a:xfrm>
            <a:off x="838201" y="1630496"/>
            <a:ext cx="3438900" cy="45354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sz="1800"/>
            </a:lvl1pPr>
            <a:lvl2pPr indent="-330200" lvl="1" marL="914400" algn="l">
              <a:lnSpc>
                <a:spcPct val="110000"/>
              </a:lnSpc>
              <a:spcBef>
                <a:spcPts val="900"/>
              </a:spcBef>
              <a:spcAft>
                <a:spcPts val="0"/>
              </a:spcAft>
              <a:buClr>
                <a:schemeClr val="dk2"/>
              </a:buClr>
              <a:buSzPts val="1600"/>
              <a:buChar char="−"/>
              <a:defRPr sz="1600"/>
            </a:lvl2pPr>
            <a:lvl3pPr indent="-317500" lvl="2" marL="1371600" algn="l">
              <a:lnSpc>
                <a:spcPct val="110000"/>
              </a:lnSpc>
              <a:spcBef>
                <a:spcPts val="900"/>
              </a:spcBef>
              <a:spcAft>
                <a:spcPts val="0"/>
              </a:spcAft>
              <a:buClr>
                <a:schemeClr val="dk2"/>
              </a:buClr>
              <a:buSzPts val="1400"/>
              <a:buChar char="•"/>
              <a:defRPr sz="1400"/>
            </a:lvl3pPr>
            <a:lvl4pPr indent="-304800" lvl="3" marL="1828800" algn="l">
              <a:lnSpc>
                <a:spcPct val="110000"/>
              </a:lnSpc>
              <a:spcBef>
                <a:spcPts val="900"/>
              </a:spcBef>
              <a:spcAft>
                <a:spcPts val="0"/>
              </a:spcAft>
              <a:buClr>
                <a:schemeClr val="dk2"/>
              </a:buClr>
              <a:buSzPts val="1200"/>
              <a:buChar char="•"/>
              <a:defRPr sz="1200"/>
            </a:lvl4pPr>
            <a:lvl5pPr indent="-304800" lvl="4" marL="2286000" algn="l">
              <a:lnSpc>
                <a:spcPct val="110000"/>
              </a:lnSpc>
              <a:spcBef>
                <a:spcPts val="900"/>
              </a:spcBef>
              <a:spcAft>
                <a:spcPts val="0"/>
              </a:spcAft>
              <a:buClr>
                <a:schemeClr val="dk2"/>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6" name="Google Shape;356;p89"/>
          <p:cNvSpPr txBox="1"/>
          <p:nvPr>
            <p:ph idx="2" type="body"/>
          </p:nvPr>
        </p:nvSpPr>
        <p:spPr>
          <a:xfrm>
            <a:off x="4376531" y="1630496"/>
            <a:ext cx="3438900" cy="45354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sz="1800"/>
            </a:lvl1pPr>
            <a:lvl2pPr indent="-330200" lvl="1" marL="914400" algn="l">
              <a:lnSpc>
                <a:spcPct val="110000"/>
              </a:lnSpc>
              <a:spcBef>
                <a:spcPts val="900"/>
              </a:spcBef>
              <a:spcAft>
                <a:spcPts val="0"/>
              </a:spcAft>
              <a:buClr>
                <a:schemeClr val="dk2"/>
              </a:buClr>
              <a:buSzPts val="1600"/>
              <a:buChar char="−"/>
              <a:defRPr sz="1600"/>
            </a:lvl2pPr>
            <a:lvl3pPr indent="-317500" lvl="2" marL="1371600" algn="l">
              <a:lnSpc>
                <a:spcPct val="110000"/>
              </a:lnSpc>
              <a:spcBef>
                <a:spcPts val="900"/>
              </a:spcBef>
              <a:spcAft>
                <a:spcPts val="0"/>
              </a:spcAft>
              <a:buClr>
                <a:schemeClr val="dk2"/>
              </a:buClr>
              <a:buSzPts val="1400"/>
              <a:buChar char="•"/>
              <a:defRPr sz="1400"/>
            </a:lvl3pPr>
            <a:lvl4pPr indent="-304800" lvl="3" marL="1828800" algn="l">
              <a:lnSpc>
                <a:spcPct val="110000"/>
              </a:lnSpc>
              <a:spcBef>
                <a:spcPts val="900"/>
              </a:spcBef>
              <a:spcAft>
                <a:spcPts val="0"/>
              </a:spcAft>
              <a:buClr>
                <a:schemeClr val="dk2"/>
              </a:buClr>
              <a:buSzPts val="1200"/>
              <a:buChar char="•"/>
              <a:defRPr sz="1200"/>
            </a:lvl4pPr>
            <a:lvl5pPr indent="-304800" lvl="4" marL="2286000" algn="l">
              <a:lnSpc>
                <a:spcPct val="110000"/>
              </a:lnSpc>
              <a:spcBef>
                <a:spcPts val="900"/>
              </a:spcBef>
              <a:spcAft>
                <a:spcPts val="0"/>
              </a:spcAft>
              <a:buClr>
                <a:schemeClr val="dk2"/>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7" name="Google Shape;357;p89"/>
          <p:cNvSpPr txBox="1"/>
          <p:nvPr>
            <p:ph idx="3" type="body"/>
          </p:nvPr>
        </p:nvSpPr>
        <p:spPr>
          <a:xfrm>
            <a:off x="7914861" y="1630496"/>
            <a:ext cx="3438900" cy="4535400"/>
          </a:xfrm>
          <a:prstGeom prst="rect">
            <a:avLst/>
          </a:prstGeom>
          <a:noFill/>
          <a:ln>
            <a:noFill/>
          </a:ln>
        </p:spPr>
        <p:txBody>
          <a:bodyPr anchorCtr="0" anchor="t" bIns="45700" lIns="91425" spcFirstLastPara="1" rIns="91425" wrap="square" tIns="45700">
            <a:noAutofit/>
          </a:bodyPr>
          <a:lstStyle>
            <a:lvl1pPr indent="-342900" lvl="0" marL="457200" algn="l">
              <a:lnSpc>
                <a:spcPct val="110000"/>
              </a:lnSpc>
              <a:spcBef>
                <a:spcPts val="900"/>
              </a:spcBef>
              <a:spcAft>
                <a:spcPts val="0"/>
              </a:spcAft>
              <a:buClr>
                <a:schemeClr val="dk2"/>
              </a:buClr>
              <a:buSzPts val="1800"/>
              <a:buChar char="•"/>
              <a:defRPr sz="1800"/>
            </a:lvl1pPr>
            <a:lvl2pPr indent="-330200" lvl="1" marL="914400" algn="l">
              <a:lnSpc>
                <a:spcPct val="110000"/>
              </a:lnSpc>
              <a:spcBef>
                <a:spcPts val="900"/>
              </a:spcBef>
              <a:spcAft>
                <a:spcPts val="0"/>
              </a:spcAft>
              <a:buClr>
                <a:schemeClr val="dk2"/>
              </a:buClr>
              <a:buSzPts val="1600"/>
              <a:buChar char="−"/>
              <a:defRPr sz="1600"/>
            </a:lvl2pPr>
            <a:lvl3pPr indent="-317500" lvl="2" marL="1371600" algn="l">
              <a:lnSpc>
                <a:spcPct val="110000"/>
              </a:lnSpc>
              <a:spcBef>
                <a:spcPts val="900"/>
              </a:spcBef>
              <a:spcAft>
                <a:spcPts val="0"/>
              </a:spcAft>
              <a:buClr>
                <a:schemeClr val="dk2"/>
              </a:buClr>
              <a:buSzPts val="1400"/>
              <a:buChar char="•"/>
              <a:defRPr sz="1400"/>
            </a:lvl3pPr>
            <a:lvl4pPr indent="-304800" lvl="3" marL="1828800" algn="l">
              <a:lnSpc>
                <a:spcPct val="110000"/>
              </a:lnSpc>
              <a:spcBef>
                <a:spcPts val="900"/>
              </a:spcBef>
              <a:spcAft>
                <a:spcPts val="0"/>
              </a:spcAft>
              <a:buClr>
                <a:schemeClr val="dk2"/>
              </a:buClr>
              <a:buSzPts val="1200"/>
              <a:buChar char="•"/>
              <a:defRPr sz="1200"/>
            </a:lvl4pPr>
            <a:lvl5pPr indent="-304800" lvl="4" marL="2286000" algn="l">
              <a:lnSpc>
                <a:spcPct val="110000"/>
              </a:lnSpc>
              <a:spcBef>
                <a:spcPts val="900"/>
              </a:spcBef>
              <a:spcAft>
                <a:spcPts val="0"/>
              </a:spcAft>
              <a:buClr>
                <a:schemeClr val="dk2"/>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8" name="Shape 358"/>
        <p:cNvGrpSpPr/>
        <p:nvPr/>
      </p:nvGrpSpPr>
      <p:grpSpPr>
        <a:xfrm>
          <a:off x="0" y="0"/>
          <a:ext cx="0" cy="0"/>
          <a:chOff x="0" y="0"/>
          <a:chExt cx="0" cy="0"/>
        </a:xfrm>
      </p:grpSpPr>
      <p:sp>
        <p:nvSpPr>
          <p:cNvPr id="359" name="Google Shape;359;p9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wo Content">
  <p:cSld name="2_Two Content">
    <p:spTree>
      <p:nvGrpSpPr>
        <p:cNvPr id="360" name="Shape 360"/>
        <p:cNvGrpSpPr/>
        <p:nvPr/>
      </p:nvGrpSpPr>
      <p:grpSpPr>
        <a:xfrm>
          <a:off x="0" y="0"/>
          <a:ext cx="0" cy="0"/>
          <a:chOff x="0" y="0"/>
          <a:chExt cx="0" cy="0"/>
        </a:xfrm>
      </p:grpSpPr>
      <p:sp>
        <p:nvSpPr>
          <p:cNvPr id="361" name="Google Shape;361;p91"/>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2" name="Google Shape;362;p91"/>
          <p:cNvSpPr txBox="1"/>
          <p:nvPr>
            <p:ph idx="1" type="body"/>
          </p:nvPr>
        </p:nvSpPr>
        <p:spPr>
          <a:xfrm>
            <a:off x="838200" y="1520687"/>
            <a:ext cx="10515600" cy="775200"/>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0"/>
              </a:spcBef>
              <a:spcAft>
                <a:spcPts val="0"/>
              </a:spcAft>
              <a:buClr>
                <a:schemeClr val="dk2"/>
              </a:buClr>
              <a:buSzPts val="2000"/>
              <a:buNone/>
              <a:defRPr b="0" sz="2000">
                <a:solidFill>
                  <a:schemeClr val="dk2"/>
                </a:solidFill>
                <a:latin typeface="Arial"/>
                <a:ea typeface="Arial"/>
                <a:cs typeface="Arial"/>
                <a:sym typeface="Arial"/>
              </a:defRPr>
            </a:lvl1pPr>
            <a:lvl2pPr indent="-228600" lvl="1" marL="9144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2pPr>
            <a:lvl3pPr indent="-228600" lvl="2" marL="13716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3pPr>
            <a:lvl4pPr indent="-228600" lvl="3" marL="18288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4pPr>
            <a:lvl5pPr indent="-228600" lvl="4" marL="2286000" algn="l">
              <a:lnSpc>
                <a:spcPct val="110000"/>
              </a:lnSpc>
              <a:spcBef>
                <a:spcPts val="0"/>
              </a:spcBef>
              <a:spcAft>
                <a:spcPts val="0"/>
              </a:spcAft>
              <a:buClr>
                <a:schemeClr val="accent1"/>
              </a:buClr>
              <a:buSzPts val="2000"/>
              <a:buNone/>
              <a:defRPr b="0" sz="2000">
                <a:solidFill>
                  <a:schemeClr val="accent1"/>
                </a:solidFill>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spTree>
      <p:nvGrpSpPr>
        <p:cNvPr id="363" name="Shape 363"/>
        <p:cNvGrpSpPr/>
        <p:nvPr/>
      </p:nvGrpSpPr>
      <p:grpSpPr>
        <a:xfrm>
          <a:off x="0" y="0"/>
          <a:ext cx="0" cy="0"/>
          <a:chOff x="0" y="0"/>
          <a:chExt cx="0" cy="0"/>
        </a:xfrm>
      </p:grpSpPr>
      <p:sp>
        <p:nvSpPr>
          <p:cNvPr id="364" name="Google Shape;364;p92"/>
          <p:cNvSpPr txBox="1"/>
          <p:nvPr>
            <p:ph type="title"/>
          </p:nvPr>
        </p:nvSpPr>
        <p:spPr>
          <a:xfrm>
            <a:off x="838200" y="742814"/>
            <a:ext cx="10515600" cy="648000"/>
          </a:xfrm>
          <a:prstGeom prst="rect">
            <a:avLst/>
          </a:prstGeom>
          <a:noFill/>
          <a:ln>
            <a:noFill/>
          </a:ln>
        </p:spPr>
        <p:txBody>
          <a:bodyPr anchorCtr="0" anchor="b" bIns="45700" lIns="91425" spcFirstLastPara="1" rIns="91425" wrap="square" tIns="45700">
            <a:noAutofit/>
          </a:bodyPr>
          <a:lstStyle>
            <a:lvl1pPr lvl="0" algn="ctr">
              <a:lnSpc>
                <a:spcPct val="110000"/>
              </a:lnSpc>
              <a:spcBef>
                <a:spcPts val="0"/>
              </a:spcBef>
              <a:spcAft>
                <a:spcPts val="0"/>
              </a:spcAft>
              <a:buClr>
                <a:schemeClr val="lt1"/>
              </a:buClr>
              <a:buSzPts val="2800"/>
              <a:buFont typeface="Arial"/>
              <a:buNone/>
              <a:defRPr b="0" sz="2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5" name="Google Shape;365;p92"/>
          <p:cNvSpPr txBox="1"/>
          <p:nvPr>
            <p:ph idx="1" type="body"/>
          </p:nvPr>
        </p:nvSpPr>
        <p:spPr>
          <a:xfrm>
            <a:off x="839787" y="1557758"/>
            <a:ext cx="10514100" cy="426300"/>
          </a:xfrm>
          <a:prstGeom prst="rect">
            <a:avLst/>
          </a:prstGeom>
          <a:noFill/>
          <a:ln>
            <a:noFill/>
          </a:ln>
        </p:spPr>
        <p:txBody>
          <a:bodyPr anchorCtr="0" anchor="t" bIns="45700" lIns="91425" spcFirstLastPara="1" rIns="91425" wrap="square" tIns="45700">
            <a:noAutofit/>
          </a:bodyPr>
          <a:lstStyle>
            <a:lvl1pPr indent="-228600" lvl="0" marL="457200" algn="ctr">
              <a:lnSpc>
                <a:spcPct val="110000"/>
              </a:lnSpc>
              <a:spcBef>
                <a:spcPts val="900"/>
              </a:spcBef>
              <a:spcAft>
                <a:spcPts val="0"/>
              </a:spcAft>
              <a:buClr>
                <a:schemeClr val="dk2"/>
              </a:buClr>
              <a:buSzPts val="2000"/>
              <a:buNone/>
              <a:defRPr sz="2000"/>
            </a:lvl1pPr>
            <a:lvl2pPr indent="-228600" lvl="1" marL="914400" algn="l">
              <a:lnSpc>
                <a:spcPct val="110000"/>
              </a:lnSpc>
              <a:spcBef>
                <a:spcPts val="900"/>
              </a:spcBef>
              <a:spcAft>
                <a:spcPts val="0"/>
              </a:spcAft>
              <a:buClr>
                <a:schemeClr val="dk2"/>
              </a:buClr>
              <a:buSzPts val="1400"/>
              <a:buNone/>
              <a:defRPr sz="1400"/>
            </a:lvl2pPr>
            <a:lvl3pPr indent="-228600" lvl="2" marL="1371600" algn="l">
              <a:lnSpc>
                <a:spcPct val="110000"/>
              </a:lnSpc>
              <a:spcBef>
                <a:spcPts val="900"/>
              </a:spcBef>
              <a:spcAft>
                <a:spcPts val="0"/>
              </a:spcAft>
              <a:buClr>
                <a:schemeClr val="dk2"/>
              </a:buClr>
              <a:buSzPts val="1200"/>
              <a:buNone/>
              <a:defRPr sz="1200"/>
            </a:lvl3pPr>
            <a:lvl4pPr indent="-228600" lvl="3" marL="1828800" algn="l">
              <a:lnSpc>
                <a:spcPct val="110000"/>
              </a:lnSpc>
              <a:spcBef>
                <a:spcPts val="900"/>
              </a:spcBef>
              <a:spcAft>
                <a:spcPts val="0"/>
              </a:spcAft>
              <a:buClr>
                <a:schemeClr val="dk2"/>
              </a:buClr>
              <a:buSzPts val="1000"/>
              <a:buNone/>
              <a:defRPr sz="1000"/>
            </a:lvl4pPr>
            <a:lvl5pPr indent="-228600" lvl="4" marL="2286000" algn="l">
              <a:lnSpc>
                <a:spcPct val="110000"/>
              </a:lnSpc>
              <a:spcBef>
                <a:spcPts val="900"/>
              </a:spcBef>
              <a:spcAft>
                <a:spcPts val="0"/>
              </a:spcAft>
              <a:buClr>
                <a:schemeClr val="dk2"/>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66" name="Shape 366"/>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71" name="Shape 371"/>
        <p:cNvGrpSpPr/>
        <p:nvPr/>
      </p:nvGrpSpPr>
      <p:grpSpPr>
        <a:xfrm>
          <a:off x="0" y="0"/>
          <a:ext cx="0" cy="0"/>
          <a:chOff x="0" y="0"/>
          <a:chExt cx="0" cy="0"/>
        </a:xfrm>
      </p:grpSpPr>
      <p:sp>
        <p:nvSpPr>
          <p:cNvPr id="372" name="Google Shape;372;p95"/>
          <p:cNvSpPr txBox="1"/>
          <p:nvPr>
            <p:ph type="ctrTitle"/>
          </p:nvPr>
        </p:nvSpPr>
        <p:spPr>
          <a:xfrm>
            <a:off x="415611" y="992767"/>
            <a:ext cx="11360700" cy="2736900"/>
          </a:xfrm>
          <a:prstGeom prst="rect">
            <a:avLst/>
          </a:prstGeom>
        </p:spPr>
        <p:txBody>
          <a:bodyPr anchorCtr="0" anchor="b" bIns="121900" lIns="121900" spcFirstLastPara="1" rIns="121900" wrap="square" tIns="121900">
            <a:normAutofit/>
          </a:bodyPr>
          <a:lstStyle>
            <a:lvl1pPr lvl="0" algn="ctr">
              <a:spcBef>
                <a:spcPts val="0"/>
              </a:spcBef>
              <a:spcAft>
                <a:spcPts val="0"/>
              </a:spcAft>
              <a:buSzPts val="6900"/>
              <a:buNone/>
              <a:defRPr sz="6900"/>
            </a:lvl1pPr>
            <a:lvl2pPr lvl="1" algn="ctr">
              <a:spcBef>
                <a:spcPts val="0"/>
              </a:spcBef>
              <a:spcAft>
                <a:spcPts val="0"/>
              </a:spcAft>
              <a:buSzPts val="6900"/>
              <a:buNone/>
              <a:defRPr sz="6900"/>
            </a:lvl2pPr>
            <a:lvl3pPr lvl="2" algn="ctr">
              <a:spcBef>
                <a:spcPts val="0"/>
              </a:spcBef>
              <a:spcAft>
                <a:spcPts val="0"/>
              </a:spcAft>
              <a:buSzPts val="6900"/>
              <a:buNone/>
              <a:defRPr sz="6900"/>
            </a:lvl3pPr>
            <a:lvl4pPr lvl="3" algn="ctr">
              <a:spcBef>
                <a:spcPts val="0"/>
              </a:spcBef>
              <a:spcAft>
                <a:spcPts val="0"/>
              </a:spcAft>
              <a:buSzPts val="6900"/>
              <a:buNone/>
              <a:defRPr sz="6900"/>
            </a:lvl4pPr>
            <a:lvl5pPr lvl="4" algn="ctr">
              <a:spcBef>
                <a:spcPts val="0"/>
              </a:spcBef>
              <a:spcAft>
                <a:spcPts val="0"/>
              </a:spcAft>
              <a:buSzPts val="6900"/>
              <a:buNone/>
              <a:defRPr sz="6900"/>
            </a:lvl5pPr>
            <a:lvl6pPr lvl="5" algn="ctr">
              <a:spcBef>
                <a:spcPts val="0"/>
              </a:spcBef>
              <a:spcAft>
                <a:spcPts val="0"/>
              </a:spcAft>
              <a:buSzPts val="6900"/>
              <a:buNone/>
              <a:defRPr sz="6900"/>
            </a:lvl6pPr>
            <a:lvl7pPr lvl="6" algn="ctr">
              <a:spcBef>
                <a:spcPts val="0"/>
              </a:spcBef>
              <a:spcAft>
                <a:spcPts val="0"/>
              </a:spcAft>
              <a:buSzPts val="6900"/>
              <a:buNone/>
              <a:defRPr sz="6900"/>
            </a:lvl7pPr>
            <a:lvl8pPr lvl="7" algn="ctr">
              <a:spcBef>
                <a:spcPts val="0"/>
              </a:spcBef>
              <a:spcAft>
                <a:spcPts val="0"/>
              </a:spcAft>
              <a:buSzPts val="6900"/>
              <a:buNone/>
              <a:defRPr sz="6900"/>
            </a:lvl8pPr>
            <a:lvl9pPr lvl="8" algn="ctr">
              <a:spcBef>
                <a:spcPts val="0"/>
              </a:spcBef>
              <a:spcAft>
                <a:spcPts val="0"/>
              </a:spcAft>
              <a:buSzPts val="6900"/>
              <a:buNone/>
              <a:defRPr sz="6900"/>
            </a:lvl9pPr>
          </a:lstStyle>
          <a:p/>
        </p:txBody>
      </p:sp>
      <p:sp>
        <p:nvSpPr>
          <p:cNvPr id="373" name="Google Shape;373;p95"/>
          <p:cNvSpPr txBox="1"/>
          <p:nvPr>
            <p:ph idx="1" type="subTitle"/>
          </p:nvPr>
        </p:nvSpPr>
        <p:spPr>
          <a:xfrm>
            <a:off x="415600" y="3778833"/>
            <a:ext cx="11360700" cy="1056900"/>
          </a:xfrm>
          <a:prstGeom prst="rect">
            <a:avLst/>
          </a:prstGeom>
        </p:spPr>
        <p:txBody>
          <a:bodyPr anchorCtr="0" anchor="t" bIns="121900" lIns="121900" spcFirstLastPara="1" rIns="121900" wrap="square" tIns="121900">
            <a:normAutofit/>
          </a:bodyPr>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p:txBody>
      </p:sp>
      <p:sp>
        <p:nvSpPr>
          <p:cNvPr id="374" name="Google Shape;374;p95"/>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Paragraph">
  <p:cSld name="Title and Paragraph">
    <p:spTree>
      <p:nvGrpSpPr>
        <p:cNvPr id="46" name="Shape 46"/>
        <p:cNvGrpSpPr/>
        <p:nvPr/>
      </p:nvGrpSpPr>
      <p:grpSpPr>
        <a:xfrm>
          <a:off x="0" y="0"/>
          <a:ext cx="0" cy="0"/>
          <a:chOff x="0" y="0"/>
          <a:chExt cx="0" cy="0"/>
        </a:xfrm>
      </p:grpSpPr>
      <p:sp>
        <p:nvSpPr>
          <p:cNvPr id="47" name="Google Shape;47;p10"/>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algn="l">
              <a:lnSpc>
                <a:spcPct val="11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10"/>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900"/>
              </a:spcBef>
              <a:spcAft>
                <a:spcPts val="0"/>
              </a:spcAft>
              <a:buClr>
                <a:schemeClr val="lt1"/>
              </a:buClr>
              <a:buSzPts val="2800"/>
              <a:buNone/>
              <a:defRPr/>
            </a:lvl1pPr>
            <a:lvl2pPr indent="-228600" lvl="1" marL="914400" algn="l">
              <a:lnSpc>
                <a:spcPct val="110000"/>
              </a:lnSpc>
              <a:spcBef>
                <a:spcPts val="900"/>
              </a:spcBef>
              <a:spcAft>
                <a:spcPts val="0"/>
              </a:spcAft>
              <a:buClr>
                <a:schemeClr val="lt1"/>
              </a:buClr>
              <a:buSzPts val="2400"/>
              <a:buNone/>
              <a:defRPr/>
            </a:lvl2pPr>
            <a:lvl3pPr indent="-228600" lvl="2" marL="1371600" algn="l">
              <a:lnSpc>
                <a:spcPct val="110000"/>
              </a:lnSpc>
              <a:spcBef>
                <a:spcPts val="900"/>
              </a:spcBef>
              <a:spcAft>
                <a:spcPts val="0"/>
              </a:spcAft>
              <a:buClr>
                <a:schemeClr val="lt1"/>
              </a:buClr>
              <a:buSzPts val="2000"/>
              <a:buNone/>
              <a:defRPr/>
            </a:lvl3pPr>
            <a:lvl4pPr indent="-228600" lvl="3" marL="1828800" algn="l">
              <a:lnSpc>
                <a:spcPct val="110000"/>
              </a:lnSpc>
              <a:spcBef>
                <a:spcPts val="900"/>
              </a:spcBef>
              <a:spcAft>
                <a:spcPts val="0"/>
              </a:spcAft>
              <a:buClr>
                <a:schemeClr val="lt1"/>
              </a:buClr>
              <a:buSzPts val="1800"/>
              <a:buNone/>
              <a:defRPr/>
            </a:lvl4pPr>
            <a:lvl5pPr indent="-228600" lvl="4" marL="2286000" algn="l">
              <a:lnSpc>
                <a:spcPct val="110000"/>
              </a:lnSpc>
              <a:spcBef>
                <a:spcPts val="900"/>
              </a:spcBef>
              <a:spcAft>
                <a:spcPts val="0"/>
              </a:spcAft>
              <a:buClr>
                <a:schemeClr val="lt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75" name="Shape 375"/>
        <p:cNvGrpSpPr/>
        <p:nvPr/>
      </p:nvGrpSpPr>
      <p:grpSpPr>
        <a:xfrm>
          <a:off x="0" y="0"/>
          <a:ext cx="0" cy="0"/>
          <a:chOff x="0" y="0"/>
          <a:chExt cx="0" cy="0"/>
        </a:xfrm>
      </p:grpSpPr>
      <p:sp>
        <p:nvSpPr>
          <p:cNvPr id="376" name="Google Shape;376;p96"/>
          <p:cNvSpPr txBox="1"/>
          <p:nvPr>
            <p:ph type="title"/>
          </p:nvPr>
        </p:nvSpPr>
        <p:spPr>
          <a:xfrm>
            <a:off x="415600" y="2867800"/>
            <a:ext cx="11360700" cy="1122300"/>
          </a:xfrm>
          <a:prstGeom prst="rect">
            <a:avLst/>
          </a:prstGeom>
        </p:spPr>
        <p:txBody>
          <a:bodyPr anchorCtr="0" anchor="ctr" bIns="121900" lIns="121900" spcFirstLastPara="1" rIns="121900" wrap="square" tIns="12190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377" name="Google Shape;377;p96"/>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78" name="Shape 378"/>
        <p:cNvGrpSpPr/>
        <p:nvPr/>
      </p:nvGrpSpPr>
      <p:grpSpPr>
        <a:xfrm>
          <a:off x="0" y="0"/>
          <a:ext cx="0" cy="0"/>
          <a:chOff x="0" y="0"/>
          <a:chExt cx="0" cy="0"/>
        </a:xfrm>
      </p:grpSpPr>
      <p:sp>
        <p:nvSpPr>
          <p:cNvPr id="379" name="Google Shape;379;p97"/>
          <p:cNvSpPr txBox="1"/>
          <p:nvPr>
            <p:ph type="title"/>
          </p:nvPr>
        </p:nvSpPr>
        <p:spPr>
          <a:xfrm>
            <a:off x="415600" y="593367"/>
            <a:ext cx="11360700" cy="763500"/>
          </a:xfrm>
          <a:prstGeom prst="rect">
            <a:avLst/>
          </a:prstGeom>
        </p:spPr>
        <p:txBody>
          <a:bodyPr anchorCtr="0" anchor="t" bIns="121900" lIns="121900" spcFirstLastPara="1" rIns="121900" wrap="square" tIns="12190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p:txBody>
      </p:sp>
      <p:sp>
        <p:nvSpPr>
          <p:cNvPr id="380" name="Google Shape;380;p97"/>
          <p:cNvSpPr txBox="1"/>
          <p:nvPr>
            <p:ph idx="1" type="body"/>
          </p:nvPr>
        </p:nvSpPr>
        <p:spPr>
          <a:xfrm>
            <a:off x="415600" y="1536633"/>
            <a:ext cx="11360700" cy="4555200"/>
          </a:xfrm>
          <a:prstGeom prst="rect">
            <a:avLst/>
          </a:prstGeom>
        </p:spPr>
        <p:txBody>
          <a:bodyPr anchorCtr="0" anchor="t" bIns="121900" lIns="121900" spcFirstLastPara="1" rIns="121900" wrap="square" tIns="121900">
            <a:normAutofit/>
          </a:bodyPr>
          <a:lstStyle>
            <a:lvl1pPr indent="-381000" lvl="0" marL="457200">
              <a:spcBef>
                <a:spcPts val="0"/>
              </a:spcBef>
              <a:spcAft>
                <a:spcPts val="0"/>
              </a:spcAft>
              <a:buSzPts val="24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381" name="Google Shape;381;p97"/>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2" name="Shape 382"/>
        <p:cNvGrpSpPr/>
        <p:nvPr/>
      </p:nvGrpSpPr>
      <p:grpSpPr>
        <a:xfrm>
          <a:off x="0" y="0"/>
          <a:ext cx="0" cy="0"/>
          <a:chOff x="0" y="0"/>
          <a:chExt cx="0" cy="0"/>
        </a:xfrm>
      </p:grpSpPr>
      <p:sp>
        <p:nvSpPr>
          <p:cNvPr id="383" name="Google Shape;383;p98"/>
          <p:cNvSpPr txBox="1"/>
          <p:nvPr>
            <p:ph type="title"/>
          </p:nvPr>
        </p:nvSpPr>
        <p:spPr>
          <a:xfrm>
            <a:off x="415600" y="593367"/>
            <a:ext cx="11360700" cy="763500"/>
          </a:xfrm>
          <a:prstGeom prst="rect">
            <a:avLst/>
          </a:prstGeom>
        </p:spPr>
        <p:txBody>
          <a:bodyPr anchorCtr="0" anchor="t" bIns="121900" lIns="121900" spcFirstLastPara="1" rIns="121900" wrap="square" tIns="12190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p:txBody>
      </p:sp>
      <p:sp>
        <p:nvSpPr>
          <p:cNvPr id="384" name="Google Shape;384;p98"/>
          <p:cNvSpPr txBox="1"/>
          <p:nvPr>
            <p:ph idx="1" type="body"/>
          </p:nvPr>
        </p:nvSpPr>
        <p:spPr>
          <a:xfrm>
            <a:off x="415600" y="1536633"/>
            <a:ext cx="5333100" cy="4555200"/>
          </a:xfrm>
          <a:prstGeom prst="rect">
            <a:avLst/>
          </a:prstGeom>
        </p:spPr>
        <p:txBody>
          <a:bodyPr anchorCtr="0" anchor="t" bIns="121900" lIns="121900" spcFirstLastPara="1" rIns="121900" wrap="square" tIns="12190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385" name="Google Shape;385;p98"/>
          <p:cNvSpPr txBox="1"/>
          <p:nvPr>
            <p:ph idx="2" type="body"/>
          </p:nvPr>
        </p:nvSpPr>
        <p:spPr>
          <a:xfrm>
            <a:off x="6443200" y="1536633"/>
            <a:ext cx="5333100" cy="4555200"/>
          </a:xfrm>
          <a:prstGeom prst="rect">
            <a:avLst/>
          </a:prstGeom>
        </p:spPr>
        <p:txBody>
          <a:bodyPr anchorCtr="0" anchor="t" bIns="121900" lIns="121900" spcFirstLastPara="1" rIns="121900" wrap="square" tIns="12190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386" name="Google Shape;386;p98"/>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87" name="Shape 387"/>
        <p:cNvGrpSpPr/>
        <p:nvPr/>
      </p:nvGrpSpPr>
      <p:grpSpPr>
        <a:xfrm>
          <a:off x="0" y="0"/>
          <a:ext cx="0" cy="0"/>
          <a:chOff x="0" y="0"/>
          <a:chExt cx="0" cy="0"/>
        </a:xfrm>
      </p:grpSpPr>
      <p:sp>
        <p:nvSpPr>
          <p:cNvPr id="388" name="Google Shape;388;p99"/>
          <p:cNvSpPr txBox="1"/>
          <p:nvPr>
            <p:ph type="title"/>
          </p:nvPr>
        </p:nvSpPr>
        <p:spPr>
          <a:xfrm>
            <a:off x="415600" y="593367"/>
            <a:ext cx="11360700" cy="763500"/>
          </a:xfrm>
          <a:prstGeom prst="rect">
            <a:avLst/>
          </a:prstGeom>
        </p:spPr>
        <p:txBody>
          <a:bodyPr anchorCtr="0" anchor="t" bIns="121900" lIns="121900" spcFirstLastPara="1" rIns="121900" wrap="square" tIns="12190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p:txBody>
      </p:sp>
      <p:sp>
        <p:nvSpPr>
          <p:cNvPr id="389" name="Google Shape;389;p99"/>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0" name="Shape 390"/>
        <p:cNvGrpSpPr/>
        <p:nvPr/>
      </p:nvGrpSpPr>
      <p:grpSpPr>
        <a:xfrm>
          <a:off x="0" y="0"/>
          <a:ext cx="0" cy="0"/>
          <a:chOff x="0" y="0"/>
          <a:chExt cx="0" cy="0"/>
        </a:xfrm>
      </p:grpSpPr>
      <p:sp>
        <p:nvSpPr>
          <p:cNvPr id="391" name="Google Shape;391;p100"/>
          <p:cNvSpPr txBox="1"/>
          <p:nvPr>
            <p:ph type="title"/>
          </p:nvPr>
        </p:nvSpPr>
        <p:spPr>
          <a:xfrm>
            <a:off x="415600" y="740800"/>
            <a:ext cx="3744000" cy="1007700"/>
          </a:xfrm>
          <a:prstGeom prst="rect">
            <a:avLst/>
          </a:prstGeom>
        </p:spPr>
        <p:txBody>
          <a:bodyPr anchorCtr="0" anchor="b" bIns="121900" lIns="121900" spcFirstLastPara="1" rIns="121900" wrap="square" tIns="121900">
            <a:normAutofit/>
          </a:bodyPr>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p:txBody>
      </p:sp>
      <p:sp>
        <p:nvSpPr>
          <p:cNvPr id="392" name="Google Shape;392;p100"/>
          <p:cNvSpPr txBox="1"/>
          <p:nvPr>
            <p:ph idx="1" type="body"/>
          </p:nvPr>
        </p:nvSpPr>
        <p:spPr>
          <a:xfrm>
            <a:off x="415600" y="1852800"/>
            <a:ext cx="3744000" cy="4239300"/>
          </a:xfrm>
          <a:prstGeom prst="rect">
            <a:avLst/>
          </a:prstGeom>
        </p:spPr>
        <p:txBody>
          <a:bodyPr anchorCtr="0" anchor="t" bIns="121900" lIns="121900" spcFirstLastPara="1" rIns="121900" wrap="square" tIns="121900">
            <a:normAutofit/>
          </a:bodyPr>
          <a:lstStyle>
            <a:lvl1pPr indent="-330200" lvl="0" marL="457200">
              <a:spcBef>
                <a:spcPts val="0"/>
              </a:spcBef>
              <a:spcAft>
                <a:spcPts val="0"/>
              </a:spcAft>
              <a:buSzPts val="1600"/>
              <a:buChar char="●"/>
              <a:defRPr sz="16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393" name="Google Shape;393;p100"/>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4" name="Shape 394"/>
        <p:cNvGrpSpPr/>
        <p:nvPr/>
      </p:nvGrpSpPr>
      <p:grpSpPr>
        <a:xfrm>
          <a:off x="0" y="0"/>
          <a:ext cx="0" cy="0"/>
          <a:chOff x="0" y="0"/>
          <a:chExt cx="0" cy="0"/>
        </a:xfrm>
      </p:grpSpPr>
      <p:sp>
        <p:nvSpPr>
          <p:cNvPr id="395" name="Google Shape;395;p101"/>
          <p:cNvSpPr txBox="1"/>
          <p:nvPr>
            <p:ph type="title"/>
          </p:nvPr>
        </p:nvSpPr>
        <p:spPr>
          <a:xfrm>
            <a:off x="653667" y="600200"/>
            <a:ext cx="8490300" cy="5454300"/>
          </a:xfrm>
          <a:prstGeom prst="rect">
            <a:avLst/>
          </a:prstGeom>
        </p:spPr>
        <p:txBody>
          <a:bodyPr anchorCtr="0" anchor="ctr" bIns="121900" lIns="121900" spcFirstLastPara="1" rIns="121900" wrap="square" tIns="121900">
            <a:normAutofit/>
          </a:bodyPr>
          <a:lstStyle>
            <a:lvl1pPr lvl="0">
              <a:spcBef>
                <a:spcPts val="0"/>
              </a:spcBef>
              <a:spcAft>
                <a:spcPts val="0"/>
              </a:spcAft>
              <a:buSzPts val="6400"/>
              <a:buNone/>
              <a:defRPr sz="6400"/>
            </a:lvl1pPr>
            <a:lvl2pPr lvl="1">
              <a:spcBef>
                <a:spcPts val="0"/>
              </a:spcBef>
              <a:spcAft>
                <a:spcPts val="0"/>
              </a:spcAft>
              <a:buSzPts val="6400"/>
              <a:buNone/>
              <a:defRPr sz="6400"/>
            </a:lvl2pPr>
            <a:lvl3pPr lvl="2">
              <a:spcBef>
                <a:spcPts val="0"/>
              </a:spcBef>
              <a:spcAft>
                <a:spcPts val="0"/>
              </a:spcAft>
              <a:buSzPts val="6400"/>
              <a:buNone/>
              <a:defRPr sz="6400"/>
            </a:lvl3pPr>
            <a:lvl4pPr lvl="3">
              <a:spcBef>
                <a:spcPts val="0"/>
              </a:spcBef>
              <a:spcAft>
                <a:spcPts val="0"/>
              </a:spcAft>
              <a:buSzPts val="6400"/>
              <a:buNone/>
              <a:defRPr sz="6400"/>
            </a:lvl4pPr>
            <a:lvl5pPr lvl="4">
              <a:spcBef>
                <a:spcPts val="0"/>
              </a:spcBef>
              <a:spcAft>
                <a:spcPts val="0"/>
              </a:spcAft>
              <a:buSzPts val="6400"/>
              <a:buNone/>
              <a:defRPr sz="6400"/>
            </a:lvl5pPr>
            <a:lvl6pPr lvl="5">
              <a:spcBef>
                <a:spcPts val="0"/>
              </a:spcBef>
              <a:spcAft>
                <a:spcPts val="0"/>
              </a:spcAft>
              <a:buSzPts val="6400"/>
              <a:buNone/>
              <a:defRPr sz="6400"/>
            </a:lvl6pPr>
            <a:lvl7pPr lvl="6">
              <a:spcBef>
                <a:spcPts val="0"/>
              </a:spcBef>
              <a:spcAft>
                <a:spcPts val="0"/>
              </a:spcAft>
              <a:buSzPts val="6400"/>
              <a:buNone/>
              <a:defRPr sz="6400"/>
            </a:lvl7pPr>
            <a:lvl8pPr lvl="7">
              <a:spcBef>
                <a:spcPts val="0"/>
              </a:spcBef>
              <a:spcAft>
                <a:spcPts val="0"/>
              </a:spcAft>
              <a:buSzPts val="6400"/>
              <a:buNone/>
              <a:defRPr sz="6400"/>
            </a:lvl8pPr>
            <a:lvl9pPr lvl="8">
              <a:spcBef>
                <a:spcPts val="0"/>
              </a:spcBef>
              <a:spcAft>
                <a:spcPts val="0"/>
              </a:spcAft>
              <a:buSzPts val="6400"/>
              <a:buNone/>
              <a:defRPr sz="6400"/>
            </a:lvl9pPr>
          </a:lstStyle>
          <a:p/>
        </p:txBody>
      </p:sp>
      <p:sp>
        <p:nvSpPr>
          <p:cNvPr id="396" name="Google Shape;396;p101"/>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7" name="Shape 397"/>
        <p:cNvGrpSpPr/>
        <p:nvPr/>
      </p:nvGrpSpPr>
      <p:grpSpPr>
        <a:xfrm>
          <a:off x="0" y="0"/>
          <a:ext cx="0" cy="0"/>
          <a:chOff x="0" y="0"/>
          <a:chExt cx="0" cy="0"/>
        </a:xfrm>
      </p:grpSpPr>
      <p:sp>
        <p:nvSpPr>
          <p:cNvPr id="398" name="Google Shape;398;p102"/>
          <p:cNvSpPr/>
          <p:nvPr/>
        </p:nvSpPr>
        <p:spPr>
          <a:xfrm>
            <a:off x="6096000" y="-167"/>
            <a:ext cx="6096000" cy="6858000"/>
          </a:xfrm>
          <a:prstGeom prst="rect">
            <a:avLst/>
          </a:prstGeom>
          <a:solidFill>
            <a:schemeClr val="lt2"/>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399" name="Google Shape;399;p102"/>
          <p:cNvSpPr txBox="1"/>
          <p:nvPr>
            <p:ph type="title"/>
          </p:nvPr>
        </p:nvSpPr>
        <p:spPr>
          <a:xfrm>
            <a:off x="354000" y="1644233"/>
            <a:ext cx="5393700" cy="1976400"/>
          </a:xfrm>
          <a:prstGeom prst="rect">
            <a:avLst/>
          </a:prstGeom>
        </p:spPr>
        <p:txBody>
          <a:bodyPr anchorCtr="0" anchor="b" bIns="121900" lIns="121900" spcFirstLastPara="1" rIns="121900" wrap="square" tIns="121900">
            <a:normAutofit/>
          </a:bodyPr>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p:txBody>
      </p:sp>
      <p:sp>
        <p:nvSpPr>
          <p:cNvPr id="400" name="Google Shape;400;p102"/>
          <p:cNvSpPr txBox="1"/>
          <p:nvPr>
            <p:ph idx="1" type="subTitle"/>
          </p:nvPr>
        </p:nvSpPr>
        <p:spPr>
          <a:xfrm>
            <a:off x="354000" y="3737433"/>
            <a:ext cx="5393700" cy="1646700"/>
          </a:xfrm>
          <a:prstGeom prst="rect">
            <a:avLst/>
          </a:prstGeom>
        </p:spPr>
        <p:txBody>
          <a:bodyPr anchorCtr="0" anchor="t" bIns="121900" lIns="121900" spcFirstLastPara="1" rIns="121900" wrap="square" tIns="12190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401" name="Google Shape;401;p102"/>
          <p:cNvSpPr txBox="1"/>
          <p:nvPr>
            <p:ph idx="2" type="body"/>
          </p:nvPr>
        </p:nvSpPr>
        <p:spPr>
          <a:xfrm>
            <a:off x="6586000" y="965433"/>
            <a:ext cx="5115900" cy="4926900"/>
          </a:xfrm>
          <a:prstGeom prst="rect">
            <a:avLst/>
          </a:prstGeom>
        </p:spPr>
        <p:txBody>
          <a:bodyPr anchorCtr="0" anchor="ctr" bIns="121900" lIns="121900" spcFirstLastPara="1" rIns="121900" wrap="square" tIns="121900">
            <a:normAutofit/>
          </a:bodyPr>
          <a:lstStyle>
            <a:lvl1pPr indent="-381000" lvl="0" marL="457200">
              <a:spcBef>
                <a:spcPts val="0"/>
              </a:spcBef>
              <a:spcAft>
                <a:spcPts val="0"/>
              </a:spcAft>
              <a:buSzPts val="24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402" name="Google Shape;402;p102"/>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03" name="Shape 403"/>
        <p:cNvGrpSpPr/>
        <p:nvPr/>
      </p:nvGrpSpPr>
      <p:grpSpPr>
        <a:xfrm>
          <a:off x="0" y="0"/>
          <a:ext cx="0" cy="0"/>
          <a:chOff x="0" y="0"/>
          <a:chExt cx="0" cy="0"/>
        </a:xfrm>
      </p:grpSpPr>
      <p:sp>
        <p:nvSpPr>
          <p:cNvPr id="404" name="Google Shape;404;p103"/>
          <p:cNvSpPr txBox="1"/>
          <p:nvPr>
            <p:ph idx="1" type="body"/>
          </p:nvPr>
        </p:nvSpPr>
        <p:spPr>
          <a:xfrm>
            <a:off x="415600" y="5640767"/>
            <a:ext cx="7998300" cy="806700"/>
          </a:xfrm>
          <a:prstGeom prst="rect">
            <a:avLst/>
          </a:prstGeom>
        </p:spPr>
        <p:txBody>
          <a:bodyPr anchorCtr="0" anchor="ctr" bIns="121900" lIns="121900" spcFirstLastPara="1" rIns="121900" wrap="square" tIns="121900">
            <a:normAutofit/>
          </a:bodyPr>
          <a:lstStyle>
            <a:lvl1pPr indent="-228600" lvl="0" marL="457200">
              <a:lnSpc>
                <a:spcPct val="100000"/>
              </a:lnSpc>
              <a:spcBef>
                <a:spcPts val="0"/>
              </a:spcBef>
              <a:spcAft>
                <a:spcPts val="0"/>
              </a:spcAft>
              <a:buSzPts val="2400"/>
              <a:buNone/>
              <a:defRPr/>
            </a:lvl1pPr>
          </a:lstStyle>
          <a:p/>
        </p:txBody>
      </p:sp>
      <p:sp>
        <p:nvSpPr>
          <p:cNvPr id="405" name="Google Shape;405;p103"/>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06" name="Shape 406"/>
        <p:cNvGrpSpPr/>
        <p:nvPr/>
      </p:nvGrpSpPr>
      <p:grpSpPr>
        <a:xfrm>
          <a:off x="0" y="0"/>
          <a:ext cx="0" cy="0"/>
          <a:chOff x="0" y="0"/>
          <a:chExt cx="0" cy="0"/>
        </a:xfrm>
      </p:grpSpPr>
      <p:sp>
        <p:nvSpPr>
          <p:cNvPr id="407" name="Google Shape;407;p104"/>
          <p:cNvSpPr txBox="1"/>
          <p:nvPr>
            <p:ph hasCustomPrompt="1" type="title"/>
          </p:nvPr>
        </p:nvSpPr>
        <p:spPr>
          <a:xfrm>
            <a:off x="415600" y="1474833"/>
            <a:ext cx="11360700" cy="2618100"/>
          </a:xfrm>
          <a:prstGeom prst="rect">
            <a:avLst/>
          </a:prstGeom>
        </p:spPr>
        <p:txBody>
          <a:bodyPr anchorCtr="0" anchor="b" bIns="121900" lIns="121900" spcFirstLastPara="1" rIns="121900" wrap="square" tIns="121900">
            <a:norm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408" name="Google Shape;408;p104"/>
          <p:cNvSpPr txBox="1"/>
          <p:nvPr>
            <p:ph idx="1" type="body"/>
          </p:nvPr>
        </p:nvSpPr>
        <p:spPr>
          <a:xfrm>
            <a:off x="415600" y="4202967"/>
            <a:ext cx="11360700" cy="1734300"/>
          </a:xfrm>
          <a:prstGeom prst="rect">
            <a:avLst/>
          </a:prstGeom>
        </p:spPr>
        <p:txBody>
          <a:bodyPr anchorCtr="0" anchor="t" bIns="121900" lIns="121900" spcFirstLastPara="1" rIns="121900" wrap="square" tIns="121900">
            <a:normAutofit/>
          </a:bodyPr>
          <a:lstStyle>
            <a:lvl1pPr indent="-381000" lvl="0" marL="457200" algn="ctr">
              <a:spcBef>
                <a:spcPts val="0"/>
              </a:spcBef>
              <a:spcAft>
                <a:spcPts val="0"/>
              </a:spcAft>
              <a:buSzPts val="2400"/>
              <a:buChar char="●"/>
              <a:defRPr/>
            </a:lvl1pPr>
            <a:lvl2pPr indent="-349250" lvl="1" marL="914400" algn="ctr">
              <a:spcBef>
                <a:spcPts val="0"/>
              </a:spcBef>
              <a:spcAft>
                <a:spcPts val="0"/>
              </a:spcAft>
              <a:buSzPts val="1900"/>
              <a:buChar char="○"/>
              <a:defRPr/>
            </a:lvl2pPr>
            <a:lvl3pPr indent="-349250" lvl="2" marL="1371600" algn="ctr">
              <a:spcBef>
                <a:spcPts val="0"/>
              </a:spcBef>
              <a:spcAft>
                <a:spcPts val="0"/>
              </a:spcAft>
              <a:buSzPts val="1900"/>
              <a:buChar char="■"/>
              <a:defRPr/>
            </a:lvl3pPr>
            <a:lvl4pPr indent="-349250" lvl="3" marL="1828800" algn="ctr">
              <a:spcBef>
                <a:spcPts val="0"/>
              </a:spcBef>
              <a:spcAft>
                <a:spcPts val="0"/>
              </a:spcAft>
              <a:buSzPts val="1900"/>
              <a:buChar char="●"/>
              <a:defRPr/>
            </a:lvl4pPr>
            <a:lvl5pPr indent="-349250" lvl="4" marL="2286000" algn="ctr">
              <a:spcBef>
                <a:spcPts val="0"/>
              </a:spcBef>
              <a:spcAft>
                <a:spcPts val="0"/>
              </a:spcAft>
              <a:buSzPts val="1900"/>
              <a:buChar char="○"/>
              <a:defRPr/>
            </a:lvl5pPr>
            <a:lvl6pPr indent="-349250" lvl="5" marL="2743200" algn="ctr">
              <a:spcBef>
                <a:spcPts val="0"/>
              </a:spcBef>
              <a:spcAft>
                <a:spcPts val="0"/>
              </a:spcAft>
              <a:buSzPts val="1900"/>
              <a:buChar char="■"/>
              <a:defRPr/>
            </a:lvl6pPr>
            <a:lvl7pPr indent="-349250" lvl="6" marL="3200400" algn="ctr">
              <a:spcBef>
                <a:spcPts val="0"/>
              </a:spcBef>
              <a:spcAft>
                <a:spcPts val="0"/>
              </a:spcAft>
              <a:buSzPts val="1900"/>
              <a:buChar char="●"/>
              <a:defRPr/>
            </a:lvl7pPr>
            <a:lvl8pPr indent="-349250" lvl="7" marL="3657600" algn="ctr">
              <a:spcBef>
                <a:spcPts val="0"/>
              </a:spcBef>
              <a:spcAft>
                <a:spcPts val="0"/>
              </a:spcAft>
              <a:buSzPts val="1900"/>
              <a:buChar char="○"/>
              <a:defRPr/>
            </a:lvl8pPr>
            <a:lvl9pPr indent="-349250" lvl="8" marL="4114800" algn="ctr">
              <a:spcBef>
                <a:spcPts val="0"/>
              </a:spcBef>
              <a:spcAft>
                <a:spcPts val="0"/>
              </a:spcAft>
              <a:buSzPts val="1900"/>
              <a:buChar char="■"/>
              <a:defRPr/>
            </a:lvl9pPr>
          </a:lstStyle>
          <a:p/>
        </p:txBody>
      </p:sp>
      <p:sp>
        <p:nvSpPr>
          <p:cNvPr id="409" name="Google Shape;409;p104"/>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10" name="Shape 410"/>
        <p:cNvGrpSpPr/>
        <p:nvPr/>
      </p:nvGrpSpPr>
      <p:grpSpPr>
        <a:xfrm>
          <a:off x="0" y="0"/>
          <a:ext cx="0" cy="0"/>
          <a:chOff x="0" y="0"/>
          <a:chExt cx="0" cy="0"/>
        </a:xfrm>
      </p:grpSpPr>
      <p:sp>
        <p:nvSpPr>
          <p:cNvPr id="411" name="Google Shape;411;p105"/>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8.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5" Type="http://schemas.openxmlformats.org/officeDocument/2006/relationships/theme" Target="../theme/theme5.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40.xml"/><Relationship Id="rId22" Type="http://schemas.openxmlformats.org/officeDocument/2006/relationships/slideLayout" Target="../slideLayouts/slideLayout42.xml"/><Relationship Id="rId21" Type="http://schemas.openxmlformats.org/officeDocument/2006/relationships/slideLayout" Target="../slideLayouts/slideLayout41.xml"/><Relationship Id="rId24" Type="http://schemas.openxmlformats.org/officeDocument/2006/relationships/theme" Target="../theme/theme1.xml"/><Relationship Id="rId23" Type="http://schemas.openxmlformats.org/officeDocument/2006/relationships/slideLayout" Target="../slideLayouts/slideLayout43.xml"/><Relationship Id="rId1" Type="http://schemas.openxmlformats.org/officeDocument/2006/relationships/image" Target="../media/image1.png"/><Relationship Id="rId2" Type="http://schemas.openxmlformats.org/officeDocument/2006/relationships/image" Target="../media/image13.png"/><Relationship Id="rId3" Type="http://schemas.openxmlformats.org/officeDocument/2006/relationships/slideLayout" Target="../slideLayouts/slideLayout23.xml"/><Relationship Id="rId4" Type="http://schemas.openxmlformats.org/officeDocument/2006/relationships/slideLayout" Target="../slideLayouts/slideLayout24.xml"/><Relationship Id="rId9" Type="http://schemas.openxmlformats.org/officeDocument/2006/relationships/slideLayout" Target="../slideLayouts/slideLayout29.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11" Type="http://schemas.openxmlformats.org/officeDocument/2006/relationships/slideLayout" Target="../slideLayouts/slideLayout31.xml"/><Relationship Id="rId10" Type="http://schemas.openxmlformats.org/officeDocument/2006/relationships/slideLayout" Target="../slideLayouts/slideLayout30.xml"/><Relationship Id="rId13" Type="http://schemas.openxmlformats.org/officeDocument/2006/relationships/slideLayout" Target="../slideLayouts/slideLayout33.xml"/><Relationship Id="rId12" Type="http://schemas.openxmlformats.org/officeDocument/2006/relationships/slideLayout" Target="../slideLayouts/slideLayout32.xml"/><Relationship Id="rId15" Type="http://schemas.openxmlformats.org/officeDocument/2006/relationships/slideLayout" Target="../slideLayouts/slideLayout35.xml"/><Relationship Id="rId14" Type="http://schemas.openxmlformats.org/officeDocument/2006/relationships/slideLayout" Target="../slideLayouts/slideLayout34.xml"/><Relationship Id="rId17" Type="http://schemas.openxmlformats.org/officeDocument/2006/relationships/slideLayout" Target="../slideLayouts/slideLayout37.xml"/><Relationship Id="rId16" Type="http://schemas.openxmlformats.org/officeDocument/2006/relationships/slideLayout" Target="../slideLayouts/slideLayout36.xml"/><Relationship Id="rId19" Type="http://schemas.openxmlformats.org/officeDocument/2006/relationships/slideLayout" Target="../slideLayouts/slideLayout39.xml"/><Relationship Id="rId18"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44.xml"/><Relationship Id="rId4" Type="http://schemas.openxmlformats.org/officeDocument/2006/relationships/slideLayout" Target="../slideLayouts/slideLayout45.xml"/><Relationship Id="rId9" Type="http://schemas.openxmlformats.org/officeDocument/2006/relationships/slideLayout" Target="../slideLayouts/slideLayout50.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slideLayout" Target="../slideLayouts/slideLayout49.xml"/><Relationship Id="rId11" Type="http://schemas.openxmlformats.org/officeDocument/2006/relationships/slideLayout" Target="../slideLayouts/slideLayout52.xml"/><Relationship Id="rId10" Type="http://schemas.openxmlformats.org/officeDocument/2006/relationships/slideLayout" Target="../slideLayouts/slideLayout51.xml"/><Relationship Id="rId13" Type="http://schemas.openxmlformats.org/officeDocument/2006/relationships/slideLayout" Target="../slideLayouts/slideLayout54.xml"/><Relationship Id="rId12" Type="http://schemas.openxmlformats.org/officeDocument/2006/relationships/slideLayout" Target="../slideLayouts/slideLayout53.xml"/><Relationship Id="rId15" Type="http://schemas.openxmlformats.org/officeDocument/2006/relationships/slideLayout" Target="../slideLayouts/slideLayout56.xml"/><Relationship Id="rId14" Type="http://schemas.openxmlformats.org/officeDocument/2006/relationships/slideLayout" Target="../slideLayouts/slideLayout55.xml"/><Relationship Id="rId17" Type="http://schemas.openxmlformats.org/officeDocument/2006/relationships/slideLayout" Target="../slideLayouts/slideLayout58.xml"/><Relationship Id="rId16" Type="http://schemas.openxmlformats.org/officeDocument/2006/relationships/slideLayout" Target="../slideLayouts/slideLayout57.xml"/><Relationship Id="rId18" Type="http://schemas.openxmlformats.org/officeDocument/2006/relationships/theme" Target="../theme/theme4.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59.xml"/><Relationship Id="rId4" Type="http://schemas.openxmlformats.org/officeDocument/2006/relationships/slideLayout" Target="../slideLayouts/slideLayout60.xml"/><Relationship Id="rId9" Type="http://schemas.openxmlformats.org/officeDocument/2006/relationships/slideLayout" Target="../slideLayouts/slideLayout65.xml"/><Relationship Id="rId5" Type="http://schemas.openxmlformats.org/officeDocument/2006/relationships/slideLayout" Target="../slideLayouts/slideLayout61.xml"/><Relationship Id="rId6" Type="http://schemas.openxmlformats.org/officeDocument/2006/relationships/slideLayout" Target="../slideLayouts/slideLayout62.xml"/><Relationship Id="rId7" Type="http://schemas.openxmlformats.org/officeDocument/2006/relationships/slideLayout" Target="../slideLayouts/slideLayout63.xml"/><Relationship Id="rId8" Type="http://schemas.openxmlformats.org/officeDocument/2006/relationships/slideLayout" Target="../slideLayouts/slideLayout64.xml"/><Relationship Id="rId11" Type="http://schemas.openxmlformats.org/officeDocument/2006/relationships/slideLayout" Target="../slideLayouts/slideLayout67.xml"/><Relationship Id="rId10" Type="http://schemas.openxmlformats.org/officeDocument/2006/relationships/slideLayout" Target="../slideLayouts/slideLayout66.xml"/><Relationship Id="rId13" Type="http://schemas.openxmlformats.org/officeDocument/2006/relationships/slideLayout" Target="../slideLayouts/slideLayout69.xml"/><Relationship Id="rId12" Type="http://schemas.openxmlformats.org/officeDocument/2006/relationships/slideLayout" Target="../slideLayouts/slideLayout68.xml"/><Relationship Id="rId15" Type="http://schemas.openxmlformats.org/officeDocument/2006/relationships/slideLayout" Target="../slideLayouts/slideLayout71.xml"/><Relationship Id="rId14" Type="http://schemas.openxmlformats.org/officeDocument/2006/relationships/slideLayout" Target="../slideLayouts/slideLayout70.xml"/><Relationship Id="rId17" Type="http://schemas.openxmlformats.org/officeDocument/2006/relationships/slideLayout" Target="../slideLayouts/slideLayout73.xml"/><Relationship Id="rId16" Type="http://schemas.openxmlformats.org/officeDocument/2006/relationships/slideLayout" Target="../slideLayouts/slideLayout72.xml"/><Relationship Id="rId18" Type="http://schemas.openxmlformats.org/officeDocument/2006/relationships/theme" Target="../theme/theme7.xml"/></Relationships>
</file>

<file path=ppt/slideMasters/_rels/slideMaster5.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74.xml"/><Relationship Id="rId4" Type="http://schemas.openxmlformats.org/officeDocument/2006/relationships/slideLayout" Target="../slideLayouts/slideLayout75.xml"/><Relationship Id="rId9" Type="http://schemas.openxmlformats.org/officeDocument/2006/relationships/slideLayout" Target="../slideLayouts/slideLayout80.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11" Type="http://schemas.openxmlformats.org/officeDocument/2006/relationships/slideLayout" Target="../slideLayouts/slideLayout82.xml"/><Relationship Id="rId10" Type="http://schemas.openxmlformats.org/officeDocument/2006/relationships/slideLayout" Target="../slideLayouts/slideLayout81.xml"/><Relationship Id="rId13" Type="http://schemas.openxmlformats.org/officeDocument/2006/relationships/slideLayout" Target="../slideLayouts/slideLayout84.xml"/><Relationship Id="rId12" Type="http://schemas.openxmlformats.org/officeDocument/2006/relationships/slideLayout" Target="../slideLayouts/slideLayout83.xml"/><Relationship Id="rId15" Type="http://schemas.openxmlformats.org/officeDocument/2006/relationships/slideLayout" Target="../slideLayouts/slideLayout86.xml"/><Relationship Id="rId14" Type="http://schemas.openxmlformats.org/officeDocument/2006/relationships/slideLayout" Target="../slideLayouts/slideLayout85.xml"/><Relationship Id="rId17" Type="http://schemas.openxmlformats.org/officeDocument/2006/relationships/slideLayout" Target="../slideLayouts/slideLayout88.xml"/><Relationship Id="rId16" Type="http://schemas.openxmlformats.org/officeDocument/2006/relationships/slideLayout" Target="../slideLayouts/slideLayout87.xml"/><Relationship Id="rId18" Type="http://schemas.openxmlformats.org/officeDocument/2006/relationships/theme" Target="../theme/theme6.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9" Type="http://schemas.openxmlformats.org/officeDocument/2006/relationships/slideLayout" Target="../slideLayouts/slideLayout97.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11" Type="http://schemas.openxmlformats.org/officeDocument/2006/relationships/slideLayout" Target="../slideLayouts/slideLayout99.xml"/><Relationship Id="rId10" Type="http://schemas.openxmlformats.org/officeDocument/2006/relationships/slideLayout" Target="../slideLayouts/slideLayout98.xml"/><Relationship Id="rId1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pic>
        <p:nvPicPr>
          <p:cNvPr id="6" name="Google Shape;6;p1"/>
          <p:cNvPicPr preferRelativeResize="0"/>
          <p:nvPr/>
        </p:nvPicPr>
        <p:blipFill rotWithShape="1">
          <a:blip r:embed="rId1">
            <a:alphaModFix/>
          </a:blip>
          <a:srcRect b="20553" l="0" r="0" t="0"/>
          <a:stretch/>
        </p:blipFill>
        <p:spPr>
          <a:xfrm>
            <a:off x="11299151" y="6464324"/>
            <a:ext cx="791457" cy="349079"/>
          </a:xfrm>
          <a:prstGeom prst="rect">
            <a:avLst/>
          </a:prstGeom>
          <a:noFill/>
          <a:ln>
            <a:noFill/>
          </a:ln>
        </p:spPr>
      </p:pic>
      <p:pic>
        <p:nvPicPr>
          <p:cNvPr id="7" name="Google Shape;7;p1"/>
          <p:cNvPicPr preferRelativeResize="0"/>
          <p:nvPr/>
        </p:nvPicPr>
        <p:blipFill rotWithShape="1">
          <a:blip r:embed="rId2">
            <a:alphaModFix/>
          </a:blip>
          <a:srcRect b="0" l="0" r="0" t="0"/>
          <a:stretch/>
        </p:blipFill>
        <p:spPr>
          <a:xfrm>
            <a:off x="504" y="0"/>
            <a:ext cx="12190992" cy="6491703"/>
          </a:xfrm>
          <a:prstGeom prst="rect">
            <a:avLst/>
          </a:prstGeom>
          <a:noFill/>
          <a:ln>
            <a:noFill/>
          </a:ln>
        </p:spPr>
      </p:pic>
      <p:sp>
        <p:nvSpPr>
          <p:cNvPr id="8" name="Google Shape;8;p1"/>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 name="Google Shape;9;p1"/>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0" name="Google Shape;10;p1"/>
          <p:cNvSpPr txBox="1"/>
          <p:nvPr/>
        </p:nvSpPr>
        <p:spPr>
          <a:xfrm>
            <a:off x="265543" y="6576533"/>
            <a:ext cx="1775129"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000" u="none" cap="none" strike="noStrike">
                <a:solidFill>
                  <a:srgbClr val="7F7F7F"/>
                </a:solidFill>
                <a:latin typeface="Arial"/>
                <a:ea typeface="Arial"/>
                <a:cs typeface="Arial"/>
                <a:sym typeface="Arial"/>
              </a:rPr>
              <a:t>|  www.folio.org</a:t>
            </a:r>
            <a:endParaRPr/>
          </a:p>
        </p:txBody>
      </p:sp>
      <p:sp>
        <p:nvSpPr>
          <p:cNvPr id="11" name="Google Shape;11;p1"/>
          <p:cNvSpPr txBox="1"/>
          <p:nvPr/>
        </p:nvSpPr>
        <p:spPr>
          <a:xfrm>
            <a:off x="-33453" y="6576533"/>
            <a:ext cx="450166" cy="246221"/>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12" name="Google Shape;12;p1"/>
          <p:cNvCxnSpPr/>
          <p:nvPr/>
        </p:nvCxnSpPr>
        <p:spPr>
          <a:xfrm>
            <a:off x="1283147" y="6701882"/>
            <a:ext cx="9945375"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5" name="Shape 95"/>
        <p:cNvGrpSpPr/>
        <p:nvPr/>
      </p:nvGrpSpPr>
      <p:grpSpPr>
        <a:xfrm>
          <a:off x="0" y="0"/>
          <a:ext cx="0" cy="0"/>
          <a:chOff x="0" y="0"/>
          <a:chExt cx="0" cy="0"/>
        </a:xfrm>
      </p:grpSpPr>
      <p:pic>
        <p:nvPicPr>
          <p:cNvPr id="96" name="Google Shape;96;p24"/>
          <p:cNvPicPr preferRelativeResize="0"/>
          <p:nvPr/>
        </p:nvPicPr>
        <p:blipFill rotWithShape="1">
          <a:blip r:embed="rId1">
            <a:alphaModFix/>
          </a:blip>
          <a:srcRect b="20553" l="0" r="0" t="0"/>
          <a:stretch/>
        </p:blipFill>
        <p:spPr>
          <a:xfrm>
            <a:off x="11299151" y="6464324"/>
            <a:ext cx="791457" cy="349079"/>
          </a:xfrm>
          <a:prstGeom prst="rect">
            <a:avLst/>
          </a:prstGeom>
          <a:noFill/>
          <a:ln>
            <a:noFill/>
          </a:ln>
        </p:spPr>
      </p:pic>
      <p:pic>
        <p:nvPicPr>
          <p:cNvPr id="97" name="Google Shape;97;p24"/>
          <p:cNvPicPr preferRelativeResize="0"/>
          <p:nvPr/>
        </p:nvPicPr>
        <p:blipFill rotWithShape="1">
          <a:blip r:embed="rId2">
            <a:alphaModFix/>
          </a:blip>
          <a:srcRect b="0" l="0" r="0" t="0"/>
          <a:stretch/>
        </p:blipFill>
        <p:spPr>
          <a:xfrm>
            <a:off x="504" y="0"/>
            <a:ext cx="12190992" cy="6491703"/>
          </a:xfrm>
          <a:prstGeom prst="rect">
            <a:avLst/>
          </a:prstGeom>
          <a:noFill/>
          <a:ln>
            <a:noFill/>
          </a:ln>
        </p:spPr>
      </p:pic>
      <p:sp>
        <p:nvSpPr>
          <p:cNvPr id="98" name="Google Shape;98;p24"/>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9" name="Google Shape;99;p24"/>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110000"/>
              </a:lnSpc>
              <a:spcBef>
                <a:spcPts val="9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110000"/>
              </a:lnSpc>
              <a:spcBef>
                <a:spcPts val="9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110000"/>
              </a:lnSpc>
              <a:spcBef>
                <a:spcPts val="9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00" name="Google Shape;100;p24"/>
          <p:cNvSpPr txBox="1"/>
          <p:nvPr/>
        </p:nvSpPr>
        <p:spPr>
          <a:xfrm>
            <a:off x="265543" y="6576533"/>
            <a:ext cx="1775129"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rgbClr val="7F7F7F"/>
                </a:solidFill>
                <a:latin typeface="Arial"/>
                <a:ea typeface="Arial"/>
                <a:cs typeface="Arial"/>
                <a:sym typeface="Arial"/>
              </a:rPr>
              <a:t>|  www.folio.org</a:t>
            </a:r>
            <a:endParaRPr/>
          </a:p>
        </p:txBody>
      </p:sp>
      <p:sp>
        <p:nvSpPr>
          <p:cNvPr id="101" name="Google Shape;101;p24"/>
          <p:cNvSpPr txBox="1"/>
          <p:nvPr/>
        </p:nvSpPr>
        <p:spPr>
          <a:xfrm>
            <a:off x="-33453" y="6576533"/>
            <a:ext cx="450166" cy="246221"/>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102" name="Google Shape;102;p24"/>
          <p:cNvCxnSpPr/>
          <p:nvPr/>
        </p:nvCxnSpPr>
        <p:spPr>
          <a:xfrm>
            <a:off x="1283147" y="6701882"/>
            <a:ext cx="9945375"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1" name="Shape 181"/>
        <p:cNvGrpSpPr/>
        <p:nvPr/>
      </p:nvGrpSpPr>
      <p:grpSpPr>
        <a:xfrm>
          <a:off x="0" y="0"/>
          <a:ext cx="0" cy="0"/>
          <a:chOff x="0" y="0"/>
          <a:chExt cx="0" cy="0"/>
        </a:xfrm>
      </p:grpSpPr>
      <p:pic>
        <p:nvPicPr>
          <p:cNvPr id="182" name="Google Shape;182;p46"/>
          <p:cNvPicPr preferRelativeResize="0"/>
          <p:nvPr/>
        </p:nvPicPr>
        <p:blipFill rotWithShape="1">
          <a:blip r:embed="rId1">
            <a:alphaModFix/>
          </a:blip>
          <a:srcRect b="76939" l="0" r="0" t="0"/>
          <a:stretch/>
        </p:blipFill>
        <p:spPr>
          <a:xfrm>
            <a:off x="504" y="1"/>
            <a:ext cx="12190992" cy="1497046"/>
          </a:xfrm>
          <a:prstGeom prst="rect">
            <a:avLst/>
          </a:prstGeom>
          <a:noFill/>
          <a:ln>
            <a:noFill/>
          </a:ln>
        </p:spPr>
      </p:pic>
      <p:pic>
        <p:nvPicPr>
          <p:cNvPr id="183" name="Google Shape;183;p46"/>
          <p:cNvPicPr preferRelativeResize="0"/>
          <p:nvPr/>
        </p:nvPicPr>
        <p:blipFill rotWithShape="1">
          <a:blip r:embed="rId2">
            <a:alphaModFix/>
          </a:blip>
          <a:srcRect b="20553" l="0" r="0" t="0"/>
          <a:stretch/>
        </p:blipFill>
        <p:spPr>
          <a:xfrm>
            <a:off x="11299151" y="6464324"/>
            <a:ext cx="791457" cy="349079"/>
          </a:xfrm>
          <a:prstGeom prst="rect">
            <a:avLst/>
          </a:prstGeom>
          <a:noFill/>
          <a:ln>
            <a:noFill/>
          </a:ln>
        </p:spPr>
      </p:pic>
      <p:sp>
        <p:nvSpPr>
          <p:cNvPr id="184" name="Google Shape;184;p46"/>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5" name="Google Shape;185;p46"/>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86" name="Google Shape;186;p46"/>
          <p:cNvSpPr txBox="1"/>
          <p:nvPr/>
        </p:nvSpPr>
        <p:spPr>
          <a:xfrm>
            <a:off x="265543" y="6576533"/>
            <a:ext cx="1775129"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rgbClr val="7F7F7F"/>
                </a:solidFill>
                <a:latin typeface="Arial"/>
                <a:ea typeface="Arial"/>
                <a:cs typeface="Arial"/>
                <a:sym typeface="Arial"/>
              </a:rPr>
              <a:t>|  www.folio.org</a:t>
            </a:r>
            <a:endParaRPr/>
          </a:p>
        </p:txBody>
      </p:sp>
      <p:sp>
        <p:nvSpPr>
          <p:cNvPr id="187" name="Google Shape;187;p46"/>
          <p:cNvSpPr txBox="1"/>
          <p:nvPr/>
        </p:nvSpPr>
        <p:spPr>
          <a:xfrm>
            <a:off x="-33453" y="6576533"/>
            <a:ext cx="450166" cy="246221"/>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188" name="Google Shape;188;p46"/>
          <p:cNvCxnSpPr/>
          <p:nvPr/>
        </p:nvCxnSpPr>
        <p:spPr>
          <a:xfrm>
            <a:off x="1283147" y="6701882"/>
            <a:ext cx="9945375"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3" name="Shape 243"/>
        <p:cNvGrpSpPr/>
        <p:nvPr/>
      </p:nvGrpSpPr>
      <p:grpSpPr>
        <a:xfrm>
          <a:off x="0" y="0"/>
          <a:ext cx="0" cy="0"/>
          <a:chOff x="0" y="0"/>
          <a:chExt cx="0" cy="0"/>
        </a:xfrm>
      </p:grpSpPr>
      <p:pic>
        <p:nvPicPr>
          <p:cNvPr id="244" name="Google Shape;244;p62"/>
          <p:cNvPicPr preferRelativeResize="0"/>
          <p:nvPr/>
        </p:nvPicPr>
        <p:blipFill rotWithShape="1">
          <a:blip r:embed="rId1">
            <a:alphaModFix/>
          </a:blip>
          <a:srcRect b="76939" l="0" r="0" t="0"/>
          <a:stretch/>
        </p:blipFill>
        <p:spPr>
          <a:xfrm>
            <a:off x="504" y="1"/>
            <a:ext cx="12190992" cy="1497046"/>
          </a:xfrm>
          <a:prstGeom prst="rect">
            <a:avLst/>
          </a:prstGeom>
          <a:noFill/>
          <a:ln>
            <a:noFill/>
          </a:ln>
        </p:spPr>
      </p:pic>
      <p:pic>
        <p:nvPicPr>
          <p:cNvPr id="245" name="Google Shape;245;p62"/>
          <p:cNvPicPr preferRelativeResize="0"/>
          <p:nvPr/>
        </p:nvPicPr>
        <p:blipFill rotWithShape="1">
          <a:blip r:embed="rId2">
            <a:alphaModFix/>
          </a:blip>
          <a:srcRect b="20552" l="0" r="0" t="0"/>
          <a:stretch/>
        </p:blipFill>
        <p:spPr>
          <a:xfrm>
            <a:off x="11299151" y="6464324"/>
            <a:ext cx="791457" cy="349079"/>
          </a:xfrm>
          <a:prstGeom prst="rect">
            <a:avLst/>
          </a:prstGeom>
          <a:noFill/>
          <a:ln>
            <a:noFill/>
          </a:ln>
        </p:spPr>
      </p:pic>
      <p:sp>
        <p:nvSpPr>
          <p:cNvPr id="246" name="Google Shape;246;p62"/>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lvl1pPr lvl="0" marR="0" rtl="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47" name="Google Shape;247;p62"/>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rtl="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rtl="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rtl="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48" name="Google Shape;248;p62"/>
          <p:cNvSpPr txBox="1"/>
          <p:nvPr/>
        </p:nvSpPr>
        <p:spPr>
          <a:xfrm>
            <a:off x="265543" y="6576533"/>
            <a:ext cx="177512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7F7F7F"/>
                </a:solidFill>
                <a:latin typeface="Arial"/>
                <a:ea typeface="Arial"/>
                <a:cs typeface="Arial"/>
                <a:sym typeface="Arial"/>
              </a:rPr>
              <a:t>|  www.folio.org</a:t>
            </a:r>
            <a:endParaRPr b="0" i="0" sz="1400" u="none" cap="none" strike="noStrike">
              <a:solidFill>
                <a:srgbClr val="000000"/>
              </a:solidFill>
              <a:latin typeface="Arial"/>
              <a:ea typeface="Arial"/>
              <a:cs typeface="Arial"/>
              <a:sym typeface="Arial"/>
            </a:endParaRPr>
          </a:p>
        </p:txBody>
      </p:sp>
      <p:sp>
        <p:nvSpPr>
          <p:cNvPr id="249" name="Google Shape;249;p62"/>
          <p:cNvSpPr txBox="1"/>
          <p:nvPr/>
        </p:nvSpPr>
        <p:spPr>
          <a:xfrm>
            <a:off x="-33453" y="6576533"/>
            <a:ext cx="450166" cy="246221"/>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fld id="{00000000-1234-1234-1234-123412341234}" type="slidenum">
              <a:rPr b="0" i="0" lang="en-US" sz="1000" u="none" cap="none" strike="noStrike">
                <a:solidFill>
                  <a:schemeClr val="dk2"/>
                </a:solidFill>
                <a:latin typeface="Arial"/>
                <a:ea typeface="Arial"/>
                <a:cs typeface="Arial"/>
                <a:sym typeface="Arial"/>
              </a:rPr>
              <a:t>‹#›</a:t>
            </a:fld>
            <a:endParaRPr b="0" i="0" sz="1000" u="none" cap="none" strike="noStrike">
              <a:solidFill>
                <a:schemeClr val="dk2"/>
              </a:solidFill>
              <a:latin typeface="Arial"/>
              <a:ea typeface="Arial"/>
              <a:cs typeface="Arial"/>
              <a:sym typeface="Arial"/>
            </a:endParaRPr>
          </a:p>
        </p:txBody>
      </p:sp>
      <p:cxnSp>
        <p:nvCxnSpPr>
          <p:cNvPr id="250" name="Google Shape;250;p62"/>
          <p:cNvCxnSpPr/>
          <p:nvPr/>
        </p:nvCxnSpPr>
        <p:spPr>
          <a:xfrm>
            <a:off x="1283147" y="6701882"/>
            <a:ext cx="9945375"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05" name="Shape 305"/>
        <p:cNvGrpSpPr/>
        <p:nvPr/>
      </p:nvGrpSpPr>
      <p:grpSpPr>
        <a:xfrm>
          <a:off x="0" y="0"/>
          <a:ext cx="0" cy="0"/>
          <a:chOff x="0" y="0"/>
          <a:chExt cx="0" cy="0"/>
        </a:xfrm>
      </p:grpSpPr>
      <p:pic>
        <p:nvPicPr>
          <p:cNvPr id="306" name="Google Shape;306;p78"/>
          <p:cNvPicPr preferRelativeResize="0"/>
          <p:nvPr/>
        </p:nvPicPr>
        <p:blipFill rotWithShape="1">
          <a:blip r:embed="rId1">
            <a:alphaModFix/>
          </a:blip>
          <a:srcRect b="76938" l="0" r="0" t="0"/>
          <a:stretch/>
        </p:blipFill>
        <p:spPr>
          <a:xfrm>
            <a:off x="504" y="1"/>
            <a:ext cx="12190990" cy="1497047"/>
          </a:xfrm>
          <a:prstGeom prst="rect">
            <a:avLst/>
          </a:prstGeom>
          <a:noFill/>
          <a:ln>
            <a:noFill/>
          </a:ln>
        </p:spPr>
      </p:pic>
      <p:pic>
        <p:nvPicPr>
          <p:cNvPr id="307" name="Google Shape;307;p78"/>
          <p:cNvPicPr preferRelativeResize="0"/>
          <p:nvPr/>
        </p:nvPicPr>
        <p:blipFill rotWithShape="1">
          <a:blip r:embed="rId2">
            <a:alphaModFix/>
          </a:blip>
          <a:srcRect b="20552" l="0" r="0" t="0"/>
          <a:stretch/>
        </p:blipFill>
        <p:spPr>
          <a:xfrm>
            <a:off x="11299151" y="6464324"/>
            <a:ext cx="791456" cy="349079"/>
          </a:xfrm>
          <a:prstGeom prst="rect">
            <a:avLst/>
          </a:prstGeom>
          <a:noFill/>
          <a:ln>
            <a:noFill/>
          </a:ln>
        </p:spPr>
      </p:pic>
      <p:sp>
        <p:nvSpPr>
          <p:cNvPr id="308" name="Google Shape;308;p7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lvl1pPr lvl="0" marR="0" algn="l">
              <a:lnSpc>
                <a:spcPct val="110000"/>
              </a:lnSpc>
              <a:spcBef>
                <a:spcPts val="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09" name="Google Shape;309;p78"/>
          <p:cNvSpPr txBox="1"/>
          <p:nvPr>
            <p:ph idx="1" type="body"/>
          </p:nvPr>
        </p:nvSpPr>
        <p:spPr>
          <a:xfrm>
            <a:off x="838200" y="1631981"/>
            <a:ext cx="10515600" cy="4351200"/>
          </a:xfrm>
          <a:prstGeom prst="rect">
            <a:avLst/>
          </a:prstGeom>
          <a:noFill/>
          <a:ln>
            <a:noFill/>
          </a:ln>
        </p:spPr>
        <p:txBody>
          <a:bodyPr anchorCtr="0" anchor="t" bIns="45700" lIns="91425" spcFirstLastPara="1" rIns="91425" wrap="square" tIns="45700">
            <a:noAutofit/>
          </a:bodyPr>
          <a:lstStyle>
            <a:lvl1pPr indent="-406400" lvl="0" marL="457200" marR="0" algn="l">
              <a:lnSpc>
                <a:spcPct val="110000"/>
              </a:lnSpc>
              <a:spcBef>
                <a:spcPts val="900"/>
              </a:spcBef>
              <a:spcAft>
                <a:spcPts val="0"/>
              </a:spcAft>
              <a:buClr>
                <a:schemeClr val="dk2"/>
              </a:buClr>
              <a:buSzPts val="2800"/>
              <a:buFont typeface="Arial"/>
              <a:buChar char="•"/>
              <a:defRPr b="0" i="0" sz="2800" u="none" cap="none" strike="noStrike">
                <a:solidFill>
                  <a:schemeClr val="dk2"/>
                </a:solidFill>
                <a:latin typeface="Arial"/>
                <a:ea typeface="Arial"/>
                <a:cs typeface="Arial"/>
                <a:sym typeface="Arial"/>
              </a:defRPr>
            </a:lvl1pPr>
            <a:lvl2pPr indent="-381000" lvl="1" marL="914400" marR="0" algn="l">
              <a:lnSpc>
                <a:spcPct val="110000"/>
              </a:lnSpc>
              <a:spcBef>
                <a:spcPts val="900"/>
              </a:spcBef>
              <a:spcAft>
                <a:spcPts val="0"/>
              </a:spcAft>
              <a:buClr>
                <a:schemeClr val="dk2"/>
              </a:buClr>
              <a:buSzPts val="2400"/>
              <a:buFont typeface="Arial"/>
              <a:buChar char="−"/>
              <a:defRPr b="0" i="0" sz="2400" u="none" cap="none" strike="noStrike">
                <a:solidFill>
                  <a:schemeClr val="dk2"/>
                </a:solidFill>
                <a:latin typeface="Arial"/>
                <a:ea typeface="Arial"/>
                <a:cs typeface="Arial"/>
                <a:sym typeface="Arial"/>
              </a:defRPr>
            </a:lvl2pPr>
            <a:lvl3pPr indent="-355600" lvl="2" marL="1371600" marR="0" algn="l">
              <a:lnSpc>
                <a:spcPct val="110000"/>
              </a:lnSpc>
              <a:spcBef>
                <a:spcPts val="900"/>
              </a:spcBef>
              <a:spcAft>
                <a:spcPts val="0"/>
              </a:spcAft>
              <a:buClr>
                <a:schemeClr val="dk2"/>
              </a:buClr>
              <a:buSzPts val="2000"/>
              <a:buFont typeface="Arial"/>
              <a:buChar char="•"/>
              <a:defRPr b="0" i="0" sz="2000" u="none" cap="none" strike="noStrike">
                <a:solidFill>
                  <a:schemeClr val="dk2"/>
                </a:solidFill>
                <a:latin typeface="Arial"/>
                <a:ea typeface="Arial"/>
                <a:cs typeface="Arial"/>
                <a:sym typeface="Arial"/>
              </a:defRPr>
            </a:lvl3pPr>
            <a:lvl4pPr indent="-342900" lvl="3" marL="1828800" marR="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4pPr>
            <a:lvl5pPr indent="-342900" lvl="4" marL="2286000" marR="0" algn="l">
              <a:lnSpc>
                <a:spcPct val="110000"/>
              </a:lnSpc>
              <a:spcBef>
                <a:spcPts val="90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10" name="Google Shape;310;p78"/>
          <p:cNvSpPr txBox="1"/>
          <p:nvPr/>
        </p:nvSpPr>
        <p:spPr>
          <a:xfrm>
            <a:off x="265543" y="6576533"/>
            <a:ext cx="1775100" cy="246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rgbClr val="7F7F7F"/>
                </a:solidFill>
                <a:latin typeface="Arial"/>
                <a:ea typeface="Arial"/>
                <a:cs typeface="Arial"/>
                <a:sym typeface="Arial"/>
              </a:rPr>
              <a:t>|  www.folio.org</a:t>
            </a:r>
            <a:endParaRPr/>
          </a:p>
        </p:txBody>
      </p:sp>
      <p:sp>
        <p:nvSpPr>
          <p:cNvPr id="311" name="Google Shape;311;p78"/>
          <p:cNvSpPr txBox="1"/>
          <p:nvPr/>
        </p:nvSpPr>
        <p:spPr>
          <a:xfrm>
            <a:off x="-33453" y="6576533"/>
            <a:ext cx="450300" cy="246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fld id="{00000000-1234-1234-1234-123412341234}" type="slidenum">
              <a:rPr lang="en-US" sz="1000">
                <a:solidFill>
                  <a:schemeClr val="dk2"/>
                </a:solidFill>
                <a:latin typeface="Arial"/>
                <a:ea typeface="Arial"/>
                <a:cs typeface="Arial"/>
                <a:sym typeface="Arial"/>
              </a:rPr>
              <a:t>‹#›</a:t>
            </a:fld>
            <a:endParaRPr sz="1000">
              <a:solidFill>
                <a:schemeClr val="dk2"/>
              </a:solidFill>
              <a:latin typeface="Arial"/>
              <a:ea typeface="Arial"/>
              <a:cs typeface="Arial"/>
              <a:sym typeface="Arial"/>
            </a:endParaRPr>
          </a:p>
        </p:txBody>
      </p:sp>
      <p:cxnSp>
        <p:nvCxnSpPr>
          <p:cNvPr id="312" name="Google Shape;312;p78"/>
          <p:cNvCxnSpPr/>
          <p:nvPr/>
        </p:nvCxnSpPr>
        <p:spPr>
          <a:xfrm>
            <a:off x="1283147" y="6701882"/>
            <a:ext cx="9945300" cy="0"/>
          </a:xfrm>
          <a:prstGeom prst="straightConnector1">
            <a:avLst/>
          </a:prstGeom>
          <a:noFill/>
          <a:ln cap="flat" cmpd="sng" w="12700">
            <a:solidFill>
              <a:srgbClr val="D8D8D8"/>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367" name="Shape 367"/>
        <p:cNvGrpSpPr/>
        <p:nvPr/>
      </p:nvGrpSpPr>
      <p:grpSpPr>
        <a:xfrm>
          <a:off x="0" y="0"/>
          <a:ext cx="0" cy="0"/>
          <a:chOff x="0" y="0"/>
          <a:chExt cx="0" cy="0"/>
        </a:xfrm>
      </p:grpSpPr>
      <p:sp>
        <p:nvSpPr>
          <p:cNvPr id="368" name="Google Shape;368;p94"/>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rmAutofit/>
          </a:bodyPr>
          <a:lstStyle>
            <a:lvl1pPr lvl="0">
              <a:spcBef>
                <a:spcPts val="0"/>
              </a:spcBef>
              <a:spcAft>
                <a:spcPts val="0"/>
              </a:spcAft>
              <a:buClr>
                <a:schemeClr val="dk1"/>
              </a:buClr>
              <a:buSzPts val="3700"/>
              <a:buNone/>
              <a:defRPr sz="3700">
                <a:solidFill>
                  <a:schemeClr val="dk1"/>
                </a:solidFill>
              </a:defRPr>
            </a:lvl1pPr>
            <a:lvl2pPr lvl="1">
              <a:spcBef>
                <a:spcPts val="0"/>
              </a:spcBef>
              <a:spcAft>
                <a:spcPts val="0"/>
              </a:spcAft>
              <a:buClr>
                <a:schemeClr val="dk1"/>
              </a:buClr>
              <a:buSzPts val="3700"/>
              <a:buNone/>
              <a:defRPr sz="3700">
                <a:solidFill>
                  <a:schemeClr val="dk1"/>
                </a:solidFill>
              </a:defRPr>
            </a:lvl2pPr>
            <a:lvl3pPr lvl="2">
              <a:spcBef>
                <a:spcPts val="0"/>
              </a:spcBef>
              <a:spcAft>
                <a:spcPts val="0"/>
              </a:spcAft>
              <a:buClr>
                <a:schemeClr val="dk1"/>
              </a:buClr>
              <a:buSzPts val="3700"/>
              <a:buNone/>
              <a:defRPr sz="3700">
                <a:solidFill>
                  <a:schemeClr val="dk1"/>
                </a:solidFill>
              </a:defRPr>
            </a:lvl3pPr>
            <a:lvl4pPr lvl="3">
              <a:spcBef>
                <a:spcPts val="0"/>
              </a:spcBef>
              <a:spcAft>
                <a:spcPts val="0"/>
              </a:spcAft>
              <a:buClr>
                <a:schemeClr val="dk1"/>
              </a:buClr>
              <a:buSzPts val="3700"/>
              <a:buNone/>
              <a:defRPr sz="3700">
                <a:solidFill>
                  <a:schemeClr val="dk1"/>
                </a:solidFill>
              </a:defRPr>
            </a:lvl4pPr>
            <a:lvl5pPr lvl="4">
              <a:spcBef>
                <a:spcPts val="0"/>
              </a:spcBef>
              <a:spcAft>
                <a:spcPts val="0"/>
              </a:spcAft>
              <a:buClr>
                <a:schemeClr val="dk1"/>
              </a:buClr>
              <a:buSzPts val="3700"/>
              <a:buNone/>
              <a:defRPr sz="3700">
                <a:solidFill>
                  <a:schemeClr val="dk1"/>
                </a:solidFill>
              </a:defRPr>
            </a:lvl5pPr>
            <a:lvl6pPr lvl="5">
              <a:spcBef>
                <a:spcPts val="0"/>
              </a:spcBef>
              <a:spcAft>
                <a:spcPts val="0"/>
              </a:spcAft>
              <a:buClr>
                <a:schemeClr val="dk1"/>
              </a:buClr>
              <a:buSzPts val="3700"/>
              <a:buNone/>
              <a:defRPr sz="3700">
                <a:solidFill>
                  <a:schemeClr val="dk1"/>
                </a:solidFill>
              </a:defRPr>
            </a:lvl6pPr>
            <a:lvl7pPr lvl="6">
              <a:spcBef>
                <a:spcPts val="0"/>
              </a:spcBef>
              <a:spcAft>
                <a:spcPts val="0"/>
              </a:spcAft>
              <a:buClr>
                <a:schemeClr val="dk1"/>
              </a:buClr>
              <a:buSzPts val="3700"/>
              <a:buNone/>
              <a:defRPr sz="3700">
                <a:solidFill>
                  <a:schemeClr val="dk1"/>
                </a:solidFill>
              </a:defRPr>
            </a:lvl7pPr>
            <a:lvl8pPr lvl="7">
              <a:spcBef>
                <a:spcPts val="0"/>
              </a:spcBef>
              <a:spcAft>
                <a:spcPts val="0"/>
              </a:spcAft>
              <a:buClr>
                <a:schemeClr val="dk1"/>
              </a:buClr>
              <a:buSzPts val="3700"/>
              <a:buNone/>
              <a:defRPr sz="3700">
                <a:solidFill>
                  <a:schemeClr val="dk1"/>
                </a:solidFill>
              </a:defRPr>
            </a:lvl8pPr>
            <a:lvl9pPr lvl="8">
              <a:spcBef>
                <a:spcPts val="0"/>
              </a:spcBef>
              <a:spcAft>
                <a:spcPts val="0"/>
              </a:spcAft>
              <a:buClr>
                <a:schemeClr val="dk1"/>
              </a:buClr>
              <a:buSzPts val="3700"/>
              <a:buNone/>
              <a:defRPr sz="3700">
                <a:solidFill>
                  <a:schemeClr val="dk1"/>
                </a:solidFill>
              </a:defRPr>
            </a:lvl9pPr>
          </a:lstStyle>
          <a:p/>
        </p:txBody>
      </p:sp>
      <p:sp>
        <p:nvSpPr>
          <p:cNvPr id="369" name="Google Shape;369;p94"/>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81000" lvl="0" marL="457200">
              <a:lnSpc>
                <a:spcPct val="115000"/>
              </a:lnSpc>
              <a:spcBef>
                <a:spcPts val="0"/>
              </a:spcBef>
              <a:spcAft>
                <a:spcPts val="0"/>
              </a:spcAft>
              <a:buClr>
                <a:schemeClr val="dk2"/>
              </a:buClr>
              <a:buSzPts val="2400"/>
              <a:buChar char="●"/>
              <a:defRPr sz="2400">
                <a:solidFill>
                  <a:schemeClr val="dk2"/>
                </a:solidFill>
              </a:defRPr>
            </a:lvl1pPr>
            <a:lvl2pPr indent="-349250" lvl="1" marL="914400">
              <a:lnSpc>
                <a:spcPct val="115000"/>
              </a:lnSpc>
              <a:spcBef>
                <a:spcPts val="0"/>
              </a:spcBef>
              <a:spcAft>
                <a:spcPts val="0"/>
              </a:spcAft>
              <a:buClr>
                <a:schemeClr val="dk2"/>
              </a:buClr>
              <a:buSzPts val="1900"/>
              <a:buChar char="○"/>
              <a:defRPr sz="1900">
                <a:solidFill>
                  <a:schemeClr val="dk2"/>
                </a:solidFill>
              </a:defRPr>
            </a:lvl2pPr>
            <a:lvl3pPr indent="-349250" lvl="2" marL="1371600">
              <a:lnSpc>
                <a:spcPct val="115000"/>
              </a:lnSpc>
              <a:spcBef>
                <a:spcPts val="0"/>
              </a:spcBef>
              <a:spcAft>
                <a:spcPts val="0"/>
              </a:spcAft>
              <a:buClr>
                <a:schemeClr val="dk2"/>
              </a:buClr>
              <a:buSzPts val="1900"/>
              <a:buChar char="■"/>
              <a:defRPr sz="1900">
                <a:solidFill>
                  <a:schemeClr val="dk2"/>
                </a:solidFill>
              </a:defRPr>
            </a:lvl3pPr>
            <a:lvl4pPr indent="-349250" lvl="3" marL="1828800">
              <a:lnSpc>
                <a:spcPct val="115000"/>
              </a:lnSpc>
              <a:spcBef>
                <a:spcPts val="0"/>
              </a:spcBef>
              <a:spcAft>
                <a:spcPts val="0"/>
              </a:spcAft>
              <a:buClr>
                <a:schemeClr val="dk2"/>
              </a:buClr>
              <a:buSzPts val="1900"/>
              <a:buChar char="●"/>
              <a:defRPr sz="1900">
                <a:solidFill>
                  <a:schemeClr val="dk2"/>
                </a:solidFill>
              </a:defRPr>
            </a:lvl4pPr>
            <a:lvl5pPr indent="-349250" lvl="4" marL="2286000">
              <a:lnSpc>
                <a:spcPct val="115000"/>
              </a:lnSpc>
              <a:spcBef>
                <a:spcPts val="0"/>
              </a:spcBef>
              <a:spcAft>
                <a:spcPts val="0"/>
              </a:spcAft>
              <a:buClr>
                <a:schemeClr val="dk2"/>
              </a:buClr>
              <a:buSzPts val="1900"/>
              <a:buChar char="○"/>
              <a:defRPr sz="1900">
                <a:solidFill>
                  <a:schemeClr val="dk2"/>
                </a:solidFill>
              </a:defRPr>
            </a:lvl5pPr>
            <a:lvl6pPr indent="-349250" lvl="5" marL="2743200">
              <a:lnSpc>
                <a:spcPct val="115000"/>
              </a:lnSpc>
              <a:spcBef>
                <a:spcPts val="0"/>
              </a:spcBef>
              <a:spcAft>
                <a:spcPts val="0"/>
              </a:spcAft>
              <a:buClr>
                <a:schemeClr val="dk2"/>
              </a:buClr>
              <a:buSzPts val="1900"/>
              <a:buChar char="■"/>
              <a:defRPr sz="1900">
                <a:solidFill>
                  <a:schemeClr val="dk2"/>
                </a:solidFill>
              </a:defRPr>
            </a:lvl6pPr>
            <a:lvl7pPr indent="-349250" lvl="6" marL="3200400">
              <a:lnSpc>
                <a:spcPct val="115000"/>
              </a:lnSpc>
              <a:spcBef>
                <a:spcPts val="0"/>
              </a:spcBef>
              <a:spcAft>
                <a:spcPts val="0"/>
              </a:spcAft>
              <a:buClr>
                <a:schemeClr val="dk2"/>
              </a:buClr>
              <a:buSzPts val="1900"/>
              <a:buChar char="●"/>
              <a:defRPr sz="1900">
                <a:solidFill>
                  <a:schemeClr val="dk2"/>
                </a:solidFill>
              </a:defRPr>
            </a:lvl7pPr>
            <a:lvl8pPr indent="-349250" lvl="7" marL="3657600">
              <a:lnSpc>
                <a:spcPct val="115000"/>
              </a:lnSpc>
              <a:spcBef>
                <a:spcPts val="0"/>
              </a:spcBef>
              <a:spcAft>
                <a:spcPts val="0"/>
              </a:spcAft>
              <a:buClr>
                <a:schemeClr val="dk2"/>
              </a:buClr>
              <a:buSzPts val="1900"/>
              <a:buChar char="○"/>
              <a:defRPr sz="1900">
                <a:solidFill>
                  <a:schemeClr val="dk2"/>
                </a:solidFill>
              </a:defRPr>
            </a:lvl8pPr>
            <a:lvl9pPr indent="-349250" lvl="8" marL="4114800">
              <a:lnSpc>
                <a:spcPct val="115000"/>
              </a:lnSpc>
              <a:spcBef>
                <a:spcPts val="0"/>
              </a:spcBef>
              <a:spcAft>
                <a:spcPts val="0"/>
              </a:spcAft>
              <a:buClr>
                <a:schemeClr val="dk2"/>
              </a:buClr>
              <a:buSzPts val="1900"/>
              <a:buChar char="■"/>
              <a:defRPr sz="1900">
                <a:solidFill>
                  <a:schemeClr val="dk2"/>
                </a:solidFill>
              </a:defRPr>
            </a:lvl9pPr>
          </a:lstStyle>
          <a:p/>
        </p:txBody>
      </p:sp>
      <p:sp>
        <p:nvSpPr>
          <p:cNvPr id="370" name="Google Shape;370;p94"/>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15.xml"/><Relationship Id="rId3" Type="http://schemas.openxmlformats.org/officeDocument/2006/relationships/image" Target="../media/image9.png"/><Relationship Id="rId4" Type="http://schemas.openxmlformats.org/officeDocument/2006/relationships/image" Target="../media/image18.png"/><Relationship Id="rId5"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16.xml"/><Relationship Id="rId3" Type="http://schemas.openxmlformats.org/officeDocument/2006/relationships/hyperlink" Target="https://dbeaver.io/download/" TargetMode="Externa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17.xml"/><Relationship Id="rId3" Type="http://schemas.openxmlformats.org/officeDocument/2006/relationships/image" Target="../media/image34.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18.xml"/><Relationship Id="rId3"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0.xml"/><Relationship Id="rId3" Type="http://schemas.openxmlformats.org/officeDocument/2006/relationships/image" Target="../media/image1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2.xml"/><Relationship Id="rId3" Type="http://schemas.openxmlformats.org/officeDocument/2006/relationships/hyperlink" Target="https://metadb.dev/doc/#_user_guide" TargetMode="External"/><Relationship Id="rId4" Type="http://schemas.openxmlformats.org/officeDocument/2006/relationships/hyperlink" Target="https://github.com/folio-org/folio-analytics/tree/main/sql_metadb/report_queries" TargetMode="External"/><Relationship Id="rId5" Type="http://schemas.openxmlformats.org/officeDocument/2006/relationships/hyperlink" Target="https://folio-org.atlassian.net/wiki/x/eYB1PQ"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3.xml"/><Relationship Id="rId3" Type="http://schemas.openxmlformats.org/officeDocument/2006/relationships/image" Target="../media/image2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6.xml"/><Relationship Id="rId3" Type="http://schemas.openxmlformats.org/officeDocument/2006/relationships/image" Target="../media/image1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7.xml"/><Relationship Id="rId3" Type="http://schemas.openxmlformats.org/officeDocument/2006/relationships/hyperlink" Target="https://github.com/folio-org/folio-analytics"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9.xml"/><Relationship Id="rId3"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44.xml"/><Relationship Id="rId3" Type="http://schemas.openxmlformats.org/officeDocument/2006/relationships/hyperlink" Target="https://github.com/folio-org/folio-analytics/wiki/Cookbook:-User-Defined-Function"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47.xml"/><Relationship Id="rId3" Type="http://schemas.openxmlformats.org/officeDocument/2006/relationships/image" Target="../media/image25.png"/><Relationship Id="rId4" Type="http://schemas.openxmlformats.org/officeDocument/2006/relationships/image" Target="../media/image40.png"/><Relationship Id="rId5" Type="http://schemas.openxmlformats.org/officeDocument/2006/relationships/image" Target="../media/image28.png"/><Relationship Id="rId6" Type="http://schemas.openxmlformats.org/officeDocument/2006/relationships/hyperlink" Target="https://www.postgresql.org/docs/current/sql-syntax-calling-funcs.html"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48.xml"/><Relationship Id="rId3" Type="http://schemas.openxmlformats.org/officeDocument/2006/relationships/image" Target="../media/image32.png"/><Relationship Id="rId4" Type="http://schemas.openxmlformats.org/officeDocument/2006/relationships/image" Target="../media/image26.png"/><Relationship Id="rId5" Type="http://schemas.openxmlformats.org/officeDocument/2006/relationships/image" Target="../media/image39.png"/><Relationship Id="rId6" Type="http://schemas.openxmlformats.org/officeDocument/2006/relationships/image" Target="../media/image2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49.xml"/><Relationship Id="rId3"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51.xml"/><Relationship Id="rId3" Type="http://schemas.openxmlformats.org/officeDocument/2006/relationships/image" Target="../media/image3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52.xml"/><Relationship Id="rId3" Type="http://schemas.openxmlformats.org/officeDocument/2006/relationships/image" Target="../media/image5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53.xml"/><Relationship Id="rId3" Type="http://schemas.openxmlformats.org/officeDocument/2006/relationships/image" Target="../media/image48.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54.xml"/><Relationship Id="rId3" Type="http://schemas.openxmlformats.org/officeDocument/2006/relationships/image" Target="../media/image2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56.xml"/><Relationship Id="rId3" Type="http://schemas.openxmlformats.org/officeDocument/2006/relationships/image" Target="../media/image2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57.xml"/><Relationship Id="rId3" Type="http://schemas.openxmlformats.org/officeDocument/2006/relationships/image" Target="../media/image4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59.xml"/><Relationship Id="rId3"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6.xml"/><Relationship Id="rId3" Type="http://schemas.openxmlformats.org/officeDocument/2006/relationships/image" Target="../media/image3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60.xml"/><Relationship Id="rId3" Type="http://schemas.openxmlformats.org/officeDocument/2006/relationships/image" Target="../media/image3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61.xml"/><Relationship Id="rId3" Type="http://schemas.openxmlformats.org/officeDocument/2006/relationships/hyperlink" Target="https://folio-org.atlassian.net/browse/UILDP-178"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62.xml"/><Relationship Id="rId3" Type="http://schemas.openxmlformats.org/officeDocument/2006/relationships/hyperlink" Target="https://github.com/folio-org/ui-ldp/blob/master/doc/reports.md" TargetMode="External"/><Relationship Id="rId4" Type="http://schemas.openxmlformats.org/officeDocument/2006/relationships/hyperlink" Target="https://github.com/folio-org/folio-analytics/wiki/Cookbook:-User-Defined-Function" TargetMode="External"/><Relationship Id="rId5" Type="http://schemas.openxmlformats.org/officeDocument/2006/relationships/hyperlink" Target="https://sunflower.docs.folio.org/docs/reporting/reporting-app/" TargetMode="External"/><Relationship Id="rId6" Type="http://schemas.openxmlformats.org/officeDocument/2006/relationships/image" Target="../media/image5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63.xml"/><Relationship Id="rId3" Type="http://schemas.openxmlformats.org/officeDocument/2006/relationships/image" Target="../media/image2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image" Target="../media/image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notesSlide" Target="../notesSlides/notesSlide66.xml"/><Relationship Id="rId3" Type="http://schemas.openxmlformats.org/officeDocument/2006/relationships/image" Target="../media/image5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notesSlide" Target="../notesSlides/notesSlide68.xml"/><Relationship Id="rId3" Type="http://schemas.openxmlformats.org/officeDocument/2006/relationships/hyperlink" Target="https://tableau.cornell.edu/views/CirculationDeskTransactions_17206361425350/CirculationDeskTransactions" TargetMode="External"/><Relationship Id="rId4" Type="http://schemas.openxmlformats.org/officeDocument/2006/relationships/image" Target="../media/image4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4.xml"/><Relationship Id="rId2" Type="http://schemas.openxmlformats.org/officeDocument/2006/relationships/notesSlide" Target="../notesSlides/notesSlide69.xml"/><Relationship Id="rId3" Type="http://schemas.openxmlformats.org/officeDocument/2006/relationships/hyperlink" Target="https://tableau.cornell.edu/views/PhysicalItemsCirulationCounts_17206345302900/PhysicalItemsCirculationCounts" TargetMode="External"/><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70.xml"/><Relationship Id="rId3" Type="http://schemas.openxmlformats.org/officeDocument/2006/relationships/image" Target="../media/image29.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 Id="rId3" Type="http://schemas.openxmlformats.org/officeDocument/2006/relationships/image" Target="../media/image6.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72.xml"/><Relationship Id="rId3" Type="http://schemas.openxmlformats.org/officeDocument/2006/relationships/hyperlink" Target="https://docs.google.com/document/d/143Wtqvg11t5AiUWfGWJNVGHPkn7_S81MWu770q3REJk/edit?usp=sharing" TargetMode="Externa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73.xml"/><Relationship Id="rId3" Type="http://schemas.openxmlformats.org/officeDocument/2006/relationships/hyperlink" Target="https://librarydataplatform.org/" TargetMode="External"/><Relationship Id="rId4" Type="http://schemas.openxmlformats.org/officeDocument/2006/relationships/hyperlink" Target="https://librarydataplatform.org/" TargetMode="Externa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74.xml"/><Relationship Id="rId3" Type="http://schemas.openxmlformats.org/officeDocument/2006/relationships/hyperlink" Target="https://github.com/library-data-platform/ldlite" TargetMode="External"/><Relationship Id="rId4" Type="http://schemas.openxmlformats.org/officeDocument/2006/relationships/hyperlink" Target="mailto:ldlite-support@fivecolleges.edu" TargetMode="External"/><Relationship Id="rId5" Type="http://schemas.openxmlformats.org/officeDocument/2006/relationships/hyperlink" Target="https://open-libr-foundation.slack.com/channels/folio-ldlite" TargetMode="Externa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75.xml"/><Relationship Id="rId3" Type="http://schemas.openxmlformats.org/officeDocument/2006/relationships/image" Target="../media/image29.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 Id="rId3" Type="http://schemas.openxmlformats.org/officeDocument/2006/relationships/image" Target="../media/image6.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77.xml"/><Relationship Id="rId3" Type="http://schemas.openxmlformats.org/officeDocument/2006/relationships/image" Target="../media/image49.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78.xml"/><Relationship Id="rId3" Type="http://schemas.openxmlformats.org/officeDocument/2006/relationships/image" Target="../media/image53.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79.xml"/><Relationship Id="rId3" Type="http://schemas.openxmlformats.org/officeDocument/2006/relationships/image" Target="../media/image3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80.xml"/><Relationship Id="rId3" Type="http://schemas.openxmlformats.org/officeDocument/2006/relationships/image" Target="../media/image46.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83.xml"/><Relationship Id="rId3" Type="http://schemas.openxmlformats.org/officeDocument/2006/relationships/image" Target="../media/image29.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 Id="rId3" Type="http://schemas.openxmlformats.org/officeDocument/2006/relationships/image" Target="../media/image6.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87.xml"/><Relationship Id="rId3" Type="http://schemas.openxmlformats.org/officeDocument/2006/relationships/image" Target="../media/image45.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88.xml"/><Relationship Id="rId3" Type="http://schemas.openxmlformats.org/officeDocument/2006/relationships/image" Target="../media/image50.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89.xml"/><Relationship Id="rId3"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9.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0.xml"/><Relationship Id="rId3" Type="http://schemas.openxmlformats.org/officeDocument/2006/relationships/image" Target="../media/image6.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91.xml"/><Relationship Id="rId3" Type="http://schemas.openxmlformats.org/officeDocument/2006/relationships/image" Target="../media/image41.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92.xml"/><Relationship Id="rId3" Type="http://schemas.openxmlformats.org/officeDocument/2006/relationships/image" Target="../media/image44.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93.xml"/><Relationship Id="rId3" Type="http://schemas.openxmlformats.org/officeDocument/2006/relationships/hyperlink" Target="https://folio-org.atlassian.net/wiki/spaces/RPT/pages/4490541/Reporting+SIG+Meetings+and+Notes" TargetMode="External"/><Relationship Id="rId4" Type="http://schemas.openxmlformats.org/officeDocument/2006/relationships/hyperlink" Target="https://folio-org.atlassian.net/wiki/spaces/RPT/pages/edit-v2/4490908" TargetMode="Externa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94.xml"/><Relationship Id="rId3" Type="http://schemas.openxmlformats.org/officeDocument/2006/relationships/image" Target="../media/image43.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95.xml"/><Relationship Id="rId3" Type="http://schemas.openxmlformats.org/officeDocument/2006/relationships/image" Target="../media/image29.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6.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106"/>
          <p:cNvSpPr/>
          <p:nvPr/>
        </p:nvSpPr>
        <p:spPr>
          <a:xfrm>
            <a:off x="1524" y="2219180"/>
            <a:ext cx="12188952" cy="152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17" name="Google Shape;417;p106"/>
          <p:cNvSpPr/>
          <p:nvPr/>
        </p:nvSpPr>
        <p:spPr>
          <a:xfrm>
            <a:off x="0" y="1"/>
            <a:ext cx="12192000" cy="224262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18" name="Google Shape;418;p106"/>
          <p:cNvSpPr txBox="1"/>
          <p:nvPr>
            <p:ph type="ctrTitle"/>
          </p:nvPr>
        </p:nvSpPr>
        <p:spPr>
          <a:xfrm>
            <a:off x="3050" y="4021125"/>
            <a:ext cx="12189000" cy="22425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2000"/>
              <a:buFont typeface="Arial"/>
              <a:buNone/>
            </a:pPr>
            <a:r>
              <a:rPr lang="en-US" sz="2600"/>
              <a:t>WOLFCon 2025</a:t>
            </a:r>
            <a:endParaRPr sz="2600"/>
          </a:p>
          <a:p>
            <a:pPr indent="0" lvl="0" marL="0" rtl="0" algn="ctr">
              <a:lnSpc>
                <a:spcPct val="110000"/>
              </a:lnSpc>
              <a:spcBef>
                <a:spcPts val="0"/>
              </a:spcBef>
              <a:spcAft>
                <a:spcPts val="0"/>
              </a:spcAft>
              <a:buClr>
                <a:schemeClr val="lt1"/>
              </a:buClr>
              <a:buSzPts val="2000"/>
              <a:buFont typeface="Arial"/>
              <a:buNone/>
            </a:pPr>
            <a:r>
              <a:rPr lang="en-US" sz="2600"/>
              <a:t>Pre-conference Workshop</a:t>
            </a:r>
            <a:endParaRPr sz="2600"/>
          </a:p>
          <a:p>
            <a:pPr indent="0" lvl="0" marL="0" rtl="0" algn="ctr">
              <a:lnSpc>
                <a:spcPct val="110000"/>
              </a:lnSpc>
              <a:spcBef>
                <a:spcPts val="0"/>
              </a:spcBef>
              <a:spcAft>
                <a:spcPts val="0"/>
              </a:spcAft>
              <a:buClr>
                <a:schemeClr val="lt1"/>
              </a:buClr>
              <a:buSzPts val="2000"/>
              <a:buFont typeface="Arial"/>
              <a:buNone/>
            </a:pPr>
            <a:r>
              <a:rPr lang="en-US" sz="2600"/>
              <a:t>Pershing Place West</a:t>
            </a:r>
            <a:endParaRPr sz="2600"/>
          </a:p>
          <a:p>
            <a:pPr indent="0" lvl="0" marL="0" rtl="0" algn="ctr">
              <a:lnSpc>
                <a:spcPct val="110000"/>
              </a:lnSpc>
              <a:spcBef>
                <a:spcPts val="0"/>
              </a:spcBef>
              <a:spcAft>
                <a:spcPts val="0"/>
              </a:spcAft>
              <a:buClr>
                <a:schemeClr val="lt1"/>
              </a:buClr>
              <a:buSzPts val="2000"/>
              <a:buFont typeface="Arial"/>
              <a:buNone/>
            </a:pPr>
            <a:r>
              <a:rPr lang="en-US" sz="2600"/>
              <a:t>Monday, September 22, 9:00am - 12:00pm</a:t>
            </a:r>
            <a:endParaRPr sz="2600"/>
          </a:p>
          <a:p>
            <a:pPr indent="0" lvl="0" marL="0" rtl="0" algn="ctr">
              <a:lnSpc>
                <a:spcPct val="110000"/>
              </a:lnSpc>
              <a:spcBef>
                <a:spcPts val="0"/>
              </a:spcBef>
              <a:spcAft>
                <a:spcPts val="0"/>
              </a:spcAft>
              <a:buClr>
                <a:schemeClr val="lt1"/>
              </a:buClr>
              <a:buSzPts val="2000"/>
              <a:buFont typeface="Arial"/>
              <a:buNone/>
            </a:pPr>
            <a:r>
              <a:rPr lang="en-US" sz="2600"/>
              <a:t>Kansas City, MO</a:t>
            </a:r>
            <a:endParaRPr sz="2600"/>
          </a:p>
        </p:txBody>
      </p:sp>
      <p:sp>
        <p:nvSpPr>
          <p:cNvPr id="419" name="Google Shape;419;p106"/>
          <p:cNvSpPr txBox="1"/>
          <p:nvPr>
            <p:ph idx="1" type="body"/>
          </p:nvPr>
        </p:nvSpPr>
        <p:spPr>
          <a:xfrm>
            <a:off x="914400" y="2633583"/>
            <a:ext cx="10363200" cy="1125537"/>
          </a:xfrm>
          <a:prstGeom prst="rect">
            <a:avLst/>
          </a:prstGeom>
          <a:noFill/>
          <a:ln>
            <a:noFill/>
          </a:ln>
        </p:spPr>
        <p:txBody>
          <a:bodyPr anchorCtr="0" anchor="ctr" bIns="45700" lIns="91425" spcFirstLastPara="1" rIns="91425" wrap="square" tIns="45700">
            <a:noAutofit/>
          </a:bodyPr>
          <a:lstStyle/>
          <a:p>
            <a:pPr indent="0" lvl="0" marL="0" rtl="0" algn="ctr">
              <a:lnSpc>
                <a:spcPct val="110000"/>
              </a:lnSpc>
              <a:spcBef>
                <a:spcPts val="0"/>
              </a:spcBef>
              <a:spcAft>
                <a:spcPts val="0"/>
              </a:spcAft>
              <a:buClr>
                <a:schemeClr val="lt1"/>
              </a:buClr>
              <a:buSzPts val="4000"/>
              <a:buNone/>
            </a:pPr>
            <a:r>
              <a:rPr lang="en-US"/>
              <a:t>Got Data? Introduction to </a:t>
            </a:r>
            <a:endParaRPr/>
          </a:p>
          <a:p>
            <a:pPr indent="0" lvl="0" marL="0" rtl="0" algn="ctr">
              <a:lnSpc>
                <a:spcPct val="110000"/>
              </a:lnSpc>
              <a:spcBef>
                <a:spcPts val="0"/>
              </a:spcBef>
              <a:spcAft>
                <a:spcPts val="0"/>
              </a:spcAft>
              <a:buClr>
                <a:schemeClr val="lt1"/>
              </a:buClr>
              <a:buSzPts val="4000"/>
              <a:buNone/>
            </a:pPr>
            <a:r>
              <a:rPr lang="en-US"/>
              <a:t>FOLIO Reporting Applications</a:t>
            </a:r>
            <a:endParaRPr/>
          </a:p>
        </p:txBody>
      </p:sp>
      <p:pic>
        <p:nvPicPr>
          <p:cNvPr id="420" name="Google Shape;420;p106"/>
          <p:cNvPicPr preferRelativeResize="0"/>
          <p:nvPr/>
        </p:nvPicPr>
        <p:blipFill rotWithShape="1">
          <a:blip r:embed="rId3">
            <a:alphaModFix/>
          </a:blip>
          <a:srcRect b="0" l="0" r="0" t="0"/>
          <a:stretch/>
        </p:blipFill>
        <p:spPr>
          <a:xfrm>
            <a:off x="4507840" y="172399"/>
            <a:ext cx="3523793" cy="1784778"/>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115"/>
          <p:cNvSpPr txBox="1"/>
          <p:nvPr/>
        </p:nvSpPr>
        <p:spPr>
          <a:xfrm>
            <a:off x="406400" y="1320800"/>
            <a:ext cx="11152500" cy="46791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lang="en-US" sz="3200">
                <a:solidFill>
                  <a:srgbClr val="0B5394"/>
                </a:solidFill>
                <a:latin typeface="Gill Sans"/>
                <a:ea typeface="Gill Sans"/>
                <a:cs typeface="Gill Sans"/>
                <a:sym typeface="Gill Sans"/>
              </a:rPr>
              <a:t>Old versions of changed records are retained and accessible via historical tables that record all previous versions of each record with the start and end of their validity period.</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rPr lang="en-US" sz="3200">
                <a:solidFill>
                  <a:srgbClr val="0B5394"/>
                </a:solidFill>
                <a:latin typeface="Gill Sans"/>
                <a:ea typeface="Gill Sans"/>
                <a:cs typeface="Gill Sans"/>
                <a:sym typeface="Gill Sans"/>
              </a:rPr>
              <a:t>Each record coming into Metadb has its JSON blob extracted and transformed into SQL-level fields.</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rPr lang="en-US" sz="3200">
                <a:solidFill>
                  <a:srgbClr val="0B5394"/>
                </a:solidFill>
                <a:latin typeface="Gill Sans"/>
                <a:ea typeface="Gill Sans"/>
                <a:cs typeface="Gill Sans"/>
                <a:sym typeface="Gill Sans"/>
              </a:rPr>
              <a:t>MARC records, which are stored as opaque blobs in FOLIO, are expanded into queryable tables.</a:t>
            </a:r>
            <a:endParaRPr sz="3200">
              <a:solidFill>
                <a:srgbClr val="0B5394"/>
              </a:solidFill>
              <a:latin typeface="Gill Sans"/>
              <a:ea typeface="Gill Sans"/>
              <a:cs typeface="Gill Sans"/>
              <a:sym typeface="Gill Sans"/>
            </a:endParaRPr>
          </a:p>
        </p:txBody>
      </p:sp>
      <p:sp>
        <p:nvSpPr>
          <p:cNvPr id="499" name="Google Shape;499;p115"/>
          <p:cNvSpPr txBox="1"/>
          <p:nvPr/>
        </p:nvSpPr>
        <p:spPr>
          <a:xfrm>
            <a:off x="406400" y="203200"/>
            <a:ext cx="11785500" cy="9852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b="1" lang="en-US" sz="4800">
                <a:solidFill>
                  <a:srgbClr val="0B5394"/>
                </a:solidFill>
                <a:latin typeface="Gill Sans"/>
                <a:ea typeface="Gill Sans"/>
                <a:cs typeface="Gill Sans"/>
                <a:sym typeface="Gill Sans"/>
              </a:rPr>
              <a:t>How Metadb works</a:t>
            </a:r>
            <a:endParaRPr b="1" sz="4800">
              <a:solidFill>
                <a:srgbClr val="0B5394"/>
              </a:solidFill>
              <a:latin typeface="Gill Sans"/>
              <a:ea typeface="Gill Sans"/>
              <a:cs typeface="Gill Sans"/>
              <a:sym typeface="Gill Sans"/>
            </a:endParaRPr>
          </a:p>
        </p:txBody>
      </p:sp>
      <p:sp>
        <p:nvSpPr>
          <p:cNvPr id="500" name="Google Shape;500;p115"/>
          <p:cNvSpPr txBox="1"/>
          <p:nvPr/>
        </p:nvSpPr>
        <p:spPr>
          <a:xfrm>
            <a:off x="3818633" y="824600"/>
            <a:ext cx="8390400" cy="6156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t/>
            </a:r>
            <a:endParaRPr sz="2400">
              <a:solidFill>
                <a:schemeClr val="dk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p116"/>
          <p:cNvSpPr txBox="1"/>
          <p:nvPr/>
        </p:nvSpPr>
        <p:spPr>
          <a:xfrm>
            <a:off x="406400" y="1320800"/>
            <a:ext cx="11152500" cy="41868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lang="en-US" sz="3200">
                <a:solidFill>
                  <a:srgbClr val="0B5394"/>
                </a:solidFill>
                <a:latin typeface="Gill Sans"/>
                <a:ea typeface="Gill Sans"/>
                <a:cs typeface="Gill Sans"/>
                <a:sym typeface="Gill Sans"/>
              </a:rPr>
              <a:t>Periodic queries, run automatically, generate derived tables that contain denormalized versions of FOLIO records which include data from related records.</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rPr lang="en-US" sz="3200">
                <a:solidFill>
                  <a:srgbClr val="0B5394"/>
                </a:solidFill>
                <a:latin typeface="Gill Sans"/>
                <a:ea typeface="Gill Sans"/>
                <a:cs typeface="Gill Sans"/>
                <a:sym typeface="Gill Sans"/>
              </a:rPr>
              <a:t>For example, user records in Metadb's </a:t>
            </a:r>
            <a:r>
              <a:rPr b="1" lang="en-US" sz="3200">
                <a:solidFill>
                  <a:srgbClr val="0B5394"/>
                </a:solidFill>
                <a:latin typeface="Gill Sans"/>
                <a:ea typeface="Gill Sans"/>
                <a:cs typeface="Gill Sans"/>
                <a:sym typeface="Gill Sans"/>
              </a:rPr>
              <a:t>users_groups</a:t>
            </a:r>
            <a:r>
              <a:rPr lang="en-US" sz="3200">
                <a:solidFill>
                  <a:srgbClr val="0B5394"/>
                </a:solidFill>
                <a:latin typeface="Gill Sans"/>
                <a:ea typeface="Gill Sans"/>
                <a:cs typeface="Gill Sans"/>
                <a:sym typeface="Gill Sans"/>
              </a:rPr>
              <a:t> table contain not just a </a:t>
            </a:r>
            <a:r>
              <a:rPr b="1" lang="en-US" sz="3200">
                <a:solidFill>
                  <a:srgbClr val="0B5394"/>
                </a:solidFill>
                <a:latin typeface="Gill Sans"/>
                <a:ea typeface="Gill Sans"/>
                <a:cs typeface="Gill Sans"/>
                <a:sym typeface="Gill Sans"/>
              </a:rPr>
              <a:t>patron_group</a:t>
            </a:r>
            <a:r>
              <a:rPr lang="en-US" sz="3200">
                <a:solidFill>
                  <a:srgbClr val="0B5394"/>
                </a:solidFill>
                <a:latin typeface="Gill Sans"/>
                <a:ea typeface="Gill Sans"/>
                <a:cs typeface="Gill Sans"/>
                <a:sym typeface="Gill Sans"/>
              </a:rPr>
              <a:t> ID column but also a </a:t>
            </a:r>
            <a:r>
              <a:rPr b="1" lang="en-US" sz="3200">
                <a:solidFill>
                  <a:srgbClr val="0B5394"/>
                </a:solidFill>
                <a:latin typeface="Gill Sans"/>
                <a:ea typeface="Gill Sans"/>
                <a:cs typeface="Gill Sans"/>
                <a:sym typeface="Gill Sans"/>
              </a:rPr>
              <a:t>group</a:t>
            </a:r>
            <a:r>
              <a:rPr lang="en-US" sz="3200">
                <a:solidFill>
                  <a:srgbClr val="0B5394"/>
                </a:solidFill>
                <a:latin typeface="Gill Sans"/>
                <a:ea typeface="Gill Sans"/>
                <a:cs typeface="Gill Sans"/>
                <a:sym typeface="Gill Sans"/>
              </a:rPr>
              <a:t> column containing the name of the group that the user belongs to.</a:t>
            </a:r>
            <a:endParaRPr sz="3200">
              <a:solidFill>
                <a:srgbClr val="0B5394"/>
              </a:solidFill>
              <a:latin typeface="Gill Sans"/>
              <a:ea typeface="Gill Sans"/>
              <a:cs typeface="Gill Sans"/>
              <a:sym typeface="Gill Sans"/>
            </a:endParaRPr>
          </a:p>
        </p:txBody>
      </p:sp>
      <p:sp>
        <p:nvSpPr>
          <p:cNvPr id="506" name="Google Shape;506;p116"/>
          <p:cNvSpPr txBox="1"/>
          <p:nvPr/>
        </p:nvSpPr>
        <p:spPr>
          <a:xfrm>
            <a:off x="406400" y="203200"/>
            <a:ext cx="11785500" cy="9852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b="1" lang="en-US" sz="4800">
                <a:solidFill>
                  <a:srgbClr val="0B5394"/>
                </a:solidFill>
                <a:latin typeface="Gill Sans"/>
                <a:ea typeface="Gill Sans"/>
                <a:cs typeface="Gill Sans"/>
                <a:sym typeface="Gill Sans"/>
              </a:rPr>
              <a:t>How Metadb works</a:t>
            </a:r>
            <a:endParaRPr b="1" sz="4800">
              <a:solidFill>
                <a:srgbClr val="0B5394"/>
              </a:solidFill>
              <a:latin typeface="Gill Sans"/>
              <a:ea typeface="Gill Sans"/>
              <a:cs typeface="Gill Sans"/>
              <a:sym typeface="Gill Sans"/>
            </a:endParaRPr>
          </a:p>
        </p:txBody>
      </p:sp>
      <p:sp>
        <p:nvSpPr>
          <p:cNvPr id="507" name="Google Shape;507;p116"/>
          <p:cNvSpPr txBox="1"/>
          <p:nvPr/>
        </p:nvSpPr>
        <p:spPr>
          <a:xfrm>
            <a:off x="3818633" y="824600"/>
            <a:ext cx="8390400" cy="6156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t/>
            </a:r>
            <a:endParaRPr sz="2400">
              <a:solidFill>
                <a:schemeClr val="dk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117"/>
          <p:cNvSpPr txBox="1"/>
          <p:nvPr/>
        </p:nvSpPr>
        <p:spPr>
          <a:xfrm>
            <a:off x="406400" y="1320800"/>
            <a:ext cx="11152500" cy="41868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lang="en-US" sz="3200">
                <a:solidFill>
                  <a:srgbClr val="0B5394"/>
                </a:solidFill>
                <a:latin typeface="Gill Sans"/>
                <a:ea typeface="Gill Sans"/>
                <a:cs typeface="Gill Sans"/>
                <a:sym typeface="Gill Sans"/>
              </a:rPr>
              <a:t>The Metadb database can be queried using SQL:</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t/>
            </a:r>
            <a:endParaRPr sz="3200">
              <a:solidFill>
                <a:srgbClr val="0B5394"/>
              </a:solidFill>
              <a:latin typeface="Gill Sans"/>
              <a:ea typeface="Gill Sans"/>
              <a:cs typeface="Gill Sans"/>
              <a:sym typeface="Gill Sans"/>
            </a:endParaRPr>
          </a:p>
          <a:p>
            <a:pPr indent="-508000" lvl="0" marL="609600" rtl="0" algn="l">
              <a:spcBef>
                <a:spcPts val="0"/>
              </a:spcBef>
              <a:spcAft>
                <a:spcPts val="0"/>
              </a:spcAft>
              <a:buClr>
                <a:srgbClr val="0B5394"/>
              </a:buClr>
              <a:buSzPts val="3200"/>
              <a:buFont typeface="Gill Sans"/>
              <a:buChar char="●"/>
            </a:pPr>
            <a:r>
              <a:rPr lang="en-US" sz="3200">
                <a:solidFill>
                  <a:srgbClr val="0B5394"/>
                </a:solidFill>
                <a:latin typeface="Gill Sans"/>
                <a:ea typeface="Gill Sans"/>
                <a:cs typeface="Gill Sans"/>
                <a:sym typeface="Gill Sans"/>
              </a:rPr>
              <a:t>On the command-line with </a:t>
            </a:r>
            <a:r>
              <a:rPr b="1" lang="en-US" sz="3200">
                <a:solidFill>
                  <a:srgbClr val="0B5394"/>
                </a:solidFill>
                <a:latin typeface="Gill Sans"/>
                <a:ea typeface="Gill Sans"/>
                <a:cs typeface="Gill Sans"/>
                <a:sym typeface="Gill Sans"/>
              </a:rPr>
              <a:t>psql</a:t>
            </a:r>
            <a:endParaRPr b="1" sz="3200">
              <a:solidFill>
                <a:srgbClr val="0B5394"/>
              </a:solidFill>
              <a:latin typeface="Gill Sans"/>
              <a:ea typeface="Gill Sans"/>
              <a:cs typeface="Gill Sans"/>
              <a:sym typeface="Gill Sans"/>
            </a:endParaRPr>
          </a:p>
          <a:p>
            <a:pPr indent="-508000" lvl="0" marL="609600" rtl="0" algn="l">
              <a:spcBef>
                <a:spcPts val="0"/>
              </a:spcBef>
              <a:spcAft>
                <a:spcPts val="0"/>
              </a:spcAft>
              <a:buClr>
                <a:srgbClr val="0B5394"/>
              </a:buClr>
              <a:buSzPts val="3200"/>
              <a:buFont typeface="Gill Sans"/>
              <a:buChar char="●"/>
            </a:pPr>
            <a:r>
              <a:rPr lang="en-US" sz="3200">
                <a:solidFill>
                  <a:srgbClr val="0B5394"/>
                </a:solidFill>
                <a:latin typeface="Gill Sans"/>
                <a:ea typeface="Gill Sans"/>
                <a:cs typeface="Gill Sans"/>
                <a:sym typeface="Gill Sans"/>
              </a:rPr>
              <a:t>Using a GUI like DBeaver or Tableau</a:t>
            </a:r>
            <a:endParaRPr sz="3200">
              <a:solidFill>
                <a:srgbClr val="0B5394"/>
              </a:solidFill>
              <a:latin typeface="Gill Sans"/>
              <a:ea typeface="Gill Sans"/>
              <a:cs typeface="Gill Sans"/>
              <a:sym typeface="Gill Sans"/>
            </a:endParaRPr>
          </a:p>
          <a:p>
            <a:pPr indent="-508000" lvl="0" marL="609600" rtl="0" algn="l">
              <a:spcBef>
                <a:spcPts val="0"/>
              </a:spcBef>
              <a:spcAft>
                <a:spcPts val="0"/>
              </a:spcAft>
              <a:buClr>
                <a:srgbClr val="0B5394"/>
              </a:buClr>
              <a:buSzPts val="3200"/>
              <a:buFont typeface="Gill Sans"/>
              <a:buChar char="●"/>
            </a:pPr>
            <a:r>
              <a:rPr lang="en-US" sz="3200">
                <a:solidFill>
                  <a:srgbClr val="0B5394"/>
                </a:solidFill>
                <a:latin typeface="Gill Sans"/>
                <a:ea typeface="Gill Sans"/>
                <a:cs typeface="Gill Sans"/>
                <a:sym typeface="Gill Sans"/>
              </a:rPr>
              <a:t>Directly within FOLIO</a:t>
            </a:r>
            <a:endParaRPr sz="3200">
              <a:solidFill>
                <a:srgbClr val="0B5394"/>
              </a:solidFill>
              <a:latin typeface="Gill Sans"/>
              <a:ea typeface="Gill Sans"/>
              <a:cs typeface="Gill Sans"/>
              <a:sym typeface="Gill Sans"/>
            </a:endParaRPr>
          </a:p>
          <a:p>
            <a:pPr indent="-508000" lvl="0" marL="609600" rtl="0" algn="l">
              <a:spcBef>
                <a:spcPts val="0"/>
              </a:spcBef>
              <a:spcAft>
                <a:spcPts val="0"/>
              </a:spcAft>
              <a:buClr>
                <a:srgbClr val="0B5394"/>
              </a:buClr>
              <a:buSzPts val="3200"/>
              <a:buFont typeface="Gill Sans"/>
              <a:buChar char="●"/>
            </a:pPr>
            <a:r>
              <a:rPr lang="en-US" sz="3200">
                <a:solidFill>
                  <a:srgbClr val="0B5394"/>
                </a:solidFill>
                <a:latin typeface="Gill Sans"/>
                <a:ea typeface="Gill Sans"/>
                <a:cs typeface="Gill Sans"/>
                <a:sym typeface="Gill Sans"/>
              </a:rPr>
              <a:t>Programatically by client software</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rPr lang="en-US" sz="3200">
                <a:solidFill>
                  <a:srgbClr val="0B5394"/>
                </a:solidFill>
                <a:latin typeface="Gill Sans"/>
                <a:ea typeface="Gill Sans"/>
                <a:cs typeface="Gill Sans"/>
                <a:sym typeface="Gill Sans"/>
              </a:rPr>
              <a:t>And what kinds of queries might you run?  Coming up next!</a:t>
            </a:r>
            <a:endParaRPr sz="3200">
              <a:solidFill>
                <a:srgbClr val="0B5394"/>
              </a:solidFill>
              <a:latin typeface="Gill Sans"/>
              <a:ea typeface="Gill Sans"/>
              <a:cs typeface="Gill Sans"/>
              <a:sym typeface="Gill Sans"/>
            </a:endParaRPr>
          </a:p>
        </p:txBody>
      </p:sp>
      <p:sp>
        <p:nvSpPr>
          <p:cNvPr id="513" name="Google Shape;513;p117"/>
          <p:cNvSpPr txBox="1"/>
          <p:nvPr/>
        </p:nvSpPr>
        <p:spPr>
          <a:xfrm>
            <a:off x="406400" y="203200"/>
            <a:ext cx="11785500" cy="9852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b="1" lang="en-US" sz="4800">
                <a:solidFill>
                  <a:srgbClr val="0B5394"/>
                </a:solidFill>
                <a:latin typeface="Gill Sans"/>
                <a:ea typeface="Gill Sans"/>
                <a:cs typeface="Gill Sans"/>
                <a:sym typeface="Gill Sans"/>
              </a:rPr>
              <a:t>How Metadb data can be interrogated</a:t>
            </a:r>
            <a:endParaRPr b="1" sz="4800">
              <a:solidFill>
                <a:srgbClr val="0B5394"/>
              </a:solidFill>
              <a:latin typeface="Gill Sans"/>
              <a:ea typeface="Gill Sans"/>
              <a:cs typeface="Gill Sans"/>
              <a:sym typeface="Gill Sans"/>
            </a:endParaRPr>
          </a:p>
        </p:txBody>
      </p:sp>
      <p:sp>
        <p:nvSpPr>
          <p:cNvPr id="514" name="Google Shape;514;p117"/>
          <p:cNvSpPr txBox="1"/>
          <p:nvPr/>
        </p:nvSpPr>
        <p:spPr>
          <a:xfrm>
            <a:off x="3818633" y="824600"/>
            <a:ext cx="8390400" cy="6156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t/>
            </a:r>
            <a:endParaRPr sz="2400">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pic>
        <p:nvPicPr>
          <p:cNvPr id="519" name="Google Shape;519;p118"/>
          <p:cNvPicPr preferRelativeResize="0"/>
          <p:nvPr/>
        </p:nvPicPr>
        <p:blipFill rotWithShape="1">
          <a:blip r:embed="rId3">
            <a:alphaModFix/>
          </a:blip>
          <a:srcRect b="0" l="0" r="0" t="0"/>
          <a:stretch/>
        </p:blipFill>
        <p:spPr>
          <a:xfrm>
            <a:off x="6007378" y="977029"/>
            <a:ext cx="5297882" cy="4578492"/>
          </a:xfrm>
          <a:prstGeom prst="rect">
            <a:avLst/>
          </a:prstGeom>
          <a:noFill/>
          <a:ln>
            <a:noFill/>
          </a:ln>
        </p:spPr>
      </p:pic>
      <p:sp>
        <p:nvSpPr>
          <p:cNvPr id="520" name="Google Shape;520;p118"/>
          <p:cNvSpPr txBox="1"/>
          <p:nvPr>
            <p:ph type="title"/>
          </p:nvPr>
        </p:nvSpPr>
        <p:spPr>
          <a:xfrm>
            <a:off x="561900" y="434675"/>
            <a:ext cx="4155900" cy="52059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3200"/>
              <a:buFont typeface="Arial"/>
              <a:buNone/>
            </a:pPr>
            <a:r>
              <a:rPr lang="en-US"/>
              <a:t>Getting Started with Building Reports Using Metadb Software with FOLIO Data</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rPr lang="en-US" sz="2600"/>
              <a:t>Sharon Markus, </a:t>
            </a:r>
            <a:br>
              <a:rPr lang="en-US" sz="2600"/>
            </a:br>
            <a:r>
              <a:rPr lang="en-US" sz="2600"/>
              <a:t>Scott Perry</a:t>
            </a:r>
            <a:endParaRPr sz="2600"/>
          </a:p>
          <a:p>
            <a:pPr indent="0" lvl="0" marL="0" rtl="0" algn="l">
              <a:lnSpc>
                <a:spcPct val="110000"/>
              </a:lnSpc>
              <a:spcBef>
                <a:spcPts val="0"/>
              </a:spcBef>
              <a:spcAft>
                <a:spcPts val="0"/>
              </a:spcAft>
              <a:buClr>
                <a:schemeClr val="lt1"/>
              </a:buClr>
              <a:buSzPts val="3200"/>
              <a:buFont typeface="Arial"/>
              <a:buNone/>
            </a:pPr>
            <a:r>
              <a:t/>
            </a:r>
            <a:endParaRPr sz="2600"/>
          </a:p>
        </p:txBody>
      </p:sp>
      <p:sp>
        <p:nvSpPr>
          <p:cNvPr id="521" name="Google Shape;521;p118"/>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 name="Shape 525"/>
        <p:cNvGrpSpPr/>
        <p:nvPr/>
      </p:nvGrpSpPr>
      <p:grpSpPr>
        <a:xfrm>
          <a:off x="0" y="0"/>
          <a:ext cx="0" cy="0"/>
          <a:chOff x="0" y="0"/>
          <a:chExt cx="0" cy="0"/>
        </a:xfrm>
      </p:grpSpPr>
      <p:sp>
        <p:nvSpPr>
          <p:cNvPr id="526" name="Google Shape;526;p119"/>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This Section will Cover</a:t>
            </a:r>
            <a:endParaRPr/>
          </a:p>
        </p:txBody>
      </p:sp>
      <p:sp>
        <p:nvSpPr>
          <p:cNvPr id="527" name="Google Shape;527;p119"/>
          <p:cNvSpPr txBox="1"/>
          <p:nvPr>
            <p:ph idx="1" type="body"/>
          </p:nvPr>
        </p:nvSpPr>
        <p:spPr>
          <a:xfrm>
            <a:off x="838200" y="1674341"/>
            <a:ext cx="10515600" cy="4545900"/>
          </a:xfrm>
          <a:prstGeom prst="rect">
            <a:avLst/>
          </a:prstGeom>
        </p:spPr>
        <p:txBody>
          <a:bodyPr anchorCtr="0" anchor="t" bIns="45700" lIns="91425" spcFirstLastPara="1" rIns="91425" wrap="square" tIns="45700">
            <a:noAutofit/>
          </a:bodyPr>
          <a:lstStyle/>
          <a:p>
            <a:pPr indent="-323850" lvl="0" marL="241300" rtl="0" algn="l">
              <a:spcBef>
                <a:spcPts val="900"/>
              </a:spcBef>
              <a:spcAft>
                <a:spcPts val="0"/>
              </a:spcAft>
              <a:buSzPts val="3100"/>
              <a:buChar char="●"/>
            </a:pPr>
            <a:r>
              <a:rPr lang="en-US" sz="3100"/>
              <a:t>C</a:t>
            </a:r>
            <a:r>
              <a:rPr lang="en-US" sz="3100"/>
              <a:t>hoosing a reporting application </a:t>
            </a:r>
            <a:endParaRPr sz="3100"/>
          </a:p>
          <a:p>
            <a:pPr indent="-323850" lvl="0" marL="241300" rtl="0" algn="l">
              <a:spcBef>
                <a:spcPts val="900"/>
              </a:spcBef>
              <a:spcAft>
                <a:spcPts val="0"/>
              </a:spcAft>
              <a:buSzPts val="3100"/>
              <a:buChar char="●"/>
            </a:pPr>
            <a:r>
              <a:rPr lang="en-US" sz="3100"/>
              <a:t>Getting connected to your Metadb reporting database</a:t>
            </a:r>
            <a:endParaRPr sz="3100"/>
          </a:p>
          <a:p>
            <a:pPr indent="-323850" lvl="0" marL="241300" rtl="0" algn="l">
              <a:spcBef>
                <a:spcPts val="900"/>
              </a:spcBef>
              <a:spcAft>
                <a:spcPts val="0"/>
              </a:spcAft>
              <a:buSzPts val="3100"/>
              <a:buChar char="●"/>
            </a:pPr>
            <a:r>
              <a:rPr lang="en-US" sz="3100"/>
              <a:t>Using the Metadb table structure</a:t>
            </a:r>
            <a:endParaRPr sz="3100"/>
          </a:p>
          <a:p>
            <a:pPr indent="-323850" lvl="0" marL="241300" rtl="0" algn="l">
              <a:spcBef>
                <a:spcPts val="900"/>
              </a:spcBef>
              <a:spcAft>
                <a:spcPts val="0"/>
              </a:spcAft>
              <a:buSzPts val="3100"/>
              <a:buChar char="●"/>
            </a:pPr>
            <a:r>
              <a:rPr lang="en-US" sz="3100"/>
              <a:t>Report exercises and demos</a:t>
            </a:r>
            <a:endParaRPr sz="3100"/>
          </a:p>
          <a:p>
            <a:pPr indent="-323850" lvl="0" marL="241300" rtl="0" algn="l">
              <a:spcBef>
                <a:spcPts val="900"/>
              </a:spcBef>
              <a:spcAft>
                <a:spcPts val="0"/>
              </a:spcAft>
              <a:buSzPts val="3100"/>
              <a:buChar char="●"/>
            </a:pPr>
            <a:r>
              <a:rPr lang="en-US" sz="3100"/>
              <a:t>Getting report output</a:t>
            </a:r>
            <a:endParaRPr sz="3100"/>
          </a:p>
          <a:p>
            <a:pPr indent="0" lvl="0" marL="0" rtl="0" algn="l">
              <a:spcBef>
                <a:spcPts val="900"/>
              </a:spcBef>
              <a:spcAft>
                <a:spcPts val="0"/>
              </a:spcAft>
              <a:buNone/>
            </a:pPr>
            <a:r>
              <a:t/>
            </a:r>
            <a:endParaRPr sz="3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 name="Shape 531"/>
        <p:cNvGrpSpPr/>
        <p:nvPr/>
      </p:nvGrpSpPr>
      <p:grpSpPr>
        <a:xfrm>
          <a:off x="0" y="0"/>
          <a:ext cx="0" cy="0"/>
          <a:chOff x="0" y="0"/>
          <a:chExt cx="0" cy="0"/>
        </a:xfrm>
      </p:grpSpPr>
      <p:sp>
        <p:nvSpPr>
          <p:cNvPr id="532" name="Google Shape;532;p12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Choosing a Reporting Application</a:t>
            </a:r>
            <a:endParaRPr/>
          </a:p>
        </p:txBody>
      </p:sp>
      <p:sp>
        <p:nvSpPr>
          <p:cNvPr id="533" name="Google Shape;533;p120"/>
          <p:cNvSpPr txBox="1"/>
          <p:nvPr>
            <p:ph idx="1" type="body"/>
          </p:nvPr>
        </p:nvSpPr>
        <p:spPr>
          <a:xfrm>
            <a:off x="442600" y="1658825"/>
            <a:ext cx="7851900" cy="4844100"/>
          </a:xfrm>
          <a:prstGeom prst="rect">
            <a:avLst/>
          </a:prstGeom>
        </p:spPr>
        <p:txBody>
          <a:bodyPr anchorCtr="0" anchor="t" bIns="45700" lIns="91425" spcFirstLastPara="1" rIns="91425" wrap="square" tIns="45700">
            <a:noAutofit/>
          </a:bodyPr>
          <a:lstStyle/>
          <a:p>
            <a:pPr indent="-304800" lvl="0" marL="241300" rtl="0" algn="l">
              <a:spcBef>
                <a:spcPts val="900"/>
              </a:spcBef>
              <a:spcAft>
                <a:spcPts val="0"/>
              </a:spcAft>
              <a:buSzPts val="2800"/>
              <a:buChar char="●"/>
            </a:pPr>
            <a:r>
              <a:rPr lang="en-US"/>
              <a:t>DBeaver used by most FOLIO institutions to develop queries and deliver reports, but there are other apps being used as well</a:t>
            </a:r>
            <a:endParaRPr/>
          </a:p>
          <a:p>
            <a:pPr indent="-304800" lvl="0" marL="241300" rtl="0" algn="l">
              <a:spcBef>
                <a:spcPts val="900"/>
              </a:spcBef>
              <a:spcAft>
                <a:spcPts val="0"/>
              </a:spcAft>
              <a:buSzPts val="2800"/>
              <a:buChar char="●"/>
            </a:pPr>
            <a:r>
              <a:rPr lang="en-US"/>
              <a:t>DBeaver Community vs DBeaver Enterprise</a:t>
            </a:r>
            <a:endParaRPr/>
          </a:p>
          <a:p>
            <a:pPr indent="-304800" lvl="0" marL="241300" rtl="0" algn="l">
              <a:spcBef>
                <a:spcPts val="900"/>
              </a:spcBef>
              <a:spcAft>
                <a:spcPts val="0"/>
              </a:spcAft>
              <a:buSzPts val="2800"/>
              <a:buChar char="●"/>
            </a:pPr>
            <a:r>
              <a:rPr lang="en-US"/>
              <a:t>Tableau and Power BI are used at some institutions to create visualizations of FOLIO data</a:t>
            </a:r>
            <a:endParaRPr/>
          </a:p>
          <a:p>
            <a:pPr indent="-304800" lvl="0" marL="241300" rtl="0" algn="l">
              <a:spcBef>
                <a:spcPts val="900"/>
              </a:spcBef>
              <a:spcAft>
                <a:spcPts val="0"/>
              </a:spcAft>
              <a:buSzPts val="2800"/>
              <a:buChar char="●"/>
            </a:pPr>
            <a:r>
              <a:rPr lang="en-US"/>
              <a:t>Any reporting application that can use a PostgreSQL database works with Metadb</a:t>
            </a:r>
            <a:endParaRPr/>
          </a:p>
          <a:p>
            <a:pPr indent="0" lvl="0" marL="0" rtl="0" algn="l">
              <a:spcBef>
                <a:spcPts val="900"/>
              </a:spcBef>
              <a:spcAft>
                <a:spcPts val="0"/>
              </a:spcAft>
              <a:buNone/>
            </a:pPr>
            <a:r>
              <a:t/>
            </a:r>
            <a:endParaRPr sz="3100"/>
          </a:p>
        </p:txBody>
      </p:sp>
      <p:pic>
        <p:nvPicPr>
          <p:cNvPr id="534" name="Google Shape;534;p120"/>
          <p:cNvPicPr preferRelativeResize="0"/>
          <p:nvPr/>
        </p:nvPicPr>
        <p:blipFill>
          <a:blip r:embed="rId3">
            <a:alphaModFix/>
          </a:blip>
          <a:stretch>
            <a:fillRect/>
          </a:stretch>
        </p:blipFill>
        <p:spPr>
          <a:xfrm>
            <a:off x="8596504" y="2052679"/>
            <a:ext cx="3350325" cy="1303950"/>
          </a:xfrm>
          <a:prstGeom prst="rect">
            <a:avLst/>
          </a:prstGeom>
          <a:noFill/>
          <a:ln>
            <a:noFill/>
          </a:ln>
        </p:spPr>
      </p:pic>
      <p:pic>
        <p:nvPicPr>
          <p:cNvPr id="535" name="Google Shape;535;p120"/>
          <p:cNvPicPr preferRelativeResize="0"/>
          <p:nvPr/>
        </p:nvPicPr>
        <p:blipFill>
          <a:blip r:embed="rId4">
            <a:alphaModFix/>
          </a:blip>
          <a:stretch>
            <a:fillRect/>
          </a:stretch>
        </p:blipFill>
        <p:spPr>
          <a:xfrm>
            <a:off x="8733925" y="3519588"/>
            <a:ext cx="3350325" cy="1122580"/>
          </a:xfrm>
          <a:prstGeom prst="rect">
            <a:avLst/>
          </a:prstGeom>
          <a:noFill/>
          <a:ln>
            <a:noFill/>
          </a:ln>
        </p:spPr>
      </p:pic>
      <p:pic>
        <p:nvPicPr>
          <p:cNvPr id="536" name="Google Shape;536;p120"/>
          <p:cNvPicPr preferRelativeResize="0"/>
          <p:nvPr/>
        </p:nvPicPr>
        <p:blipFill>
          <a:blip r:embed="rId5">
            <a:alphaModFix/>
          </a:blip>
          <a:stretch>
            <a:fillRect/>
          </a:stretch>
        </p:blipFill>
        <p:spPr>
          <a:xfrm>
            <a:off x="9303275" y="4719206"/>
            <a:ext cx="1936753" cy="191104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 name="Shape 540"/>
        <p:cNvGrpSpPr/>
        <p:nvPr/>
      </p:nvGrpSpPr>
      <p:grpSpPr>
        <a:xfrm>
          <a:off x="0" y="0"/>
          <a:ext cx="0" cy="0"/>
          <a:chOff x="0" y="0"/>
          <a:chExt cx="0" cy="0"/>
        </a:xfrm>
      </p:grpSpPr>
      <p:sp>
        <p:nvSpPr>
          <p:cNvPr id="541" name="Google Shape;541;p121"/>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Download and Install DBeaver Community</a:t>
            </a:r>
            <a:endParaRPr/>
          </a:p>
        </p:txBody>
      </p:sp>
      <p:sp>
        <p:nvSpPr>
          <p:cNvPr id="542" name="Google Shape;542;p121"/>
          <p:cNvSpPr txBox="1"/>
          <p:nvPr>
            <p:ph idx="1" type="body"/>
          </p:nvPr>
        </p:nvSpPr>
        <p:spPr>
          <a:xfrm>
            <a:off x="442600" y="1658825"/>
            <a:ext cx="5814300" cy="4844100"/>
          </a:xfrm>
          <a:prstGeom prst="rect">
            <a:avLst/>
          </a:prstGeom>
        </p:spPr>
        <p:txBody>
          <a:bodyPr anchorCtr="0" anchor="t" bIns="45700" lIns="91425" spcFirstLastPara="1" rIns="91425" wrap="square" tIns="45700">
            <a:noAutofit/>
          </a:bodyPr>
          <a:lstStyle/>
          <a:p>
            <a:pPr indent="-323850" lvl="0" marL="241300" rtl="0" algn="l">
              <a:spcBef>
                <a:spcPts val="900"/>
              </a:spcBef>
              <a:spcAft>
                <a:spcPts val="0"/>
              </a:spcAft>
              <a:buSzPts val="3100"/>
              <a:buChar char="●"/>
            </a:pPr>
            <a:r>
              <a:rPr lang="en-US" sz="3100"/>
              <a:t>If you wish to do the training exercises on our Training Metadb reporting database, you'll need to download and install DBeaver Community (free, open source)</a:t>
            </a:r>
            <a:endParaRPr sz="3100"/>
          </a:p>
          <a:p>
            <a:pPr indent="-323850" lvl="0" marL="241300" rtl="0" algn="l">
              <a:spcBef>
                <a:spcPts val="900"/>
              </a:spcBef>
              <a:spcAft>
                <a:spcPts val="0"/>
              </a:spcAft>
              <a:buSzPts val="3100"/>
              <a:buChar char="●"/>
            </a:pPr>
            <a:r>
              <a:rPr lang="en-US" sz="3100" u="sng">
                <a:solidFill>
                  <a:schemeClr val="hlink"/>
                </a:solidFill>
                <a:hlinkClick r:id="rId3"/>
              </a:rPr>
              <a:t>https://dbeaver.io/download/</a:t>
            </a:r>
            <a:endParaRPr sz="3100"/>
          </a:p>
          <a:p>
            <a:pPr indent="0" lvl="0" marL="0" rtl="0" algn="l">
              <a:spcBef>
                <a:spcPts val="900"/>
              </a:spcBef>
              <a:spcAft>
                <a:spcPts val="0"/>
              </a:spcAft>
              <a:buNone/>
            </a:pPr>
            <a:r>
              <a:t/>
            </a:r>
            <a:endParaRPr sz="3100"/>
          </a:p>
        </p:txBody>
      </p:sp>
      <p:pic>
        <p:nvPicPr>
          <p:cNvPr id="543" name="Google Shape;543;p121"/>
          <p:cNvPicPr preferRelativeResize="0"/>
          <p:nvPr/>
        </p:nvPicPr>
        <p:blipFill>
          <a:blip r:embed="rId4">
            <a:alphaModFix/>
          </a:blip>
          <a:stretch>
            <a:fillRect/>
          </a:stretch>
        </p:blipFill>
        <p:spPr>
          <a:xfrm>
            <a:off x="6045350" y="1961224"/>
            <a:ext cx="5935100" cy="1824262"/>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sp>
        <p:nvSpPr>
          <p:cNvPr id="548" name="Google Shape;548;p122"/>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sz="2900"/>
              <a:t>Getting Connected to the Training Metadb Reporting Database</a:t>
            </a:r>
            <a:endParaRPr sz="2900"/>
          </a:p>
        </p:txBody>
      </p:sp>
      <p:pic>
        <p:nvPicPr>
          <p:cNvPr id="549" name="Google Shape;549;p122"/>
          <p:cNvPicPr preferRelativeResize="0"/>
          <p:nvPr/>
        </p:nvPicPr>
        <p:blipFill>
          <a:blip r:embed="rId3">
            <a:alphaModFix/>
          </a:blip>
          <a:stretch>
            <a:fillRect/>
          </a:stretch>
        </p:blipFill>
        <p:spPr>
          <a:xfrm>
            <a:off x="76275" y="1755686"/>
            <a:ext cx="5372100" cy="3524250"/>
          </a:xfrm>
          <a:prstGeom prst="rect">
            <a:avLst/>
          </a:prstGeom>
          <a:noFill/>
          <a:ln>
            <a:noFill/>
          </a:ln>
        </p:spPr>
      </p:pic>
      <p:pic>
        <p:nvPicPr>
          <p:cNvPr id="550" name="Google Shape;550;p122"/>
          <p:cNvPicPr preferRelativeResize="0"/>
          <p:nvPr/>
        </p:nvPicPr>
        <p:blipFill>
          <a:blip r:embed="rId4">
            <a:alphaModFix/>
          </a:blip>
          <a:stretch>
            <a:fillRect/>
          </a:stretch>
        </p:blipFill>
        <p:spPr>
          <a:xfrm>
            <a:off x="5600775" y="1649336"/>
            <a:ext cx="6435244" cy="5056263"/>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123"/>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1"/>
              </a:buClr>
              <a:buSzPts val="3200"/>
              <a:buFont typeface="Arial"/>
              <a:buNone/>
            </a:pPr>
            <a:r>
              <a:rPr lang="en-US"/>
              <a:t>Training Metadb Reporting Database Login </a:t>
            </a:r>
            <a:endParaRPr/>
          </a:p>
          <a:p>
            <a:pPr indent="0" lvl="0" marL="0" rtl="0" algn="l">
              <a:lnSpc>
                <a:spcPct val="110000"/>
              </a:lnSpc>
              <a:spcBef>
                <a:spcPts val="0"/>
              </a:spcBef>
              <a:spcAft>
                <a:spcPts val="0"/>
              </a:spcAft>
              <a:buClr>
                <a:schemeClr val="lt1"/>
              </a:buClr>
              <a:buSzPts val="3200"/>
              <a:buFont typeface="Arial"/>
              <a:buNone/>
            </a:pPr>
            <a:r>
              <a:t/>
            </a:r>
            <a:endParaRPr/>
          </a:p>
        </p:txBody>
      </p:sp>
      <p:sp>
        <p:nvSpPr>
          <p:cNvPr id="556" name="Google Shape;556;p123"/>
          <p:cNvSpPr txBox="1"/>
          <p:nvPr>
            <p:ph idx="1" type="body"/>
          </p:nvPr>
        </p:nvSpPr>
        <p:spPr>
          <a:xfrm>
            <a:off x="442600" y="1658825"/>
            <a:ext cx="8095200" cy="3507000"/>
          </a:xfrm>
          <a:prstGeom prst="rect">
            <a:avLst/>
          </a:prstGeom>
        </p:spPr>
        <p:txBody>
          <a:bodyPr anchorCtr="0" anchor="t" bIns="45700" lIns="91425" spcFirstLastPara="1" rIns="91425" wrap="square" tIns="45700">
            <a:noAutofit/>
          </a:bodyPr>
          <a:lstStyle/>
          <a:p>
            <a:pPr indent="-323850" lvl="0" marL="241300" rtl="0" algn="l">
              <a:spcBef>
                <a:spcPts val="900"/>
              </a:spcBef>
              <a:spcAft>
                <a:spcPts val="0"/>
              </a:spcAft>
              <a:buSzPts val="3100"/>
              <a:buChar char="●"/>
            </a:pPr>
            <a:r>
              <a:rPr lang="en-US" sz="3100"/>
              <a:t>Host: id-test-metadb.folio.indexdata.com</a:t>
            </a:r>
            <a:endParaRPr sz="3100"/>
          </a:p>
          <a:p>
            <a:pPr indent="-323850" lvl="0" marL="241300" rtl="0" algn="l">
              <a:spcBef>
                <a:spcPts val="900"/>
              </a:spcBef>
              <a:spcAft>
                <a:spcPts val="0"/>
              </a:spcAft>
              <a:buSzPts val="3100"/>
              <a:buChar char="●"/>
            </a:pPr>
            <a:r>
              <a:rPr lang="en-US" sz="3100"/>
              <a:t>Port: 5432</a:t>
            </a:r>
            <a:endParaRPr sz="3100"/>
          </a:p>
          <a:p>
            <a:pPr indent="-323850" lvl="0" marL="241300" rtl="0" algn="l">
              <a:spcBef>
                <a:spcPts val="900"/>
              </a:spcBef>
              <a:spcAft>
                <a:spcPts val="0"/>
              </a:spcAft>
              <a:buSzPts val="3100"/>
              <a:buChar char="●"/>
            </a:pPr>
            <a:r>
              <a:rPr lang="en-US" sz="3100"/>
              <a:t>Database:</a:t>
            </a:r>
            <a:r>
              <a:rPr lang="en-US" sz="3100"/>
              <a:t> metadb_indexdata_test</a:t>
            </a:r>
            <a:endParaRPr sz="3100"/>
          </a:p>
          <a:p>
            <a:pPr indent="-323850" lvl="0" marL="241300" rtl="0" algn="l">
              <a:spcBef>
                <a:spcPts val="900"/>
              </a:spcBef>
              <a:spcAft>
                <a:spcPts val="0"/>
              </a:spcAft>
              <a:buSzPts val="3100"/>
              <a:buChar char="●"/>
            </a:pPr>
            <a:r>
              <a:rPr lang="en-US" sz="3100"/>
              <a:t>Username: community</a:t>
            </a:r>
            <a:endParaRPr sz="3100"/>
          </a:p>
          <a:p>
            <a:pPr indent="-323850" lvl="0" marL="241300" rtl="0" algn="l">
              <a:spcBef>
                <a:spcPts val="900"/>
              </a:spcBef>
              <a:spcAft>
                <a:spcPts val="0"/>
              </a:spcAft>
              <a:buSzPts val="3100"/>
              <a:buChar char="●"/>
            </a:pPr>
            <a:r>
              <a:rPr lang="en-US" sz="3100"/>
              <a:t>Password: (see your email)</a:t>
            </a:r>
            <a:endParaRPr sz="3100"/>
          </a:p>
          <a:p>
            <a:pPr indent="0" lvl="0" marL="0" rtl="0" algn="l">
              <a:spcBef>
                <a:spcPts val="900"/>
              </a:spcBef>
              <a:spcAft>
                <a:spcPts val="0"/>
              </a:spcAft>
              <a:buNone/>
            </a:pPr>
            <a:r>
              <a:t/>
            </a:r>
            <a:endParaRPr sz="3100"/>
          </a:p>
        </p:txBody>
      </p:sp>
      <p:pic>
        <p:nvPicPr>
          <p:cNvPr id="557" name="Google Shape;557;p123"/>
          <p:cNvPicPr preferRelativeResize="0"/>
          <p:nvPr/>
        </p:nvPicPr>
        <p:blipFill>
          <a:blip r:embed="rId3">
            <a:alphaModFix/>
          </a:blip>
          <a:stretch>
            <a:fillRect/>
          </a:stretch>
        </p:blipFill>
        <p:spPr>
          <a:xfrm>
            <a:off x="9657600" y="1658836"/>
            <a:ext cx="2143125" cy="214312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124"/>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Using the Metadb Table Structure</a:t>
            </a:r>
            <a:endParaRPr/>
          </a:p>
        </p:txBody>
      </p:sp>
      <p:pic>
        <p:nvPicPr>
          <p:cNvPr descr="A screenshot of a computer&#10;&#10;Description automatically generated" id="563" name="Google Shape;563;p124"/>
          <p:cNvPicPr preferRelativeResize="0"/>
          <p:nvPr/>
        </p:nvPicPr>
        <p:blipFill rotWithShape="1">
          <a:blip r:embed="rId3">
            <a:alphaModFix/>
          </a:blip>
          <a:srcRect b="-180" l="0" r="27730" t="0"/>
          <a:stretch/>
        </p:blipFill>
        <p:spPr>
          <a:xfrm>
            <a:off x="8104570" y="862149"/>
            <a:ext cx="3862679" cy="5549872"/>
          </a:xfrm>
          <a:prstGeom prst="rect">
            <a:avLst/>
          </a:prstGeom>
          <a:noFill/>
          <a:ln>
            <a:noFill/>
          </a:ln>
        </p:spPr>
      </p:pic>
      <p:sp>
        <p:nvSpPr>
          <p:cNvPr id="564" name="Google Shape;564;p124"/>
          <p:cNvSpPr txBox="1"/>
          <p:nvPr/>
        </p:nvSpPr>
        <p:spPr>
          <a:xfrm>
            <a:off x="59875" y="1656800"/>
            <a:ext cx="8044800" cy="4968900"/>
          </a:xfrm>
          <a:prstGeom prst="rect">
            <a:avLst/>
          </a:prstGeom>
          <a:noFill/>
          <a:ln>
            <a:noFill/>
          </a:ln>
        </p:spPr>
        <p:txBody>
          <a:bodyPr anchorCtr="0" anchor="t" bIns="45700" lIns="91425" spcFirstLastPara="1" rIns="91425" wrap="square" tIns="45700">
            <a:noAutofit/>
          </a:bodyPr>
          <a:lstStyle/>
          <a:p>
            <a:pPr indent="-482587" lvl="0" marL="609584" rtl="0" algn="l">
              <a:lnSpc>
                <a:spcPct val="115000"/>
              </a:lnSpc>
              <a:spcBef>
                <a:spcPts val="800"/>
              </a:spcBef>
              <a:spcAft>
                <a:spcPts val="0"/>
              </a:spcAft>
              <a:buClr>
                <a:srgbClr val="000000"/>
              </a:buClr>
              <a:buSzPts val="2100"/>
              <a:buChar char="●"/>
            </a:pPr>
            <a:r>
              <a:rPr lang="en-US" sz="1867"/>
              <a:t>In Metadb, the main schemas we use are organized as follows:</a:t>
            </a:r>
            <a:endParaRPr sz="1867"/>
          </a:p>
          <a:p>
            <a:pPr indent="-457188" lvl="1" marL="1219169" rtl="0" algn="l">
              <a:lnSpc>
                <a:spcPct val="115000"/>
              </a:lnSpc>
              <a:spcBef>
                <a:spcPts val="800"/>
              </a:spcBef>
              <a:spcAft>
                <a:spcPts val="0"/>
              </a:spcAft>
              <a:buClr>
                <a:srgbClr val="000000"/>
              </a:buClr>
              <a:buSzPts val="1800"/>
              <a:buChar char="○"/>
            </a:pPr>
            <a:r>
              <a:rPr b="1" lang="en-US" sz="1867"/>
              <a:t>folio_* application schemas</a:t>
            </a:r>
            <a:r>
              <a:rPr lang="en-US" sz="1867"/>
              <a:t>: schemas with main and transformed tables for each FOLIO application</a:t>
            </a:r>
            <a:endParaRPr sz="2000">
              <a:solidFill>
                <a:srgbClr val="000000"/>
              </a:solidFill>
              <a:latin typeface="Calibri"/>
              <a:ea typeface="Calibri"/>
              <a:cs typeface="Calibri"/>
              <a:sym typeface="Calibri"/>
            </a:endParaRPr>
          </a:p>
          <a:p>
            <a:pPr indent="-457188" lvl="1" marL="1219169" rtl="0" algn="l">
              <a:lnSpc>
                <a:spcPct val="115000"/>
              </a:lnSpc>
              <a:spcBef>
                <a:spcPts val="800"/>
              </a:spcBef>
              <a:spcAft>
                <a:spcPts val="0"/>
              </a:spcAft>
              <a:buClr>
                <a:srgbClr val="000000"/>
              </a:buClr>
              <a:buSzPts val="1800"/>
              <a:buChar char="○"/>
            </a:pPr>
            <a:r>
              <a:rPr b="1" lang="en-US" sz="1867"/>
              <a:t>folio_derived</a:t>
            </a:r>
            <a:r>
              <a:rPr lang="en-US" sz="1867"/>
              <a:t>: where derived tables get created automatically</a:t>
            </a:r>
            <a:endParaRPr sz="1867"/>
          </a:p>
          <a:p>
            <a:pPr indent="-457188" lvl="1" marL="1219169" rtl="0" algn="l">
              <a:lnSpc>
                <a:spcPct val="115000"/>
              </a:lnSpc>
              <a:spcBef>
                <a:spcPts val="800"/>
              </a:spcBef>
              <a:spcAft>
                <a:spcPts val="0"/>
              </a:spcAft>
              <a:buClr>
                <a:srgbClr val="000000"/>
              </a:buClr>
              <a:buSzPts val="1800"/>
              <a:buChar char="○"/>
            </a:pPr>
            <a:r>
              <a:rPr b="1" lang="en-US" sz="1867"/>
              <a:t>folio_source_record</a:t>
            </a:r>
            <a:r>
              <a:rPr lang="en-US" sz="1867"/>
              <a:t>.marc__t: schema and table where transformed MARC records are stored in </a:t>
            </a:r>
            <a:r>
              <a:rPr lang="en-US" sz="1867"/>
              <a:t>tabular</a:t>
            </a:r>
            <a:r>
              <a:rPr lang="en-US" sz="1867"/>
              <a:t> form</a:t>
            </a:r>
            <a:endParaRPr sz="1867"/>
          </a:p>
          <a:p>
            <a:pPr indent="-457188" lvl="1" marL="1219169" rtl="0" algn="l">
              <a:lnSpc>
                <a:spcPct val="115000"/>
              </a:lnSpc>
              <a:spcBef>
                <a:spcPts val="800"/>
              </a:spcBef>
              <a:spcAft>
                <a:spcPts val="800"/>
              </a:spcAft>
              <a:buClr>
                <a:srgbClr val="000000"/>
              </a:buClr>
              <a:buSzPts val="1800"/>
              <a:buChar char="○"/>
            </a:pPr>
            <a:r>
              <a:rPr b="1" lang="en-US" sz="1867"/>
              <a:t>individual schemas: </a:t>
            </a:r>
            <a:r>
              <a:rPr lang="en-US" sz="1867"/>
              <a:t>each Metadb user has their own account and has read access to see all the schemas, but individual users are the only ones who can write to their own schemas and to schemas to which they have been granted “write” access</a:t>
            </a:r>
            <a:endParaRPr sz="2400">
              <a:solidFill>
                <a:srgbClr val="000000"/>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107"/>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Description</a:t>
            </a:r>
            <a:endParaRPr/>
          </a:p>
        </p:txBody>
      </p:sp>
      <p:sp>
        <p:nvSpPr>
          <p:cNvPr id="426" name="Google Shape;426;p107"/>
          <p:cNvSpPr txBox="1"/>
          <p:nvPr>
            <p:ph idx="1" type="body"/>
          </p:nvPr>
        </p:nvSpPr>
        <p:spPr>
          <a:xfrm>
            <a:off x="838200" y="1631966"/>
            <a:ext cx="10515600" cy="45459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2750">
                <a:solidFill>
                  <a:srgbClr val="141414"/>
                </a:solidFill>
                <a:highlight>
                  <a:srgbClr val="FFFFFF"/>
                </a:highlight>
              </a:rPr>
              <a:t>We will provide a broad overview of the various applications, solutions, and methods used to report on data coming from the FOLIO system. Reporting tools such as Metadb, the Reporting App, LDLite, Dashboards, the Lists App, DBeaver, CloudBeaver, and Tableau will be covered, along with additional methods of downloading data from FOLIO applications. </a:t>
            </a:r>
            <a:endParaRPr sz="2750">
              <a:solidFill>
                <a:srgbClr val="141414"/>
              </a:solidFill>
              <a:highlight>
                <a:srgbClr val="FFFFFF"/>
              </a:highlight>
            </a:endParaRPr>
          </a:p>
          <a:p>
            <a:pPr indent="0" lvl="0" marL="0" rtl="0" algn="l">
              <a:lnSpc>
                <a:spcPct val="115000"/>
              </a:lnSpc>
              <a:spcBef>
                <a:spcPts val="800"/>
              </a:spcBef>
              <a:spcAft>
                <a:spcPts val="0"/>
              </a:spcAft>
              <a:buClr>
                <a:schemeClr val="dk1"/>
              </a:buClr>
              <a:buSzPts val="1100"/>
              <a:buFont typeface="Arial"/>
              <a:buNone/>
            </a:pPr>
            <a:r>
              <a:t/>
            </a:r>
            <a:endParaRPr sz="2750">
              <a:solidFill>
                <a:srgbClr val="141414"/>
              </a:solidFill>
              <a:highlight>
                <a:srgbClr val="FFFFFF"/>
              </a:highlight>
            </a:endParaRPr>
          </a:p>
          <a:p>
            <a:pPr indent="0" lvl="0" marL="0" rtl="0" algn="l">
              <a:spcBef>
                <a:spcPts val="900"/>
              </a:spcBef>
              <a:spcAft>
                <a:spcPts val="0"/>
              </a:spcAft>
              <a:buNone/>
            </a:pPr>
            <a:r>
              <a:t/>
            </a:r>
            <a:endParaRPr sz="2400"/>
          </a:p>
          <a:p>
            <a:pPr indent="0" lvl="0" marL="0" rtl="0" algn="l">
              <a:spcBef>
                <a:spcPts val="900"/>
              </a:spcBef>
              <a:spcAft>
                <a:spcPts val="0"/>
              </a:spcAft>
              <a:buNone/>
            </a:pPr>
            <a:r>
              <a:t/>
            </a:r>
            <a:endParaRPr sz="2400"/>
          </a:p>
          <a:p>
            <a:pPr indent="-323850" lvl="0" marL="241300" rtl="0" algn="l">
              <a:spcBef>
                <a:spcPts val="900"/>
              </a:spcBef>
              <a:spcAft>
                <a:spcPts val="0"/>
              </a:spcAft>
              <a:buSzPts val="3100"/>
              <a:buChar char="●"/>
            </a:pPr>
            <a:r>
              <a:t/>
            </a:r>
            <a:endParaRPr sz="3100"/>
          </a:p>
          <a:p>
            <a:pPr indent="0" lvl="0" marL="0" rtl="0" algn="l">
              <a:spcBef>
                <a:spcPts val="900"/>
              </a:spcBef>
              <a:spcAft>
                <a:spcPts val="0"/>
              </a:spcAft>
              <a:buNone/>
            </a:pPr>
            <a:r>
              <a:t/>
            </a:r>
            <a:endParaRPr sz="3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pic>
        <p:nvPicPr>
          <p:cNvPr id="569" name="Google Shape;569;p125"/>
          <p:cNvPicPr preferRelativeResize="0"/>
          <p:nvPr/>
        </p:nvPicPr>
        <p:blipFill>
          <a:blip r:embed="rId3">
            <a:alphaModFix/>
          </a:blip>
          <a:stretch>
            <a:fillRect/>
          </a:stretch>
        </p:blipFill>
        <p:spPr>
          <a:xfrm>
            <a:off x="775524" y="304712"/>
            <a:ext cx="10173226" cy="624857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pic>
        <p:nvPicPr>
          <p:cNvPr id="574" name="Google Shape;574;p126"/>
          <p:cNvPicPr preferRelativeResize="0"/>
          <p:nvPr/>
        </p:nvPicPr>
        <p:blipFill>
          <a:blip r:embed="rId3">
            <a:alphaModFix/>
          </a:blip>
          <a:stretch>
            <a:fillRect/>
          </a:stretch>
        </p:blipFill>
        <p:spPr>
          <a:xfrm>
            <a:off x="946550" y="155987"/>
            <a:ext cx="9992725" cy="643302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sp>
        <p:nvSpPr>
          <p:cNvPr id="579" name="Google Shape;579;p127"/>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Table Naming Conventions</a:t>
            </a:r>
            <a:endParaRPr/>
          </a:p>
        </p:txBody>
      </p:sp>
      <p:graphicFrame>
        <p:nvGraphicFramePr>
          <p:cNvPr id="580" name="Google Shape;580;p127"/>
          <p:cNvGraphicFramePr/>
          <p:nvPr/>
        </p:nvGraphicFramePr>
        <p:xfrm>
          <a:off x="597942" y="2218460"/>
          <a:ext cx="3000000" cy="3000000"/>
        </p:xfrm>
        <a:graphic>
          <a:graphicData uri="http://schemas.openxmlformats.org/drawingml/2006/table">
            <a:tbl>
              <a:tblPr bandRow="1" firstRow="1">
                <a:noFill/>
                <a:tableStyleId>{C82B3D6B-9A87-48A4-A6F2-646FE94EBF06}</a:tableStyleId>
              </a:tblPr>
              <a:tblGrid>
                <a:gridCol w="5168000"/>
                <a:gridCol w="5347600"/>
              </a:tblGrid>
              <a:tr h="835550">
                <a:tc>
                  <a:txBody>
                    <a:bodyPr/>
                    <a:lstStyle/>
                    <a:p>
                      <a:pPr indent="0" lvl="0" marL="0" marR="0" rtl="0" algn="l">
                        <a:lnSpc>
                          <a:spcPct val="100000"/>
                        </a:lnSpc>
                        <a:spcBef>
                          <a:spcPts val="0"/>
                        </a:spcBef>
                        <a:spcAft>
                          <a:spcPts val="0"/>
                        </a:spcAft>
                        <a:buNone/>
                      </a:pPr>
                      <a:r>
                        <a:rPr lang="en-US" sz="2400"/>
                        <a:t>Table Naming Convention</a:t>
                      </a:r>
                      <a:endParaRPr sz="2400" u="none" cap="none" strike="noStrike"/>
                    </a:p>
                  </a:txBody>
                  <a:tcPr marT="45725" marB="45725" marR="91450" marL="91450"/>
                </a:tc>
                <a:tc>
                  <a:txBody>
                    <a:bodyPr/>
                    <a:lstStyle/>
                    <a:p>
                      <a:pPr indent="0" lvl="0" marL="0" marR="0" rtl="0" algn="l">
                        <a:lnSpc>
                          <a:spcPct val="100000"/>
                        </a:lnSpc>
                        <a:spcBef>
                          <a:spcPts val="0"/>
                        </a:spcBef>
                        <a:spcAft>
                          <a:spcPts val="0"/>
                        </a:spcAft>
                        <a:buNone/>
                      </a:pPr>
                      <a:r>
                        <a:rPr lang="en-US" sz="2400" u="none" cap="none" strike="noStrike"/>
                        <a:t>Description</a:t>
                      </a:r>
                      <a:endParaRPr/>
                    </a:p>
                  </a:txBody>
                  <a:tcPr marT="45725" marB="45725" marR="91450" marL="91450"/>
                </a:tc>
              </a:tr>
              <a:tr h="835550">
                <a:tc>
                  <a:txBody>
                    <a:bodyPr/>
                    <a:lstStyle/>
                    <a:p>
                      <a:pPr indent="0" lvl="0" marL="0" marR="0" rtl="0" algn="l">
                        <a:lnSpc>
                          <a:spcPct val="100000"/>
                        </a:lnSpc>
                        <a:spcBef>
                          <a:spcPts val="0"/>
                        </a:spcBef>
                        <a:spcAft>
                          <a:spcPts val="0"/>
                        </a:spcAft>
                        <a:buNone/>
                      </a:pPr>
                      <a:r>
                        <a:t/>
                      </a:r>
                      <a:endParaRPr sz="2000" u="none" cap="none" strike="noStrike"/>
                    </a:p>
                    <a:p>
                      <a:pPr indent="0" lvl="0" marL="0" marR="0" rtl="0" algn="l">
                        <a:lnSpc>
                          <a:spcPct val="100000"/>
                        </a:lnSpc>
                        <a:spcBef>
                          <a:spcPts val="0"/>
                        </a:spcBef>
                        <a:spcAft>
                          <a:spcPts val="0"/>
                        </a:spcAft>
                        <a:buNone/>
                      </a:pPr>
                      <a:r>
                        <a:rPr lang="en-US" sz="2000" u="none" cap="none" strike="noStrike"/>
                        <a:t>application schema.table__t</a:t>
                      </a:r>
                      <a:endParaRPr sz="2000" u="none" cap="none" strike="noStrike"/>
                    </a:p>
                  </a:txBody>
                  <a:tcPr marT="45725" marB="45725" marR="91450" marL="91450"/>
                </a:tc>
                <a:tc>
                  <a:txBody>
                    <a:bodyPr/>
                    <a:lstStyle/>
                    <a:p>
                      <a:pPr indent="0" lvl="0" marL="0" marR="0" rtl="0" algn="l">
                        <a:lnSpc>
                          <a:spcPct val="100000"/>
                        </a:lnSpc>
                        <a:spcBef>
                          <a:spcPts val="0"/>
                        </a:spcBef>
                        <a:spcAft>
                          <a:spcPts val="0"/>
                        </a:spcAft>
                        <a:buNone/>
                      </a:pPr>
                      <a:r>
                        <a:t/>
                      </a:r>
                      <a:endParaRPr sz="2000" u="none" cap="none" strike="noStrike"/>
                    </a:p>
                    <a:p>
                      <a:pPr indent="0" lvl="0" marL="0" marR="0" rtl="0" algn="l">
                        <a:lnSpc>
                          <a:spcPct val="100000"/>
                        </a:lnSpc>
                        <a:spcBef>
                          <a:spcPts val="0"/>
                        </a:spcBef>
                        <a:spcAft>
                          <a:spcPts val="0"/>
                        </a:spcAft>
                        <a:buNone/>
                      </a:pPr>
                      <a:r>
                        <a:rPr lang="en-US" sz="2000" u="none" cap="none" strike="noStrike"/>
                        <a:t>table that stores current records (transformed for Metadb)</a:t>
                      </a:r>
                      <a:endParaRPr/>
                    </a:p>
                    <a:p>
                      <a:pPr indent="0" lvl="0" marL="0" marR="0" rtl="0" algn="l">
                        <a:lnSpc>
                          <a:spcPct val="100000"/>
                        </a:lnSpc>
                        <a:spcBef>
                          <a:spcPts val="0"/>
                        </a:spcBef>
                        <a:spcAft>
                          <a:spcPts val="0"/>
                        </a:spcAft>
                        <a:buNone/>
                      </a:pPr>
                      <a:r>
                        <a:t/>
                      </a:r>
                      <a:endParaRPr sz="2000" u="none" cap="none" strike="noStrike"/>
                    </a:p>
                  </a:txBody>
                  <a:tcPr marT="45725" marB="45725" marR="91450" marL="91450"/>
                </a:tc>
              </a:tr>
              <a:tr h="835550">
                <a:tc>
                  <a:txBody>
                    <a:bodyPr/>
                    <a:lstStyle/>
                    <a:p>
                      <a:pPr indent="0" lvl="0" marL="0" marR="0" rtl="0" algn="l">
                        <a:lnSpc>
                          <a:spcPct val="100000"/>
                        </a:lnSpc>
                        <a:spcBef>
                          <a:spcPts val="0"/>
                        </a:spcBef>
                        <a:spcAft>
                          <a:spcPts val="0"/>
                        </a:spcAft>
                        <a:buNone/>
                      </a:pPr>
                      <a:r>
                        <a:t/>
                      </a:r>
                      <a:endParaRPr sz="2000" u="none" cap="none" strike="noStrike"/>
                    </a:p>
                    <a:p>
                      <a:pPr indent="0" lvl="0" marL="0" marR="0" rtl="0" algn="l">
                        <a:lnSpc>
                          <a:spcPct val="100000"/>
                        </a:lnSpc>
                        <a:spcBef>
                          <a:spcPts val="0"/>
                        </a:spcBef>
                        <a:spcAft>
                          <a:spcPts val="0"/>
                        </a:spcAft>
                        <a:buNone/>
                      </a:pPr>
                      <a:r>
                        <a:rPr lang="en-US" sz="2000" u="none" cap="none" strike="noStrike"/>
                        <a:t>application schema.table__t__</a:t>
                      </a:r>
                      <a:endParaRPr/>
                    </a:p>
                  </a:txBody>
                  <a:tcPr marT="45725" marB="45725" marR="91450" marL="91450"/>
                </a:tc>
                <a:tc>
                  <a:txBody>
                    <a:bodyPr/>
                    <a:lstStyle/>
                    <a:p>
                      <a:pPr indent="0" lvl="0" marL="0" marR="0" rtl="0" algn="l">
                        <a:lnSpc>
                          <a:spcPct val="100000"/>
                        </a:lnSpc>
                        <a:spcBef>
                          <a:spcPts val="0"/>
                        </a:spcBef>
                        <a:spcAft>
                          <a:spcPts val="0"/>
                        </a:spcAft>
                        <a:buNone/>
                      </a:pPr>
                      <a:r>
                        <a:t/>
                      </a:r>
                      <a:endParaRPr sz="2000" u="none" cap="none" strike="noStrike"/>
                    </a:p>
                    <a:p>
                      <a:pPr indent="0" lvl="0" marL="0" marR="0" rtl="0" algn="l">
                        <a:lnSpc>
                          <a:spcPct val="100000"/>
                        </a:lnSpc>
                        <a:spcBef>
                          <a:spcPts val="0"/>
                        </a:spcBef>
                        <a:spcAft>
                          <a:spcPts val="0"/>
                        </a:spcAft>
                        <a:buNone/>
                      </a:pPr>
                      <a:r>
                        <a:rPr lang="en-US" sz="2000" u="none" cap="none" strike="noStrike"/>
                        <a:t>table that stores current and historical records </a:t>
                      </a:r>
                      <a:endParaRPr/>
                    </a:p>
                    <a:p>
                      <a:pPr indent="0" lvl="0" marL="0" marR="0" rtl="0" algn="l">
                        <a:lnSpc>
                          <a:spcPct val="100000"/>
                        </a:lnSpc>
                        <a:spcBef>
                          <a:spcPts val="0"/>
                        </a:spcBef>
                        <a:spcAft>
                          <a:spcPts val="0"/>
                        </a:spcAft>
                        <a:buNone/>
                      </a:pPr>
                      <a:r>
                        <a:rPr lang="en-US" sz="2000" u="none" cap="none" strike="noStrike"/>
                        <a:t>(transformed for Metadb)</a:t>
                      </a:r>
                      <a:endParaRPr/>
                    </a:p>
                    <a:p>
                      <a:pPr indent="0" lvl="0" marL="0" marR="0" rtl="0" algn="l">
                        <a:lnSpc>
                          <a:spcPct val="100000"/>
                        </a:lnSpc>
                        <a:spcBef>
                          <a:spcPts val="0"/>
                        </a:spcBef>
                        <a:spcAft>
                          <a:spcPts val="0"/>
                        </a:spcAft>
                        <a:buNone/>
                      </a:pPr>
                      <a:r>
                        <a:t/>
                      </a:r>
                      <a:endParaRPr sz="2000" u="none" cap="none" strike="noStrike"/>
                    </a:p>
                  </a:txBody>
                  <a:tcPr marT="45725" marB="45725" marR="91450" marL="91450"/>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12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Table Naming Conventions - Example</a:t>
            </a:r>
            <a:endParaRPr/>
          </a:p>
        </p:txBody>
      </p:sp>
      <p:graphicFrame>
        <p:nvGraphicFramePr>
          <p:cNvPr id="586" name="Google Shape;586;p128"/>
          <p:cNvGraphicFramePr/>
          <p:nvPr/>
        </p:nvGraphicFramePr>
        <p:xfrm>
          <a:off x="838192" y="2519958"/>
          <a:ext cx="3000000" cy="3000000"/>
        </p:xfrm>
        <a:graphic>
          <a:graphicData uri="http://schemas.openxmlformats.org/drawingml/2006/table">
            <a:tbl>
              <a:tblPr bandRow="1" firstRow="1">
                <a:noFill/>
                <a:tableStyleId>{C82B3D6B-9A87-48A4-A6F2-646FE94EBF06}</a:tableStyleId>
              </a:tblPr>
              <a:tblGrid>
                <a:gridCol w="4894650"/>
                <a:gridCol w="5395425"/>
              </a:tblGrid>
              <a:tr h="835550">
                <a:tc>
                  <a:txBody>
                    <a:bodyPr/>
                    <a:lstStyle/>
                    <a:p>
                      <a:pPr indent="0" lvl="0" marL="0" marR="0" rtl="0" algn="l">
                        <a:lnSpc>
                          <a:spcPct val="100000"/>
                        </a:lnSpc>
                        <a:spcBef>
                          <a:spcPts val="0"/>
                        </a:spcBef>
                        <a:spcAft>
                          <a:spcPts val="0"/>
                        </a:spcAft>
                        <a:buNone/>
                      </a:pPr>
                      <a:r>
                        <a:rPr lang="en-US" sz="2400"/>
                        <a:t>Table Naming Convention Example</a:t>
                      </a:r>
                      <a:endParaRPr sz="2400" u="none" cap="none" strike="noStrike"/>
                    </a:p>
                  </a:txBody>
                  <a:tcPr marT="45725" marB="45725" marR="91450" marL="91450"/>
                </a:tc>
                <a:tc>
                  <a:txBody>
                    <a:bodyPr/>
                    <a:lstStyle/>
                    <a:p>
                      <a:pPr indent="0" lvl="0" marL="0" marR="0" rtl="0" algn="l">
                        <a:lnSpc>
                          <a:spcPct val="100000"/>
                        </a:lnSpc>
                        <a:spcBef>
                          <a:spcPts val="0"/>
                        </a:spcBef>
                        <a:spcAft>
                          <a:spcPts val="0"/>
                        </a:spcAft>
                        <a:buNone/>
                      </a:pPr>
                      <a:r>
                        <a:rPr lang="en-US" sz="2400" u="none" cap="none" strike="noStrike"/>
                        <a:t>Description</a:t>
                      </a:r>
                      <a:endParaRPr/>
                    </a:p>
                  </a:txBody>
                  <a:tcPr marT="45725" marB="45725" marR="91450" marL="91450"/>
                </a:tc>
              </a:tr>
              <a:tr h="835550">
                <a:tc>
                  <a:txBody>
                    <a:bodyPr/>
                    <a:lstStyle/>
                    <a:p>
                      <a:pPr indent="0" lvl="0" marL="0" marR="0" rtl="0" algn="l">
                        <a:lnSpc>
                          <a:spcPct val="100000"/>
                        </a:lnSpc>
                        <a:spcBef>
                          <a:spcPts val="0"/>
                        </a:spcBef>
                        <a:spcAft>
                          <a:spcPts val="0"/>
                        </a:spcAft>
                        <a:buNone/>
                      </a:pPr>
                      <a:r>
                        <a:t/>
                      </a:r>
                      <a:endParaRPr sz="2000" u="none" cap="none" strike="noStrike"/>
                    </a:p>
                    <a:p>
                      <a:pPr indent="0" lvl="0" marL="0" marR="0" rtl="0" algn="l">
                        <a:lnSpc>
                          <a:spcPct val="100000"/>
                        </a:lnSpc>
                        <a:spcBef>
                          <a:spcPts val="0"/>
                        </a:spcBef>
                        <a:spcAft>
                          <a:spcPts val="0"/>
                        </a:spcAft>
                        <a:buNone/>
                      </a:pPr>
                      <a:r>
                        <a:rPr lang="en-US" sz="2000" u="none" cap="none" strike="noStrike"/>
                        <a:t>folio_circulation.loan__t</a:t>
                      </a:r>
                      <a:endParaRPr sz="2000" u="none" cap="none" strike="noStrike"/>
                    </a:p>
                  </a:txBody>
                  <a:tcPr marT="45725" marB="45725" marR="91450" marL="91450"/>
                </a:tc>
                <a:tc>
                  <a:txBody>
                    <a:bodyPr/>
                    <a:lstStyle/>
                    <a:p>
                      <a:pPr indent="0" lvl="0" marL="0" marR="0" rtl="0" algn="l">
                        <a:lnSpc>
                          <a:spcPct val="100000"/>
                        </a:lnSpc>
                        <a:spcBef>
                          <a:spcPts val="0"/>
                        </a:spcBef>
                        <a:spcAft>
                          <a:spcPts val="0"/>
                        </a:spcAft>
                        <a:buNone/>
                      </a:pPr>
                      <a:r>
                        <a:t/>
                      </a:r>
                      <a:endParaRPr sz="2000" u="none" cap="none" strike="noStrike"/>
                    </a:p>
                    <a:p>
                      <a:pPr indent="0" lvl="0" marL="0" marR="0" rtl="0" algn="l">
                        <a:lnSpc>
                          <a:spcPct val="100000"/>
                        </a:lnSpc>
                        <a:spcBef>
                          <a:spcPts val="0"/>
                        </a:spcBef>
                        <a:spcAft>
                          <a:spcPts val="0"/>
                        </a:spcAft>
                        <a:buNone/>
                      </a:pPr>
                      <a:r>
                        <a:rPr lang="en-US" sz="2000" u="none" cap="none" strike="noStrike"/>
                        <a:t>table that stores current loan records</a:t>
                      </a:r>
                      <a:endParaRPr/>
                    </a:p>
                  </a:txBody>
                  <a:tcPr marT="45725" marB="45725" marR="91450" marL="91450"/>
                </a:tc>
              </a:tr>
              <a:tr h="932700">
                <a:tc>
                  <a:txBody>
                    <a:bodyPr/>
                    <a:lstStyle/>
                    <a:p>
                      <a:pPr indent="0" lvl="0" marL="0" marR="0" rtl="0" algn="l">
                        <a:lnSpc>
                          <a:spcPct val="100000"/>
                        </a:lnSpc>
                        <a:spcBef>
                          <a:spcPts val="0"/>
                        </a:spcBef>
                        <a:spcAft>
                          <a:spcPts val="0"/>
                        </a:spcAft>
                        <a:buNone/>
                      </a:pPr>
                      <a:r>
                        <a:t/>
                      </a:r>
                      <a:endParaRPr sz="2000" u="none" cap="none" strike="noStrike"/>
                    </a:p>
                    <a:p>
                      <a:pPr indent="0" lvl="0" marL="0" marR="0" rtl="0" algn="l">
                        <a:lnSpc>
                          <a:spcPct val="100000"/>
                        </a:lnSpc>
                        <a:spcBef>
                          <a:spcPts val="0"/>
                        </a:spcBef>
                        <a:spcAft>
                          <a:spcPts val="0"/>
                        </a:spcAft>
                        <a:buNone/>
                      </a:pPr>
                      <a:r>
                        <a:rPr lang="en-US" sz="2000" u="none" cap="none" strike="noStrike"/>
                        <a:t>folio_circulation.loan__t__</a:t>
                      </a:r>
                      <a:endParaRPr/>
                    </a:p>
                  </a:txBody>
                  <a:tcPr marT="45725" marB="45725" marR="91450" marL="91450"/>
                </a:tc>
                <a:tc>
                  <a:txBody>
                    <a:bodyPr/>
                    <a:lstStyle/>
                    <a:p>
                      <a:pPr indent="0" lvl="0" marL="0" marR="0" rtl="0" algn="l">
                        <a:lnSpc>
                          <a:spcPct val="100000"/>
                        </a:lnSpc>
                        <a:spcBef>
                          <a:spcPts val="0"/>
                        </a:spcBef>
                        <a:spcAft>
                          <a:spcPts val="0"/>
                        </a:spcAft>
                        <a:buNone/>
                      </a:pPr>
                      <a:r>
                        <a:t/>
                      </a:r>
                      <a:endParaRPr sz="2000" u="none" cap="none" strike="noStrike"/>
                    </a:p>
                    <a:p>
                      <a:pPr indent="0" lvl="0" marL="0" marR="0" rtl="0" algn="l">
                        <a:lnSpc>
                          <a:spcPct val="100000"/>
                        </a:lnSpc>
                        <a:spcBef>
                          <a:spcPts val="0"/>
                        </a:spcBef>
                        <a:spcAft>
                          <a:spcPts val="0"/>
                        </a:spcAft>
                        <a:buNone/>
                      </a:pPr>
                      <a:r>
                        <a:rPr lang="en-US" sz="2000" u="none" cap="none" strike="noStrike"/>
                        <a:t>table that stores current and historical loan records </a:t>
                      </a:r>
                      <a:endParaRPr/>
                    </a:p>
                    <a:p>
                      <a:pPr indent="0" lvl="0" marL="0" marR="0" rtl="0" algn="l">
                        <a:lnSpc>
                          <a:spcPct val="100000"/>
                        </a:lnSpc>
                        <a:spcBef>
                          <a:spcPts val="0"/>
                        </a:spcBef>
                        <a:spcAft>
                          <a:spcPts val="0"/>
                        </a:spcAft>
                        <a:buNone/>
                      </a:pPr>
                      <a:r>
                        <a:rPr lang="en-US" sz="2000" u="none" cap="none" strike="noStrike"/>
                        <a:t>(transformed for Metadb)</a:t>
                      </a:r>
                      <a:endParaRPr/>
                    </a:p>
                  </a:txBody>
                  <a:tcPr marT="45725" marB="45725" marR="91450" marL="91450"/>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129"/>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Table Naming Conventions - Why 2 Underscores?</a:t>
            </a:r>
            <a:endParaRPr/>
          </a:p>
        </p:txBody>
      </p:sp>
      <p:sp>
        <p:nvSpPr>
          <p:cNvPr id="592" name="Google Shape;592;p129"/>
          <p:cNvSpPr txBox="1"/>
          <p:nvPr/>
        </p:nvSpPr>
        <p:spPr>
          <a:xfrm>
            <a:off x="838200" y="1825625"/>
            <a:ext cx="4145400" cy="4351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None/>
            </a:pPr>
            <a:r>
              <a:rPr lang="en-US" sz="2800">
                <a:solidFill>
                  <a:srgbClr val="000000"/>
                </a:solidFill>
                <a:latin typeface="Calibri"/>
                <a:ea typeface="Calibri"/>
                <a:cs typeface="Calibri"/>
                <a:sym typeface="Calibri"/>
              </a:rPr>
              <a:t>Why use 2 underscores?</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i="1" lang="en-US" sz="2400">
                <a:solidFill>
                  <a:srgbClr val="000000"/>
                </a:solidFill>
                <a:latin typeface="Calibri"/>
                <a:ea typeface="Calibri"/>
                <a:cs typeface="Calibri"/>
                <a:sym typeface="Calibri"/>
              </a:rPr>
              <a:t>Table names in a database must be unique. Because some table names already use one underscore, we must make sure the Metadb tables have unique names, so they are given 2 underscores.</a:t>
            </a:r>
            <a:endParaRPr i="1" sz="2400">
              <a:solidFill>
                <a:srgbClr val="000000"/>
              </a:solidFill>
              <a:latin typeface="Calibri"/>
              <a:ea typeface="Calibri"/>
              <a:cs typeface="Calibri"/>
              <a:sym typeface="Calibri"/>
            </a:endParaRPr>
          </a:p>
        </p:txBody>
      </p:sp>
      <p:sp>
        <p:nvSpPr>
          <p:cNvPr id="593" name="Google Shape;593;p129"/>
          <p:cNvSpPr txBox="1"/>
          <p:nvPr/>
        </p:nvSpPr>
        <p:spPr>
          <a:xfrm>
            <a:off x="6172200" y="1825625"/>
            <a:ext cx="5181600" cy="4351200"/>
          </a:xfrm>
          <a:prstGeom prst="rect">
            <a:avLst/>
          </a:prstGeom>
          <a:noFill/>
          <a:ln cap="flat" cmpd="sng" w="9525">
            <a:solidFill>
              <a:srgbClr val="4472C4"/>
            </a:solidFill>
            <a:prstDash val="solid"/>
            <a:round/>
            <a:headEnd len="sm" w="sm" type="none"/>
            <a:tailEnd len="sm" w="sm" type="none"/>
          </a:ln>
        </p:spPr>
        <p:txBody>
          <a:bodyPr anchorCtr="0" anchor="t" bIns="45700" lIns="91425" spcFirstLastPara="1" rIns="91425" wrap="square" tIns="45700">
            <a:normAutofit/>
          </a:bodyPr>
          <a:lstStyle/>
          <a:p>
            <a:pPr indent="0" lvl="0" marL="0" rtl="0" algn="l">
              <a:lnSpc>
                <a:spcPct val="90000"/>
              </a:lnSpc>
              <a:spcBef>
                <a:spcPts val="0"/>
              </a:spcBef>
              <a:spcAft>
                <a:spcPts val="0"/>
              </a:spcAft>
              <a:buNone/>
            </a:pPr>
            <a:r>
              <a:rPr lang="en-US" sz="2800">
                <a:solidFill>
                  <a:srgbClr val="000000"/>
                </a:solidFill>
                <a:latin typeface="Calibri"/>
                <a:ea typeface="Calibri"/>
                <a:cs typeface="Calibri"/>
                <a:sym typeface="Calibri"/>
              </a:rPr>
              <a:t>Metadb</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SELECT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COUNT (cl.id)</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t/>
            </a:r>
            <a:endParaRPr sz="1800">
              <a:solidFill>
                <a:srgbClr val="000000"/>
              </a:solidFill>
              <a:latin typeface="Courier New"/>
              <a:ea typeface="Courier New"/>
              <a:cs typeface="Courier New"/>
              <a:sym typeface="Courier New"/>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FROM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b="1" lang="en-US" sz="1800">
                <a:solidFill>
                  <a:srgbClr val="000000"/>
                </a:solidFill>
                <a:latin typeface="Courier New"/>
                <a:ea typeface="Courier New"/>
                <a:cs typeface="Courier New"/>
                <a:sym typeface="Courier New"/>
              </a:rPr>
              <a:t>folio_circulation.loan__t</a:t>
            </a:r>
            <a:r>
              <a:rPr lang="en-US" sz="1800">
                <a:solidFill>
                  <a:srgbClr val="000000"/>
                </a:solidFill>
                <a:latin typeface="Courier New"/>
                <a:ea typeface="Courier New"/>
                <a:cs typeface="Courier New"/>
                <a:sym typeface="Courier New"/>
              </a:rPr>
              <a:t> AS cl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 ;</a:t>
            </a:r>
            <a:endParaRPr sz="2800">
              <a:solidFill>
                <a:srgbClr val="000000"/>
              </a:solidFill>
              <a:latin typeface="Calibri"/>
              <a:ea typeface="Calibri"/>
              <a:cs typeface="Calibri"/>
              <a:sym typeface="Calibri"/>
            </a:endParaRPr>
          </a:p>
        </p:txBody>
      </p:sp>
      <p:sp>
        <p:nvSpPr>
          <p:cNvPr id="594" name="Google Shape;594;p129"/>
          <p:cNvSpPr/>
          <p:nvPr/>
        </p:nvSpPr>
        <p:spPr>
          <a:xfrm>
            <a:off x="8414991" y="4744652"/>
            <a:ext cx="1992000" cy="1070700"/>
          </a:xfrm>
          <a:prstGeom prst="upArrowCallout">
            <a:avLst>
              <a:gd fmla="val 25000" name="adj1"/>
              <a:gd fmla="val 25000" name="adj2"/>
              <a:gd fmla="val 25000" name="adj3"/>
              <a:gd fmla="val 64977" name="adj4"/>
            </a:avLst>
          </a:prstGeom>
          <a:solidFill>
            <a:srgbClr val="4472C4"/>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rgbClr val="FFFFFF"/>
                </a:solidFill>
                <a:latin typeface="Calibri"/>
                <a:ea typeface="Calibri"/>
                <a:cs typeface="Calibri"/>
                <a:sym typeface="Calibri"/>
              </a:rPr>
              <a:t>loan _ _ t</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p13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Report Exercise 1</a:t>
            </a:r>
            <a:endParaRPr/>
          </a:p>
        </p:txBody>
      </p:sp>
      <p:sp>
        <p:nvSpPr>
          <p:cNvPr id="600" name="Google Shape;600;p130"/>
          <p:cNvSpPr txBox="1"/>
          <p:nvPr>
            <p:ph idx="1" type="body"/>
          </p:nvPr>
        </p:nvSpPr>
        <p:spPr>
          <a:xfrm>
            <a:off x="838200" y="1631975"/>
            <a:ext cx="4870800" cy="4545900"/>
          </a:xfrm>
          <a:prstGeom prst="rect">
            <a:avLst/>
          </a:prstGeom>
        </p:spPr>
        <p:txBody>
          <a:bodyPr anchorCtr="0" anchor="t" bIns="45700" lIns="91425" spcFirstLastPara="1" rIns="91425" wrap="square" tIns="45700">
            <a:noAutofit/>
          </a:bodyPr>
          <a:lstStyle/>
          <a:p>
            <a:pPr indent="0" lvl="0" marL="0" rtl="0" algn="l">
              <a:spcBef>
                <a:spcPts val="900"/>
              </a:spcBef>
              <a:spcAft>
                <a:spcPts val="0"/>
              </a:spcAft>
              <a:buNone/>
            </a:pPr>
            <a:r>
              <a:t/>
            </a:r>
            <a:endParaRPr sz="2400"/>
          </a:p>
          <a:p>
            <a:pPr indent="0" lvl="0" marL="0" rtl="0" algn="l">
              <a:spcBef>
                <a:spcPts val="900"/>
              </a:spcBef>
              <a:spcAft>
                <a:spcPts val="0"/>
              </a:spcAft>
              <a:buNone/>
            </a:pPr>
            <a:r>
              <a:t/>
            </a:r>
            <a:endParaRPr sz="2400"/>
          </a:p>
          <a:p>
            <a:pPr indent="-323850" lvl="0" marL="241300" rtl="0" algn="l">
              <a:spcBef>
                <a:spcPts val="900"/>
              </a:spcBef>
              <a:spcAft>
                <a:spcPts val="0"/>
              </a:spcAft>
              <a:buSzPts val="3100"/>
              <a:buChar char="●"/>
            </a:pPr>
            <a:r>
              <a:rPr lang="en-US" sz="3100"/>
              <a:t>getting </a:t>
            </a:r>
            <a:r>
              <a:rPr i="1" lang="en-US" sz="3100"/>
              <a:t>current </a:t>
            </a:r>
            <a:r>
              <a:rPr lang="en-US" sz="3100"/>
              <a:t>records from a </a:t>
            </a:r>
            <a:r>
              <a:rPr i="1" lang="en-US" sz="3100"/>
              <a:t>current transformed</a:t>
            </a:r>
            <a:r>
              <a:rPr lang="en-US" sz="3100"/>
              <a:t> table</a:t>
            </a:r>
            <a:endParaRPr sz="3100"/>
          </a:p>
          <a:p>
            <a:pPr indent="0" lvl="0" marL="0" rtl="0" algn="l">
              <a:spcBef>
                <a:spcPts val="900"/>
              </a:spcBef>
              <a:spcAft>
                <a:spcPts val="0"/>
              </a:spcAft>
              <a:buNone/>
            </a:pPr>
            <a:r>
              <a:t/>
            </a:r>
            <a:endParaRPr sz="3100"/>
          </a:p>
        </p:txBody>
      </p:sp>
      <p:sp>
        <p:nvSpPr>
          <p:cNvPr id="601" name="Google Shape;601;p130"/>
          <p:cNvSpPr txBox="1"/>
          <p:nvPr/>
        </p:nvSpPr>
        <p:spPr>
          <a:xfrm>
            <a:off x="6172200" y="1825625"/>
            <a:ext cx="5181600" cy="4351200"/>
          </a:xfrm>
          <a:prstGeom prst="rect">
            <a:avLst/>
          </a:prstGeom>
          <a:noFill/>
          <a:ln cap="flat" cmpd="sng" w="9525">
            <a:solidFill>
              <a:srgbClr val="4472C4"/>
            </a:solidFill>
            <a:prstDash val="solid"/>
            <a:round/>
            <a:headEnd len="sm" w="sm" type="none"/>
            <a:tailEnd len="sm" w="sm" type="none"/>
          </a:ln>
        </p:spPr>
        <p:txBody>
          <a:bodyPr anchorCtr="0" anchor="t" bIns="45700" lIns="91425" spcFirstLastPara="1" rIns="91425" wrap="square" tIns="45700">
            <a:normAutofit/>
          </a:bodyPr>
          <a:lstStyle/>
          <a:p>
            <a:pPr indent="0" lvl="0" marL="0" rtl="0" algn="l">
              <a:lnSpc>
                <a:spcPct val="90000"/>
              </a:lnSpc>
              <a:spcBef>
                <a:spcPts val="0"/>
              </a:spcBef>
              <a:spcAft>
                <a:spcPts val="0"/>
              </a:spcAft>
              <a:buNone/>
            </a:pPr>
            <a:r>
              <a:rPr lang="en-US" sz="2800">
                <a:solidFill>
                  <a:srgbClr val="000000"/>
                </a:solidFill>
                <a:latin typeface="Calibri"/>
                <a:ea typeface="Calibri"/>
                <a:cs typeface="Calibri"/>
                <a:sym typeface="Calibri"/>
              </a:rPr>
              <a:t>Metadb</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SELECT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COUNT (cl.id)</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t/>
            </a:r>
            <a:endParaRPr sz="1800">
              <a:solidFill>
                <a:srgbClr val="000000"/>
              </a:solidFill>
              <a:latin typeface="Courier New"/>
              <a:ea typeface="Courier New"/>
              <a:cs typeface="Courier New"/>
              <a:sym typeface="Courier New"/>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FROM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b="1" lang="en-US" sz="1800">
                <a:solidFill>
                  <a:srgbClr val="000000"/>
                </a:solidFill>
                <a:latin typeface="Courier New"/>
                <a:ea typeface="Courier New"/>
                <a:cs typeface="Courier New"/>
                <a:sym typeface="Courier New"/>
              </a:rPr>
              <a:t>folio_circulation.loan__t</a:t>
            </a:r>
            <a:r>
              <a:rPr lang="en-US" sz="1800">
                <a:solidFill>
                  <a:srgbClr val="000000"/>
                </a:solidFill>
                <a:latin typeface="Courier New"/>
                <a:ea typeface="Courier New"/>
                <a:cs typeface="Courier New"/>
                <a:sym typeface="Courier New"/>
              </a:rPr>
              <a:t> AS cl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 ;</a:t>
            </a:r>
            <a:endParaRPr sz="2800">
              <a:solidFill>
                <a:srgbClr val="000000"/>
              </a:solidFill>
              <a:latin typeface="Calibri"/>
              <a:ea typeface="Calibri"/>
              <a:cs typeface="Calibri"/>
              <a:sym typeface="Calibri"/>
            </a:endParaRPr>
          </a:p>
        </p:txBody>
      </p:sp>
      <p:sp>
        <p:nvSpPr>
          <p:cNvPr id="602" name="Google Shape;602;p130"/>
          <p:cNvSpPr/>
          <p:nvPr/>
        </p:nvSpPr>
        <p:spPr>
          <a:xfrm>
            <a:off x="8413266" y="4729077"/>
            <a:ext cx="1992000" cy="1070700"/>
          </a:xfrm>
          <a:prstGeom prst="upArrowCallout">
            <a:avLst>
              <a:gd fmla="val 25000" name="adj1"/>
              <a:gd fmla="val 25000" name="adj2"/>
              <a:gd fmla="val 25000" name="adj3"/>
              <a:gd fmla="val 64977" name="adj4"/>
            </a:avLst>
          </a:prstGeom>
          <a:solidFill>
            <a:srgbClr val="4472C4"/>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rgbClr val="FFFFFF"/>
                </a:solidFill>
                <a:latin typeface="Calibri"/>
                <a:ea typeface="Calibri"/>
                <a:cs typeface="Calibri"/>
                <a:sym typeface="Calibri"/>
              </a:rPr>
              <a:t>loan _ _ t</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sp>
        <p:nvSpPr>
          <p:cNvPr id="607" name="Google Shape;607;p131"/>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Report Exercise 2</a:t>
            </a:r>
            <a:endParaRPr/>
          </a:p>
        </p:txBody>
      </p:sp>
      <p:sp>
        <p:nvSpPr>
          <p:cNvPr id="608" name="Google Shape;608;p131"/>
          <p:cNvSpPr txBox="1"/>
          <p:nvPr>
            <p:ph idx="1" type="body"/>
          </p:nvPr>
        </p:nvSpPr>
        <p:spPr>
          <a:xfrm>
            <a:off x="423825" y="1728275"/>
            <a:ext cx="5299200" cy="4545900"/>
          </a:xfrm>
          <a:prstGeom prst="rect">
            <a:avLst/>
          </a:prstGeom>
        </p:spPr>
        <p:txBody>
          <a:bodyPr anchorCtr="0" anchor="t" bIns="45700" lIns="91425" spcFirstLastPara="1" rIns="91425" wrap="square" tIns="45700">
            <a:noAutofit/>
          </a:bodyPr>
          <a:lstStyle/>
          <a:p>
            <a:pPr indent="-323850" lvl="0" marL="241300" rtl="0" algn="l">
              <a:spcBef>
                <a:spcPts val="900"/>
              </a:spcBef>
              <a:spcAft>
                <a:spcPts val="0"/>
              </a:spcAft>
              <a:buSzPts val="3100"/>
              <a:buChar char="●"/>
            </a:pPr>
            <a:r>
              <a:rPr lang="en-US" sz="3100"/>
              <a:t>getting </a:t>
            </a:r>
            <a:r>
              <a:rPr i="1" lang="en-US" sz="3100"/>
              <a:t>current and historical </a:t>
            </a:r>
            <a:r>
              <a:rPr lang="en-US" sz="3100"/>
              <a:t>records from a </a:t>
            </a:r>
            <a:r>
              <a:rPr i="1" lang="en-US" sz="3100"/>
              <a:t>current and historical </a:t>
            </a:r>
            <a:r>
              <a:rPr lang="en-US" sz="3100"/>
              <a:t>table</a:t>
            </a:r>
            <a:endParaRPr sz="3100"/>
          </a:p>
          <a:p>
            <a:pPr indent="-323850" lvl="0" marL="241300" rtl="0" algn="l">
              <a:spcBef>
                <a:spcPts val="900"/>
              </a:spcBef>
              <a:spcAft>
                <a:spcPts val="0"/>
              </a:spcAft>
              <a:buSzPts val="3100"/>
              <a:buChar char="●"/>
            </a:pPr>
            <a:r>
              <a:rPr lang="en-US" sz="3100"/>
              <a:t>total count should be higher than current because you are counting both current and historical loans</a:t>
            </a:r>
            <a:endParaRPr sz="3100"/>
          </a:p>
          <a:p>
            <a:pPr indent="0" lvl="0" marL="0" rtl="0" algn="l">
              <a:spcBef>
                <a:spcPts val="900"/>
              </a:spcBef>
              <a:spcAft>
                <a:spcPts val="0"/>
              </a:spcAft>
              <a:buNone/>
            </a:pPr>
            <a:r>
              <a:t/>
            </a:r>
            <a:endParaRPr sz="3100"/>
          </a:p>
        </p:txBody>
      </p:sp>
      <p:sp>
        <p:nvSpPr>
          <p:cNvPr id="609" name="Google Shape;609;p131"/>
          <p:cNvSpPr txBox="1"/>
          <p:nvPr/>
        </p:nvSpPr>
        <p:spPr>
          <a:xfrm>
            <a:off x="6172200" y="1825625"/>
            <a:ext cx="5181600" cy="4351200"/>
          </a:xfrm>
          <a:prstGeom prst="rect">
            <a:avLst/>
          </a:prstGeom>
          <a:noFill/>
          <a:ln cap="flat" cmpd="sng" w="9525">
            <a:solidFill>
              <a:srgbClr val="4472C4"/>
            </a:solidFill>
            <a:prstDash val="solid"/>
            <a:round/>
            <a:headEnd len="sm" w="sm" type="none"/>
            <a:tailEnd len="sm" w="sm" type="none"/>
          </a:ln>
        </p:spPr>
        <p:txBody>
          <a:bodyPr anchorCtr="0" anchor="t" bIns="45700" lIns="91425" spcFirstLastPara="1" rIns="91425" wrap="square" tIns="45700">
            <a:normAutofit/>
          </a:bodyPr>
          <a:lstStyle/>
          <a:p>
            <a:pPr indent="0" lvl="0" marL="0" rtl="0" algn="l">
              <a:lnSpc>
                <a:spcPct val="90000"/>
              </a:lnSpc>
              <a:spcBef>
                <a:spcPts val="0"/>
              </a:spcBef>
              <a:spcAft>
                <a:spcPts val="0"/>
              </a:spcAft>
              <a:buNone/>
            </a:pPr>
            <a:r>
              <a:rPr lang="en-US" sz="2800">
                <a:solidFill>
                  <a:srgbClr val="000000"/>
                </a:solidFill>
                <a:latin typeface="Calibri"/>
                <a:ea typeface="Calibri"/>
                <a:cs typeface="Calibri"/>
                <a:sym typeface="Calibri"/>
              </a:rPr>
              <a:t>Metadb</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SELECT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COUNT (cl.id)</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t/>
            </a:r>
            <a:endParaRPr sz="1800">
              <a:solidFill>
                <a:srgbClr val="000000"/>
              </a:solidFill>
              <a:latin typeface="Courier New"/>
              <a:ea typeface="Courier New"/>
              <a:cs typeface="Courier New"/>
              <a:sym typeface="Courier New"/>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FROM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b="1" lang="en-US" sz="1800">
                <a:solidFill>
                  <a:srgbClr val="000000"/>
                </a:solidFill>
                <a:latin typeface="Courier New"/>
                <a:ea typeface="Courier New"/>
                <a:cs typeface="Courier New"/>
                <a:sym typeface="Courier New"/>
              </a:rPr>
              <a:t>folio_circulation.loan__t__</a:t>
            </a:r>
            <a:r>
              <a:rPr lang="en-US" sz="1800">
                <a:solidFill>
                  <a:srgbClr val="000000"/>
                </a:solidFill>
                <a:latin typeface="Courier New"/>
                <a:ea typeface="Courier New"/>
                <a:cs typeface="Courier New"/>
                <a:sym typeface="Courier New"/>
              </a:rPr>
              <a:t> AS cl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a:t>
            </a:r>
            <a:endParaRPr sz="2800">
              <a:solidFill>
                <a:srgbClr val="000000"/>
              </a:solidFill>
              <a:latin typeface="Calibri"/>
              <a:ea typeface="Calibri"/>
              <a:cs typeface="Calibri"/>
              <a:sym typeface="Calibri"/>
            </a:endParaRPr>
          </a:p>
        </p:txBody>
      </p:sp>
      <p:sp>
        <p:nvSpPr>
          <p:cNvPr id="610" name="Google Shape;610;p131"/>
          <p:cNvSpPr/>
          <p:nvPr/>
        </p:nvSpPr>
        <p:spPr>
          <a:xfrm>
            <a:off x="8641866" y="4729077"/>
            <a:ext cx="1992000" cy="1070700"/>
          </a:xfrm>
          <a:prstGeom prst="upArrowCallout">
            <a:avLst>
              <a:gd fmla="val 25000" name="adj1"/>
              <a:gd fmla="val 25000" name="adj2"/>
              <a:gd fmla="val 25000" name="adj3"/>
              <a:gd fmla="val 64977" name="adj4"/>
            </a:avLst>
          </a:prstGeom>
          <a:solidFill>
            <a:srgbClr val="4472C4"/>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rgbClr val="FFFFFF"/>
                </a:solidFill>
                <a:latin typeface="Calibri"/>
                <a:ea typeface="Calibri"/>
                <a:cs typeface="Calibri"/>
                <a:sym typeface="Calibri"/>
              </a:rPr>
              <a:t>loan _ _ t_ _</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p132"/>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Report Exercise 3</a:t>
            </a:r>
            <a:endParaRPr/>
          </a:p>
        </p:txBody>
      </p:sp>
      <p:sp>
        <p:nvSpPr>
          <p:cNvPr id="616" name="Google Shape;616;p132"/>
          <p:cNvSpPr txBox="1"/>
          <p:nvPr>
            <p:ph idx="1" type="body"/>
          </p:nvPr>
        </p:nvSpPr>
        <p:spPr>
          <a:xfrm>
            <a:off x="310800" y="1759125"/>
            <a:ext cx="5181600" cy="4545900"/>
          </a:xfrm>
          <a:prstGeom prst="rect">
            <a:avLst/>
          </a:prstGeom>
        </p:spPr>
        <p:txBody>
          <a:bodyPr anchorCtr="0" anchor="t" bIns="45700" lIns="91425" spcFirstLastPara="1" rIns="91425" wrap="square" tIns="45700">
            <a:noAutofit/>
          </a:bodyPr>
          <a:lstStyle/>
          <a:p>
            <a:pPr indent="-323850" lvl="0" marL="241300" rtl="0" algn="l">
              <a:spcBef>
                <a:spcPts val="900"/>
              </a:spcBef>
              <a:spcAft>
                <a:spcPts val="0"/>
              </a:spcAft>
              <a:buSzPts val="3100"/>
              <a:buChar char="●"/>
            </a:pPr>
            <a:r>
              <a:rPr lang="en-US" sz="3100"/>
              <a:t>getting </a:t>
            </a:r>
            <a:r>
              <a:rPr i="1" lang="en-US" sz="3100"/>
              <a:t>current </a:t>
            </a:r>
            <a:r>
              <a:rPr lang="en-US" sz="3100"/>
              <a:t>records using SQL against the </a:t>
            </a:r>
            <a:r>
              <a:rPr i="1" lang="en-US" sz="3100"/>
              <a:t>main </a:t>
            </a:r>
            <a:r>
              <a:rPr lang="en-US" sz="3100"/>
              <a:t>table with current and historical records</a:t>
            </a:r>
            <a:endParaRPr sz="3100"/>
          </a:p>
          <a:p>
            <a:pPr indent="0" lvl="0" marL="0" rtl="0" algn="l">
              <a:spcBef>
                <a:spcPts val="900"/>
              </a:spcBef>
              <a:spcAft>
                <a:spcPts val="0"/>
              </a:spcAft>
              <a:buNone/>
            </a:pPr>
            <a:r>
              <a:t/>
            </a:r>
            <a:endParaRPr sz="3100"/>
          </a:p>
          <a:p>
            <a:pPr indent="0" lvl="0" marL="0" rtl="0" algn="l">
              <a:spcBef>
                <a:spcPts val="900"/>
              </a:spcBef>
              <a:spcAft>
                <a:spcPts val="0"/>
              </a:spcAft>
              <a:buNone/>
            </a:pPr>
            <a:r>
              <a:t/>
            </a:r>
            <a:endParaRPr sz="3100"/>
          </a:p>
        </p:txBody>
      </p:sp>
      <p:sp>
        <p:nvSpPr>
          <p:cNvPr id="617" name="Google Shape;617;p132"/>
          <p:cNvSpPr txBox="1"/>
          <p:nvPr/>
        </p:nvSpPr>
        <p:spPr>
          <a:xfrm>
            <a:off x="6386400" y="2006250"/>
            <a:ext cx="4967400" cy="4449900"/>
          </a:xfrm>
          <a:prstGeom prst="rect">
            <a:avLst/>
          </a:prstGeom>
          <a:noFill/>
          <a:ln cap="flat" cmpd="sng" w="9525">
            <a:solidFill>
              <a:srgbClr val="4472C4"/>
            </a:solidFill>
            <a:prstDash val="solid"/>
            <a:round/>
            <a:headEnd len="sm" w="sm" type="none"/>
            <a:tailEnd len="sm" w="sm" type="none"/>
          </a:ln>
        </p:spPr>
        <p:txBody>
          <a:bodyPr anchorCtr="0" anchor="t" bIns="45700" lIns="91425" spcFirstLastPara="1" rIns="91425" wrap="square" tIns="45700">
            <a:normAutofit/>
          </a:bodyPr>
          <a:lstStyle/>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SELECT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COUNT (cl.id)</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FROM </a:t>
            </a:r>
            <a:endParaRPr sz="1800">
              <a:solidFill>
                <a:srgbClr val="000000"/>
              </a:solidFill>
              <a:latin typeface="Courier New"/>
              <a:ea typeface="Courier New"/>
              <a:cs typeface="Courier New"/>
              <a:sym typeface="Courier New"/>
            </a:endParaRPr>
          </a:p>
          <a:p>
            <a:pPr indent="0" lvl="0" marL="0" rtl="0" algn="l">
              <a:lnSpc>
                <a:spcPct val="90000"/>
              </a:lnSpc>
              <a:spcBef>
                <a:spcPts val="1000"/>
              </a:spcBef>
              <a:spcAft>
                <a:spcPts val="0"/>
              </a:spcAft>
              <a:buNone/>
            </a:pPr>
            <a:r>
              <a:rPr b="1" lang="en-US" sz="1800">
                <a:solidFill>
                  <a:srgbClr val="000000"/>
                </a:solidFill>
                <a:latin typeface="Courier New"/>
                <a:ea typeface="Courier New"/>
                <a:cs typeface="Courier New"/>
                <a:sym typeface="Courier New"/>
              </a:rPr>
              <a:t>folio_circulation.loan__</a:t>
            </a:r>
            <a:r>
              <a:rPr lang="en-US" sz="1800">
                <a:solidFill>
                  <a:srgbClr val="000000"/>
                </a:solidFill>
                <a:latin typeface="Courier New"/>
                <a:ea typeface="Courier New"/>
                <a:cs typeface="Courier New"/>
                <a:sym typeface="Courier New"/>
              </a:rPr>
              <a:t> AS cl</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t/>
            </a:r>
            <a:endParaRPr b="1" sz="1800">
              <a:solidFill>
                <a:srgbClr val="800000"/>
              </a:solidFill>
              <a:latin typeface="Consolas"/>
              <a:ea typeface="Consolas"/>
              <a:cs typeface="Consolas"/>
              <a:sym typeface="Consolas"/>
            </a:endParaRPr>
          </a:p>
          <a:p>
            <a:pPr indent="0" lvl="0" marL="0" rtl="0" algn="l">
              <a:lnSpc>
                <a:spcPct val="90000"/>
              </a:lnSpc>
              <a:spcBef>
                <a:spcPts val="1000"/>
              </a:spcBef>
              <a:spcAft>
                <a:spcPts val="0"/>
              </a:spcAft>
              <a:buNone/>
            </a:pPr>
            <a:r>
              <a:t/>
            </a:r>
            <a:endParaRPr b="1" sz="1800">
              <a:solidFill>
                <a:srgbClr val="800000"/>
              </a:solidFill>
              <a:latin typeface="Consolas"/>
              <a:ea typeface="Consolas"/>
              <a:cs typeface="Consolas"/>
              <a:sym typeface="Consolas"/>
            </a:endParaRPr>
          </a:p>
          <a:p>
            <a:pPr indent="0" lvl="0" marL="0" rtl="0" algn="l">
              <a:lnSpc>
                <a:spcPct val="90000"/>
              </a:lnSpc>
              <a:spcBef>
                <a:spcPts val="1000"/>
              </a:spcBef>
              <a:spcAft>
                <a:spcPts val="0"/>
              </a:spcAft>
              <a:buNone/>
            </a:pPr>
            <a:r>
              <a:t/>
            </a:r>
            <a:endParaRPr b="1" sz="1800">
              <a:solidFill>
                <a:srgbClr val="800000"/>
              </a:solidFill>
              <a:latin typeface="Consolas"/>
              <a:ea typeface="Consolas"/>
              <a:cs typeface="Consolas"/>
              <a:sym typeface="Consolas"/>
            </a:endParaRPr>
          </a:p>
          <a:p>
            <a:pPr indent="0" lvl="0" marL="0" rtl="0" algn="l">
              <a:lnSpc>
                <a:spcPct val="90000"/>
              </a:lnSpc>
              <a:spcBef>
                <a:spcPts val="1000"/>
              </a:spcBef>
              <a:spcAft>
                <a:spcPts val="0"/>
              </a:spcAft>
              <a:buNone/>
            </a:pPr>
            <a:r>
              <a:rPr b="1" lang="en-US" sz="1800">
                <a:solidFill>
                  <a:srgbClr val="000000"/>
                </a:solidFill>
                <a:highlight>
                  <a:srgbClr val="FFFF00"/>
                </a:highlight>
                <a:latin typeface="Consolas"/>
                <a:ea typeface="Consolas"/>
                <a:cs typeface="Consolas"/>
                <a:sym typeface="Consolas"/>
              </a:rPr>
              <a:t>WHERE</a:t>
            </a:r>
            <a:r>
              <a:rPr lang="en-US" sz="1800">
                <a:solidFill>
                  <a:srgbClr val="000000"/>
                </a:solidFill>
                <a:highlight>
                  <a:srgbClr val="FFFF00"/>
                </a:highlight>
                <a:latin typeface="Consolas"/>
                <a:ea typeface="Consolas"/>
                <a:cs typeface="Consolas"/>
                <a:sym typeface="Consolas"/>
              </a:rPr>
              <a:t> cl.__current </a:t>
            </a:r>
            <a:r>
              <a:rPr b="1" lang="en-US" sz="1800">
                <a:solidFill>
                  <a:srgbClr val="000000"/>
                </a:solidFill>
                <a:highlight>
                  <a:srgbClr val="FFFF00"/>
                </a:highlight>
                <a:latin typeface="Consolas"/>
                <a:ea typeface="Consolas"/>
                <a:cs typeface="Consolas"/>
                <a:sym typeface="Consolas"/>
              </a:rPr>
              <a:t>IS</a:t>
            </a:r>
            <a:r>
              <a:rPr lang="en-US" sz="1800">
                <a:solidFill>
                  <a:srgbClr val="000000"/>
                </a:solidFill>
                <a:highlight>
                  <a:srgbClr val="FFFF00"/>
                </a:highlight>
                <a:latin typeface="Consolas"/>
                <a:ea typeface="Consolas"/>
                <a:cs typeface="Consolas"/>
                <a:sym typeface="Consolas"/>
              </a:rPr>
              <a:t> </a:t>
            </a:r>
            <a:r>
              <a:rPr b="1" lang="en-US" sz="1800">
                <a:solidFill>
                  <a:srgbClr val="000000"/>
                </a:solidFill>
                <a:highlight>
                  <a:srgbClr val="FFFF00"/>
                </a:highlight>
                <a:latin typeface="Consolas"/>
                <a:ea typeface="Consolas"/>
                <a:cs typeface="Consolas"/>
                <a:sym typeface="Consolas"/>
              </a:rPr>
              <a:t>TRUE</a:t>
            </a:r>
            <a:r>
              <a:rPr lang="en-US" sz="1800">
                <a:solidFill>
                  <a:srgbClr val="000000"/>
                </a:solidFill>
                <a:highlight>
                  <a:srgbClr val="FFFF00"/>
                </a:highlight>
                <a:latin typeface="Courier New"/>
                <a:ea typeface="Courier New"/>
                <a:cs typeface="Courier New"/>
                <a:sym typeface="Courier New"/>
              </a:rPr>
              <a:t>  </a:t>
            </a:r>
            <a:r>
              <a:rPr lang="en-US" sz="1800">
                <a:solidFill>
                  <a:srgbClr val="000000"/>
                </a:solidFill>
                <a:latin typeface="Courier New"/>
                <a:ea typeface="Courier New"/>
                <a:cs typeface="Courier New"/>
                <a:sym typeface="Courier New"/>
              </a:rPr>
              <a:t>  </a:t>
            </a:r>
            <a:endParaRPr sz="2800">
              <a:solidFill>
                <a:srgbClr val="000000"/>
              </a:solidFill>
              <a:latin typeface="Calibri"/>
              <a:ea typeface="Calibri"/>
              <a:cs typeface="Calibri"/>
              <a:sym typeface="Calibri"/>
            </a:endParaRPr>
          </a:p>
          <a:p>
            <a:pPr indent="0" lvl="0" marL="0" rtl="0" algn="l">
              <a:lnSpc>
                <a:spcPct val="90000"/>
              </a:lnSpc>
              <a:spcBef>
                <a:spcPts val="1000"/>
              </a:spcBef>
              <a:spcAft>
                <a:spcPts val="0"/>
              </a:spcAft>
              <a:buNone/>
            </a:pPr>
            <a:r>
              <a:rPr lang="en-US" sz="1800">
                <a:solidFill>
                  <a:srgbClr val="000000"/>
                </a:solidFill>
                <a:latin typeface="Courier New"/>
                <a:ea typeface="Courier New"/>
                <a:cs typeface="Courier New"/>
                <a:sym typeface="Courier New"/>
              </a:rPr>
              <a:t>;</a:t>
            </a:r>
            <a:endParaRPr sz="2800">
              <a:solidFill>
                <a:srgbClr val="000000"/>
              </a:solidFill>
              <a:latin typeface="Calibri"/>
              <a:ea typeface="Calibri"/>
              <a:cs typeface="Calibri"/>
              <a:sym typeface="Calibri"/>
            </a:endParaRPr>
          </a:p>
        </p:txBody>
      </p:sp>
      <p:sp>
        <p:nvSpPr>
          <p:cNvPr id="618" name="Google Shape;618;p132"/>
          <p:cNvSpPr/>
          <p:nvPr/>
        </p:nvSpPr>
        <p:spPr>
          <a:xfrm>
            <a:off x="7060500" y="4941600"/>
            <a:ext cx="1854900" cy="880800"/>
          </a:xfrm>
          <a:prstGeom prst="upArrowCallout">
            <a:avLst>
              <a:gd fmla="val 25000" name="adj1"/>
              <a:gd fmla="val 25000" name="adj2"/>
              <a:gd fmla="val 25000" name="adj3"/>
              <a:gd fmla="val 64977" name="adj4"/>
            </a:avLst>
          </a:prstGeom>
          <a:solidFill>
            <a:srgbClr val="4472C4"/>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rgbClr val="FFFFFF"/>
                </a:solidFill>
                <a:latin typeface="Calibri"/>
                <a:ea typeface="Calibri"/>
                <a:cs typeface="Calibri"/>
                <a:sym typeface="Calibri"/>
              </a:rPr>
              <a:t>_ _ current</a:t>
            </a:r>
            <a:endParaRPr/>
          </a:p>
        </p:txBody>
      </p:sp>
      <p:sp>
        <p:nvSpPr>
          <p:cNvPr id="619" name="Google Shape;619;p132"/>
          <p:cNvSpPr/>
          <p:nvPr/>
        </p:nvSpPr>
        <p:spPr>
          <a:xfrm>
            <a:off x="8417500" y="3415225"/>
            <a:ext cx="1992000" cy="800700"/>
          </a:xfrm>
          <a:prstGeom prst="upArrowCallout">
            <a:avLst>
              <a:gd fmla="val 25000" name="adj1"/>
              <a:gd fmla="val 25000" name="adj2"/>
              <a:gd fmla="val 25000" name="adj3"/>
              <a:gd fmla="val 64977" name="adj4"/>
            </a:avLst>
          </a:prstGeom>
          <a:solidFill>
            <a:srgbClr val="4472C4"/>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rgbClr val="FFFFFF"/>
                </a:solidFill>
                <a:latin typeface="Calibri"/>
                <a:ea typeface="Calibri"/>
                <a:cs typeface="Calibri"/>
                <a:sym typeface="Calibri"/>
              </a:rPr>
              <a:t>loan _ _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sp>
        <p:nvSpPr>
          <p:cNvPr id="624" name="Google Shape;624;p133"/>
          <p:cNvSpPr txBox="1"/>
          <p:nvPr>
            <p:ph type="title"/>
          </p:nvPr>
        </p:nvSpPr>
        <p:spPr>
          <a:xfrm>
            <a:off x="508600" y="473325"/>
            <a:ext cx="108453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Demo 1: Using MARC</a:t>
            </a:r>
            <a:endParaRPr/>
          </a:p>
        </p:txBody>
      </p:sp>
      <p:sp>
        <p:nvSpPr>
          <p:cNvPr id="625" name="Google Shape;625;p133"/>
          <p:cNvSpPr txBox="1"/>
          <p:nvPr>
            <p:ph idx="1" type="body"/>
          </p:nvPr>
        </p:nvSpPr>
        <p:spPr>
          <a:xfrm>
            <a:off x="216575" y="1729325"/>
            <a:ext cx="4403100" cy="4545900"/>
          </a:xfrm>
          <a:prstGeom prst="rect">
            <a:avLst/>
          </a:prstGeom>
        </p:spPr>
        <p:txBody>
          <a:bodyPr anchorCtr="0" anchor="t" bIns="45700" lIns="91425" spcFirstLastPara="1" rIns="91425" wrap="square" tIns="45700">
            <a:noAutofit/>
          </a:bodyPr>
          <a:lstStyle/>
          <a:p>
            <a:pPr indent="0" lvl="0" marL="0" rtl="0" algn="l">
              <a:spcBef>
                <a:spcPts val="900"/>
              </a:spcBef>
              <a:spcAft>
                <a:spcPts val="0"/>
              </a:spcAft>
              <a:buNone/>
            </a:pPr>
            <a:r>
              <a:t/>
            </a:r>
            <a:endParaRPr sz="2400"/>
          </a:p>
          <a:p>
            <a:pPr indent="0" lvl="0" marL="0" rtl="0" algn="l">
              <a:spcBef>
                <a:spcPts val="900"/>
              </a:spcBef>
              <a:spcAft>
                <a:spcPts val="0"/>
              </a:spcAft>
              <a:buNone/>
            </a:pPr>
            <a:r>
              <a:t/>
            </a:r>
            <a:endParaRPr sz="2400"/>
          </a:p>
          <a:p>
            <a:pPr indent="-323850" lvl="0" marL="241300" rtl="0" algn="l">
              <a:spcBef>
                <a:spcPts val="900"/>
              </a:spcBef>
              <a:spcAft>
                <a:spcPts val="0"/>
              </a:spcAft>
              <a:buSzPts val="3100"/>
              <a:buChar char="●"/>
            </a:pPr>
            <a:r>
              <a:rPr lang="en-US" sz="3100"/>
              <a:t>MARC example</a:t>
            </a:r>
            <a:endParaRPr sz="3100"/>
          </a:p>
          <a:p>
            <a:pPr indent="-323850" lvl="0" marL="241300" rtl="0" algn="l">
              <a:spcBef>
                <a:spcPts val="900"/>
              </a:spcBef>
              <a:spcAft>
                <a:spcPts val="0"/>
              </a:spcAft>
              <a:buSzPts val="3100"/>
              <a:buChar char="●"/>
            </a:pPr>
            <a:r>
              <a:rPr lang="en-US" sz="3100"/>
              <a:t>find records with English in the 008 MARC language field</a:t>
            </a:r>
            <a:endParaRPr sz="3100"/>
          </a:p>
          <a:p>
            <a:pPr indent="0" lvl="0" marL="0" rtl="0" algn="l">
              <a:spcBef>
                <a:spcPts val="900"/>
              </a:spcBef>
              <a:spcAft>
                <a:spcPts val="0"/>
              </a:spcAft>
              <a:buNone/>
            </a:pPr>
            <a:r>
              <a:t/>
            </a:r>
            <a:endParaRPr sz="3100"/>
          </a:p>
        </p:txBody>
      </p:sp>
      <p:sp>
        <p:nvSpPr>
          <p:cNvPr id="626" name="Google Shape;626;p133"/>
          <p:cNvSpPr txBox="1"/>
          <p:nvPr/>
        </p:nvSpPr>
        <p:spPr>
          <a:xfrm>
            <a:off x="4436400" y="1631975"/>
            <a:ext cx="7755600" cy="4955400"/>
          </a:xfrm>
          <a:prstGeom prst="rect">
            <a:avLst/>
          </a:prstGeom>
          <a:noFill/>
          <a:ln cap="flat" cmpd="sng" w="9525">
            <a:solidFill>
              <a:srgbClr val="FFFF00"/>
            </a:solidFill>
            <a:prstDash val="solid"/>
            <a:round/>
            <a:headEnd len="sm" w="sm" type="none"/>
            <a:tailEnd len="sm" w="sm" type="none"/>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SELECT</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sm.instance_id,</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sm.field,</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ii.title,</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substring(sm.content, 36,3) AS language</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FROM</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a:t>
            </a:r>
            <a:r>
              <a:rPr lang="en-US" sz="1800">
                <a:highlight>
                  <a:srgbClr val="FFFF00"/>
                </a:highlight>
                <a:latin typeface="Courier New"/>
                <a:ea typeface="Courier New"/>
                <a:cs typeface="Courier New"/>
                <a:sym typeface="Courier New"/>
              </a:rPr>
              <a:t>folio_source_record.marc__t</a:t>
            </a:r>
            <a:r>
              <a:rPr lang="en-US" sz="1800">
                <a:latin typeface="Courier New"/>
                <a:ea typeface="Courier New"/>
                <a:cs typeface="Courier New"/>
                <a:sym typeface="Courier New"/>
              </a:rPr>
              <a:t> AS sm</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LEFT JOIN folio_inventory.instance__t </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AS ii ON ii.id::UUID = sm.instance_id::UUID</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WHERE</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sm.field = '008'</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AND substring(sm.content,36,3)IN('eng')</a:t>
            </a:r>
            <a:endParaRPr sz="1800">
              <a:latin typeface="Courier New"/>
              <a:ea typeface="Courier New"/>
              <a:cs typeface="Courier New"/>
              <a:sym typeface="Courier New"/>
            </a:endParaRPr>
          </a:p>
          <a:p>
            <a:pPr indent="0" lvl="0" marL="0" rtl="0" algn="just">
              <a:spcBef>
                <a:spcPts val="0"/>
              </a:spcBef>
              <a:spcAft>
                <a:spcPts val="0"/>
              </a:spcAft>
              <a:buClr>
                <a:schemeClr val="dk1"/>
              </a:buClr>
              <a:buSzPts val="1100"/>
              <a:buFont typeface="Arial"/>
              <a:buNone/>
            </a:pPr>
            <a:r>
              <a:rPr lang="en-US" sz="1800">
                <a:latin typeface="Courier New"/>
                <a:ea typeface="Courier New"/>
                <a:cs typeface="Courier New"/>
                <a:sym typeface="Courier New"/>
              </a:rPr>
              <a:t>    LIMIT 10;</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t/>
            </a:r>
            <a:endParaRPr sz="1800">
              <a:latin typeface="Courier New"/>
              <a:ea typeface="Courier New"/>
              <a:cs typeface="Courier New"/>
              <a:sym typeface="Courier New"/>
            </a:endParaRPr>
          </a:p>
        </p:txBody>
      </p:sp>
      <p:sp>
        <p:nvSpPr>
          <p:cNvPr id="627" name="Google Shape;627;p133"/>
          <p:cNvSpPr/>
          <p:nvPr/>
        </p:nvSpPr>
        <p:spPr>
          <a:xfrm>
            <a:off x="7746927" y="3652469"/>
            <a:ext cx="1534200" cy="699600"/>
          </a:xfrm>
          <a:prstGeom prst="upArrowCallout">
            <a:avLst>
              <a:gd fmla="val 25000" name="adj1"/>
              <a:gd fmla="val 25000" name="adj2"/>
              <a:gd fmla="val 25000" name="adj3"/>
              <a:gd fmla="val 64977" name="adj4"/>
            </a:avLst>
          </a:prstGeom>
          <a:solidFill>
            <a:srgbClr val="4472C4"/>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rgbClr val="FFFFFF"/>
                </a:solidFill>
                <a:latin typeface="Calibri"/>
                <a:ea typeface="Calibri"/>
                <a:cs typeface="Calibri"/>
                <a:sym typeface="Calibri"/>
              </a:rPr>
              <a:t>marc _ _ t</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1" name="Shape 631"/>
        <p:cNvGrpSpPr/>
        <p:nvPr/>
      </p:nvGrpSpPr>
      <p:grpSpPr>
        <a:xfrm>
          <a:off x="0" y="0"/>
          <a:ext cx="0" cy="0"/>
          <a:chOff x="0" y="0"/>
          <a:chExt cx="0" cy="0"/>
        </a:xfrm>
      </p:grpSpPr>
      <p:sp>
        <p:nvSpPr>
          <p:cNvPr id="632" name="Google Shape;632;p134"/>
          <p:cNvSpPr txBox="1"/>
          <p:nvPr>
            <p:ph type="title"/>
          </p:nvPr>
        </p:nvSpPr>
        <p:spPr>
          <a:xfrm>
            <a:off x="499125" y="303811"/>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Data Fields in JSON Array</a:t>
            </a:r>
            <a:endParaRPr/>
          </a:p>
        </p:txBody>
      </p:sp>
      <p:sp>
        <p:nvSpPr>
          <p:cNvPr id="633" name="Google Shape;633;p134"/>
          <p:cNvSpPr txBox="1"/>
          <p:nvPr>
            <p:ph idx="1" type="body"/>
          </p:nvPr>
        </p:nvSpPr>
        <p:spPr>
          <a:xfrm>
            <a:off x="838200" y="1631975"/>
            <a:ext cx="9390000" cy="4545900"/>
          </a:xfrm>
          <a:prstGeom prst="rect">
            <a:avLst/>
          </a:prstGeom>
        </p:spPr>
        <p:txBody>
          <a:bodyPr anchorCtr="0" anchor="t" bIns="45700" lIns="91425" spcFirstLastPara="1" rIns="91425" wrap="square" tIns="45700">
            <a:noAutofit/>
          </a:bodyPr>
          <a:lstStyle/>
          <a:p>
            <a:pPr indent="0" lvl="0" marL="0" rtl="0" algn="l">
              <a:spcBef>
                <a:spcPts val="900"/>
              </a:spcBef>
              <a:spcAft>
                <a:spcPts val="0"/>
              </a:spcAft>
              <a:buNone/>
            </a:pPr>
            <a:r>
              <a:t/>
            </a:r>
            <a:endParaRPr sz="2400"/>
          </a:p>
          <a:p>
            <a:pPr indent="-323850" lvl="0" marL="241300" rtl="0" algn="l">
              <a:spcBef>
                <a:spcPts val="900"/>
              </a:spcBef>
              <a:spcAft>
                <a:spcPts val="0"/>
              </a:spcAft>
              <a:buSzPts val="3100"/>
              <a:buChar char="●"/>
            </a:pPr>
            <a:r>
              <a:rPr lang="en-US" sz="3100"/>
              <a:t>What if the data field you need cannot be found on the current transformed table?</a:t>
            </a:r>
            <a:endParaRPr sz="3100"/>
          </a:p>
          <a:p>
            <a:pPr indent="-311150" lvl="1" marL="685800" rtl="0" algn="l">
              <a:spcBef>
                <a:spcPts val="900"/>
              </a:spcBef>
              <a:spcAft>
                <a:spcPts val="0"/>
              </a:spcAft>
              <a:buSzPts val="3100"/>
              <a:buChar char="○"/>
            </a:pPr>
            <a:r>
              <a:rPr lang="en-US" sz="3100"/>
              <a:t>review the main table</a:t>
            </a:r>
            <a:endParaRPr sz="3100"/>
          </a:p>
          <a:p>
            <a:pPr indent="-311150" lvl="1" marL="685800" rtl="0" algn="l">
              <a:spcBef>
                <a:spcPts val="900"/>
              </a:spcBef>
              <a:spcAft>
                <a:spcPts val="0"/>
              </a:spcAft>
              <a:buSzPts val="3100"/>
              <a:buChar char="○"/>
            </a:pPr>
            <a:r>
              <a:rPr lang="en-US" sz="3100"/>
              <a:t>extract from JSON</a:t>
            </a:r>
            <a:endParaRPr sz="3100"/>
          </a:p>
          <a:p>
            <a:pPr indent="-311150" lvl="1" marL="685800" rtl="0" algn="l">
              <a:spcBef>
                <a:spcPts val="900"/>
              </a:spcBef>
              <a:spcAft>
                <a:spcPts val="0"/>
              </a:spcAft>
              <a:buSzPts val="3100"/>
              <a:buChar char="○"/>
            </a:pPr>
            <a:r>
              <a:rPr lang="en-US" sz="3100"/>
              <a:t>use SQL to filter current data</a:t>
            </a:r>
            <a:endParaRPr sz="3100"/>
          </a:p>
          <a:p>
            <a:pPr indent="0" lvl="0" marL="0" rtl="0" algn="l">
              <a:spcBef>
                <a:spcPts val="900"/>
              </a:spcBef>
              <a:spcAft>
                <a:spcPts val="0"/>
              </a:spcAft>
              <a:buNone/>
            </a:pPr>
            <a:r>
              <a:t/>
            </a:r>
            <a:endParaRPr sz="3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10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Speakers</a:t>
            </a:r>
            <a:endParaRPr/>
          </a:p>
        </p:txBody>
      </p:sp>
      <p:sp>
        <p:nvSpPr>
          <p:cNvPr id="432" name="Google Shape;432;p108"/>
          <p:cNvSpPr txBox="1"/>
          <p:nvPr>
            <p:ph idx="1" type="body"/>
          </p:nvPr>
        </p:nvSpPr>
        <p:spPr>
          <a:xfrm>
            <a:off x="838200" y="1631975"/>
            <a:ext cx="10515600" cy="4797600"/>
          </a:xfrm>
          <a:prstGeom prst="rect">
            <a:avLst/>
          </a:prstGeom>
        </p:spPr>
        <p:txBody>
          <a:bodyPr anchorCtr="0" anchor="t" bIns="45700" lIns="91425" spcFirstLastPara="1" rIns="91425" wrap="square" tIns="45700">
            <a:noAutofit/>
          </a:bodyPr>
          <a:lstStyle/>
          <a:p>
            <a:pPr indent="0" lvl="0" marL="0" rtl="0" algn="l">
              <a:spcBef>
                <a:spcPts val="900"/>
              </a:spcBef>
              <a:spcAft>
                <a:spcPts val="0"/>
              </a:spcAft>
              <a:buNone/>
            </a:pPr>
            <a:r>
              <a:t/>
            </a:r>
            <a:endParaRPr sz="2400"/>
          </a:p>
          <a:p>
            <a:pPr indent="-323850" lvl="0" marL="241300" marR="0" rtl="0" algn="l">
              <a:lnSpc>
                <a:spcPct val="110000"/>
              </a:lnSpc>
              <a:spcBef>
                <a:spcPts val="900"/>
              </a:spcBef>
              <a:spcAft>
                <a:spcPts val="0"/>
              </a:spcAft>
              <a:buSzPts val="3100"/>
              <a:buChar char="●"/>
            </a:pPr>
            <a:r>
              <a:rPr lang="en-US" sz="3100"/>
              <a:t>Scott Perry, University of Chicago</a:t>
            </a:r>
            <a:endParaRPr sz="3100"/>
          </a:p>
          <a:p>
            <a:pPr indent="-311150" lvl="1" marL="685800" marR="0" rtl="0" algn="l">
              <a:lnSpc>
                <a:spcPct val="110000"/>
              </a:lnSpc>
              <a:spcBef>
                <a:spcPts val="900"/>
              </a:spcBef>
              <a:spcAft>
                <a:spcPts val="0"/>
              </a:spcAft>
              <a:buSzPts val="3100"/>
              <a:buChar char="○"/>
            </a:pPr>
            <a:r>
              <a:rPr lang="en-US" sz="3100"/>
              <a:t>Co-convener, FOLIO Reporting SIG</a:t>
            </a:r>
            <a:endParaRPr sz="3100"/>
          </a:p>
          <a:p>
            <a:pPr indent="-311150" lvl="1" marL="685800" marR="0" rtl="0" algn="l">
              <a:lnSpc>
                <a:spcPct val="110000"/>
              </a:lnSpc>
              <a:spcBef>
                <a:spcPts val="900"/>
              </a:spcBef>
              <a:spcAft>
                <a:spcPts val="0"/>
              </a:spcAft>
              <a:buSzPts val="3100"/>
              <a:buChar char="○"/>
            </a:pPr>
            <a:r>
              <a:rPr lang="en-US" sz="3100"/>
              <a:t>Head, Collection Support, University of Chicago</a:t>
            </a:r>
            <a:endParaRPr sz="3100"/>
          </a:p>
          <a:p>
            <a:pPr indent="-323850" lvl="0" marL="241300" rtl="0" algn="l">
              <a:spcBef>
                <a:spcPts val="900"/>
              </a:spcBef>
              <a:spcAft>
                <a:spcPts val="0"/>
              </a:spcAft>
              <a:buSzPts val="3100"/>
              <a:buChar char="●"/>
            </a:pPr>
            <a:r>
              <a:rPr lang="en-US" sz="3100"/>
              <a:t>Sharon Markus, Cornell University</a:t>
            </a:r>
            <a:endParaRPr sz="3100"/>
          </a:p>
          <a:p>
            <a:pPr indent="-311150" lvl="1" marL="685800" rtl="0" algn="l">
              <a:spcBef>
                <a:spcPts val="900"/>
              </a:spcBef>
              <a:spcAft>
                <a:spcPts val="0"/>
              </a:spcAft>
              <a:buSzPts val="3100"/>
              <a:buChar char="○"/>
            </a:pPr>
            <a:r>
              <a:rPr lang="en-US" sz="3100"/>
              <a:t>Co-convener, FOLIO Reporting SIG</a:t>
            </a:r>
            <a:endParaRPr sz="3100"/>
          </a:p>
          <a:p>
            <a:pPr indent="-311150" lvl="1" marL="685800" rtl="0" algn="l">
              <a:spcBef>
                <a:spcPts val="900"/>
              </a:spcBef>
              <a:spcAft>
                <a:spcPts val="0"/>
              </a:spcAft>
              <a:buSzPts val="3100"/>
              <a:buChar char="○"/>
            </a:pPr>
            <a:r>
              <a:rPr lang="en-US" sz="3100"/>
              <a:t>Senior Library Systems Analyst, Cornell University</a:t>
            </a:r>
            <a:endParaRPr sz="3100"/>
          </a:p>
          <a:p>
            <a:pPr indent="0" lvl="0" marL="0" rtl="0" algn="l">
              <a:spcBef>
                <a:spcPts val="900"/>
              </a:spcBef>
              <a:spcAft>
                <a:spcPts val="0"/>
              </a:spcAft>
              <a:buNone/>
            </a:pPr>
            <a:r>
              <a:t/>
            </a:r>
            <a:endParaRPr sz="3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7" name="Shape 637"/>
        <p:cNvGrpSpPr/>
        <p:nvPr/>
      </p:nvGrpSpPr>
      <p:grpSpPr>
        <a:xfrm>
          <a:off x="0" y="0"/>
          <a:ext cx="0" cy="0"/>
          <a:chOff x="0" y="0"/>
          <a:chExt cx="0" cy="0"/>
        </a:xfrm>
      </p:grpSpPr>
      <p:sp>
        <p:nvSpPr>
          <p:cNvPr id="638" name="Google Shape;638;p135"/>
          <p:cNvSpPr txBox="1"/>
          <p:nvPr>
            <p:ph type="title"/>
          </p:nvPr>
        </p:nvSpPr>
        <p:spPr>
          <a:xfrm>
            <a:off x="216575" y="275525"/>
            <a:ext cx="115374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Demo 2: Extract Current Records from a Data Array</a:t>
            </a:r>
            <a:endParaRPr/>
          </a:p>
        </p:txBody>
      </p:sp>
      <p:sp>
        <p:nvSpPr>
          <p:cNvPr id="639" name="Google Shape;639;p135"/>
          <p:cNvSpPr txBox="1"/>
          <p:nvPr/>
        </p:nvSpPr>
        <p:spPr>
          <a:xfrm>
            <a:off x="74625" y="1634050"/>
            <a:ext cx="6847800" cy="4765800"/>
          </a:xfrm>
          <a:prstGeom prst="rect">
            <a:avLst/>
          </a:prstGeom>
          <a:noFill/>
          <a:ln cap="flat" cmpd="sng" w="9525">
            <a:solidFill>
              <a:srgbClr val="4472C4"/>
            </a:solidFill>
            <a:prstDash val="solid"/>
            <a:round/>
            <a:headEnd len="sm" w="sm" type="none"/>
            <a:tailEnd len="sm" w="sm" type="none"/>
          </a:ln>
        </p:spPr>
        <p:txBody>
          <a:bodyPr anchorCtr="0" anchor="t" bIns="45700" lIns="91425" spcFirstLastPara="1" rIns="91425" wrap="square" tIns="45700">
            <a:normAutofit fontScale="62500" lnSpcReduction="10000"/>
          </a:bodyPr>
          <a:lstStyle/>
          <a:p>
            <a:pPr indent="0" lvl="0" marL="0" marR="0" rtl="0" algn="l">
              <a:lnSpc>
                <a:spcPct val="150000"/>
              </a:lnSpc>
              <a:spcBef>
                <a:spcPts val="1000"/>
              </a:spcBef>
              <a:spcAft>
                <a:spcPts val="0"/>
              </a:spcAft>
              <a:buClr>
                <a:srgbClr val="000000"/>
              </a:buClr>
              <a:buSzPct val="100000"/>
              <a:buFont typeface="Arial"/>
              <a:buNone/>
            </a:pPr>
            <a:r>
              <a:rPr lang="en-US" sz="2800">
                <a:latin typeface="Consolas"/>
                <a:ea typeface="Consolas"/>
                <a:cs typeface="Consolas"/>
                <a:sym typeface="Consolas"/>
              </a:rPr>
              <a:t>SELECT </a:t>
            </a:r>
            <a:endParaRPr sz="2800">
              <a:latin typeface="Consolas"/>
              <a:ea typeface="Consolas"/>
              <a:cs typeface="Consolas"/>
              <a:sym typeface="Consolas"/>
            </a:endParaRPr>
          </a:p>
          <a:p>
            <a:pPr indent="0" lvl="0" marL="0" marR="0" rtl="0" algn="l">
              <a:lnSpc>
                <a:spcPct val="150000"/>
              </a:lnSpc>
              <a:spcBef>
                <a:spcPts val="1000"/>
              </a:spcBef>
              <a:spcAft>
                <a:spcPts val="0"/>
              </a:spcAft>
              <a:buClr>
                <a:srgbClr val="000000"/>
              </a:buClr>
              <a:buSzPct val="100000"/>
              <a:buFont typeface="Arial"/>
              <a:buNone/>
            </a:pPr>
            <a:r>
              <a:rPr lang="en-US" sz="2800">
                <a:latin typeface="Consolas"/>
                <a:ea typeface="Consolas"/>
                <a:cs typeface="Consolas"/>
                <a:sym typeface="Consolas"/>
              </a:rPr>
              <a:t>jsonb_extract_path_text(hr.jsonb, 'hrid') </a:t>
            </a:r>
            <a:br>
              <a:rPr lang="en-US" sz="2800">
                <a:latin typeface="Consolas"/>
                <a:ea typeface="Consolas"/>
                <a:cs typeface="Consolas"/>
                <a:sym typeface="Consolas"/>
              </a:rPr>
            </a:br>
            <a:r>
              <a:rPr lang="en-US" sz="2800">
                <a:latin typeface="Consolas"/>
                <a:ea typeface="Consolas"/>
                <a:cs typeface="Consolas"/>
                <a:sym typeface="Consolas"/>
              </a:rPr>
              <a:t>AS holdings_hrid, admin_notes.jsonb #&gt;&gt; '{}' AS administrative_note </a:t>
            </a:r>
            <a:endParaRPr sz="2800">
              <a:latin typeface="Consolas"/>
              <a:ea typeface="Consolas"/>
              <a:cs typeface="Consolas"/>
              <a:sym typeface="Consolas"/>
            </a:endParaRPr>
          </a:p>
          <a:p>
            <a:pPr indent="-228600" lvl="0" marL="228600" marR="0" rtl="0" algn="l">
              <a:lnSpc>
                <a:spcPct val="150000"/>
              </a:lnSpc>
              <a:spcBef>
                <a:spcPts val="1000"/>
              </a:spcBef>
              <a:spcAft>
                <a:spcPts val="0"/>
              </a:spcAft>
              <a:buClr>
                <a:srgbClr val="000000"/>
              </a:buClr>
              <a:buSzPct val="100000"/>
              <a:buFont typeface="Arial"/>
              <a:buNone/>
            </a:pPr>
            <a:r>
              <a:rPr lang="en-US" sz="2800">
                <a:latin typeface="Consolas"/>
                <a:ea typeface="Consolas"/>
                <a:cs typeface="Consolas"/>
                <a:sym typeface="Consolas"/>
              </a:rPr>
              <a:t>FROM folio_inventory.</a:t>
            </a:r>
            <a:r>
              <a:rPr lang="en-US" sz="2800">
                <a:highlight>
                  <a:srgbClr val="FFFF00"/>
                </a:highlight>
                <a:latin typeface="Consolas"/>
                <a:ea typeface="Consolas"/>
                <a:cs typeface="Consolas"/>
                <a:sym typeface="Consolas"/>
              </a:rPr>
              <a:t>holdings_record__</a:t>
            </a:r>
            <a:r>
              <a:rPr lang="en-US" sz="2800">
                <a:latin typeface="Consolas"/>
                <a:ea typeface="Consolas"/>
                <a:cs typeface="Consolas"/>
                <a:sym typeface="Consolas"/>
              </a:rPr>
              <a:t> AS hr </a:t>
            </a:r>
            <a:endParaRPr sz="2800">
              <a:latin typeface="Consolas"/>
              <a:ea typeface="Consolas"/>
              <a:cs typeface="Consolas"/>
              <a:sym typeface="Consolas"/>
            </a:endParaRPr>
          </a:p>
          <a:p>
            <a:pPr indent="-228600" lvl="0" marL="228600" marR="0" rtl="0" algn="l">
              <a:lnSpc>
                <a:spcPct val="150000"/>
              </a:lnSpc>
              <a:spcBef>
                <a:spcPts val="1000"/>
              </a:spcBef>
              <a:spcAft>
                <a:spcPts val="0"/>
              </a:spcAft>
              <a:buClr>
                <a:srgbClr val="000000"/>
              </a:buClr>
              <a:buSzPct val="100000"/>
              <a:buFont typeface="Arial"/>
              <a:buNone/>
            </a:pPr>
            <a:r>
              <a:rPr lang="en-US" sz="2800">
                <a:latin typeface="Consolas"/>
                <a:ea typeface="Consolas"/>
                <a:cs typeface="Consolas"/>
                <a:sym typeface="Consolas"/>
              </a:rPr>
              <a:t>CROSS JOIN LATERAL jsonb_array_elements(jsonb_extract_path</a:t>
            </a:r>
            <a:br>
              <a:rPr lang="en-US" sz="2800">
                <a:latin typeface="Consolas"/>
                <a:ea typeface="Consolas"/>
                <a:cs typeface="Consolas"/>
                <a:sym typeface="Consolas"/>
              </a:rPr>
            </a:br>
            <a:r>
              <a:rPr lang="en-US" sz="2800">
                <a:latin typeface="Consolas"/>
                <a:ea typeface="Consolas"/>
                <a:cs typeface="Consolas"/>
                <a:sym typeface="Consolas"/>
              </a:rPr>
              <a:t>(hr.jsonb, 'administrativeNotes')) AS </a:t>
            </a:r>
            <a:br>
              <a:rPr lang="en-US" sz="2800">
                <a:latin typeface="Consolas"/>
                <a:ea typeface="Consolas"/>
                <a:cs typeface="Consolas"/>
                <a:sym typeface="Consolas"/>
              </a:rPr>
            </a:br>
            <a:r>
              <a:rPr lang="en-US" sz="2800">
                <a:latin typeface="Consolas"/>
                <a:ea typeface="Consolas"/>
                <a:cs typeface="Consolas"/>
                <a:sym typeface="Consolas"/>
              </a:rPr>
              <a:t>admin_notes (jsonb) </a:t>
            </a:r>
            <a:endParaRPr sz="2800">
              <a:latin typeface="Consolas"/>
              <a:ea typeface="Consolas"/>
              <a:cs typeface="Consolas"/>
              <a:sym typeface="Consolas"/>
            </a:endParaRPr>
          </a:p>
          <a:p>
            <a:pPr indent="-228600" lvl="0" marL="228600" marR="0" rtl="0" algn="l">
              <a:lnSpc>
                <a:spcPct val="150000"/>
              </a:lnSpc>
              <a:spcBef>
                <a:spcPts val="1000"/>
              </a:spcBef>
              <a:spcAft>
                <a:spcPts val="0"/>
              </a:spcAft>
              <a:buClr>
                <a:srgbClr val="000000"/>
              </a:buClr>
              <a:buSzPct val="100000"/>
              <a:buFont typeface="Arial"/>
              <a:buNone/>
            </a:pPr>
            <a:r>
              <a:rPr lang="en-US" sz="2800">
                <a:highlight>
                  <a:srgbClr val="FFFF00"/>
                </a:highlight>
                <a:latin typeface="Consolas"/>
                <a:ea typeface="Consolas"/>
                <a:cs typeface="Consolas"/>
                <a:sym typeface="Consolas"/>
              </a:rPr>
              <a:t>WHERE hr.__current IS TRUE</a:t>
            </a:r>
            <a:endParaRPr sz="2800">
              <a:highlight>
                <a:srgbClr val="FFFF00"/>
              </a:highlight>
              <a:latin typeface="Consolas"/>
              <a:ea typeface="Consolas"/>
              <a:cs typeface="Consolas"/>
              <a:sym typeface="Consolas"/>
            </a:endParaRPr>
          </a:p>
          <a:p>
            <a:pPr indent="-228600" lvl="0" marL="228600" marR="0" rtl="0" algn="l">
              <a:lnSpc>
                <a:spcPct val="150000"/>
              </a:lnSpc>
              <a:spcBef>
                <a:spcPts val="1000"/>
              </a:spcBef>
              <a:spcAft>
                <a:spcPts val="0"/>
              </a:spcAft>
              <a:buClr>
                <a:srgbClr val="000000"/>
              </a:buClr>
              <a:buSzPct val="100000"/>
              <a:buFont typeface="Arial"/>
              <a:buNone/>
            </a:pPr>
            <a:r>
              <a:rPr lang="en-US" sz="2800">
                <a:latin typeface="Consolas"/>
                <a:ea typeface="Consolas"/>
                <a:cs typeface="Consolas"/>
                <a:sym typeface="Consolas"/>
              </a:rPr>
              <a:t>LIMIT 100 ;</a:t>
            </a:r>
            <a:endParaRPr sz="1800">
              <a:solidFill>
                <a:srgbClr val="000000"/>
              </a:solidFill>
              <a:latin typeface="Courier New"/>
              <a:ea typeface="Courier New"/>
              <a:cs typeface="Courier New"/>
              <a:sym typeface="Courier New"/>
            </a:endParaRPr>
          </a:p>
        </p:txBody>
      </p:sp>
      <p:pic>
        <p:nvPicPr>
          <p:cNvPr id="640" name="Google Shape;640;p135"/>
          <p:cNvPicPr preferRelativeResize="0"/>
          <p:nvPr/>
        </p:nvPicPr>
        <p:blipFill>
          <a:blip r:embed="rId3">
            <a:alphaModFix/>
          </a:blip>
          <a:stretch>
            <a:fillRect/>
          </a:stretch>
        </p:blipFill>
        <p:spPr>
          <a:xfrm>
            <a:off x="6410825" y="2566050"/>
            <a:ext cx="5424125" cy="35935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sp>
        <p:nvSpPr>
          <p:cNvPr id="645" name="Google Shape;645;p136"/>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Report Output</a:t>
            </a:r>
            <a:endParaRPr/>
          </a:p>
        </p:txBody>
      </p:sp>
      <p:sp>
        <p:nvSpPr>
          <p:cNvPr id="646" name="Google Shape;646;p136"/>
          <p:cNvSpPr txBox="1"/>
          <p:nvPr>
            <p:ph idx="1" type="body"/>
          </p:nvPr>
        </p:nvSpPr>
        <p:spPr>
          <a:xfrm>
            <a:off x="838200" y="1631966"/>
            <a:ext cx="10515600" cy="4545900"/>
          </a:xfrm>
          <a:prstGeom prst="rect">
            <a:avLst/>
          </a:prstGeom>
        </p:spPr>
        <p:txBody>
          <a:bodyPr anchorCtr="0" anchor="t" bIns="45700" lIns="91425" spcFirstLastPara="1" rIns="91425" wrap="square" tIns="45700">
            <a:noAutofit/>
          </a:bodyPr>
          <a:lstStyle/>
          <a:p>
            <a:pPr indent="0" lvl="0" marL="0" rtl="0" algn="l">
              <a:spcBef>
                <a:spcPts val="900"/>
              </a:spcBef>
              <a:spcAft>
                <a:spcPts val="0"/>
              </a:spcAft>
              <a:buNone/>
            </a:pPr>
            <a:r>
              <a:t/>
            </a:r>
            <a:endParaRPr sz="2400"/>
          </a:p>
          <a:p>
            <a:pPr indent="0" lvl="0" marL="0" rtl="0" algn="l">
              <a:spcBef>
                <a:spcPts val="900"/>
              </a:spcBef>
              <a:spcAft>
                <a:spcPts val="0"/>
              </a:spcAft>
              <a:buNone/>
            </a:pPr>
            <a:r>
              <a:t/>
            </a:r>
            <a:endParaRPr sz="2400"/>
          </a:p>
          <a:p>
            <a:pPr indent="-323850" lvl="0" marL="241300" rtl="0" algn="l">
              <a:spcBef>
                <a:spcPts val="900"/>
              </a:spcBef>
              <a:spcAft>
                <a:spcPts val="0"/>
              </a:spcAft>
              <a:buSzPts val="3100"/>
              <a:buChar char="●"/>
            </a:pPr>
            <a:r>
              <a:rPr lang="en-US" sz="3100"/>
              <a:t>DBeaver Community (free version) allows you to export your report results as CSV</a:t>
            </a:r>
            <a:endParaRPr sz="3100"/>
          </a:p>
          <a:p>
            <a:pPr indent="-323850" lvl="0" marL="241300" rtl="0" algn="l">
              <a:spcBef>
                <a:spcPts val="900"/>
              </a:spcBef>
              <a:spcAft>
                <a:spcPts val="0"/>
              </a:spcAft>
              <a:buSzPts val="3100"/>
              <a:buChar char="●"/>
            </a:pPr>
            <a:r>
              <a:rPr lang="en-US" sz="3100"/>
              <a:t>DBeaver Enterprise (paid version) allows you to export your report results as Excel</a:t>
            </a:r>
            <a:endParaRPr sz="3100"/>
          </a:p>
          <a:p>
            <a:pPr indent="0" lvl="0" marL="228600" rtl="0" algn="l">
              <a:spcBef>
                <a:spcPts val="900"/>
              </a:spcBef>
              <a:spcAft>
                <a:spcPts val="0"/>
              </a:spcAft>
              <a:buNone/>
            </a:pPr>
            <a:r>
              <a:t/>
            </a:r>
            <a:endParaRPr sz="3100"/>
          </a:p>
          <a:p>
            <a:pPr indent="0" lvl="0" marL="0" rtl="0" algn="l">
              <a:spcBef>
                <a:spcPts val="900"/>
              </a:spcBef>
              <a:spcAft>
                <a:spcPts val="0"/>
              </a:spcAft>
              <a:buNone/>
            </a:pPr>
            <a:r>
              <a:t/>
            </a:r>
            <a:endParaRPr sz="3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0" name="Shape 650"/>
        <p:cNvGrpSpPr/>
        <p:nvPr/>
      </p:nvGrpSpPr>
      <p:grpSpPr>
        <a:xfrm>
          <a:off x="0" y="0"/>
          <a:ext cx="0" cy="0"/>
          <a:chOff x="0" y="0"/>
          <a:chExt cx="0" cy="0"/>
        </a:xfrm>
      </p:grpSpPr>
      <p:sp>
        <p:nvSpPr>
          <p:cNvPr id="651" name="Google Shape;651;p137"/>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Additional Resources</a:t>
            </a:r>
            <a:endParaRPr/>
          </a:p>
        </p:txBody>
      </p:sp>
      <p:sp>
        <p:nvSpPr>
          <p:cNvPr id="652" name="Google Shape;652;p137"/>
          <p:cNvSpPr txBox="1"/>
          <p:nvPr>
            <p:ph idx="1" type="body"/>
          </p:nvPr>
        </p:nvSpPr>
        <p:spPr>
          <a:xfrm>
            <a:off x="838200" y="1807275"/>
            <a:ext cx="10515600" cy="4745400"/>
          </a:xfrm>
          <a:prstGeom prst="rect">
            <a:avLst/>
          </a:prstGeom>
        </p:spPr>
        <p:txBody>
          <a:bodyPr anchorCtr="0" anchor="t" bIns="45700" lIns="91425" spcFirstLastPara="1" rIns="91425" wrap="square" tIns="45700">
            <a:noAutofit/>
          </a:bodyPr>
          <a:lstStyle/>
          <a:p>
            <a:pPr indent="-298450" lvl="0" marL="241300" rtl="0" algn="l">
              <a:spcBef>
                <a:spcPts val="900"/>
              </a:spcBef>
              <a:spcAft>
                <a:spcPts val="0"/>
              </a:spcAft>
              <a:buSzPts val="2700"/>
              <a:buChar char="●"/>
            </a:pPr>
            <a:r>
              <a:rPr lang="en-US" sz="2700"/>
              <a:t>Metadb Documentation from Index Data</a:t>
            </a:r>
            <a:endParaRPr sz="2700"/>
          </a:p>
          <a:p>
            <a:pPr indent="-285750" lvl="1" marL="685800" rtl="0" algn="l">
              <a:spcBef>
                <a:spcPts val="900"/>
              </a:spcBef>
              <a:spcAft>
                <a:spcPts val="0"/>
              </a:spcAft>
              <a:buSzPts val="2700"/>
              <a:buChar char="○"/>
            </a:pPr>
            <a:r>
              <a:rPr lang="en-US" sz="2700" u="sng">
                <a:solidFill>
                  <a:schemeClr val="hlink"/>
                </a:solidFill>
                <a:hlinkClick r:id="rId3"/>
              </a:rPr>
              <a:t>https://metadb.dev/doc/#_user_guide</a:t>
            </a:r>
            <a:endParaRPr sz="2700"/>
          </a:p>
          <a:p>
            <a:pPr indent="-298450" lvl="0" marL="241300" rtl="0" algn="l">
              <a:spcBef>
                <a:spcPts val="900"/>
              </a:spcBef>
              <a:spcAft>
                <a:spcPts val="0"/>
              </a:spcAft>
              <a:buSzPts val="2700"/>
              <a:buChar char="●"/>
            </a:pPr>
            <a:r>
              <a:rPr lang="en-US" sz="2700"/>
              <a:t>Metadb Report Samples from Reporting SIG </a:t>
            </a:r>
            <a:endParaRPr sz="2700"/>
          </a:p>
          <a:p>
            <a:pPr indent="-285750" lvl="1" marL="685800" rtl="0" algn="l">
              <a:spcBef>
                <a:spcPts val="900"/>
              </a:spcBef>
              <a:spcAft>
                <a:spcPts val="0"/>
              </a:spcAft>
              <a:buSzPts val="2700"/>
              <a:buChar char="○"/>
            </a:pPr>
            <a:r>
              <a:rPr lang="en-US" sz="2700" u="sng">
                <a:solidFill>
                  <a:schemeClr val="hlink"/>
                </a:solidFill>
                <a:hlinkClick r:id="rId4"/>
              </a:rPr>
              <a:t>https://github.com/folio-org/folio-analytics/tree/main/sql_metadb/report_queries</a:t>
            </a:r>
            <a:endParaRPr sz="2700"/>
          </a:p>
          <a:p>
            <a:pPr indent="-298450" lvl="0" marL="241300" rtl="0" algn="l">
              <a:spcBef>
                <a:spcPts val="900"/>
              </a:spcBef>
              <a:spcAft>
                <a:spcPts val="0"/>
              </a:spcAft>
              <a:buSzPts val="2700"/>
              <a:buChar char="●"/>
            </a:pPr>
            <a:r>
              <a:rPr lang="en-US" sz="2700"/>
              <a:t>Metadb Report Samples from Various Institutions</a:t>
            </a:r>
            <a:endParaRPr sz="2700"/>
          </a:p>
          <a:p>
            <a:pPr indent="-285750" lvl="1" marL="685800" rtl="0" algn="l">
              <a:spcBef>
                <a:spcPts val="900"/>
              </a:spcBef>
              <a:spcAft>
                <a:spcPts val="0"/>
              </a:spcAft>
              <a:buSzPts val="2700"/>
              <a:buChar char="○"/>
            </a:pPr>
            <a:r>
              <a:rPr lang="en-US" sz="2700" u="sng">
                <a:solidFill>
                  <a:schemeClr val="hlink"/>
                </a:solidFill>
                <a:hlinkClick r:id="rId5"/>
              </a:rPr>
              <a:t>https://folio-org.atlassian.net/wiki/x/eYB1PQ</a:t>
            </a:r>
            <a:endParaRPr sz="2700"/>
          </a:p>
          <a:p>
            <a:pPr indent="0" lvl="0" marL="685800" rtl="0" algn="l">
              <a:spcBef>
                <a:spcPts val="900"/>
              </a:spcBef>
              <a:spcAft>
                <a:spcPts val="0"/>
              </a:spcAft>
              <a:buNone/>
            </a:pPr>
            <a:r>
              <a:t/>
            </a:r>
            <a:endParaRPr sz="3600"/>
          </a:p>
          <a:p>
            <a:pPr indent="0" lvl="0" marL="228600" rtl="0" algn="l">
              <a:spcBef>
                <a:spcPts val="900"/>
              </a:spcBef>
              <a:spcAft>
                <a:spcPts val="0"/>
              </a:spcAft>
              <a:buNone/>
            </a:pPr>
            <a:r>
              <a:t/>
            </a:r>
            <a:endParaRPr sz="3100"/>
          </a:p>
          <a:p>
            <a:pPr indent="0" lvl="0" marL="0" rtl="0" algn="l">
              <a:spcBef>
                <a:spcPts val="900"/>
              </a:spcBef>
              <a:spcAft>
                <a:spcPts val="0"/>
              </a:spcAft>
              <a:buNone/>
            </a:pPr>
            <a:r>
              <a:t/>
            </a:r>
            <a:endParaRPr sz="3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6" name="Shape 656"/>
        <p:cNvGrpSpPr/>
        <p:nvPr/>
      </p:nvGrpSpPr>
      <p:grpSpPr>
        <a:xfrm>
          <a:off x="0" y="0"/>
          <a:ext cx="0" cy="0"/>
          <a:chOff x="0" y="0"/>
          <a:chExt cx="0" cy="0"/>
        </a:xfrm>
      </p:grpSpPr>
      <p:sp>
        <p:nvSpPr>
          <p:cNvPr id="657" name="Google Shape;657;p13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Questions?</a:t>
            </a:r>
            <a:endParaRPr/>
          </a:p>
        </p:txBody>
      </p:sp>
      <p:pic>
        <p:nvPicPr>
          <p:cNvPr id="658" name="Google Shape;658;p138"/>
          <p:cNvPicPr preferRelativeResize="0"/>
          <p:nvPr/>
        </p:nvPicPr>
        <p:blipFill>
          <a:blip r:embed="rId3">
            <a:alphaModFix/>
          </a:blip>
          <a:stretch>
            <a:fillRect/>
          </a:stretch>
        </p:blipFill>
        <p:spPr>
          <a:xfrm>
            <a:off x="4009175" y="2486450"/>
            <a:ext cx="2982625" cy="30227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pic>
        <p:nvPicPr>
          <p:cNvPr id="663" name="Google Shape;663;p139"/>
          <p:cNvPicPr preferRelativeResize="0"/>
          <p:nvPr/>
        </p:nvPicPr>
        <p:blipFill rotWithShape="1">
          <a:blip r:embed="rId3">
            <a:alphaModFix/>
          </a:blip>
          <a:srcRect b="0" l="0" r="0" t="0"/>
          <a:stretch/>
        </p:blipFill>
        <p:spPr>
          <a:xfrm>
            <a:off x="6007378" y="977029"/>
            <a:ext cx="5297882" cy="4578492"/>
          </a:xfrm>
          <a:prstGeom prst="rect">
            <a:avLst/>
          </a:prstGeom>
          <a:noFill/>
          <a:ln>
            <a:noFill/>
          </a:ln>
        </p:spPr>
      </p:pic>
      <p:sp>
        <p:nvSpPr>
          <p:cNvPr id="664" name="Google Shape;664;p139"/>
          <p:cNvSpPr txBox="1"/>
          <p:nvPr>
            <p:ph type="title"/>
          </p:nvPr>
        </p:nvSpPr>
        <p:spPr>
          <a:xfrm>
            <a:off x="431500" y="840025"/>
            <a:ext cx="4400700" cy="51924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3200"/>
              <a:buFont typeface="Arial"/>
              <a:buNone/>
            </a:pPr>
            <a:r>
              <a:rPr lang="en-US"/>
              <a:t>U</a:t>
            </a:r>
            <a:r>
              <a:rPr lang="en-US"/>
              <a:t>sing Report Samples, Derived Tables, and Other Tools on the Folio-Analytics GitHub repository</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spcBef>
                <a:spcPts val="0"/>
              </a:spcBef>
              <a:spcAft>
                <a:spcPts val="0"/>
              </a:spcAft>
              <a:buClr>
                <a:schemeClr val="lt1"/>
              </a:buClr>
              <a:buSzPts val="3200"/>
              <a:buFont typeface="Arial"/>
              <a:buNone/>
            </a:pPr>
            <a:r>
              <a:rPr lang="en-US" sz="2600"/>
              <a:t>Sharon Markus</a:t>
            </a:r>
            <a:endParaRPr sz="2600"/>
          </a:p>
          <a:p>
            <a:pPr indent="0" lvl="0" marL="0" rtl="0" algn="ctr">
              <a:spcBef>
                <a:spcPts val="0"/>
              </a:spcBef>
              <a:spcAft>
                <a:spcPts val="0"/>
              </a:spcAft>
              <a:buClr>
                <a:schemeClr val="lt1"/>
              </a:buClr>
              <a:buSzPts val="3200"/>
              <a:buFont typeface="Arial"/>
              <a:buNone/>
            </a:pPr>
            <a:r>
              <a:rPr lang="en-US" sz="2600"/>
              <a:t>&amp; Scott Perry</a:t>
            </a:r>
            <a:endParaRPr i="1"/>
          </a:p>
        </p:txBody>
      </p:sp>
      <p:sp>
        <p:nvSpPr>
          <p:cNvPr id="665" name="Google Shape;665;p139"/>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9" name="Shape 669"/>
        <p:cNvGrpSpPr/>
        <p:nvPr/>
      </p:nvGrpSpPr>
      <p:grpSpPr>
        <a:xfrm>
          <a:off x="0" y="0"/>
          <a:ext cx="0" cy="0"/>
          <a:chOff x="0" y="0"/>
          <a:chExt cx="0" cy="0"/>
        </a:xfrm>
      </p:grpSpPr>
      <p:sp>
        <p:nvSpPr>
          <p:cNvPr id="670" name="Google Shape;670;p14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This Section will Cover</a:t>
            </a:r>
            <a:endParaRPr/>
          </a:p>
        </p:txBody>
      </p:sp>
      <p:sp>
        <p:nvSpPr>
          <p:cNvPr id="671" name="Google Shape;671;p140"/>
          <p:cNvSpPr txBox="1"/>
          <p:nvPr>
            <p:ph idx="1" type="body"/>
          </p:nvPr>
        </p:nvSpPr>
        <p:spPr>
          <a:xfrm>
            <a:off x="838200" y="1631966"/>
            <a:ext cx="10515600" cy="4545900"/>
          </a:xfrm>
          <a:prstGeom prst="rect">
            <a:avLst/>
          </a:prstGeom>
        </p:spPr>
        <p:txBody>
          <a:bodyPr anchorCtr="0" anchor="t" bIns="45700" lIns="91425" spcFirstLastPara="1" rIns="91425" wrap="square" tIns="45700">
            <a:noAutofit/>
          </a:bodyPr>
          <a:lstStyle/>
          <a:p>
            <a:pPr indent="-355600" lvl="0" marL="241300" rtl="0" algn="l">
              <a:spcBef>
                <a:spcPts val="900"/>
              </a:spcBef>
              <a:spcAft>
                <a:spcPts val="0"/>
              </a:spcAft>
              <a:buSzPts val="3600"/>
              <a:buChar char="●"/>
            </a:pPr>
            <a:r>
              <a:rPr lang="en-US" sz="3600"/>
              <a:t>using the folio-analytics Github repository</a:t>
            </a:r>
            <a:r>
              <a:rPr lang="en-US" sz="3600"/>
              <a:t> </a:t>
            </a:r>
            <a:endParaRPr sz="3600"/>
          </a:p>
          <a:p>
            <a:pPr indent="-355600" lvl="0" marL="241300" rtl="0" algn="l">
              <a:spcBef>
                <a:spcPts val="900"/>
              </a:spcBef>
              <a:spcAft>
                <a:spcPts val="0"/>
              </a:spcAft>
              <a:buSzPts val="3600"/>
              <a:buChar char="●"/>
            </a:pPr>
            <a:r>
              <a:rPr lang="en-US" sz="3600"/>
              <a:t>derived tables on folio-analytics</a:t>
            </a:r>
            <a:endParaRPr sz="3600"/>
          </a:p>
          <a:p>
            <a:pPr indent="-355600" lvl="0" marL="241300" rtl="0" algn="l">
              <a:spcBef>
                <a:spcPts val="900"/>
              </a:spcBef>
              <a:spcAft>
                <a:spcPts val="0"/>
              </a:spcAft>
              <a:buSzPts val="3600"/>
              <a:buChar char="●"/>
            </a:pPr>
            <a:r>
              <a:rPr lang="en-US" sz="3600"/>
              <a:t>report exercise</a:t>
            </a:r>
            <a:endParaRPr sz="3600"/>
          </a:p>
          <a:p>
            <a:pPr indent="-342900" lvl="1" marL="685800" rtl="0" algn="l">
              <a:spcBef>
                <a:spcPts val="900"/>
              </a:spcBef>
              <a:spcAft>
                <a:spcPts val="0"/>
              </a:spcAft>
              <a:buSzPts val="3600"/>
              <a:buChar char="○"/>
            </a:pPr>
            <a:r>
              <a:rPr lang="en-US" sz="3600"/>
              <a:t>using derived tables in your report</a:t>
            </a:r>
            <a:endParaRPr sz="3600"/>
          </a:p>
          <a:p>
            <a:pPr indent="-355600" lvl="0" marL="241300" rtl="0" algn="l">
              <a:spcBef>
                <a:spcPts val="900"/>
              </a:spcBef>
              <a:spcAft>
                <a:spcPts val="0"/>
              </a:spcAft>
              <a:buSzPts val="3600"/>
              <a:buChar char="●"/>
            </a:pPr>
            <a:r>
              <a:rPr lang="en-US" sz="3600"/>
              <a:t>more report samples on folio-analytics</a:t>
            </a:r>
            <a:endParaRPr sz="3600"/>
          </a:p>
          <a:p>
            <a:pPr indent="-355600" lvl="0" marL="241300" rtl="0" algn="l">
              <a:spcBef>
                <a:spcPts val="900"/>
              </a:spcBef>
              <a:spcAft>
                <a:spcPts val="0"/>
              </a:spcAft>
              <a:buSzPts val="3600"/>
              <a:buChar char="●"/>
            </a:pPr>
            <a:r>
              <a:rPr lang="en-US" sz="3600"/>
              <a:t>folio-analytics wiki</a:t>
            </a:r>
            <a:endParaRPr sz="3600"/>
          </a:p>
          <a:p>
            <a:pPr indent="0" lvl="0" marL="228600" rtl="0" algn="l">
              <a:spcBef>
                <a:spcPts val="900"/>
              </a:spcBef>
              <a:spcAft>
                <a:spcPts val="0"/>
              </a:spcAft>
              <a:buNone/>
            </a:pPr>
            <a:r>
              <a:t/>
            </a:r>
            <a:endParaRPr sz="3100"/>
          </a:p>
          <a:p>
            <a:pPr indent="0" lvl="0" marL="0" rtl="0" algn="l">
              <a:spcBef>
                <a:spcPts val="900"/>
              </a:spcBef>
              <a:spcAft>
                <a:spcPts val="0"/>
              </a:spcAft>
              <a:buNone/>
            </a:pPr>
            <a:r>
              <a:t/>
            </a:r>
            <a:endParaRPr sz="3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5" name="Shape 675"/>
        <p:cNvGrpSpPr/>
        <p:nvPr/>
      </p:nvGrpSpPr>
      <p:grpSpPr>
        <a:xfrm>
          <a:off x="0" y="0"/>
          <a:ext cx="0" cy="0"/>
          <a:chOff x="0" y="0"/>
          <a:chExt cx="0" cy="0"/>
        </a:xfrm>
      </p:grpSpPr>
      <p:sp>
        <p:nvSpPr>
          <p:cNvPr id="676" name="Google Shape;676;p141"/>
          <p:cNvSpPr txBox="1"/>
          <p:nvPr>
            <p:ph type="title"/>
          </p:nvPr>
        </p:nvSpPr>
        <p:spPr>
          <a:xfrm>
            <a:off x="149700" y="286850"/>
            <a:ext cx="34074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FOLIO Analytics</a:t>
            </a:r>
            <a:endParaRPr/>
          </a:p>
        </p:txBody>
      </p:sp>
      <p:pic>
        <p:nvPicPr>
          <p:cNvPr id="677" name="Google Shape;677;p141"/>
          <p:cNvPicPr preferRelativeResize="0"/>
          <p:nvPr/>
        </p:nvPicPr>
        <p:blipFill>
          <a:blip r:embed="rId3">
            <a:alphaModFix/>
          </a:blip>
          <a:stretch>
            <a:fillRect/>
          </a:stretch>
        </p:blipFill>
        <p:spPr>
          <a:xfrm>
            <a:off x="3357600" y="358600"/>
            <a:ext cx="8724800" cy="56082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1" name="Shape 681"/>
        <p:cNvGrpSpPr/>
        <p:nvPr/>
      </p:nvGrpSpPr>
      <p:grpSpPr>
        <a:xfrm>
          <a:off x="0" y="0"/>
          <a:ext cx="0" cy="0"/>
          <a:chOff x="0" y="0"/>
          <a:chExt cx="0" cy="0"/>
        </a:xfrm>
      </p:grpSpPr>
      <p:sp>
        <p:nvSpPr>
          <p:cNvPr id="682" name="Google Shape;682;p142"/>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FOLIO Analytics</a:t>
            </a:r>
            <a:endParaRPr/>
          </a:p>
        </p:txBody>
      </p:sp>
      <p:sp>
        <p:nvSpPr>
          <p:cNvPr id="683" name="Google Shape;683;p142"/>
          <p:cNvSpPr txBox="1"/>
          <p:nvPr>
            <p:ph idx="1" type="body"/>
          </p:nvPr>
        </p:nvSpPr>
        <p:spPr>
          <a:xfrm>
            <a:off x="838200" y="1807275"/>
            <a:ext cx="10515600" cy="4370700"/>
          </a:xfrm>
          <a:prstGeom prst="rect">
            <a:avLst/>
          </a:prstGeom>
        </p:spPr>
        <p:txBody>
          <a:bodyPr anchorCtr="0" anchor="t" bIns="45700" lIns="91425" spcFirstLastPara="1" rIns="91425" wrap="square" tIns="45700">
            <a:noAutofit/>
          </a:bodyPr>
          <a:lstStyle/>
          <a:p>
            <a:pPr indent="-355600" lvl="0" marL="241300" rtl="0" algn="l">
              <a:spcBef>
                <a:spcPts val="900"/>
              </a:spcBef>
              <a:spcAft>
                <a:spcPts val="0"/>
              </a:spcAft>
              <a:buSzPts val="3600"/>
              <a:buChar char="●"/>
            </a:pPr>
            <a:r>
              <a:rPr lang="en-US" sz="3600"/>
              <a:t>Go to </a:t>
            </a:r>
            <a:r>
              <a:rPr lang="en-US" sz="3600" u="sng">
                <a:solidFill>
                  <a:schemeClr val="hlink"/>
                </a:solidFill>
                <a:hlinkClick r:id="rId3"/>
              </a:rPr>
              <a:t>https://github.com/folio-org/folio-analytics</a:t>
            </a:r>
            <a:endParaRPr sz="3600"/>
          </a:p>
          <a:p>
            <a:pPr indent="-342900" lvl="1" marL="685800" rtl="0" algn="l">
              <a:spcBef>
                <a:spcPts val="900"/>
              </a:spcBef>
              <a:spcAft>
                <a:spcPts val="0"/>
              </a:spcAft>
              <a:buSzPts val="3600"/>
              <a:buChar char="○"/>
            </a:pPr>
            <a:r>
              <a:rPr lang="en-US" sz="3600"/>
              <a:t>Metadb</a:t>
            </a:r>
            <a:endParaRPr sz="3600"/>
          </a:p>
          <a:p>
            <a:pPr indent="-342900" lvl="1" marL="685800" rtl="0" algn="l">
              <a:spcBef>
                <a:spcPts val="900"/>
              </a:spcBef>
              <a:spcAft>
                <a:spcPts val="0"/>
              </a:spcAft>
              <a:buSzPts val="3600"/>
              <a:buChar char="○"/>
            </a:pPr>
            <a:r>
              <a:rPr lang="en-US" sz="3600"/>
              <a:t>reports</a:t>
            </a:r>
            <a:r>
              <a:rPr lang="en-US" sz="3600"/>
              <a:t> </a:t>
            </a:r>
            <a:endParaRPr sz="3600"/>
          </a:p>
          <a:p>
            <a:pPr indent="-342900" lvl="1" marL="685800" rtl="0" algn="l">
              <a:spcBef>
                <a:spcPts val="900"/>
              </a:spcBef>
              <a:spcAft>
                <a:spcPts val="0"/>
              </a:spcAft>
              <a:buSzPts val="3600"/>
              <a:buChar char="○"/>
            </a:pPr>
            <a:r>
              <a:rPr lang="en-US" sz="3600"/>
              <a:t>derived tables</a:t>
            </a:r>
            <a:endParaRPr sz="3600"/>
          </a:p>
          <a:p>
            <a:pPr indent="-342900" lvl="1" marL="685800" rtl="0" algn="l">
              <a:spcBef>
                <a:spcPts val="900"/>
              </a:spcBef>
              <a:spcAft>
                <a:spcPts val="0"/>
              </a:spcAft>
              <a:buSzPts val="3600"/>
              <a:buChar char="○"/>
            </a:pPr>
            <a:r>
              <a:rPr lang="en-US" sz="3600"/>
              <a:t>wiki</a:t>
            </a:r>
            <a:endParaRPr sz="3600"/>
          </a:p>
          <a:p>
            <a:pPr indent="0" lvl="0" marL="228600" rtl="0" algn="l">
              <a:spcBef>
                <a:spcPts val="900"/>
              </a:spcBef>
              <a:spcAft>
                <a:spcPts val="0"/>
              </a:spcAft>
              <a:buNone/>
            </a:pPr>
            <a:r>
              <a:t/>
            </a:r>
            <a:endParaRPr sz="3100"/>
          </a:p>
          <a:p>
            <a:pPr indent="0" lvl="0" marL="0" rtl="0" algn="l">
              <a:spcBef>
                <a:spcPts val="900"/>
              </a:spcBef>
              <a:spcAft>
                <a:spcPts val="0"/>
              </a:spcAft>
              <a:buNone/>
            </a:pPr>
            <a:r>
              <a:t/>
            </a:r>
            <a:endParaRPr sz="3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7" name="Shape 687"/>
        <p:cNvGrpSpPr/>
        <p:nvPr/>
      </p:nvGrpSpPr>
      <p:grpSpPr>
        <a:xfrm>
          <a:off x="0" y="0"/>
          <a:ext cx="0" cy="0"/>
          <a:chOff x="0" y="0"/>
          <a:chExt cx="0" cy="0"/>
        </a:xfrm>
      </p:grpSpPr>
      <p:sp>
        <p:nvSpPr>
          <p:cNvPr id="688" name="Google Shape;688;p143"/>
          <p:cNvSpPr txBox="1"/>
          <p:nvPr>
            <p:ph type="title"/>
          </p:nvPr>
        </p:nvSpPr>
        <p:spPr>
          <a:xfrm>
            <a:off x="508600" y="473325"/>
            <a:ext cx="108453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Demo 3: Using Derived Tables</a:t>
            </a:r>
            <a:endParaRPr/>
          </a:p>
        </p:txBody>
      </p:sp>
      <p:sp>
        <p:nvSpPr>
          <p:cNvPr id="689" name="Google Shape;689;p143"/>
          <p:cNvSpPr txBox="1"/>
          <p:nvPr>
            <p:ph idx="1" type="body"/>
          </p:nvPr>
        </p:nvSpPr>
        <p:spPr>
          <a:xfrm>
            <a:off x="216575" y="1729325"/>
            <a:ext cx="3839700" cy="4545900"/>
          </a:xfrm>
          <a:prstGeom prst="rect">
            <a:avLst/>
          </a:prstGeom>
        </p:spPr>
        <p:txBody>
          <a:bodyPr anchorCtr="0" anchor="t" bIns="45700" lIns="91425" spcFirstLastPara="1" rIns="91425" wrap="square" tIns="45700">
            <a:noAutofit/>
          </a:bodyPr>
          <a:lstStyle/>
          <a:p>
            <a:pPr indent="0" lvl="0" marL="0" rtl="0" algn="l">
              <a:spcBef>
                <a:spcPts val="900"/>
              </a:spcBef>
              <a:spcAft>
                <a:spcPts val="0"/>
              </a:spcAft>
              <a:buNone/>
            </a:pPr>
            <a:r>
              <a:t/>
            </a:r>
            <a:endParaRPr sz="3100"/>
          </a:p>
          <a:p>
            <a:pPr indent="-323850" lvl="0" marL="241300" rtl="0" algn="l">
              <a:spcBef>
                <a:spcPts val="900"/>
              </a:spcBef>
              <a:spcAft>
                <a:spcPts val="0"/>
              </a:spcAft>
              <a:buSzPts val="3100"/>
              <a:buChar char="●"/>
            </a:pPr>
            <a:r>
              <a:rPr lang="en-US" sz="3100"/>
              <a:t>folio_derived.loans_items</a:t>
            </a:r>
            <a:endParaRPr sz="3100"/>
          </a:p>
          <a:p>
            <a:pPr indent="-323850" lvl="0" marL="241300" rtl="0" algn="l">
              <a:spcBef>
                <a:spcPts val="900"/>
              </a:spcBef>
              <a:spcAft>
                <a:spcPts val="0"/>
              </a:spcAft>
              <a:buSzPts val="3100"/>
              <a:buChar char="●"/>
            </a:pPr>
            <a:r>
              <a:rPr lang="en-US" sz="3100"/>
              <a:t>ties loan to</a:t>
            </a:r>
            <a:r>
              <a:rPr lang="en-US" sz="3100"/>
              <a:t> material type, location, and other item-related information by loan</a:t>
            </a:r>
            <a:endParaRPr sz="3100"/>
          </a:p>
          <a:p>
            <a:pPr indent="0" lvl="0" marL="0" rtl="0" algn="l">
              <a:spcBef>
                <a:spcPts val="900"/>
              </a:spcBef>
              <a:spcAft>
                <a:spcPts val="0"/>
              </a:spcAft>
              <a:buNone/>
            </a:pPr>
            <a:r>
              <a:t/>
            </a:r>
            <a:endParaRPr sz="3100"/>
          </a:p>
        </p:txBody>
      </p:sp>
      <p:sp>
        <p:nvSpPr>
          <p:cNvPr id="690" name="Google Shape;690;p143"/>
          <p:cNvSpPr txBox="1"/>
          <p:nvPr/>
        </p:nvSpPr>
        <p:spPr>
          <a:xfrm>
            <a:off x="4419175" y="1729325"/>
            <a:ext cx="7772700" cy="4740600"/>
          </a:xfrm>
          <a:prstGeom prst="rect">
            <a:avLst/>
          </a:prstGeom>
          <a:noFill/>
          <a:ln cap="flat" cmpd="sng" w="9525">
            <a:solidFill>
              <a:srgbClr val="4472C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SELECT</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loans_items.loan_date::date AS action_date,</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loans_items.material_type_name,</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loans_items.item_effective_location_name_at_check_out,</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loans_items.item_status,</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COUNT(DISTINCT loans_items.loan_id) AS ct </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FROM</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folio_derived.loans_items </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GROUP BY</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action_date,</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material_type_name,</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item_effective_location_name_at_check_out,</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    item_status</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LIMIT 10</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rPr lang="en-US" sz="1800">
                <a:latin typeface="Courier New"/>
                <a:ea typeface="Courier New"/>
                <a:cs typeface="Courier New"/>
                <a:sym typeface="Courier New"/>
              </a:rPr>
              <a:t>;</a:t>
            </a:r>
            <a:endParaRPr sz="1800">
              <a:latin typeface="Courier New"/>
              <a:ea typeface="Courier New"/>
              <a:cs typeface="Courier New"/>
              <a:sym typeface="Courier New"/>
            </a:endParaRPr>
          </a:p>
          <a:p>
            <a:pPr indent="0" lvl="0" marL="0" marR="0" rtl="0" algn="just">
              <a:lnSpc>
                <a:spcPct val="100000"/>
              </a:lnSpc>
              <a:spcBef>
                <a:spcPts val="0"/>
              </a:spcBef>
              <a:spcAft>
                <a:spcPts val="0"/>
              </a:spcAft>
              <a:buClr>
                <a:srgbClr val="000000"/>
              </a:buClr>
              <a:buSzPts val="1500"/>
              <a:buFont typeface="Arial"/>
              <a:buNone/>
            </a:pPr>
            <a:r>
              <a:t/>
            </a:r>
            <a:endParaRPr sz="1600">
              <a:latin typeface="Courier New"/>
              <a:ea typeface="Courier New"/>
              <a:cs typeface="Courier New"/>
              <a:sym typeface="Courier New"/>
            </a:endParaRPr>
          </a:p>
        </p:txBody>
      </p:sp>
      <p:sp>
        <p:nvSpPr>
          <p:cNvPr id="691" name="Google Shape;691;p143"/>
          <p:cNvSpPr/>
          <p:nvPr/>
        </p:nvSpPr>
        <p:spPr>
          <a:xfrm>
            <a:off x="8583650" y="3822725"/>
            <a:ext cx="2674500" cy="706200"/>
          </a:xfrm>
          <a:prstGeom prst="leftArrowCallout">
            <a:avLst>
              <a:gd fmla="val 25000" name="adj1"/>
              <a:gd fmla="val 25000" name="adj2"/>
              <a:gd fmla="val 25000" name="adj3"/>
              <a:gd fmla="val 64977" name="adj4"/>
            </a:avLst>
          </a:prstGeom>
          <a:solidFill>
            <a:srgbClr val="4472C4"/>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400">
                <a:solidFill>
                  <a:srgbClr val="FFFFFF"/>
                </a:solidFill>
                <a:latin typeface="Calibri"/>
                <a:ea typeface="Calibri"/>
                <a:cs typeface="Calibri"/>
                <a:sym typeface="Calibri"/>
              </a:rPr>
              <a:t>loans_items</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144"/>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Questions?</a:t>
            </a:r>
            <a:endParaRPr/>
          </a:p>
        </p:txBody>
      </p:sp>
      <p:pic>
        <p:nvPicPr>
          <p:cNvPr id="697" name="Google Shape;697;p144"/>
          <p:cNvPicPr preferRelativeResize="0"/>
          <p:nvPr/>
        </p:nvPicPr>
        <p:blipFill>
          <a:blip r:embed="rId3">
            <a:alphaModFix/>
          </a:blip>
          <a:stretch>
            <a:fillRect/>
          </a:stretch>
        </p:blipFill>
        <p:spPr>
          <a:xfrm>
            <a:off x="4009175" y="2486450"/>
            <a:ext cx="2982625" cy="30227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109"/>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Overview</a:t>
            </a:r>
            <a:endParaRPr/>
          </a:p>
        </p:txBody>
      </p:sp>
      <p:sp>
        <p:nvSpPr>
          <p:cNvPr id="438" name="Google Shape;438;p109"/>
          <p:cNvSpPr txBox="1"/>
          <p:nvPr>
            <p:ph idx="1" type="body"/>
          </p:nvPr>
        </p:nvSpPr>
        <p:spPr>
          <a:xfrm>
            <a:off x="600950" y="1684850"/>
            <a:ext cx="11115900" cy="5173200"/>
          </a:xfrm>
          <a:prstGeom prst="rect">
            <a:avLst/>
          </a:prstGeom>
          <a:noFill/>
          <a:ln>
            <a:noFill/>
          </a:ln>
        </p:spPr>
        <p:txBody>
          <a:bodyPr anchorCtr="0" anchor="t" bIns="45700" lIns="91425" spcFirstLastPara="1" rIns="91425" wrap="square" tIns="45700">
            <a:noAutofit/>
          </a:bodyPr>
          <a:lstStyle/>
          <a:p>
            <a:pPr indent="-139700" lvl="0" marL="228600" rtl="0" algn="l">
              <a:lnSpc>
                <a:spcPct val="150000"/>
              </a:lnSpc>
              <a:spcBef>
                <a:spcPts val="0"/>
              </a:spcBef>
              <a:spcAft>
                <a:spcPts val="0"/>
              </a:spcAft>
              <a:buClr>
                <a:schemeClr val="dk2"/>
              </a:buClr>
              <a:buSzPts val="1400"/>
              <a:buChar char="•"/>
            </a:pPr>
            <a:r>
              <a:rPr lang="en-US" sz="1400"/>
              <a:t>9am - (15 min) Setting Up and Using a Metadb Reporting Database to Provide Your Institution with Real-Time Data Reports from FOLIO (Scott)</a:t>
            </a:r>
            <a:endParaRPr sz="1400"/>
          </a:p>
          <a:p>
            <a:pPr indent="-139700" lvl="0" marL="228600" rtl="0" algn="l">
              <a:lnSpc>
                <a:spcPct val="150000"/>
              </a:lnSpc>
              <a:spcBef>
                <a:spcPts val="0"/>
              </a:spcBef>
              <a:spcAft>
                <a:spcPts val="0"/>
              </a:spcAft>
              <a:buSzPts val="1400"/>
              <a:buChar char="•"/>
            </a:pPr>
            <a:r>
              <a:rPr lang="en-US" sz="1400"/>
              <a:t>9:15am - (75 min) Getting Started with Building Reports Using Metadb Software with FOLIO Data (Sharon and Scott)</a:t>
            </a:r>
            <a:endParaRPr sz="1400"/>
          </a:p>
          <a:p>
            <a:pPr indent="0" lvl="0" marL="228600" rtl="0" algn="l">
              <a:lnSpc>
                <a:spcPct val="150000"/>
              </a:lnSpc>
              <a:spcBef>
                <a:spcPts val="0"/>
              </a:spcBef>
              <a:spcAft>
                <a:spcPts val="0"/>
              </a:spcAft>
              <a:buNone/>
            </a:pPr>
            <a:r>
              <a:rPr lang="en-US" sz="1400"/>
              <a:t>and Using Report Samples, Derived Tables, and Other Tools on the Folio-Analytics GitHub repository</a:t>
            </a:r>
            <a:endParaRPr sz="1400"/>
          </a:p>
          <a:p>
            <a:pPr indent="0" lvl="0" marL="228600" rtl="0" algn="l">
              <a:lnSpc>
                <a:spcPct val="150000"/>
              </a:lnSpc>
              <a:spcBef>
                <a:spcPts val="0"/>
              </a:spcBef>
              <a:spcAft>
                <a:spcPts val="0"/>
              </a:spcAft>
              <a:buNone/>
            </a:pPr>
            <a:r>
              <a:rPr lang="en-US" sz="1400"/>
              <a:t>10:30am - (15 min) BREAK </a:t>
            </a:r>
            <a:endParaRPr sz="1400"/>
          </a:p>
          <a:p>
            <a:pPr indent="-139700" lvl="0" marL="228600" rtl="0" algn="l">
              <a:lnSpc>
                <a:spcPct val="150000"/>
              </a:lnSpc>
              <a:spcBef>
                <a:spcPts val="0"/>
              </a:spcBef>
              <a:spcAft>
                <a:spcPts val="0"/>
              </a:spcAft>
              <a:buClr>
                <a:schemeClr val="dk2"/>
              </a:buClr>
              <a:buSzPts val="1400"/>
              <a:buChar char="•"/>
            </a:pPr>
            <a:r>
              <a:rPr lang="en-US" sz="1400"/>
              <a:t>10:45am - (30 min) Using the Reporting App in FOLIO to Build and Run Real-Time Data reports right from the FOLIO Application Interface (Scott and Sharon)</a:t>
            </a:r>
            <a:endParaRPr sz="1400"/>
          </a:p>
          <a:p>
            <a:pPr indent="-203200" lvl="0" marL="228600" rtl="0" algn="l">
              <a:lnSpc>
                <a:spcPct val="150000"/>
              </a:lnSpc>
              <a:spcBef>
                <a:spcPts val="0"/>
              </a:spcBef>
              <a:spcAft>
                <a:spcPts val="0"/>
              </a:spcAft>
              <a:buSzPts val="1400"/>
              <a:buChar char="•"/>
            </a:pPr>
            <a:r>
              <a:rPr lang="en-US" sz="1400"/>
              <a:t>11:15am - (10 min) Using Tableau to Deliver FOLIO Data Dashboards from Metadb (Sharon) - connection steps to ref env, dashboard examples from Stanford</a:t>
            </a:r>
            <a:endParaRPr sz="1400"/>
          </a:p>
          <a:p>
            <a:pPr indent="-203200" lvl="0" marL="228600" rtl="0" algn="l">
              <a:lnSpc>
                <a:spcPct val="150000"/>
              </a:lnSpc>
              <a:spcBef>
                <a:spcPts val="0"/>
              </a:spcBef>
              <a:spcAft>
                <a:spcPts val="0"/>
              </a:spcAft>
              <a:buSzPts val="1400"/>
              <a:buChar char="•"/>
            </a:pPr>
            <a:r>
              <a:rPr lang="en-US" sz="1400"/>
              <a:t>LDLite (10 min)</a:t>
            </a:r>
            <a:endParaRPr sz="1400"/>
          </a:p>
          <a:p>
            <a:pPr indent="-203200" lvl="0" marL="228600" rtl="0" algn="l">
              <a:lnSpc>
                <a:spcPct val="150000"/>
              </a:lnSpc>
              <a:spcBef>
                <a:spcPts val="0"/>
              </a:spcBef>
              <a:spcAft>
                <a:spcPts val="0"/>
              </a:spcAft>
              <a:buSzPts val="1400"/>
              <a:buChar char="•"/>
            </a:pPr>
            <a:r>
              <a:rPr lang="en-US" sz="1400"/>
              <a:t>Lists (10 min)</a:t>
            </a:r>
            <a:endParaRPr sz="1400"/>
          </a:p>
          <a:p>
            <a:pPr indent="-203200" lvl="0" marL="228600" rtl="0" algn="l">
              <a:lnSpc>
                <a:spcPct val="150000"/>
              </a:lnSpc>
              <a:spcBef>
                <a:spcPts val="0"/>
              </a:spcBef>
              <a:spcAft>
                <a:spcPts val="0"/>
              </a:spcAft>
              <a:buSzPts val="1400"/>
              <a:buChar char="•"/>
            </a:pPr>
            <a:r>
              <a:rPr lang="en-US" sz="1400"/>
              <a:t>In-App (10 min)</a:t>
            </a:r>
            <a:endParaRPr sz="1400"/>
          </a:p>
          <a:p>
            <a:pPr indent="-203200" lvl="0" marL="228600" rtl="0" algn="l">
              <a:lnSpc>
                <a:spcPct val="150000"/>
              </a:lnSpc>
              <a:spcBef>
                <a:spcPts val="0"/>
              </a:spcBef>
              <a:spcAft>
                <a:spcPts val="0"/>
              </a:spcAft>
              <a:buSzPts val="1400"/>
              <a:buChar char="•"/>
            </a:pPr>
            <a:r>
              <a:rPr lang="en-US" sz="1400"/>
              <a:t>11:45am - (15 min) Getting to Know the FOLIO Reporting Community (Scott)</a:t>
            </a:r>
            <a:endParaRPr sz="1400"/>
          </a:p>
          <a:p>
            <a:pPr indent="-203200" lvl="0" marL="228600" rtl="0" algn="l">
              <a:lnSpc>
                <a:spcPct val="150000"/>
              </a:lnSpc>
              <a:spcBef>
                <a:spcPts val="0"/>
              </a:spcBef>
              <a:spcAft>
                <a:spcPts val="0"/>
              </a:spcAft>
              <a:buSzPts val="1400"/>
              <a:buChar char="•"/>
            </a:pPr>
            <a:r>
              <a:rPr lang="en-US" sz="1400"/>
              <a:t>12pm noon - end</a:t>
            </a:r>
            <a:endParaRPr sz="1400"/>
          </a:p>
          <a:p>
            <a:pPr indent="0" lvl="0" marL="0" rtl="0" algn="l">
              <a:lnSpc>
                <a:spcPct val="150000"/>
              </a:lnSpc>
              <a:spcBef>
                <a:spcPts val="0"/>
              </a:spcBef>
              <a:spcAft>
                <a:spcPts val="0"/>
              </a:spcAft>
              <a:buNone/>
            </a:pPr>
            <a:r>
              <a:rPr lang="en-US" sz="1400"/>
              <a:t>(Each section will include time at the end for questions)</a:t>
            </a:r>
            <a:endParaRPr sz="1400"/>
          </a:p>
          <a:p>
            <a:pPr indent="0" lvl="0" marL="0" rtl="0" algn="l">
              <a:lnSpc>
                <a:spcPct val="150000"/>
              </a:lnSpc>
              <a:spcBef>
                <a:spcPts val="0"/>
              </a:spcBef>
              <a:spcAft>
                <a:spcPts val="0"/>
              </a:spcAft>
              <a:buNone/>
            </a:pPr>
            <a:r>
              <a:t/>
            </a:r>
            <a:endParaRPr sz="22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1" name="Shape 701"/>
        <p:cNvGrpSpPr/>
        <p:nvPr/>
      </p:nvGrpSpPr>
      <p:grpSpPr>
        <a:xfrm>
          <a:off x="0" y="0"/>
          <a:ext cx="0" cy="0"/>
          <a:chOff x="0" y="0"/>
          <a:chExt cx="0" cy="0"/>
        </a:xfrm>
      </p:grpSpPr>
      <p:pic>
        <p:nvPicPr>
          <p:cNvPr id="702" name="Google Shape;702;p145"/>
          <p:cNvPicPr preferRelativeResize="0"/>
          <p:nvPr/>
        </p:nvPicPr>
        <p:blipFill rotWithShape="1">
          <a:blip r:embed="rId3">
            <a:alphaModFix/>
          </a:blip>
          <a:srcRect b="0" l="0" r="0" t="0"/>
          <a:stretch/>
        </p:blipFill>
        <p:spPr>
          <a:xfrm>
            <a:off x="6007378" y="977029"/>
            <a:ext cx="5297882" cy="4578492"/>
          </a:xfrm>
          <a:prstGeom prst="rect">
            <a:avLst/>
          </a:prstGeom>
          <a:noFill/>
          <a:ln>
            <a:noFill/>
          </a:ln>
        </p:spPr>
      </p:pic>
      <p:sp>
        <p:nvSpPr>
          <p:cNvPr id="703" name="Google Shape;703;p145"/>
          <p:cNvSpPr txBox="1"/>
          <p:nvPr>
            <p:ph type="title"/>
          </p:nvPr>
        </p:nvSpPr>
        <p:spPr>
          <a:xfrm>
            <a:off x="448650" y="378425"/>
            <a:ext cx="4178100" cy="51771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3200"/>
              <a:buFont typeface="Arial"/>
              <a:buNone/>
            </a:pPr>
            <a:r>
              <a:rPr lang="en-US"/>
              <a:t>U</a:t>
            </a:r>
            <a:r>
              <a:rPr lang="en-US"/>
              <a:t>sing the Reporting App in FOLIO to Build and Run Real-Time Data reports right from the FOLIO Application Interface</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rPr i="1" lang="en-US"/>
              <a:t>Scott Perry, </a:t>
            </a:r>
            <a:endParaRPr i="1"/>
          </a:p>
          <a:p>
            <a:pPr indent="0" lvl="0" marL="0" rtl="0" algn="ctr">
              <a:lnSpc>
                <a:spcPct val="110000"/>
              </a:lnSpc>
              <a:spcBef>
                <a:spcPts val="0"/>
              </a:spcBef>
              <a:spcAft>
                <a:spcPts val="0"/>
              </a:spcAft>
              <a:buClr>
                <a:schemeClr val="lt1"/>
              </a:buClr>
              <a:buSzPts val="3200"/>
              <a:buFont typeface="Arial"/>
              <a:buNone/>
            </a:pPr>
            <a:r>
              <a:rPr i="1" lang="en-US"/>
              <a:t>Sharon Markus</a:t>
            </a:r>
            <a:endParaRPr i="1"/>
          </a:p>
        </p:txBody>
      </p:sp>
      <p:sp>
        <p:nvSpPr>
          <p:cNvPr id="704" name="Google Shape;704;p145"/>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8" name="Shape 708"/>
        <p:cNvGrpSpPr/>
        <p:nvPr/>
      </p:nvGrpSpPr>
      <p:grpSpPr>
        <a:xfrm>
          <a:off x="0" y="0"/>
          <a:ext cx="0" cy="0"/>
          <a:chOff x="0" y="0"/>
          <a:chExt cx="0" cy="0"/>
        </a:xfrm>
      </p:grpSpPr>
      <p:sp>
        <p:nvSpPr>
          <p:cNvPr id="709" name="Google Shape;709;p146"/>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This section will cover</a:t>
            </a:r>
            <a:endParaRPr/>
          </a:p>
        </p:txBody>
      </p:sp>
      <p:sp>
        <p:nvSpPr>
          <p:cNvPr id="710" name="Google Shape;710;p146"/>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342900" lvl="0" marL="457200" rtl="0" algn="l">
              <a:lnSpc>
                <a:spcPct val="110000"/>
              </a:lnSpc>
              <a:spcBef>
                <a:spcPts val="900"/>
              </a:spcBef>
              <a:spcAft>
                <a:spcPts val="0"/>
              </a:spcAft>
              <a:buClr>
                <a:schemeClr val="dk2"/>
              </a:buClr>
              <a:buSzPts val="1800"/>
              <a:buChar char="•"/>
            </a:pPr>
            <a:r>
              <a:rPr lang="en-US"/>
              <a:t>Setting up the Reporting App</a:t>
            </a:r>
            <a:endParaRPr/>
          </a:p>
          <a:p>
            <a:pPr indent="-342900" lvl="0" marL="457200" rtl="0" algn="l">
              <a:lnSpc>
                <a:spcPct val="110000"/>
              </a:lnSpc>
              <a:spcBef>
                <a:spcPts val="900"/>
              </a:spcBef>
              <a:spcAft>
                <a:spcPts val="0"/>
              </a:spcAft>
              <a:buClr>
                <a:schemeClr val="dk2"/>
              </a:buClr>
              <a:buSzPts val="1800"/>
              <a:buChar char="•"/>
            </a:pPr>
            <a:r>
              <a:rPr lang="en-US"/>
              <a:t>Writing queries for the Reporting App</a:t>
            </a:r>
            <a:endParaRPr/>
          </a:p>
          <a:p>
            <a:pPr indent="-342900" lvl="0" marL="457200" rtl="0" algn="l">
              <a:lnSpc>
                <a:spcPct val="110000"/>
              </a:lnSpc>
              <a:spcBef>
                <a:spcPts val="900"/>
              </a:spcBef>
              <a:spcAft>
                <a:spcPts val="0"/>
              </a:spcAft>
              <a:buClr>
                <a:schemeClr val="dk2"/>
              </a:buClr>
              <a:buSzPts val="1800"/>
              <a:buChar char="•"/>
            </a:pPr>
            <a:r>
              <a:rPr lang="en-US"/>
              <a:t>Running queries from the Reporting App</a:t>
            </a:r>
            <a:endParaRPr/>
          </a:p>
          <a:p>
            <a:pPr indent="0" lvl="0" marL="114300" rtl="0" algn="l">
              <a:lnSpc>
                <a:spcPct val="110000"/>
              </a:lnSpc>
              <a:spcBef>
                <a:spcPts val="900"/>
              </a:spcBef>
              <a:spcAft>
                <a:spcPts val="0"/>
              </a:spcAft>
              <a:buSzPts val="1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4" name="Shape 714"/>
        <p:cNvGrpSpPr/>
        <p:nvPr/>
      </p:nvGrpSpPr>
      <p:grpSpPr>
        <a:xfrm>
          <a:off x="0" y="0"/>
          <a:ext cx="0" cy="0"/>
          <a:chOff x="0" y="0"/>
          <a:chExt cx="0" cy="0"/>
        </a:xfrm>
      </p:grpSpPr>
      <p:sp>
        <p:nvSpPr>
          <p:cNvPr id="715" name="Google Shape;715;p147"/>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Settings</a:t>
            </a:r>
            <a:endParaRPr/>
          </a:p>
        </p:txBody>
      </p:sp>
      <p:sp>
        <p:nvSpPr>
          <p:cNvPr id="716" name="Google Shape;716;p147"/>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342900" lvl="0" marL="457200" rtl="0" algn="l">
              <a:lnSpc>
                <a:spcPct val="110000"/>
              </a:lnSpc>
              <a:spcBef>
                <a:spcPts val="900"/>
              </a:spcBef>
              <a:spcAft>
                <a:spcPts val="0"/>
              </a:spcAft>
              <a:buClr>
                <a:schemeClr val="dk2"/>
              </a:buClr>
              <a:buSzPts val="1800"/>
              <a:buChar char="•"/>
            </a:pPr>
            <a:r>
              <a:rPr lang="en-US"/>
              <a:t>Record limits (defaults for display and export)</a:t>
            </a:r>
            <a:endParaRPr/>
          </a:p>
          <a:p>
            <a:pPr indent="-342900" lvl="0" marL="457200" rtl="0" algn="l">
              <a:lnSpc>
                <a:spcPct val="110000"/>
              </a:lnSpc>
              <a:spcBef>
                <a:spcPts val="900"/>
              </a:spcBef>
              <a:spcAft>
                <a:spcPts val="0"/>
              </a:spcAft>
              <a:buClr>
                <a:schemeClr val="dk2"/>
              </a:buClr>
              <a:buSzPts val="1800"/>
              <a:buChar char="•"/>
            </a:pPr>
            <a:r>
              <a:rPr lang="en-US"/>
              <a:t>Table availability</a:t>
            </a:r>
            <a:endParaRPr/>
          </a:p>
          <a:p>
            <a:pPr indent="-342900" lvl="1" marL="914400" rtl="0" algn="l">
              <a:lnSpc>
                <a:spcPct val="110000"/>
              </a:lnSpc>
              <a:spcBef>
                <a:spcPts val="900"/>
              </a:spcBef>
              <a:spcAft>
                <a:spcPts val="0"/>
              </a:spcAft>
              <a:buSzPts val="1800"/>
              <a:buChar char="−"/>
            </a:pPr>
            <a:r>
              <a:rPr lang="en-US"/>
              <a:t>Suppress tables from access in the reporting app</a:t>
            </a:r>
            <a:endParaRPr/>
          </a:p>
          <a:p>
            <a:pPr indent="-342900" lvl="0" marL="457200" rtl="0" algn="l">
              <a:lnSpc>
                <a:spcPct val="110000"/>
              </a:lnSpc>
              <a:spcBef>
                <a:spcPts val="900"/>
              </a:spcBef>
              <a:spcAft>
                <a:spcPts val="0"/>
              </a:spcAft>
              <a:buClr>
                <a:schemeClr val="dk2"/>
              </a:buClr>
              <a:buSzPts val="1800"/>
              <a:buChar char="•"/>
            </a:pPr>
            <a:r>
              <a:rPr lang="en-US"/>
              <a:t>Database configuration</a:t>
            </a:r>
            <a:endParaRPr/>
          </a:p>
          <a:p>
            <a:pPr indent="-342900" lvl="1" marL="914400" rtl="0" algn="l">
              <a:lnSpc>
                <a:spcPct val="110000"/>
              </a:lnSpc>
              <a:spcBef>
                <a:spcPts val="900"/>
              </a:spcBef>
              <a:spcAft>
                <a:spcPts val="0"/>
              </a:spcAft>
              <a:buSzPts val="1800"/>
              <a:buChar char="−"/>
            </a:pPr>
            <a:r>
              <a:rPr lang="en-US"/>
              <a:t>Metadb or LDP</a:t>
            </a:r>
            <a:endParaRPr/>
          </a:p>
          <a:p>
            <a:pPr indent="-342900" lvl="0" marL="457200" rtl="0" algn="l">
              <a:lnSpc>
                <a:spcPct val="110000"/>
              </a:lnSpc>
              <a:spcBef>
                <a:spcPts val="900"/>
              </a:spcBef>
              <a:spcAft>
                <a:spcPts val="0"/>
              </a:spcAft>
              <a:buClr>
                <a:schemeClr val="dk2"/>
              </a:buClr>
              <a:buSzPts val="1800"/>
              <a:buChar char="•"/>
            </a:pPr>
            <a:r>
              <a:rPr lang="en-US"/>
              <a:t>Report repositories</a:t>
            </a:r>
            <a:endParaRPr/>
          </a:p>
          <a:p>
            <a:pPr indent="-342900" lvl="1" marL="914400" rtl="0" algn="l">
              <a:lnSpc>
                <a:spcPct val="110000"/>
              </a:lnSpc>
              <a:spcBef>
                <a:spcPts val="900"/>
              </a:spcBef>
              <a:spcAft>
                <a:spcPts val="0"/>
              </a:spcAft>
              <a:buSzPts val="1800"/>
              <a:buChar char="−"/>
            </a:pPr>
            <a:r>
              <a:rPr lang="en-US"/>
              <a:t>Link Github repositories</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0" name="Shape 720"/>
        <p:cNvGrpSpPr/>
        <p:nvPr/>
      </p:nvGrpSpPr>
      <p:grpSpPr>
        <a:xfrm>
          <a:off x="0" y="0"/>
          <a:ext cx="0" cy="0"/>
          <a:chOff x="0" y="0"/>
          <a:chExt cx="0" cy="0"/>
        </a:xfrm>
      </p:grpSpPr>
      <p:sp>
        <p:nvSpPr>
          <p:cNvPr id="721" name="Google Shape;721;p148"/>
          <p:cNvSpPr txBox="1"/>
          <p:nvPr>
            <p:ph type="title"/>
          </p:nvPr>
        </p:nvSpPr>
        <p:spPr>
          <a:xfrm>
            <a:off x="406400" y="188025"/>
            <a:ext cx="11442600" cy="14439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None/>
            </a:pPr>
            <a:r>
              <a:rPr lang="en-US"/>
              <a:t>Writing reports for the FOLIO Reporting App</a:t>
            </a:r>
            <a:br>
              <a:rPr lang="en-US"/>
            </a:br>
            <a:r>
              <a:rPr lang="en-US" sz="1800"/>
              <a:t>*Slides for this section created by and used with permission of Stefan Dombek from Leipzig by Stefan Dombek from Leipzig University</a:t>
            </a:r>
            <a:endParaRPr sz="1800"/>
          </a:p>
        </p:txBody>
      </p:sp>
      <p:sp>
        <p:nvSpPr>
          <p:cNvPr id="722" name="Google Shape;722;p148"/>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dk2"/>
              </a:buClr>
              <a:buSzPts val="2800"/>
              <a:buNone/>
            </a:pPr>
            <a:r>
              <a:rPr b="1" lang="en-US"/>
              <a:t>What do you need?</a:t>
            </a:r>
            <a:endParaRPr b="1"/>
          </a:p>
          <a:p>
            <a:pPr indent="0" lvl="0" marL="0" rtl="0" algn="l">
              <a:lnSpc>
                <a:spcPct val="110000"/>
              </a:lnSpc>
              <a:spcBef>
                <a:spcPts val="0"/>
              </a:spcBef>
              <a:spcAft>
                <a:spcPts val="0"/>
              </a:spcAft>
              <a:buClr>
                <a:schemeClr val="dk2"/>
              </a:buClr>
              <a:buSzPts val="2800"/>
              <a:buNone/>
            </a:pPr>
            <a:r>
              <a:rPr lang="en-US"/>
              <a:t>You need 2 files to create a report and 1 optional file for the documentation.* </a:t>
            </a:r>
            <a:endParaRPr/>
          </a:p>
          <a:p>
            <a:pPr indent="-225425" lvl="0" marL="914400" rtl="0" algn="l">
              <a:lnSpc>
                <a:spcPct val="110000"/>
              </a:lnSpc>
              <a:spcBef>
                <a:spcPts val="1000"/>
              </a:spcBef>
              <a:spcAft>
                <a:spcPts val="0"/>
              </a:spcAft>
              <a:buClr>
                <a:schemeClr val="dk2"/>
              </a:buClr>
              <a:buSzPts val="2800"/>
              <a:buChar char="•"/>
            </a:pPr>
            <a:r>
              <a:rPr lang="en-US"/>
              <a:t>SQL file</a:t>
            </a:r>
            <a:endParaRPr/>
          </a:p>
          <a:p>
            <a:pPr indent="-225425" lvl="0" marL="914400" rtl="0" algn="l">
              <a:lnSpc>
                <a:spcPct val="110000"/>
              </a:lnSpc>
              <a:spcBef>
                <a:spcPts val="900"/>
              </a:spcBef>
              <a:spcAft>
                <a:spcPts val="0"/>
              </a:spcAft>
              <a:buClr>
                <a:schemeClr val="dk2"/>
              </a:buClr>
              <a:buSzPts val="2800"/>
              <a:buChar char="•"/>
            </a:pPr>
            <a:r>
              <a:rPr lang="en-US"/>
              <a:t>JSON file</a:t>
            </a:r>
            <a:endParaRPr/>
          </a:p>
          <a:p>
            <a:pPr indent="-225425" lvl="0" marL="914400" rtl="0" algn="l">
              <a:lnSpc>
                <a:spcPct val="110000"/>
              </a:lnSpc>
              <a:spcBef>
                <a:spcPts val="900"/>
              </a:spcBef>
              <a:spcAft>
                <a:spcPts val="0"/>
              </a:spcAft>
              <a:buClr>
                <a:schemeClr val="dk2"/>
              </a:buClr>
              <a:buSzPts val="2800"/>
              <a:buChar char="•"/>
            </a:pPr>
            <a:r>
              <a:rPr lang="en-US"/>
              <a:t>Documentation file (optional)</a:t>
            </a:r>
            <a:endParaRPr/>
          </a:p>
          <a:p>
            <a:pPr indent="0" lvl="0" marL="0" rtl="0" algn="l">
              <a:lnSpc>
                <a:spcPct val="110000"/>
              </a:lnSpc>
              <a:spcBef>
                <a:spcPts val="1000"/>
              </a:spcBef>
              <a:spcAft>
                <a:spcPts val="0"/>
              </a:spcAft>
              <a:buSzPts val="1800"/>
              <a:buNone/>
            </a:pPr>
            <a:r>
              <a:rPr lang="en-US"/>
              <a:t>These files are stored in a repository in your institution and are not part of the software. You decide what reports are available!</a:t>
            </a:r>
            <a:endParaRPr>
              <a:solidFill>
                <a:srgbClr val="FF0000"/>
              </a:solidFill>
            </a:endParaRPr>
          </a:p>
          <a:p>
            <a:pPr indent="0" lvl="0" marL="0" rtl="0" algn="l">
              <a:lnSpc>
                <a:spcPct val="110000"/>
              </a:lnSpc>
              <a:spcBef>
                <a:spcPts val="900"/>
              </a:spcBef>
              <a:spcAft>
                <a:spcPts val="0"/>
              </a:spcAft>
              <a:buClr>
                <a:srgbClr val="FF0000"/>
              </a:buClr>
              <a:buSzPts val="2800"/>
              <a:buNone/>
            </a:pPr>
            <a:r>
              <a:rPr lang="en-US" sz="1800">
                <a:solidFill>
                  <a:srgbClr val="FF0000"/>
                </a:solidFill>
              </a:rPr>
              <a:t>*All files must have the same name. Only the file type is different.</a:t>
            </a:r>
            <a:r>
              <a:rPr lang="en-US" sz="1800"/>
              <a:t> </a:t>
            </a:r>
            <a:r>
              <a:rPr lang="en-US" sz="1800">
                <a:solidFill>
                  <a:srgbClr val="FF0000"/>
                </a:solidFill>
              </a:rPr>
              <a:t>Example: test.sql, test.json, test.md</a:t>
            </a:r>
            <a:endParaRPr sz="18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6" name="Shape 726"/>
        <p:cNvGrpSpPr/>
        <p:nvPr/>
      </p:nvGrpSpPr>
      <p:grpSpPr>
        <a:xfrm>
          <a:off x="0" y="0"/>
          <a:ext cx="0" cy="0"/>
          <a:chOff x="0" y="0"/>
          <a:chExt cx="0" cy="0"/>
        </a:xfrm>
      </p:grpSpPr>
      <p:sp>
        <p:nvSpPr>
          <p:cNvPr id="727" name="Google Shape;727;p149"/>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None/>
            </a:pPr>
            <a:r>
              <a:rPr lang="en-US"/>
              <a:t>Writing reports for the FOLIO Reporting App</a:t>
            </a:r>
            <a:endParaRPr/>
          </a:p>
        </p:txBody>
      </p:sp>
      <p:sp>
        <p:nvSpPr>
          <p:cNvPr id="728" name="Google Shape;728;p149"/>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dk2"/>
              </a:buClr>
              <a:buSzPts val="2800"/>
              <a:buNone/>
            </a:pPr>
            <a:r>
              <a:rPr b="1" lang="en-US"/>
              <a:t>SQL file</a:t>
            </a:r>
            <a:endParaRPr/>
          </a:p>
          <a:p>
            <a:pPr indent="0" lvl="0" marL="0" rtl="0" algn="l">
              <a:lnSpc>
                <a:spcPct val="110000"/>
              </a:lnSpc>
              <a:spcBef>
                <a:spcPts val="900"/>
              </a:spcBef>
              <a:spcAft>
                <a:spcPts val="0"/>
              </a:spcAft>
              <a:buClr>
                <a:schemeClr val="dk2"/>
              </a:buClr>
              <a:buSzPts val="2800"/>
              <a:buNone/>
            </a:pPr>
            <a:r>
              <a:rPr lang="en-US"/>
              <a:t>The SQL file contains a user defined function (UDF). A UDF is a custom function that can be stored in the database. Postgres has built-in functions like MAX(), MIN() etc. With a UDF you can create your own function.</a:t>
            </a:r>
            <a:endParaRPr/>
          </a:p>
          <a:p>
            <a:pPr indent="0" lvl="0" marL="0" rtl="0" algn="l">
              <a:lnSpc>
                <a:spcPct val="110000"/>
              </a:lnSpc>
              <a:spcBef>
                <a:spcPts val="900"/>
              </a:spcBef>
              <a:spcAft>
                <a:spcPts val="0"/>
              </a:spcAft>
              <a:buClr>
                <a:schemeClr val="dk2"/>
              </a:buClr>
              <a:buSzPts val="2800"/>
              <a:buNone/>
            </a:pPr>
            <a:r>
              <a:rPr lang="en-US"/>
              <a:t>There is a cookbook in the folio-analytics wiki that provides the basics to write these functions.</a:t>
            </a:r>
            <a:endParaRPr/>
          </a:p>
          <a:p>
            <a:pPr indent="0" lvl="0" marL="0" rtl="0" algn="l">
              <a:lnSpc>
                <a:spcPct val="110000"/>
              </a:lnSpc>
              <a:spcBef>
                <a:spcPts val="900"/>
              </a:spcBef>
              <a:spcAft>
                <a:spcPts val="0"/>
              </a:spcAft>
              <a:buClr>
                <a:schemeClr val="dk2"/>
              </a:buClr>
              <a:buSzPts val="2800"/>
              <a:buNone/>
            </a:pPr>
            <a:r>
              <a:rPr lang="en-US" u="sng">
                <a:solidFill>
                  <a:schemeClr val="hlink"/>
                </a:solidFill>
                <a:hlinkClick r:id="rId3"/>
              </a:rPr>
              <a:t>https://github.com/folio-org/folio-analytics/wiki/Cookbook:-User-Defined-Function</a:t>
            </a:r>
            <a:r>
              <a:rPr lang="en-US"/>
              <a:t> </a:t>
            </a:r>
            <a:endParaRPr/>
          </a:p>
          <a:p>
            <a:pPr indent="0" lvl="0" marL="0" rtl="0" algn="l">
              <a:lnSpc>
                <a:spcPct val="110000"/>
              </a:lnSpc>
              <a:spcBef>
                <a:spcPts val="900"/>
              </a:spcBef>
              <a:spcAft>
                <a:spcPts val="0"/>
              </a:spcAft>
              <a:buClr>
                <a:schemeClr val="dk2"/>
              </a:buClr>
              <a:buSzPts val="2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2" name="Shape 732"/>
        <p:cNvGrpSpPr/>
        <p:nvPr/>
      </p:nvGrpSpPr>
      <p:grpSpPr>
        <a:xfrm>
          <a:off x="0" y="0"/>
          <a:ext cx="0" cy="0"/>
          <a:chOff x="0" y="0"/>
          <a:chExt cx="0" cy="0"/>
        </a:xfrm>
      </p:grpSpPr>
      <p:sp>
        <p:nvSpPr>
          <p:cNvPr id="733" name="Google Shape;733;p150"/>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None/>
            </a:pPr>
            <a:r>
              <a:rPr lang="en-US"/>
              <a:t>Writing reports for the FOLIO Reporting App</a:t>
            </a:r>
            <a:endParaRPr/>
          </a:p>
        </p:txBody>
      </p:sp>
      <p:sp>
        <p:nvSpPr>
          <p:cNvPr id="734" name="Google Shape;734;p150"/>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dk2"/>
              </a:buClr>
              <a:buSzPts val="2800"/>
              <a:buNone/>
            </a:pPr>
            <a:r>
              <a:rPr b="1" lang="en-US"/>
              <a:t>Tips for UDF (SQL file)</a:t>
            </a:r>
            <a:endParaRPr/>
          </a:p>
          <a:p>
            <a:pPr indent="-228600" lvl="0" marL="228600" rtl="0" algn="l">
              <a:lnSpc>
                <a:spcPct val="110000"/>
              </a:lnSpc>
              <a:spcBef>
                <a:spcPts val="900"/>
              </a:spcBef>
              <a:spcAft>
                <a:spcPts val="0"/>
              </a:spcAft>
              <a:buClr>
                <a:schemeClr val="dk2"/>
              </a:buClr>
              <a:buSzPts val="2400"/>
              <a:buChar char="•"/>
            </a:pPr>
            <a:r>
              <a:rPr lang="en-US" sz="2400"/>
              <a:t>Use explicit type cast for each attribute and parameter.</a:t>
            </a:r>
            <a:endParaRPr/>
          </a:p>
          <a:p>
            <a:pPr indent="-228600" lvl="1" marL="685800" rtl="0" algn="l">
              <a:lnSpc>
                <a:spcPct val="110000"/>
              </a:lnSpc>
              <a:spcBef>
                <a:spcPts val="900"/>
              </a:spcBef>
              <a:spcAft>
                <a:spcPts val="0"/>
              </a:spcAft>
              <a:buClr>
                <a:schemeClr val="dk2"/>
              </a:buClr>
              <a:buSzPts val="2000"/>
              <a:buFont typeface="Arial"/>
              <a:buChar char="•"/>
            </a:pPr>
            <a:r>
              <a:rPr lang="en-US" sz="2000"/>
              <a:t>The data types for the parameters must match those of the attributes in the database. Otherwise there is an error message. → WHERE Clause (Be careful with NULL values)</a:t>
            </a:r>
            <a:endParaRPr/>
          </a:p>
          <a:p>
            <a:pPr indent="-228600" lvl="1" marL="685800" rtl="0" algn="l">
              <a:lnSpc>
                <a:spcPct val="110000"/>
              </a:lnSpc>
              <a:spcBef>
                <a:spcPts val="900"/>
              </a:spcBef>
              <a:spcAft>
                <a:spcPts val="0"/>
              </a:spcAft>
              <a:buClr>
                <a:schemeClr val="dk2"/>
              </a:buClr>
              <a:buSzPts val="2000"/>
              <a:buFont typeface="Arial"/>
              <a:buChar char="•"/>
            </a:pPr>
            <a:r>
              <a:rPr lang="en-US" sz="2000"/>
              <a:t>The data types of the attributes in the query (PROCEDURE section) must match those that are then used in the output table (return section). </a:t>
            </a:r>
            <a:endParaRPr/>
          </a:p>
          <a:p>
            <a:pPr indent="-228600" lvl="0" marL="228600" rtl="0" algn="l">
              <a:lnSpc>
                <a:spcPct val="110000"/>
              </a:lnSpc>
              <a:spcBef>
                <a:spcPts val="900"/>
              </a:spcBef>
              <a:spcAft>
                <a:spcPts val="0"/>
              </a:spcAft>
              <a:buClr>
                <a:schemeClr val="dk2"/>
              </a:buClr>
              <a:buSzPts val="2400"/>
              <a:buFont typeface="Arial"/>
              <a:buChar char="•"/>
            </a:pPr>
            <a:r>
              <a:rPr lang="en-US" sz="2400"/>
              <a:t>Everything must be unique, that means the table names must be added to the attributes.</a:t>
            </a:r>
            <a:endParaRPr/>
          </a:p>
          <a:p>
            <a:pPr indent="-228600" lvl="0" marL="228600" rtl="0" algn="l">
              <a:lnSpc>
                <a:spcPct val="110000"/>
              </a:lnSpc>
              <a:spcBef>
                <a:spcPts val="900"/>
              </a:spcBef>
              <a:spcAft>
                <a:spcPts val="0"/>
              </a:spcAft>
              <a:buClr>
                <a:schemeClr val="dk2"/>
              </a:buClr>
              <a:buSzPts val="2400"/>
              <a:buFont typeface="Arial"/>
              <a:buChar char="•"/>
            </a:pPr>
            <a:r>
              <a:rPr lang="en-US" sz="2400"/>
              <a:t>SQL and PL/pgSQL can be used.</a:t>
            </a:r>
            <a:endParaRPr sz="2400"/>
          </a:p>
          <a:p>
            <a:pPr indent="-228600" lvl="0" marL="228600" rtl="0" algn="l">
              <a:lnSpc>
                <a:spcPct val="110000"/>
              </a:lnSpc>
              <a:spcBef>
                <a:spcPts val="900"/>
              </a:spcBef>
              <a:spcAft>
                <a:spcPts val="0"/>
              </a:spcAft>
              <a:buSzPts val="2400"/>
              <a:buChar char="•"/>
            </a:pPr>
            <a:r>
              <a:rPr lang="en-US" sz="2400"/>
              <a:t>Test your function in your personal schema before publishing.</a:t>
            </a:r>
            <a:endParaRPr sz="2400"/>
          </a:p>
          <a:p>
            <a:pPr indent="0" lvl="0" marL="0" rtl="0" algn="l">
              <a:lnSpc>
                <a:spcPct val="110000"/>
              </a:lnSpc>
              <a:spcBef>
                <a:spcPts val="900"/>
              </a:spcBef>
              <a:spcAft>
                <a:spcPts val="0"/>
              </a:spcAft>
              <a:buClr>
                <a:schemeClr val="dk2"/>
              </a:buClr>
              <a:buSzPts val="2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8" name="Shape 738"/>
        <p:cNvGrpSpPr/>
        <p:nvPr/>
      </p:nvGrpSpPr>
      <p:grpSpPr>
        <a:xfrm>
          <a:off x="0" y="0"/>
          <a:ext cx="0" cy="0"/>
          <a:chOff x="0" y="0"/>
          <a:chExt cx="0" cy="0"/>
        </a:xfrm>
      </p:grpSpPr>
      <p:sp>
        <p:nvSpPr>
          <p:cNvPr id="739" name="Google Shape;739;p151"/>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None/>
            </a:pPr>
            <a:r>
              <a:rPr lang="en-US"/>
              <a:t>Writing reports for the FOLIO Reporting App</a:t>
            </a:r>
            <a:endParaRPr/>
          </a:p>
        </p:txBody>
      </p:sp>
      <p:sp>
        <p:nvSpPr>
          <p:cNvPr id="740" name="Google Shape;740;p151"/>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dk2"/>
              </a:buClr>
              <a:buSzPts val="2800"/>
              <a:buNone/>
            </a:pPr>
            <a:r>
              <a:rPr b="1" lang="en-US"/>
              <a:t>JSON file</a:t>
            </a:r>
            <a:endParaRPr/>
          </a:p>
          <a:p>
            <a:pPr indent="-342900" lvl="0" marL="457200" rtl="0" algn="l">
              <a:lnSpc>
                <a:spcPct val="110000"/>
              </a:lnSpc>
              <a:spcBef>
                <a:spcPts val="900"/>
              </a:spcBef>
              <a:spcAft>
                <a:spcPts val="0"/>
              </a:spcAft>
              <a:buSzPts val="1800"/>
              <a:buChar char="•"/>
            </a:pPr>
            <a:r>
              <a:rPr lang="en-US"/>
              <a:t>The JSON file defines the web form within the FOLIO App. Each report needs other parameter values, that means each web form is individual. With the JSON file you can define which fields in the form exists.</a:t>
            </a:r>
            <a:endParaRPr/>
          </a:p>
          <a:p>
            <a:pPr indent="-342900" lvl="0" marL="457200" rtl="0" algn="l">
              <a:lnSpc>
                <a:spcPct val="110000"/>
              </a:lnSpc>
              <a:spcBef>
                <a:spcPts val="0"/>
              </a:spcBef>
              <a:spcAft>
                <a:spcPts val="0"/>
              </a:spcAft>
              <a:buSzPts val="1800"/>
              <a:buChar char="•"/>
            </a:pPr>
            <a:r>
              <a:rPr lang="en-US"/>
              <a:t>The file also contains the field names that are needed to map the values ​​from the web form with the parameters in the UDF. (See next slide)</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4" name="Shape 744"/>
        <p:cNvGrpSpPr/>
        <p:nvPr/>
      </p:nvGrpSpPr>
      <p:grpSpPr>
        <a:xfrm>
          <a:off x="0" y="0"/>
          <a:ext cx="0" cy="0"/>
          <a:chOff x="0" y="0"/>
          <a:chExt cx="0" cy="0"/>
        </a:xfrm>
      </p:grpSpPr>
      <p:sp>
        <p:nvSpPr>
          <p:cNvPr id="745" name="Google Shape;745;p152"/>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None/>
            </a:pPr>
            <a:r>
              <a:rPr lang="en-US"/>
              <a:t>Writing reports for the FOLIO Reporting App</a:t>
            </a:r>
            <a:endParaRPr/>
          </a:p>
        </p:txBody>
      </p:sp>
      <p:sp>
        <p:nvSpPr>
          <p:cNvPr id="746" name="Google Shape;746;p152"/>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dk2"/>
              </a:buClr>
              <a:buSzPts val="2800"/>
              <a:buNone/>
            </a:pPr>
            <a:r>
              <a:rPr b="1" lang="en-US"/>
              <a:t>Mapping</a:t>
            </a:r>
            <a:endParaRPr/>
          </a:p>
          <a:p>
            <a:pPr indent="0" lvl="0" marL="0" rtl="0" algn="l">
              <a:lnSpc>
                <a:spcPct val="110000"/>
              </a:lnSpc>
              <a:spcBef>
                <a:spcPts val="900"/>
              </a:spcBef>
              <a:spcAft>
                <a:spcPts val="0"/>
              </a:spcAft>
              <a:buClr>
                <a:schemeClr val="dk2"/>
              </a:buClr>
              <a:buSzPts val="2800"/>
              <a:buNone/>
            </a:pPr>
            <a:r>
              <a:t/>
            </a:r>
            <a:endParaRPr/>
          </a:p>
        </p:txBody>
      </p:sp>
      <p:sp>
        <p:nvSpPr>
          <p:cNvPr id="747" name="Google Shape;747;p152"/>
          <p:cNvSpPr/>
          <p:nvPr/>
        </p:nvSpPr>
        <p:spPr>
          <a:xfrm>
            <a:off x="3507778" y="2413701"/>
            <a:ext cx="3889879" cy="3224048"/>
          </a:xfrm>
          <a:prstGeom prst="rect">
            <a:avLst/>
          </a:prstGeom>
          <a:solidFill>
            <a:srgbClr val="F825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Web form</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48" name="Google Shape;748;p152"/>
          <p:cNvSpPr/>
          <p:nvPr/>
        </p:nvSpPr>
        <p:spPr>
          <a:xfrm>
            <a:off x="838200" y="2413701"/>
            <a:ext cx="2113204" cy="3224048"/>
          </a:xfrm>
          <a:prstGeom prst="rect">
            <a:avLst/>
          </a:prstGeom>
          <a:solidFill>
            <a:srgbClr val="F825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JSON file</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749" name="Google Shape;749;p152"/>
          <p:cNvPicPr preferRelativeResize="0"/>
          <p:nvPr/>
        </p:nvPicPr>
        <p:blipFill rotWithShape="1">
          <a:blip r:embed="rId3">
            <a:alphaModFix/>
          </a:blip>
          <a:srcRect b="0" l="0" r="0" t="0"/>
          <a:stretch/>
        </p:blipFill>
        <p:spPr>
          <a:xfrm>
            <a:off x="3638204" y="4221250"/>
            <a:ext cx="3629025" cy="219075"/>
          </a:xfrm>
          <a:prstGeom prst="rect">
            <a:avLst/>
          </a:prstGeom>
          <a:noFill/>
          <a:ln>
            <a:noFill/>
          </a:ln>
        </p:spPr>
      </p:pic>
      <p:cxnSp>
        <p:nvCxnSpPr>
          <p:cNvPr id="750" name="Google Shape;750;p152"/>
          <p:cNvCxnSpPr>
            <a:stCxn id="748" idx="3"/>
            <a:endCxn id="747" idx="1"/>
          </p:cNvCxnSpPr>
          <p:nvPr/>
        </p:nvCxnSpPr>
        <p:spPr>
          <a:xfrm>
            <a:off x="2951404" y="4025725"/>
            <a:ext cx="556500" cy="0"/>
          </a:xfrm>
          <a:prstGeom prst="straightConnector1">
            <a:avLst/>
          </a:prstGeom>
          <a:noFill/>
          <a:ln cap="rnd" cmpd="sng" w="38100">
            <a:solidFill>
              <a:srgbClr val="FF5A3F"/>
            </a:solidFill>
            <a:prstDash val="solid"/>
            <a:round/>
            <a:headEnd len="sm" w="sm" type="none"/>
            <a:tailEnd len="med" w="med" type="triangle"/>
          </a:ln>
        </p:spPr>
      </p:cxnSp>
      <p:sp>
        <p:nvSpPr>
          <p:cNvPr id="751" name="Google Shape;751;p152"/>
          <p:cNvSpPr/>
          <p:nvPr/>
        </p:nvSpPr>
        <p:spPr>
          <a:xfrm>
            <a:off x="7954031" y="2413700"/>
            <a:ext cx="3518863" cy="3224047"/>
          </a:xfrm>
          <a:prstGeom prst="flowChartMagneticDisk">
            <a:avLst/>
          </a:prstGeom>
          <a:solidFill>
            <a:srgbClr val="FF5A3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LDP/Metadb</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UDF</a:t>
            </a:r>
            <a:endParaRPr b="0" i="0" sz="1400" u="none" cap="none" strike="noStrike">
              <a:solidFill>
                <a:srgbClr val="000000"/>
              </a:solidFill>
              <a:latin typeface="Arial"/>
              <a:ea typeface="Arial"/>
              <a:cs typeface="Arial"/>
              <a:sym typeface="Arial"/>
            </a:endParaRPr>
          </a:p>
        </p:txBody>
      </p:sp>
      <p:cxnSp>
        <p:nvCxnSpPr>
          <p:cNvPr id="752" name="Google Shape;752;p152"/>
          <p:cNvCxnSpPr>
            <a:stCxn id="747" idx="3"/>
            <a:endCxn id="751" idx="2"/>
          </p:cNvCxnSpPr>
          <p:nvPr/>
        </p:nvCxnSpPr>
        <p:spPr>
          <a:xfrm>
            <a:off x="7397657" y="4025725"/>
            <a:ext cx="556500" cy="0"/>
          </a:xfrm>
          <a:prstGeom prst="straightConnector1">
            <a:avLst/>
          </a:prstGeom>
          <a:noFill/>
          <a:ln cap="rnd" cmpd="sng" w="38100">
            <a:solidFill>
              <a:srgbClr val="FF5A3F"/>
            </a:solidFill>
            <a:prstDash val="solid"/>
            <a:round/>
            <a:headEnd len="sm" w="sm" type="none"/>
            <a:tailEnd len="med" w="med" type="triangle"/>
          </a:ln>
        </p:spPr>
      </p:cxnSp>
      <p:pic>
        <p:nvPicPr>
          <p:cNvPr id="753" name="Google Shape;753;p152"/>
          <p:cNvPicPr preferRelativeResize="0"/>
          <p:nvPr/>
        </p:nvPicPr>
        <p:blipFill rotWithShape="1">
          <a:blip r:embed="rId4">
            <a:alphaModFix/>
          </a:blip>
          <a:srcRect b="0" l="0" r="0" t="0"/>
          <a:stretch/>
        </p:blipFill>
        <p:spPr>
          <a:xfrm>
            <a:off x="8222800" y="4330787"/>
            <a:ext cx="2981323" cy="709612"/>
          </a:xfrm>
          <a:prstGeom prst="rect">
            <a:avLst/>
          </a:prstGeom>
          <a:noFill/>
          <a:ln>
            <a:noFill/>
          </a:ln>
        </p:spPr>
      </p:pic>
      <p:pic>
        <p:nvPicPr>
          <p:cNvPr id="754" name="Google Shape;754;p152"/>
          <p:cNvPicPr preferRelativeResize="0"/>
          <p:nvPr/>
        </p:nvPicPr>
        <p:blipFill rotWithShape="1">
          <a:blip r:embed="rId5">
            <a:alphaModFix/>
          </a:blip>
          <a:srcRect b="0" l="0" r="0" t="0"/>
          <a:stretch/>
        </p:blipFill>
        <p:spPr>
          <a:xfrm>
            <a:off x="860472" y="4151862"/>
            <a:ext cx="2068660" cy="462455"/>
          </a:xfrm>
          <a:prstGeom prst="rect">
            <a:avLst/>
          </a:prstGeom>
          <a:noFill/>
          <a:ln>
            <a:noFill/>
          </a:ln>
        </p:spPr>
      </p:pic>
      <p:sp>
        <p:nvSpPr>
          <p:cNvPr id="755" name="Google Shape;755;p152"/>
          <p:cNvSpPr txBox="1"/>
          <p:nvPr/>
        </p:nvSpPr>
        <p:spPr>
          <a:xfrm>
            <a:off x="838200" y="5848703"/>
            <a:ext cx="6779700" cy="746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Function call in the database via named notation:</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1" lang="en-US" sz="1400" u="none" cap="none" strike="noStrike">
                <a:solidFill>
                  <a:schemeClr val="dk1"/>
                </a:solidFill>
                <a:latin typeface="Arial"/>
                <a:ea typeface="Arial"/>
                <a:cs typeface="Arial"/>
                <a:sym typeface="Arial"/>
              </a:rPr>
              <a:t>SELECT function(a =&gt; 'Hello', b =&gt; 'World');</a:t>
            </a:r>
            <a:r>
              <a:rPr b="0" i="0" lang="en-US" sz="1600" u="none" cap="none" strike="noStrike">
                <a:solidFill>
                  <a:schemeClr val="dk1"/>
                </a:solidFill>
                <a:latin typeface="Arial"/>
                <a:ea typeface="Arial"/>
                <a:cs typeface="Arial"/>
                <a:sym typeface="Arial"/>
              </a:rPr>
              <a:t>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50"/>
              <a:buFont typeface="Arial"/>
              <a:buNone/>
            </a:pPr>
            <a:r>
              <a:rPr b="0" i="0" lang="en-US" sz="1050" u="sng" cap="none" strike="noStrike">
                <a:solidFill>
                  <a:schemeClr val="hlink"/>
                </a:solidFill>
                <a:latin typeface="Arial"/>
                <a:ea typeface="Arial"/>
                <a:cs typeface="Arial"/>
                <a:sym typeface="Arial"/>
                <a:hlinkClick r:id="rId6"/>
              </a:rPr>
              <a:t>https://www.postgresql.org/docs/current/sql-syntax-calling-funcs.html</a:t>
            </a:r>
            <a:r>
              <a:rPr b="0" i="0" lang="en-US" sz="105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cxnSp>
        <p:nvCxnSpPr>
          <p:cNvPr id="756" name="Google Shape;756;p152"/>
          <p:cNvCxnSpPr/>
          <p:nvPr/>
        </p:nvCxnSpPr>
        <p:spPr>
          <a:xfrm flipH="1" rot="10800000">
            <a:off x="760875" y="4554188"/>
            <a:ext cx="1186800" cy="262800"/>
          </a:xfrm>
          <a:prstGeom prst="straightConnector1">
            <a:avLst/>
          </a:prstGeom>
          <a:noFill/>
          <a:ln cap="flat" cmpd="sng" w="38100">
            <a:solidFill>
              <a:srgbClr val="0000FF"/>
            </a:solidFill>
            <a:prstDash val="solid"/>
            <a:round/>
            <a:headEnd len="sm" w="sm" type="none"/>
            <a:tailEnd len="med" w="med" type="triangle"/>
          </a:ln>
        </p:spPr>
      </p:cxnSp>
      <p:cxnSp>
        <p:nvCxnSpPr>
          <p:cNvPr id="757" name="Google Shape;757;p152"/>
          <p:cNvCxnSpPr/>
          <p:nvPr/>
        </p:nvCxnSpPr>
        <p:spPr>
          <a:xfrm flipH="1" rot="10800000">
            <a:off x="4619500" y="4397725"/>
            <a:ext cx="1186800" cy="262800"/>
          </a:xfrm>
          <a:prstGeom prst="straightConnector1">
            <a:avLst/>
          </a:prstGeom>
          <a:noFill/>
          <a:ln cap="flat" cmpd="sng" w="38100">
            <a:solidFill>
              <a:srgbClr val="0000FF"/>
            </a:solidFill>
            <a:prstDash val="solid"/>
            <a:round/>
            <a:headEnd len="sm" w="sm" type="none"/>
            <a:tailEnd len="med" w="med" type="triangle"/>
          </a:ln>
        </p:spPr>
      </p:cxnSp>
      <p:cxnSp>
        <p:nvCxnSpPr>
          <p:cNvPr id="758" name="Google Shape;758;p152"/>
          <p:cNvCxnSpPr/>
          <p:nvPr/>
        </p:nvCxnSpPr>
        <p:spPr>
          <a:xfrm flipH="1" rot="10800000">
            <a:off x="7524825" y="5040400"/>
            <a:ext cx="1186800" cy="262800"/>
          </a:xfrm>
          <a:prstGeom prst="straightConnector1">
            <a:avLst/>
          </a:prstGeom>
          <a:noFill/>
          <a:ln cap="flat" cmpd="sng" w="38100">
            <a:solidFill>
              <a:srgbClr val="0000FF"/>
            </a:solidFill>
            <a:prstDash val="solid"/>
            <a:round/>
            <a:headEnd len="sm" w="sm" type="none"/>
            <a:tailEnd len="med" w="med" type="triangle"/>
          </a:ln>
        </p:spPr>
      </p:cxnSp>
    </p:spTree>
  </p:cSld>
  <p:clrMapOvr>
    <a:masterClrMapping/>
  </p:clrMapOvr>
  <mc:AlternateContent>
    <mc:Choice Requires="p14">
      <p:transition spd="slow" p14:dur="700">
        <p:fade/>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2" name="Shape 762"/>
        <p:cNvGrpSpPr/>
        <p:nvPr/>
      </p:nvGrpSpPr>
      <p:grpSpPr>
        <a:xfrm>
          <a:off x="0" y="0"/>
          <a:ext cx="0" cy="0"/>
          <a:chOff x="0" y="0"/>
          <a:chExt cx="0" cy="0"/>
        </a:xfrm>
      </p:grpSpPr>
      <p:sp>
        <p:nvSpPr>
          <p:cNvPr id="763" name="Google Shape;763;p153"/>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None/>
            </a:pPr>
            <a:r>
              <a:rPr lang="en-US"/>
              <a:t>Writing reports for the FOLIO Reporting App</a:t>
            </a:r>
            <a:endParaRPr/>
          </a:p>
        </p:txBody>
      </p:sp>
      <p:sp>
        <p:nvSpPr>
          <p:cNvPr id="764" name="Google Shape;764;p153"/>
          <p:cNvSpPr txBox="1"/>
          <p:nvPr>
            <p:ph idx="1" type="body"/>
          </p:nvPr>
        </p:nvSpPr>
        <p:spPr>
          <a:xfrm>
            <a:off x="838200" y="1630496"/>
            <a:ext cx="5181600" cy="45354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900"/>
              </a:spcBef>
              <a:spcAft>
                <a:spcPts val="0"/>
              </a:spcAft>
              <a:buSzPts val="1800"/>
              <a:buNone/>
            </a:pPr>
            <a:r>
              <a:rPr b="1" lang="en-US"/>
              <a:t>Boolean</a:t>
            </a:r>
            <a:endParaRPr/>
          </a:p>
        </p:txBody>
      </p:sp>
      <p:pic>
        <p:nvPicPr>
          <p:cNvPr id="765" name="Google Shape;765;p153"/>
          <p:cNvPicPr preferRelativeResize="0"/>
          <p:nvPr/>
        </p:nvPicPr>
        <p:blipFill rotWithShape="1">
          <a:blip r:embed="rId3">
            <a:alphaModFix/>
          </a:blip>
          <a:srcRect b="0" l="0" r="0" t="0"/>
          <a:stretch/>
        </p:blipFill>
        <p:spPr>
          <a:xfrm>
            <a:off x="652950" y="2140300"/>
            <a:ext cx="2138900" cy="615500"/>
          </a:xfrm>
          <a:prstGeom prst="rect">
            <a:avLst/>
          </a:prstGeom>
          <a:noFill/>
          <a:ln>
            <a:noFill/>
          </a:ln>
        </p:spPr>
      </p:pic>
      <p:pic>
        <p:nvPicPr>
          <p:cNvPr id="766" name="Google Shape;766;p153"/>
          <p:cNvPicPr preferRelativeResize="0"/>
          <p:nvPr/>
        </p:nvPicPr>
        <p:blipFill rotWithShape="1">
          <a:blip r:embed="rId4">
            <a:alphaModFix/>
          </a:blip>
          <a:srcRect b="0" l="0" r="0" t="0"/>
          <a:stretch/>
        </p:blipFill>
        <p:spPr>
          <a:xfrm>
            <a:off x="652950" y="2755797"/>
            <a:ext cx="8101950" cy="1467225"/>
          </a:xfrm>
          <a:prstGeom prst="rect">
            <a:avLst/>
          </a:prstGeom>
          <a:noFill/>
          <a:ln>
            <a:noFill/>
          </a:ln>
        </p:spPr>
      </p:pic>
      <p:sp>
        <p:nvSpPr>
          <p:cNvPr id="767" name="Google Shape;767;p153"/>
          <p:cNvSpPr/>
          <p:nvPr/>
        </p:nvSpPr>
        <p:spPr>
          <a:xfrm>
            <a:off x="652950" y="2755650"/>
            <a:ext cx="8784900" cy="14673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68" name="Google Shape;768;p153"/>
          <p:cNvPicPr preferRelativeResize="0"/>
          <p:nvPr/>
        </p:nvPicPr>
        <p:blipFill rotWithShape="1">
          <a:blip r:embed="rId5">
            <a:alphaModFix/>
          </a:blip>
          <a:srcRect b="0" l="0" r="0" t="0"/>
          <a:stretch/>
        </p:blipFill>
        <p:spPr>
          <a:xfrm>
            <a:off x="652946" y="4323300"/>
            <a:ext cx="2392400" cy="2234575"/>
          </a:xfrm>
          <a:prstGeom prst="rect">
            <a:avLst/>
          </a:prstGeom>
          <a:noFill/>
          <a:ln>
            <a:noFill/>
          </a:ln>
        </p:spPr>
      </p:pic>
      <p:sp>
        <p:nvSpPr>
          <p:cNvPr id="769" name="Google Shape;769;p153"/>
          <p:cNvSpPr/>
          <p:nvPr/>
        </p:nvSpPr>
        <p:spPr>
          <a:xfrm>
            <a:off x="652950" y="4264925"/>
            <a:ext cx="2695500" cy="2293200"/>
          </a:xfrm>
          <a:prstGeom prst="rect">
            <a:avLst/>
          </a:prstGeom>
          <a:noFill/>
          <a:ln cap="flat" cmpd="sng" w="3810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p153"/>
          <p:cNvSpPr/>
          <p:nvPr/>
        </p:nvSpPr>
        <p:spPr>
          <a:xfrm>
            <a:off x="652950" y="2098175"/>
            <a:ext cx="2139000" cy="6156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p153"/>
          <p:cNvSpPr txBox="1"/>
          <p:nvPr/>
        </p:nvSpPr>
        <p:spPr>
          <a:xfrm>
            <a:off x="3251150" y="2098175"/>
            <a:ext cx="1945500" cy="505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2"/>
                </a:solidFill>
                <a:latin typeface="Arial"/>
                <a:ea typeface="Arial"/>
                <a:cs typeface="Arial"/>
                <a:sym typeface="Arial"/>
              </a:rPr>
              <a:t>SQL: parameters</a:t>
            </a:r>
            <a:endParaRPr b="0" i="0" sz="1800" u="none" cap="none" strike="noStrike">
              <a:solidFill>
                <a:schemeClr val="dk2"/>
              </a:solidFill>
              <a:latin typeface="Arial"/>
              <a:ea typeface="Arial"/>
              <a:cs typeface="Arial"/>
              <a:sym typeface="Arial"/>
            </a:endParaRPr>
          </a:p>
        </p:txBody>
      </p:sp>
      <p:sp>
        <p:nvSpPr>
          <p:cNvPr id="772" name="Google Shape;772;p153"/>
          <p:cNvSpPr txBox="1"/>
          <p:nvPr/>
        </p:nvSpPr>
        <p:spPr>
          <a:xfrm>
            <a:off x="9502800" y="3301150"/>
            <a:ext cx="2571300" cy="505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2"/>
                </a:solidFill>
                <a:latin typeface="Arial"/>
                <a:ea typeface="Arial"/>
                <a:cs typeface="Arial"/>
                <a:sym typeface="Arial"/>
              </a:rPr>
              <a:t>SQL: WHERE Clause</a:t>
            </a:r>
            <a:endParaRPr b="0" i="0" sz="1800" u="none" cap="none" strike="noStrike">
              <a:solidFill>
                <a:schemeClr val="dk2"/>
              </a:solidFill>
              <a:latin typeface="Arial"/>
              <a:ea typeface="Arial"/>
              <a:cs typeface="Arial"/>
              <a:sym typeface="Arial"/>
            </a:endParaRPr>
          </a:p>
        </p:txBody>
      </p:sp>
      <p:sp>
        <p:nvSpPr>
          <p:cNvPr id="773" name="Google Shape;773;p153"/>
          <p:cNvSpPr txBox="1"/>
          <p:nvPr/>
        </p:nvSpPr>
        <p:spPr>
          <a:xfrm>
            <a:off x="3536500" y="5078075"/>
            <a:ext cx="4257600" cy="505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2"/>
                </a:solidFill>
                <a:latin typeface="Arial"/>
                <a:ea typeface="Arial"/>
                <a:cs typeface="Arial"/>
                <a:sym typeface="Arial"/>
              </a:rPr>
              <a:t>JSON: controlled.options</a:t>
            </a:r>
            <a:endParaRPr b="0" i="0" sz="1800" u="none" cap="none" strike="noStrike">
              <a:solidFill>
                <a:schemeClr val="dk2"/>
              </a:solidFill>
              <a:latin typeface="Arial"/>
              <a:ea typeface="Arial"/>
              <a:cs typeface="Arial"/>
              <a:sym typeface="Arial"/>
            </a:endParaRPr>
          </a:p>
        </p:txBody>
      </p:sp>
      <p:pic>
        <p:nvPicPr>
          <p:cNvPr id="774" name="Google Shape;774;p153"/>
          <p:cNvPicPr preferRelativeResize="0"/>
          <p:nvPr/>
        </p:nvPicPr>
        <p:blipFill rotWithShape="1">
          <a:blip r:embed="rId6">
            <a:alphaModFix/>
          </a:blip>
          <a:srcRect b="0" l="0" r="0" t="0"/>
          <a:stretch/>
        </p:blipFill>
        <p:spPr>
          <a:xfrm>
            <a:off x="6376475" y="4323300"/>
            <a:ext cx="4631159" cy="2293201"/>
          </a:xfrm>
          <a:prstGeom prst="rect">
            <a:avLst/>
          </a:prstGeom>
          <a:noFill/>
          <a:ln>
            <a:noFill/>
          </a:ln>
          <a:effectLst>
            <a:outerShdw blurRad="57150" rotWithShape="0" algn="bl" dir="5400000" dist="19050">
              <a:srgbClr val="000000">
                <a:alpha val="49803"/>
              </a:srgbClr>
            </a:outerShdw>
          </a:effectLst>
        </p:spPr>
      </p:pic>
      <p:cxnSp>
        <p:nvCxnSpPr>
          <p:cNvPr id="775" name="Google Shape;775;p153"/>
          <p:cNvCxnSpPr/>
          <p:nvPr/>
        </p:nvCxnSpPr>
        <p:spPr>
          <a:xfrm>
            <a:off x="3554163" y="5850550"/>
            <a:ext cx="2616600" cy="9600"/>
          </a:xfrm>
          <a:prstGeom prst="straightConnector1">
            <a:avLst/>
          </a:prstGeom>
          <a:noFill/>
          <a:ln cap="flat" cmpd="sng" w="38100">
            <a:solidFill>
              <a:schemeClr val="dk2"/>
            </a:solidFill>
            <a:prstDash val="solid"/>
            <a:round/>
            <a:headEnd len="sm" w="sm" type="none"/>
            <a:tailEnd len="med" w="med" type="triangle"/>
          </a:ln>
        </p:spPr>
      </p:cxnSp>
    </p:spTree>
  </p:cSld>
  <p:clrMapOvr>
    <a:masterClrMapping/>
  </p:clrMapOvr>
  <mc:AlternateContent>
    <mc:Choice Requires="p14">
      <p:transition spd="slow" p14:dur="700">
        <p:fade/>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9" name="Shape 779"/>
        <p:cNvGrpSpPr/>
        <p:nvPr/>
      </p:nvGrpSpPr>
      <p:grpSpPr>
        <a:xfrm>
          <a:off x="0" y="0"/>
          <a:ext cx="0" cy="0"/>
          <a:chOff x="0" y="0"/>
          <a:chExt cx="0" cy="0"/>
        </a:xfrm>
      </p:grpSpPr>
      <p:sp>
        <p:nvSpPr>
          <p:cNvPr id="780" name="Google Shape;780;p154"/>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Writing reports for the FOLIO Reporting App</a:t>
            </a:r>
            <a:endParaRPr/>
          </a:p>
        </p:txBody>
      </p:sp>
      <p:sp>
        <p:nvSpPr>
          <p:cNvPr id="781" name="Google Shape;781;p154"/>
          <p:cNvSpPr txBox="1"/>
          <p:nvPr>
            <p:ph idx="1" type="body"/>
          </p:nvPr>
        </p:nvSpPr>
        <p:spPr>
          <a:xfrm>
            <a:off x="838200" y="1630496"/>
            <a:ext cx="5181600" cy="453545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dk2"/>
              </a:buClr>
              <a:buSzPts val="2800"/>
              <a:buNone/>
            </a:pPr>
            <a:r>
              <a:rPr b="1" lang="en-US"/>
              <a:t>Documentation file</a:t>
            </a:r>
            <a:endParaRPr/>
          </a:p>
          <a:p>
            <a:pPr indent="0" lvl="0" marL="0" rtl="0" algn="l">
              <a:lnSpc>
                <a:spcPct val="110000"/>
              </a:lnSpc>
              <a:spcBef>
                <a:spcPts val="900"/>
              </a:spcBef>
              <a:spcAft>
                <a:spcPts val="0"/>
              </a:spcAft>
              <a:buClr>
                <a:schemeClr val="dk2"/>
              </a:buClr>
              <a:buSzPts val="2800"/>
              <a:buNone/>
            </a:pPr>
            <a:r>
              <a:rPr lang="en-US"/>
              <a:t>This file is optional. It is a good approach to have 3 sections.</a:t>
            </a:r>
            <a:endParaRPr/>
          </a:p>
          <a:p>
            <a:pPr indent="-228600" lvl="0" marL="228600" rtl="0" algn="l">
              <a:lnSpc>
                <a:spcPct val="110000"/>
              </a:lnSpc>
              <a:spcBef>
                <a:spcPts val="900"/>
              </a:spcBef>
              <a:spcAft>
                <a:spcPts val="0"/>
              </a:spcAft>
              <a:buClr>
                <a:schemeClr val="dk2"/>
              </a:buClr>
              <a:buSzPts val="2800"/>
              <a:buChar char="•"/>
            </a:pPr>
            <a:r>
              <a:rPr lang="en-US"/>
              <a:t>Purpose</a:t>
            </a:r>
            <a:endParaRPr/>
          </a:p>
          <a:p>
            <a:pPr indent="-228600" lvl="0" marL="228600" rtl="0" algn="l">
              <a:lnSpc>
                <a:spcPct val="110000"/>
              </a:lnSpc>
              <a:spcBef>
                <a:spcPts val="900"/>
              </a:spcBef>
              <a:spcAft>
                <a:spcPts val="0"/>
              </a:spcAft>
              <a:buClr>
                <a:schemeClr val="dk2"/>
              </a:buClr>
              <a:buSzPts val="2800"/>
              <a:buChar char="•"/>
            </a:pPr>
            <a:r>
              <a:rPr lang="en-US"/>
              <a:t>Parameters</a:t>
            </a:r>
            <a:endParaRPr/>
          </a:p>
          <a:p>
            <a:pPr indent="-228600" lvl="0" marL="228600" rtl="0" algn="l">
              <a:lnSpc>
                <a:spcPct val="110000"/>
              </a:lnSpc>
              <a:spcBef>
                <a:spcPts val="900"/>
              </a:spcBef>
              <a:spcAft>
                <a:spcPts val="0"/>
              </a:spcAft>
              <a:buClr>
                <a:schemeClr val="dk2"/>
              </a:buClr>
              <a:buSzPts val="2800"/>
              <a:buChar char="•"/>
            </a:pPr>
            <a:r>
              <a:rPr lang="en-US"/>
              <a:t>Output table</a:t>
            </a:r>
            <a:endParaRPr/>
          </a:p>
        </p:txBody>
      </p:sp>
      <p:sp>
        <p:nvSpPr>
          <p:cNvPr id="782" name="Google Shape;782;p154"/>
          <p:cNvSpPr txBox="1"/>
          <p:nvPr>
            <p:ph idx="2" type="body"/>
          </p:nvPr>
        </p:nvSpPr>
        <p:spPr>
          <a:xfrm>
            <a:off x="6172200" y="1630496"/>
            <a:ext cx="5181600" cy="4535450"/>
          </a:xfrm>
          <a:prstGeom prst="rect">
            <a:avLst/>
          </a:prstGeom>
          <a:noFill/>
          <a:ln>
            <a:noFill/>
          </a:ln>
        </p:spPr>
        <p:txBody>
          <a:bodyPr anchorCtr="0" anchor="t" bIns="45700" lIns="91425" spcFirstLastPara="1" rIns="91425" wrap="square" tIns="45700">
            <a:noAutofit/>
          </a:bodyPr>
          <a:lstStyle/>
          <a:p>
            <a:pPr indent="-50800" lvl="0" marL="228600" rtl="0" algn="l">
              <a:lnSpc>
                <a:spcPct val="110000"/>
              </a:lnSpc>
              <a:spcBef>
                <a:spcPts val="0"/>
              </a:spcBef>
              <a:spcAft>
                <a:spcPts val="0"/>
              </a:spcAft>
              <a:buClr>
                <a:schemeClr val="dk2"/>
              </a:buClr>
              <a:buSzPts val="2800"/>
              <a:buNone/>
            </a:pPr>
            <a:r>
              <a:t/>
            </a:r>
            <a:endParaRPr/>
          </a:p>
        </p:txBody>
      </p:sp>
      <p:pic>
        <p:nvPicPr>
          <p:cNvPr id="783" name="Google Shape;783;p154"/>
          <p:cNvPicPr preferRelativeResize="0"/>
          <p:nvPr/>
        </p:nvPicPr>
        <p:blipFill rotWithShape="1">
          <a:blip r:embed="rId3">
            <a:alphaModFix/>
          </a:blip>
          <a:srcRect b="0" l="0" r="0" t="0"/>
          <a:stretch/>
        </p:blipFill>
        <p:spPr>
          <a:xfrm>
            <a:off x="6019800" y="1630496"/>
            <a:ext cx="5725776" cy="453544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pic>
        <p:nvPicPr>
          <p:cNvPr id="443" name="Google Shape;443;p110"/>
          <p:cNvPicPr preferRelativeResize="0"/>
          <p:nvPr/>
        </p:nvPicPr>
        <p:blipFill rotWithShape="1">
          <a:blip r:embed="rId3">
            <a:alphaModFix/>
          </a:blip>
          <a:srcRect b="0" l="0" r="0" t="0"/>
          <a:stretch/>
        </p:blipFill>
        <p:spPr>
          <a:xfrm>
            <a:off x="6007378" y="977029"/>
            <a:ext cx="5297883" cy="4578493"/>
          </a:xfrm>
          <a:prstGeom prst="rect">
            <a:avLst/>
          </a:prstGeom>
          <a:noFill/>
          <a:ln>
            <a:noFill/>
          </a:ln>
        </p:spPr>
      </p:pic>
      <p:sp>
        <p:nvSpPr>
          <p:cNvPr id="444" name="Google Shape;444;p110"/>
          <p:cNvSpPr txBox="1"/>
          <p:nvPr>
            <p:ph type="title"/>
          </p:nvPr>
        </p:nvSpPr>
        <p:spPr>
          <a:xfrm>
            <a:off x="568475" y="754425"/>
            <a:ext cx="4161000" cy="51777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3200"/>
              <a:buFont typeface="Arial"/>
              <a:buNone/>
            </a:pPr>
            <a:r>
              <a:rPr lang="en-US"/>
              <a:t>Setting Up and Using a Metadb Reporting Database to Provide Your Institution with Real-Time Data Reports from FOLIO</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rPr i="1" lang="en-US"/>
              <a:t>Scott Perry</a:t>
            </a:r>
            <a:endParaRPr i="1"/>
          </a:p>
          <a:p>
            <a:pPr indent="0" lvl="0" marL="0" rtl="0" algn="ctr">
              <a:lnSpc>
                <a:spcPct val="110000"/>
              </a:lnSpc>
              <a:spcBef>
                <a:spcPts val="0"/>
              </a:spcBef>
              <a:spcAft>
                <a:spcPts val="0"/>
              </a:spcAft>
              <a:buClr>
                <a:schemeClr val="lt1"/>
              </a:buClr>
              <a:buSzPts val="3200"/>
              <a:buFont typeface="Arial"/>
              <a:buNone/>
            </a:pPr>
            <a:r>
              <a:rPr i="1" lang="en-US"/>
              <a:t>University of Chicago</a:t>
            </a:r>
            <a:endParaRPr i="1"/>
          </a:p>
        </p:txBody>
      </p:sp>
      <p:sp>
        <p:nvSpPr>
          <p:cNvPr id="445" name="Google Shape;445;p110"/>
          <p:cNvSpPr/>
          <p:nvPr/>
        </p:nvSpPr>
        <p:spPr>
          <a:xfrm>
            <a:off x="5310554" y="0"/>
            <a:ext cx="6881446" cy="57443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7" name="Shape 787"/>
        <p:cNvGrpSpPr/>
        <p:nvPr/>
      </p:nvGrpSpPr>
      <p:grpSpPr>
        <a:xfrm>
          <a:off x="0" y="0"/>
          <a:ext cx="0" cy="0"/>
          <a:chOff x="0" y="0"/>
          <a:chExt cx="0" cy="0"/>
        </a:xfrm>
      </p:grpSpPr>
      <p:sp>
        <p:nvSpPr>
          <p:cNvPr id="788" name="Google Shape;788;p155"/>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Running reports in the Reporting App</a:t>
            </a:r>
            <a:endParaRPr/>
          </a:p>
        </p:txBody>
      </p:sp>
      <p:sp>
        <p:nvSpPr>
          <p:cNvPr id="789" name="Google Shape;789;p155"/>
          <p:cNvSpPr txBox="1"/>
          <p:nvPr>
            <p:ph idx="1" type="body"/>
          </p:nvPr>
        </p:nvSpPr>
        <p:spPr>
          <a:xfrm>
            <a:off x="838200" y="1631981"/>
            <a:ext cx="10515600" cy="4351338"/>
          </a:xfrm>
          <a:prstGeom prst="rect">
            <a:avLst/>
          </a:prstGeom>
          <a:noFill/>
          <a:ln>
            <a:noFill/>
          </a:ln>
        </p:spPr>
        <p:txBody>
          <a:bodyPr anchorCtr="0" anchor="t" bIns="45700" lIns="91425" spcFirstLastPara="1" rIns="91425" wrap="square" tIns="45700">
            <a:noAutofit/>
          </a:bodyPr>
          <a:lstStyle/>
          <a:p>
            <a:pPr indent="0" lvl="0" marL="457200" rtl="0" algn="l">
              <a:lnSpc>
                <a:spcPct val="110000"/>
              </a:lnSpc>
              <a:spcBef>
                <a:spcPts val="900"/>
              </a:spcBef>
              <a:spcAft>
                <a:spcPts val="0"/>
              </a:spcAft>
              <a:buNone/>
            </a:pPr>
            <a:r>
              <a:t/>
            </a:r>
            <a:endParaRPr/>
          </a:p>
          <a:p>
            <a:pPr indent="0" lvl="0" marL="457200" rtl="0" algn="l">
              <a:lnSpc>
                <a:spcPct val="110000"/>
              </a:lnSpc>
              <a:spcBef>
                <a:spcPts val="900"/>
              </a:spcBef>
              <a:spcAft>
                <a:spcPts val="0"/>
              </a:spcAft>
              <a:buNone/>
            </a:pPr>
            <a:r>
              <a:t/>
            </a:r>
            <a:endParaRPr/>
          </a:p>
          <a:p>
            <a:pPr indent="-342900" lvl="0" marL="457200" rtl="0" algn="l">
              <a:lnSpc>
                <a:spcPct val="110000"/>
              </a:lnSpc>
              <a:spcBef>
                <a:spcPts val="900"/>
              </a:spcBef>
              <a:spcAft>
                <a:spcPts val="0"/>
              </a:spcAft>
              <a:buClr>
                <a:schemeClr val="dk2"/>
              </a:buClr>
              <a:buSzPts val="1800"/>
              <a:buChar char="•"/>
            </a:pPr>
            <a:r>
              <a:rPr lang="en-US"/>
              <a:t>Build query</a:t>
            </a:r>
            <a:endParaRPr/>
          </a:p>
          <a:p>
            <a:pPr indent="-342900" lvl="0" marL="457200" rtl="0" algn="l">
              <a:lnSpc>
                <a:spcPct val="110000"/>
              </a:lnSpc>
              <a:spcBef>
                <a:spcPts val="900"/>
              </a:spcBef>
              <a:spcAft>
                <a:spcPts val="0"/>
              </a:spcAft>
              <a:buClr>
                <a:schemeClr val="dk2"/>
              </a:buClr>
              <a:buSzPts val="1800"/>
              <a:buChar char="•"/>
            </a:pPr>
            <a:r>
              <a:rPr lang="en-US"/>
              <a:t>Load query</a:t>
            </a:r>
            <a:endParaRPr/>
          </a:p>
          <a:p>
            <a:pPr indent="-342900" lvl="0" marL="457200" rtl="0" algn="l">
              <a:lnSpc>
                <a:spcPct val="110000"/>
              </a:lnSpc>
              <a:spcBef>
                <a:spcPts val="900"/>
              </a:spcBef>
              <a:spcAft>
                <a:spcPts val="0"/>
              </a:spcAft>
              <a:buClr>
                <a:schemeClr val="dk2"/>
              </a:buClr>
              <a:buSzPts val="1800"/>
              <a:buChar char="•"/>
            </a:pPr>
            <a:r>
              <a:rPr lang="en-US"/>
              <a:t>Run Report</a:t>
            </a:r>
            <a:endParaRPr/>
          </a:p>
          <a:p>
            <a:pPr indent="0" lvl="0" marL="114300" rtl="0" algn="l">
              <a:lnSpc>
                <a:spcPct val="110000"/>
              </a:lnSpc>
              <a:spcBef>
                <a:spcPts val="900"/>
              </a:spcBef>
              <a:spcAft>
                <a:spcPts val="0"/>
              </a:spcAft>
              <a:buSzPts val="1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3" name="Shape 793"/>
        <p:cNvGrpSpPr/>
        <p:nvPr/>
      </p:nvGrpSpPr>
      <p:grpSpPr>
        <a:xfrm>
          <a:off x="0" y="0"/>
          <a:ext cx="0" cy="0"/>
          <a:chOff x="0" y="0"/>
          <a:chExt cx="0" cy="0"/>
        </a:xfrm>
      </p:grpSpPr>
      <p:sp>
        <p:nvSpPr>
          <p:cNvPr id="794" name="Google Shape;794;p156"/>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Build Query</a:t>
            </a:r>
            <a:endParaRPr/>
          </a:p>
        </p:txBody>
      </p:sp>
      <p:sp>
        <p:nvSpPr>
          <p:cNvPr id="795" name="Google Shape;795;p156"/>
          <p:cNvSpPr txBox="1"/>
          <p:nvPr>
            <p:ph idx="1" type="body"/>
          </p:nvPr>
        </p:nvSpPr>
        <p:spPr>
          <a:xfrm>
            <a:off x="838200" y="1630496"/>
            <a:ext cx="5181600" cy="453545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900"/>
              </a:spcBef>
              <a:spcAft>
                <a:spcPts val="0"/>
              </a:spcAft>
              <a:buClr>
                <a:schemeClr val="dk2"/>
              </a:buClr>
              <a:buSzPts val="2800"/>
              <a:buNone/>
            </a:pPr>
            <a:r>
              <a:rPr lang="en-US"/>
              <a:t>Use to view tables and derived tables directly and apply filters.</a:t>
            </a:r>
            <a:endParaRPr/>
          </a:p>
        </p:txBody>
      </p:sp>
      <p:sp>
        <p:nvSpPr>
          <p:cNvPr id="796" name="Google Shape;796;p156"/>
          <p:cNvSpPr txBox="1"/>
          <p:nvPr>
            <p:ph idx="2" type="body"/>
          </p:nvPr>
        </p:nvSpPr>
        <p:spPr>
          <a:xfrm>
            <a:off x="6172200" y="1630496"/>
            <a:ext cx="5181600" cy="4535450"/>
          </a:xfrm>
          <a:prstGeom prst="rect">
            <a:avLst/>
          </a:prstGeom>
          <a:noFill/>
          <a:ln>
            <a:noFill/>
          </a:ln>
        </p:spPr>
        <p:txBody>
          <a:bodyPr anchorCtr="0" anchor="t" bIns="45700" lIns="91425" spcFirstLastPara="1" rIns="91425" wrap="square" tIns="45700">
            <a:noAutofit/>
          </a:bodyPr>
          <a:lstStyle/>
          <a:p>
            <a:pPr indent="-50800" lvl="0" marL="228600" rtl="0" algn="l">
              <a:lnSpc>
                <a:spcPct val="110000"/>
              </a:lnSpc>
              <a:spcBef>
                <a:spcPts val="0"/>
              </a:spcBef>
              <a:spcAft>
                <a:spcPts val="0"/>
              </a:spcAft>
              <a:buClr>
                <a:schemeClr val="dk2"/>
              </a:buClr>
              <a:buSzPts val="2800"/>
              <a:buNone/>
            </a:pPr>
            <a:r>
              <a:t/>
            </a:r>
            <a:endParaRPr/>
          </a:p>
        </p:txBody>
      </p:sp>
      <p:pic>
        <p:nvPicPr>
          <p:cNvPr id="797" name="Google Shape;797;p156"/>
          <p:cNvPicPr preferRelativeResize="0"/>
          <p:nvPr/>
        </p:nvPicPr>
        <p:blipFill rotWithShape="1">
          <a:blip r:embed="rId3">
            <a:alphaModFix/>
          </a:blip>
          <a:srcRect b="0" l="0" r="0" t="0"/>
          <a:stretch/>
        </p:blipFill>
        <p:spPr>
          <a:xfrm>
            <a:off x="6172200" y="1630496"/>
            <a:ext cx="5181600" cy="453544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1" name="Shape 801"/>
        <p:cNvGrpSpPr/>
        <p:nvPr/>
      </p:nvGrpSpPr>
      <p:grpSpPr>
        <a:xfrm>
          <a:off x="0" y="0"/>
          <a:ext cx="0" cy="0"/>
          <a:chOff x="0" y="0"/>
          <a:chExt cx="0" cy="0"/>
        </a:xfrm>
      </p:grpSpPr>
      <p:sp>
        <p:nvSpPr>
          <p:cNvPr id="802" name="Google Shape;802;p157"/>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Load Query</a:t>
            </a:r>
            <a:endParaRPr/>
          </a:p>
        </p:txBody>
      </p:sp>
      <p:sp>
        <p:nvSpPr>
          <p:cNvPr id="803" name="Google Shape;803;p157"/>
          <p:cNvSpPr txBox="1"/>
          <p:nvPr>
            <p:ph idx="1" type="body"/>
          </p:nvPr>
        </p:nvSpPr>
        <p:spPr>
          <a:xfrm>
            <a:off x="838200" y="1630496"/>
            <a:ext cx="5181600" cy="453545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900"/>
              </a:spcBef>
              <a:spcAft>
                <a:spcPts val="0"/>
              </a:spcAft>
              <a:buClr>
                <a:schemeClr val="dk2"/>
              </a:buClr>
              <a:buSzPts val="2800"/>
              <a:buNone/>
            </a:pPr>
            <a:r>
              <a:rPr lang="en-US"/>
              <a:t>Use to view retrieve a saved query using a saved build query.</a:t>
            </a:r>
            <a:endParaRPr/>
          </a:p>
        </p:txBody>
      </p:sp>
      <p:sp>
        <p:nvSpPr>
          <p:cNvPr id="804" name="Google Shape;804;p157"/>
          <p:cNvSpPr txBox="1"/>
          <p:nvPr>
            <p:ph idx="2" type="body"/>
          </p:nvPr>
        </p:nvSpPr>
        <p:spPr>
          <a:xfrm>
            <a:off x="6172200" y="1630496"/>
            <a:ext cx="5181600" cy="4535450"/>
          </a:xfrm>
          <a:prstGeom prst="rect">
            <a:avLst/>
          </a:prstGeom>
          <a:noFill/>
          <a:ln>
            <a:noFill/>
          </a:ln>
        </p:spPr>
        <p:txBody>
          <a:bodyPr anchorCtr="0" anchor="t" bIns="45700" lIns="91425" spcFirstLastPara="1" rIns="91425" wrap="square" tIns="45700">
            <a:noAutofit/>
          </a:bodyPr>
          <a:lstStyle/>
          <a:p>
            <a:pPr indent="-50800" lvl="0" marL="228600" rtl="0" algn="l">
              <a:lnSpc>
                <a:spcPct val="110000"/>
              </a:lnSpc>
              <a:spcBef>
                <a:spcPts val="0"/>
              </a:spcBef>
              <a:spcAft>
                <a:spcPts val="0"/>
              </a:spcAft>
              <a:buClr>
                <a:schemeClr val="dk2"/>
              </a:buClr>
              <a:buSzPts val="2800"/>
              <a:buNone/>
            </a:pPr>
            <a:r>
              <a:t/>
            </a:r>
            <a:endParaRPr/>
          </a:p>
        </p:txBody>
      </p:sp>
      <p:pic>
        <p:nvPicPr>
          <p:cNvPr id="805" name="Google Shape;805;p157"/>
          <p:cNvPicPr preferRelativeResize="0"/>
          <p:nvPr/>
        </p:nvPicPr>
        <p:blipFill rotWithShape="1">
          <a:blip r:embed="rId3">
            <a:alphaModFix/>
          </a:blip>
          <a:srcRect b="0" l="0" r="0" t="0"/>
          <a:stretch/>
        </p:blipFill>
        <p:spPr>
          <a:xfrm>
            <a:off x="6172200" y="1630496"/>
            <a:ext cx="5181600" cy="3022147"/>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9" name="Shape 809"/>
        <p:cNvGrpSpPr/>
        <p:nvPr/>
      </p:nvGrpSpPr>
      <p:grpSpPr>
        <a:xfrm>
          <a:off x="0" y="0"/>
          <a:ext cx="0" cy="0"/>
          <a:chOff x="0" y="0"/>
          <a:chExt cx="0" cy="0"/>
        </a:xfrm>
      </p:grpSpPr>
      <p:sp>
        <p:nvSpPr>
          <p:cNvPr id="810" name="Google Shape;810;p158"/>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Run Report</a:t>
            </a:r>
            <a:endParaRPr/>
          </a:p>
        </p:txBody>
      </p:sp>
      <p:sp>
        <p:nvSpPr>
          <p:cNvPr id="811" name="Google Shape;811;p158"/>
          <p:cNvSpPr txBox="1"/>
          <p:nvPr>
            <p:ph idx="1" type="body"/>
          </p:nvPr>
        </p:nvSpPr>
        <p:spPr>
          <a:xfrm>
            <a:off x="838200" y="1630496"/>
            <a:ext cx="5181600" cy="453545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900"/>
              </a:spcBef>
              <a:spcAft>
                <a:spcPts val="0"/>
              </a:spcAft>
              <a:buClr>
                <a:schemeClr val="dk2"/>
              </a:buClr>
              <a:buSzPts val="2800"/>
              <a:buNone/>
            </a:pPr>
            <a:r>
              <a:rPr lang="en-US"/>
              <a:t>Use to run queries stored in the Github repository(ies)</a:t>
            </a:r>
            <a:endParaRPr/>
          </a:p>
        </p:txBody>
      </p:sp>
      <p:sp>
        <p:nvSpPr>
          <p:cNvPr id="812" name="Google Shape;812;p158"/>
          <p:cNvSpPr txBox="1"/>
          <p:nvPr>
            <p:ph idx="2" type="body"/>
          </p:nvPr>
        </p:nvSpPr>
        <p:spPr>
          <a:xfrm>
            <a:off x="6172200" y="1630496"/>
            <a:ext cx="5181600" cy="4535450"/>
          </a:xfrm>
          <a:prstGeom prst="rect">
            <a:avLst/>
          </a:prstGeom>
          <a:noFill/>
          <a:ln>
            <a:noFill/>
          </a:ln>
        </p:spPr>
        <p:txBody>
          <a:bodyPr anchorCtr="0" anchor="t" bIns="45700" lIns="91425" spcFirstLastPara="1" rIns="91425" wrap="square" tIns="45700">
            <a:noAutofit/>
          </a:bodyPr>
          <a:lstStyle/>
          <a:p>
            <a:pPr indent="-50800" lvl="0" marL="228600" rtl="0" algn="l">
              <a:lnSpc>
                <a:spcPct val="110000"/>
              </a:lnSpc>
              <a:spcBef>
                <a:spcPts val="0"/>
              </a:spcBef>
              <a:spcAft>
                <a:spcPts val="0"/>
              </a:spcAft>
              <a:buClr>
                <a:schemeClr val="dk2"/>
              </a:buClr>
              <a:buSzPts val="2800"/>
              <a:buNone/>
            </a:pPr>
            <a:r>
              <a:t/>
            </a:r>
            <a:endParaRPr/>
          </a:p>
        </p:txBody>
      </p:sp>
      <p:pic>
        <p:nvPicPr>
          <p:cNvPr id="813" name="Google Shape;813;p158"/>
          <p:cNvPicPr preferRelativeResize="0"/>
          <p:nvPr/>
        </p:nvPicPr>
        <p:blipFill rotWithShape="1">
          <a:blip r:embed="rId3">
            <a:alphaModFix/>
          </a:blip>
          <a:srcRect b="0" l="0" r="0" t="0"/>
          <a:stretch/>
        </p:blipFill>
        <p:spPr>
          <a:xfrm>
            <a:off x="6172200" y="2513283"/>
            <a:ext cx="5181600" cy="1256573"/>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7" name="Shape 817"/>
        <p:cNvGrpSpPr/>
        <p:nvPr/>
      </p:nvGrpSpPr>
      <p:grpSpPr>
        <a:xfrm>
          <a:off x="0" y="0"/>
          <a:ext cx="0" cy="0"/>
          <a:chOff x="0" y="0"/>
          <a:chExt cx="0" cy="0"/>
        </a:xfrm>
      </p:grpSpPr>
      <p:sp>
        <p:nvSpPr>
          <p:cNvPr id="818" name="Google Shape;818;p159"/>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Run Report example</a:t>
            </a:r>
            <a:endParaRPr/>
          </a:p>
        </p:txBody>
      </p:sp>
      <p:sp>
        <p:nvSpPr>
          <p:cNvPr id="819" name="Google Shape;819;p159"/>
          <p:cNvSpPr txBox="1"/>
          <p:nvPr>
            <p:ph idx="1" type="body"/>
          </p:nvPr>
        </p:nvSpPr>
        <p:spPr>
          <a:xfrm>
            <a:off x="838200" y="1630496"/>
            <a:ext cx="11010900" cy="453545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900"/>
              </a:spcBef>
              <a:spcAft>
                <a:spcPts val="0"/>
              </a:spcAft>
              <a:buClr>
                <a:schemeClr val="dk2"/>
              </a:buClr>
              <a:buSzPts val="2800"/>
              <a:buNone/>
            </a:pPr>
            <a:r>
              <a:t/>
            </a:r>
            <a:endParaRPr/>
          </a:p>
        </p:txBody>
      </p:sp>
      <p:pic>
        <p:nvPicPr>
          <p:cNvPr id="820" name="Google Shape;820;p159"/>
          <p:cNvPicPr preferRelativeResize="0"/>
          <p:nvPr/>
        </p:nvPicPr>
        <p:blipFill rotWithShape="1">
          <a:blip r:embed="rId3">
            <a:alphaModFix/>
          </a:blip>
          <a:srcRect b="0" l="0" r="0" t="0"/>
          <a:stretch/>
        </p:blipFill>
        <p:spPr>
          <a:xfrm>
            <a:off x="838200" y="1497046"/>
            <a:ext cx="10515600" cy="484025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16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Run Report - sample from Cornell</a:t>
            </a:r>
            <a:endParaRPr sz="1800"/>
          </a:p>
        </p:txBody>
      </p:sp>
      <p:sp>
        <p:nvSpPr>
          <p:cNvPr id="826" name="Google Shape;826;p160"/>
          <p:cNvSpPr txBox="1"/>
          <p:nvPr>
            <p:ph idx="1" type="body"/>
          </p:nvPr>
        </p:nvSpPr>
        <p:spPr>
          <a:xfrm>
            <a:off x="838200" y="1877075"/>
            <a:ext cx="11010900" cy="486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800"/>
              </a:spcBef>
              <a:spcAft>
                <a:spcPts val="0"/>
              </a:spcAft>
              <a:buClr>
                <a:schemeClr val="dk1"/>
              </a:buClr>
              <a:buSzPts val="1100"/>
              <a:buNone/>
            </a:pPr>
            <a:r>
              <a:rPr lang="en-US" sz="2450">
                <a:solidFill>
                  <a:srgbClr val="172B4D"/>
                </a:solidFill>
                <a:highlight>
                  <a:srgbClr val="FFFFFF"/>
                </a:highlight>
                <a:latin typeface="Roboto"/>
                <a:ea typeface="Roboto"/>
                <a:cs typeface="Roboto"/>
                <a:sym typeface="Roboto"/>
              </a:rPr>
              <a:t>Reports that are delivered through the FOLIO Reporting App require some setup and configuration before they can be published for users. </a:t>
            </a:r>
            <a:endParaRPr sz="2450">
              <a:solidFill>
                <a:srgbClr val="172B4D"/>
              </a:solidFill>
              <a:highlight>
                <a:srgbClr val="FFFFFF"/>
              </a:highlight>
              <a:latin typeface="Roboto"/>
              <a:ea typeface="Roboto"/>
              <a:cs typeface="Roboto"/>
              <a:sym typeface="Roboto"/>
            </a:endParaRPr>
          </a:p>
          <a:p>
            <a:pPr indent="-384175" lvl="0" marL="457200" rtl="0" algn="l">
              <a:lnSpc>
                <a:spcPct val="115000"/>
              </a:lnSpc>
              <a:spcBef>
                <a:spcPts val="800"/>
              </a:spcBef>
              <a:spcAft>
                <a:spcPts val="0"/>
              </a:spcAft>
              <a:buClr>
                <a:srgbClr val="172B4D"/>
              </a:buClr>
              <a:buSzPts val="2450"/>
              <a:buFont typeface="Roboto"/>
              <a:buChar char="•"/>
            </a:pPr>
            <a:r>
              <a:rPr lang="en-US" sz="2450">
                <a:solidFill>
                  <a:srgbClr val="172B4D"/>
                </a:solidFill>
                <a:highlight>
                  <a:srgbClr val="FFFFFF"/>
                </a:highlight>
                <a:latin typeface="Roboto"/>
                <a:ea typeface="Roboto"/>
                <a:cs typeface="Roboto"/>
                <a:sym typeface="Roboto"/>
              </a:rPr>
              <a:t>Configure FOLIO Reporting App Settings</a:t>
            </a:r>
            <a:endParaRPr sz="2450">
              <a:solidFill>
                <a:srgbClr val="172B4D"/>
              </a:solidFill>
              <a:highlight>
                <a:srgbClr val="FFFFFF"/>
              </a:highlight>
              <a:latin typeface="Roboto"/>
              <a:ea typeface="Roboto"/>
              <a:cs typeface="Roboto"/>
              <a:sym typeface="Roboto"/>
            </a:endParaRPr>
          </a:p>
          <a:p>
            <a:pPr indent="-384175" lvl="0" marL="457200" rtl="0" algn="l">
              <a:lnSpc>
                <a:spcPct val="115000"/>
              </a:lnSpc>
              <a:spcBef>
                <a:spcPts val="0"/>
              </a:spcBef>
              <a:spcAft>
                <a:spcPts val="0"/>
              </a:spcAft>
              <a:buClr>
                <a:srgbClr val="172B4D"/>
              </a:buClr>
              <a:buSzPts val="2450"/>
              <a:buFont typeface="Roboto"/>
              <a:buChar char="•"/>
            </a:pPr>
            <a:r>
              <a:rPr lang="en-US" sz="2450">
                <a:solidFill>
                  <a:srgbClr val="172B4D"/>
                </a:solidFill>
                <a:highlight>
                  <a:srgbClr val="FFFFFF"/>
                </a:highlight>
                <a:latin typeface="Roboto"/>
                <a:ea typeface="Roboto"/>
                <a:cs typeface="Roboto"/>
                <a:sym typeface="Roboto"/>
              </a:rPr>
              <a:t>Create the Query and JSON file for the report</a:t>
            </a:r>
            <a:endParaRPr sz="2450">
              <a:solidFill>
                <a:srgbClr val="172B4D"/>
              </a:solidFill>
              <a:highlight>
                <a:srgbClr val="FFFFFF"/>
              </a:highlight>
              <a:latin typeface="Roboto"/>
              <a:ea typeface="Roboto"/>
              <a:cs typeface="Roboto"/>
              <a:sym typeface="Roboto"/>
            </a:endParaRPr>
          </a:p>
          <a:p>
            <a:pPr indent="-384175" lvl="0" marL="457200" rtl="0" algn="l">
              <a:lnSpc>
                <a:spcPct val="115000"/>
              </a:lnSpc>
              <a:spcBef>
                <a:spcPts val="0"/>
              </a:spcBef>
              <a:spcAft>
                <a:spcPts val="0"/>
              </a:spcAft>
              <a:buClr>
                <a:srgbClr val="172B4D"/>
              </a:buClr>
              <a:buSzPts val="2450"/>
              <a:buFont typeface="Roboto"/>
              <a:buChar char="•"/>
            </a:pPr>
            <a:r>
              <a:rPr lang="en-US" sz="2450">
                <a:solidFill>
                  <a:srgbClr val="172B4D"/>
                </a:solidFill>
                <a:highlight>
                  <a:srgbClr val="FFFFFF"/>
                </a:highlight>
                <a:latin typeface="Roboto"/>
                <a:ea typeface="Roboto"/>
                <a:cs typeface="Roboto"/>
                <a:sym typeface="Roboto"/>
              </a:rPr>
              <a:t>Set Reporting App Permissions for the report</a:t>
            </a:r>
            <a:endParaRPr sz="2450">
              <a:solidFill>
                <a:srgbClr val="172B4D"/>
              </a:solidFill>
              <a:highlight>
                <a:srgbClr val="FFFFFF"/>
              </a:highlight>
              <a:latin typeface="Roboto"/>
              <a:ea typeface="Roboto"/>
              <a:cs typeface="Roboto"/>
              <a:sym typeface="Roboto"/>
            </a:endParaRPr>
          </a:p>
          <a:p>
            <a:pPr indent="0" lvl="0" marL="0" rtl="0" algn="l">
              <a:lnSpc>
                <a:spcPct val="110000"/>
              </a:lnSpc>
              <a:spcBef>
                <a:spcPts val="900"/>
              </a:spcBef>
              <a:spcAft>
                <a:spcPts val="0"/>
              </a:spcAft>
              <a:buClr>
                <a:schemeClr val="dk2"/>
              </a:buClr>
              <a:buSzPts val="2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sp>
        <p:nvSpPr>
          <p:cNvPr id="831" name="Google Shape;831;p161"/>
          <p:cNvSpPr txBox="1"/>
          <p:nvPr>
            <p:ph type="title"/>
          </p:nvPr>
        </p:nvSpPr>
        <p:spPr>
          <a:xfrm>
            <a:off x="838200" y="473325"/>
            <a:ext cx="109185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Run Report - configure FOLIO Reporting App Settings (1)</a:t>
            </a:r>
            <a:endParaRPr sz="1800"/>
          </a:p>
        </p:txBody>
      </p:sp>
      <p:sp>
        <p:nvSpPr>
          <p:cNvPr id="832" name="Google Shape;832;p161"/>
          <p:cNvSpPr txBox="1"/>
          <p:nvPr>
            <p:ph idx="1" type="body"/>
          </p:nvPr>
        </p:nvSpPr>
        <p:spPr>
          <a:xfrm>
            <a:off x="216175" y="1994675"/>
            <a:ext cx="4946700" cy="4535700"/>
          </a:xfrm>
          <a:prstGeom prst="rect">
            <a:avLst/>
          </a:prstGeom>
          <a:noFill/>
          <a:ln>
            <a:noFill/>
          </a:ln>
        </p:spPr>
        <p:txBody>
          <a:bodyPr anchorCtr="0" anchor="t" bIns="45700" lIns="91425" spcFirstLastPara="1" rIns="91425" wrap="square" tIns="45700">
            <a:noAutofit/>
          </a:bodyPr>
          <a:lstStyle/>
          <a:p>
            <a:pPr indent="-396875" lvl="0" marL="457200" rtl="0" algn="l">
              <a:lnSpc>
                <a:spcPct val="115000"/>
              </a:lnSpc>
              <a:spcBef>
                <a:spcPts val="800"/>
              </a:spcBef>
              <a:spcAft>
                <a:spcPts val="0"/>
              </a:spcAft>
              <a:buClr>
                <a:srgbClr val="172B4D"/>
              </a:buClr>
              <a:buSzPts val="2650"/>
              <a:buFont typeface="Roboto"/>
              <a:buChar char="•"/>
            </a:pPr>
            <a:r>
              <a:rPr lang="en-US" sz="2650">
                <a:solidFill>
                  <a:srgbClr val="172B4D"/>
                </a:solidFill>
                <a:highlight>
                  <a:srgbClr val="FFFFFF"/>
                </a:highlight>
                <a:latin typeface="Roboto"/>
                <a:ea typeface="Roboto"/>
                <a:cs typeface="Roboto"/>
                <a:sym typeface="Roboto"/>
              </a:rPr>
              <a:t>create a reporting app user account on your Metadb database</a:t>
            </a:r>
            <a:endParaRPr sz="2650">
              <a:solidFill>
                <a:srgbClr val="172B4D"/>
              </a:solidFill>
              <a:highlight>
                <a:srgbClr val="FFFFFF"/>
              </a:highlight>
              <a:latin typeface="Roboto"/>
              <a:ea typeface="Roboto"/>
              <a:cs typeface="Roboto"/>
              <a:sym typeface="Roboto"/>
            </a:endParaRPr>
          </a:p>
          <a:p>
            <a:pPr indent="-396875" lvl="0" marL="457200" rtl="0" algn="l">
              <a:lnSpc>
                <a:spcPct val="115000"/>
              </a:lnSpc>
              <a:spcBef>
                <a:spcPts val="0"/>
              </a:spcBef>
              <a:spcAft>
                <a:spcPts val="0"/>
              </a:spcAft>
              <a:buClr>
                <a:srgbClr val="172B4D"/>
              </a:buClr>
              <a:buSzPts val="2650"/>
              <a:buFont typeface="Roboto"/>
              <a:buChar char="•"/>
            </a:pPr>
            <a:r>
              <a:rPr lang="en-US" sz="2650">
                <a:solidFill>
                  <a:srgbClr val="172B4D"/>
                </a:solidFill>
                <a:highlight>
                  <a:srgbClr val="FFFFFF"/>
                </a:highlight>
                <a:latin typeface="Roboto"/>
                <a:ea typeface="Roboto"/>
                <a:cs typeface="Roboto"/>
                <a:sym typeface="Roboto"/>
              </a:rPr>
              <a:t>enter your Metadb database URL and your reporting app user account and password under Database configuration in your FOLIO Reporting App Settings</a:t>
            </a:r>
            <a:endParaRPr sz="2650">
              <a:solidFill>
                <a:srgbClr val="172B4D"/>
              </a:solidFill>
              <a:highlight>
                <a:srgbClr val="FFFFFF"/>
              </a:highlight>
              <a:latin typeface="Roboto"/>
              <a:ea typeface="Roboto"/>
              <a:cs typeface="Roboto"/>
              <a:sym typeface="Roboto"/>
            </a:endParaRPr>
          </a:p>
          <a:p>
            <a:pPr indent="0" lvl="0" marL="0" rtl="0" algn="l">
              <a:lnSpc>
                <a:spcPct val="115000"/>
              </a:lnSpc>
              <a:spcBef>
                <a:spcPts val="800"/>
              </a:spcBef>
              <a:spcAft>
                <a:spcPts val="0"/>
              </a:spcAft>
              <a:buClr>
                <a:schemeClr val="dk1"/>
              </a:buClr>
              <a:buSzPts val="1100"/>
              <a:buNone/>
            </a:pPr>
            <a:r>
              <a:t/>
            </a:r>
            <a:endParaRPr sz="1750">
              <a:solidFill>
                <a:srgbClr val="172B4D"/>
              </a:solidFill>
              <a:highlight>
                <a:srgbClr val="FFFFFF"/>
              </a:highlight>
              <a:latin typeface="Roboto"/>
              <a:ea typeface="Roboto"/>
              <a:cs typeface="Roboto"/>
              <a:sym typeface="Roboto"/>
            </a:endParaRPr>
          </a:p>
          <a:p>
            <a:pPr indent="0" lvl="0" marL="0" rtl="0" algn="l">
              <a:lnSpc>
                <a:spcPct val="110000"/>
              </a:lnSpc>
              <a:spcBef>
                <a:spcPts val="900"/>
              </a:spcBef>
              <a:spcAft>
                <a:spcPts val="0"/>
              </a:spcAft>
              <a:buClr>
                <a:schemeClr val="dk2"/>
              </a:buClr>
              <a:buSzPts val="2800"/>
              <a:buNone/>
            </a:pPr>
            <a:r>
              <a:t/>
            </a:r>
            <a:endParaRPr/>
          </a:p>
        </p:txBody>
      </p:sp>
      <p:pic>
        <p:nvPicPr>
          <p:cNvPr id="833" name="Google Shape;833;p161"/>
          <p:cNvPicPr preferRelativeResize="0"/>
          <p:nvPr/>
        </p:nvPicPr>
        <p:blipFill>
          <a:blip r:embed="rId3">
            <a:alphaModFix/>
          </a:blip>
          <a:stretch>
            <a:fillRect/>
          </a:stretch>
        </p:blipFill>
        <p:spPr>
          <a:xfrm>
            <a:off x="5660500" y="2111851"/>
            <a:ext cx="6096075" cy="25064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7" name="Shape 837"/>
        <p:cNvGrpSpPr/>
        <p:nvPr/>
      </p:nvGrpSpPr>
      <p:grpSpPr>
        <a:xfrm>
          <a:off x="0" y="0"/>
          <a:ext cx="0" cy="0"/>
          <a:chOff x="0" y="0"/>
          <a:chExt cx="0" cy="0"/>
        </a:xfrm>
      </p:grpSpPr>
      <p:sp>
        <p:nvSpPr>
          <p:cNvPr id="838" name="Google Shape;838;p162"/>
          <p:cNvSpPr txBox="1"/>
          <p:nvPr>
            <p:ph type="title"/>
          </p:nvPr>
        </p:nvSpPr>
        <p:spPr>
          <a:xfrm>
            <a:off x="838200" y="473325"/>
            <a:ext cx="108687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Run Report - configure FOLIO Reporting App Settings (2)</a:t>
            </a:r>
            <a:endParaRPr sz="1800"/>
          </a:p>
        </p:txBody>
      </p:sp>
      <p:sp>
        <p:nvSpPr>
          <p:cNvPr id="839" name="Google Shape;839;p162"/>
          <p:cNvSpPr txBox="1"/>
          <p:nvPr>
            <p:ph idx="1" type="body"/>
          </p:nvPr>
        </p:nvSpPr>
        <p:spPr>
          <a:xfrm>
            <a:off x="257625" y="1669725"/>
            <a:ext cx="4946700" cy="486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800"/>
              </a:spcBef>
              <a:spcAft>
                <a:spcPts val="0"/>
              </a:spcAft>
              <a:buClr>
                <a:schemeClr val="dk1"/>
              </a:buClr>
              <a:buSzPts val="1100"/>
              <a:buNone/>
            </a:pPr>
            <a:r>
              <a:t/>
            </a:r>
            <a:endParaRPr sz="2650">
              <a:solidFill>
                <a:srgbClr val="172B4D"/>
              </a:solidFill>
              <a:highlight>
                <a:srgbClr val="FFFFFF"/>
              </a:highlight>
              <a:latin typeface="Roboto"/>
              <a:ea typeface="Roboto"/>
              <a:cs typeface="Roboto"/>
              <a:sym typeface="Roboto"/>
            </a:endParaRPr>
          </a:p>
          <a:p>
            <a:pPr indent="-396875" lvl="0" marL="457200" rtl="0" algn="l">
              <a:lnSpc>
                <a:spcPct val="115000"/>
              </a:lnSpc>
              <a:spcBef>
                <a:spcPts val="800"/>
              </a:spcBef>
              <a:spcAft>
                <a:spcPts val="0"/>
              </a:spcAft>
              <a:buClr>
                <a:srgbClr val="172B4D"/>
              </a:buClr>
              <a:buSzPts val="2650"/>
              <a:buFont typeface="Roboto"/>
              <a:buChar char="•"/>
            </a:pPr>
            <a:r>
              <a:rPr lang="en-US" sz="2650">
                <a:solidFill>
                  <a:srgbClr val="172B4D"/>
                </a:solidFill>
                <a:highlight>
                  <a:srgbClr val="FFFFFF"/>
                </a:highlight>
                <a:latin typeface="Roboto"/>
                <a:ea typeface="Roboto"/>
                <a:cs typeface="Roboto"/>
                <a:sym typeface="Roboto"/>
              </a:rPr>
              <a:t>enter your Git site user account, repository name and branch</a:t>
            </a:r>
            <a:endParaRPr sz="2650">
              <a:solidFill>
                <a:srgbClr val="172B4D"/>
              </a:solidFill>
              <a:highlight>
                <a:srgbClr val="FFFFFF"/>
              </a:highlight>
              <a:latin typeface="Roboto"/>
              <a:ea typeface="Roboto"/>
              <a:cs typeface="Roboto"/>
              <a:sym typeface="Roboto"/>
            </a:endParaRPr>
          </a:p>
          <a:p>
            <a:pPr indent="-396875" lvl="0" marL="457200" rtl="0" algn="l">
              <a:lnSpc>
                <a:spcPct val="115000"/>
              </a:lnSpc>
              <a:spcBef>
                <a:spcPts val="0"/>
              </a:spcBef>
              <a:spcAft>
                <a:spcPts val="0"/>
              </a:spcAft>
              <a:buClr>
                <a:srgbClr val="172B4D"/>
              </a:buClr>
              <a:buSzPts val="2650"/>
              <a:buFont typeface="Roboto"/>
              <a:buChar char="•"/>
            </a:pPr>
            <a:r>
              <a:rPr lang="en-US" sz="2650">
                <a:solidFill>
                  <a:srgbClr val="172B4D"/>
                </a:solidFill>
                <a:highlight>
                  <a:srgbClr val="FFFFFF"/>
                </a:highlight>
                <a:latin typeface="Roboto"/>
                <a:ea typeface="Roboto"/>
                <a:cs typeface="Roboto"/>
                <a:sym typeface="Roboto"/>
              </a:rPr>
              <a:t>enter the directory within your GitHub repository where your Reporting App queries and accompanying JSON files will be published</a:t>
            </a:r>
            <a:endParaRPr sz="2650">
              <a:solidFill>
                <a:srgbClr val="172B4D"/>
              </a:solidFill>
              <a:highlight>
                <a:srgbClr val="FFFFFF"/>
              </a:highlight>
              <a:latin typeface="Roboto"/>
              <a:ea typeface="Roboto"/>
              <a:cs typeface="Roboto"/>
              <a:sym typeface="Roboto"/>
            </a:endParaRPr>
          </a:p>
          <a:p>
            <a:pPr indent="0" lvl="0" marL="0" rtl="0" algn="l">
              <a:lnSpc>
                <a:spcPct val="115000"/>
              </a:lnSpc>
              <a:spcBef>
                <a:spcPts val="800"/>
              </a:spcBef>
              <a:spcAft>
                <a:spcPts val="0"/>
              </a:spcAft>
              <a:buClr>
                <a:schemeClr val="dk1"/>
              </a:buClr>
              <a:buSzPts val="1100"/>
              <a:buNone/>
            </a:pPr>
            <a:r>
              <a:t/>
            </a:r>
            <a:endParaRPr sz="1750">
              <a:solidFill>
                <a:srgbClr val="172B4D"/>
              </a:solidFill>
              <a:highlight>
                <a:srgbClr val="FFFFFF"/>
              </a:highlight>
              <a:latin typeface="Roboto"/>
              <a:ea typeface="Roboto"/>
              <a:cs typeface="Roboto"/>
              <a:sym typeface="Roboto"/>
            </a:endParaRPr>
          </a:p>
          <a:p>
            <a:pPr indent="0" lvl="0" marL="0" rtl="0" algn="l">
              <a:lnSpc>
                <a:spcPct val="110000"/>
              </a:lnSpc>
              <a:spcBef>
                <a:spcPts val="900"/>
              </a:spcBef>
              <a:spcAft>
                <a:spcPts val="0"/>
              </a:spcAft>
              <a:buClr>
                <a:schemeClr val="dk2"/>
              </a:buClr>
              <a:buSzPts val="2800"/>
              <a:buNone/>
            </a:pPr>
            <a:r>
              <a:t/>
            </a:r>
            <a:endParaRPr/>
          </a:p>
        </p:txBody>
      </p:sp>
      <p:pic>
        <p:nvPicPr>
          <p:cNvPr id="840" name="Google Shape;840;p162"/>
          <p:cNvPicPr preferRelativeResize="0"/>
          <p:nvPr/>
        </p:nvPicPr>
        <p:blipFill>
          <a:blip r:embed="rId3">
            <a:alphaModFix/>
          </a:blip>
          <a:stretch>
            <a:fillRect/>
          </a:stretch>
        </p:blipFill>
        <p:spPr>
          <a:xfrm>
            <a:off x="6249213" y="2482850"/>
            <a:ext cx="5457825" cy="39243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sp>
        <p:nvSpPr>
          <p:cNvPr id="845" name="Google Shape;845;p163"/>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Run Report - Create query and JSON file for report</a:t>
            </a:r>
            <a:endParaRPr sz="1800"/>
          </a:p>
        </p:txBody>
      </p:sp>
      <p:sp>
        <p:nvSpPr>
          <p:cNvPr id="846" name="Google Shape;846;p163"/>
          <p:cNvSpPr txBox="1"/>
          <p:nvPr>
            <p:ph idx="1" type="body"/>
          </p:nvPr>
        </p:nvSpPr>
        <p:spPr>
          <a:xfrm>
            <a:off x="590550" y="1676725"/>
            <a:ext cx="11010900" cy="486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800"/>
              </a:spcBef>
              <a:spcAft>
                <a:spcPts val="0"/>
              </a:spcAft>
              <a:buClr>
                <a:schemeClr val="dk1"/>
              </a:buClr>
              <a:buSzPts val="1100"/>
              <a:buNone/>
            </a:pPr>
            <a:r>
              <a:t/>
            </a:r>
            <a:endParaRPr sz="2050">
              <a:solidFill>
                <a:srgbClr val="172B4D"/>
              </a:solidFill>
              <a:highlight>
                <a:srgbClr val="FFFFFF"/>
              </a:highlight>
              <a:latin typeface="Roboto"/>
              <a:ea typeface="Roboto"/>
              <a:cs typeface="Roboto"/>
              <a:sym typeface="Roboto"/>
            </a:endParaRPr>
          </a:p>
          <a:p>
            <a:pPr indent="-358775" lvl="0" marL="457200" rtl="0" algn="l">
              <a:lnSpc>
                <a:spcPct val="115000"/>
              </a:lnSpc>
              <a:spcBef>
                <a:spcPts val="800"/>
              </a:spcBef>
              <a:spcAft>
                <a:spcPts val="0"/>
              </a:spcAft>
              <a:buClr>
                <a:srgbClr val="172B4D"/>
              </a:buClr>
              <a:buSzPts val="2050"/>
              <a:buFont typeface="Roboto"/>
              <a:buChar char="●"/>
            </a:pPr>
            <a:r>
              <a:rPr lang="en-US" sz="2050">
                <a:solidFill>
                  <a:srgbClr val="172B4D"/>
                </a:solidFill>
                <a:highlight>
                  <a:srgbClr val="FFFFFF"/>
                </a:highlight>
                <a:latin typeface="Roboto"/>
                <a:ea typeface="Roboto"/>
                <a:cs typeface="Roboto"/>
                <a:sym typeface="Roboto"/>
              </a:rPr>
              <a:t>write the query as a FUNCTION</a:t>
            </a:r>
            <a:endParaRPr sz="2050">
              <a:solidFill>
                <a:srgbClr val="172B4D"/>
              </a:solidFill>
              <a:highlight>
                <a:srgbClr val="FFFFFF"/>
              </a:highlight>
              <a:latin typeface="Roboto"/>
              <a:ea typeface="Roboto"/>
              <a:cs typeface="Roboto"/>
              <a:sym typeface="Roboto"/>
            </a:endParaRPr>
          </a:p>
          <a:p>
            <a:pPr indent="-358775" lvl="0" marL="457200" rtl="0" algn="l">
              <a:lnSpc>
                <a:spcPct val="115000"/>
              </a:lnSpc>
              <a:spcBef>
                <a:spcPts val="0"/>
              </a:spcBef>
              <a:spcAft>
                <a:spcPts val="0"/>
              </a:spcAft>
              <a:buClr>
                <a:srgbClr val="172B4D"/>
              </a:buClr>
              <a:buSzPts val="2050"/>
              <a:buFont typeface="Roboto"/>
              <a:buChar char="●"/>
            </a:pPr>
            <a:r>
              <a:rPr lang="en-US" sz="2050">
                <a:solidFill>
                  <a:srgbClr val="172B4D"/>
                </a:solidFill>
                <a:highlight>
                  <a:srgbClr val="FFFFFF"/>
                </a:highlight>
                <a:latin typeface="Roboto"/>
                <a:ea typeface="Roboto"/>
                <a:cs typeface="Roboto"/>
                <a:sym typeface="Roboto"/>
              </a:rPr>
              <a:t>in addition to the SQL query, set up a JSON file to configure the report display and parameters</a:t>
            </a:r>
            <a:endParaRPr sz="2050">
              <a:solidFill>
                <a:srgbClr val="172B4D"/>
              </a:solidFill>
              <a:highlight>
                <a:srgbClr val="FFFFFF"/>
              </a:highlight>
              <a:latin typeface="Roboto"/>
              <a:ea typeface="Roboto"/>
              <a:cs typeface="Roboto"/>
              <a:sym typeface="Roboto"/>
            </a:endParaRPr>
          </a:p>
          <a:p>
            <a:pPr indent="-358775" lvl="0" marL="457200" rtl="0" algn="l">
              <a:lnSpc>
                <a:spcPct val="115000"/>
              </a:lnSpc>
              <a:spcBef>
                <a:spcPts val="0"/>
              </a:spcBef>
              <a:spcAft>
                <a:spcPts val="0"/>
              </a:spcAft>
              <a:buClr>
                <a:srgbClr val="172B4D"/>
              </a:buClr>
              <a:buSzPts val="2050"/>
              <a:buFont typeface="Roboto"/>
              <a:buChar char="●"/>
            </a:pPr>
            <a:r>
              <a:rPr lang="en-US" sz="2050">
                <a:solidFill>
                  <a:srgbClr val="172B4D"/>
                </a:solidFill>
                <a:highlight>
                  <a:srgbClr val="FFFFFF"/>
                </a:highlight>
                <a:latin typeface="Roboto"/>
                <a:ea typeface="Roboto"/>
                <a:cs typeface="Roboto"/>
                <a:sym typeface="Roboto"/>
              </a:rPr>
              <a:t>use naming conventions to organize your reports if you plan to have more than one, e.g., LTS_ACQ_1_sopo.sql</a:t>
            </a:r>
            <a:endParaRPr sz="2050">
              <a:solidFill>
                <a:srgbClr val="172B4D"/>
              </a:solidFill>
              <a:highlight>
                <a:srgbClr val="FFFFFF"/>
              </a:highlight>
              <a:latin typeface="Roboto"/>
              <a:ea typeface="Roboto"/>
              <a:cs typeface="Roboto"/>
              <a:sym typeface="Roboto"/>
            </a:endParaRPr>
          </a:p>
          <a:p>
            <a:pPr indent="-358775" lvl="0" marL="457200" rtl="0" algn="l">
              <a:lnSpc>
                <a:spcPct val="115000"/>
              </a:lnSpc>
              <a:spcBef>
                <a:spcPts val="0"/>
              </a:spcBef>
              <a:spcAft>
                <a:spcPts val="0"/>
              </a:spcAft>
              <a:buClr>
                <a:srgbClr val="172B4D"/>
              </a:buClr>
              <a:buSzPts val="2050"/>
              <a:buFont typeface="Roboto"/>
              <a:buChar char="●"/>
            </a:pPr>
            <a:r>
              <a:rPr lang="en-US" sz="2050">
                <a:solidFill>
                  <a:srgbClr val="172B4D"/>
                </a:solidFill>
                <a:highlight>
                  <a:srgbClr val="FFFFFF"/>
                </a:highlight>
                <a:latin typeface="Roboto"/>
                <a:ea typeface="Roboto"/>
                <a:cs typeface="Roboto"/>
                <a:sym typeface="Roboto"/>
              </a:rPr>
              <a:t>test the report by running it as a FUNCTION in Metadb using your Metadb reporting app user account</a:t>
            </a:r>
            <a:endParaRPr sz="2050">
              <a:solidFill>
                <a:srgbClr val="172B4D"/>
              </a:solidFill>
              <a:highlight>
                <a:srgbClr val="FFFFFF"/>
              </a:highlight>
              <a:latin typeface="Roboto"/>
              <a:ea typeface="Roboto"/>
              <a:cs typeface="Roboto"/>
              <a:sym typeface="Roboto"/>
            </a:endParaRPr>
          </a:p>
          <a:p>
            <a:pPr indent="-358775" lvl="0" marL="457200" rtl="0" algn="l">
              <a:lnSpc>
                <a:spcPct val="115000"/>
              </a:lnSpc>
              <a:spcBef>
                <a:spcPts val="0"/>
              </a:spcBef>
              <a:spcAft>
                <a:spcPts val="0"/>
              </a:spcAft>
              <a:buClr>
                <a:srgbClr val="172B4D"/>
              </a:buClr>
              <a:buSzPts val="2050"/>
              <a:buFont typeface="Roboto"/>
              <a:buChar char="●"/>
            </a:pPr>
            <a:r>
              <a:rPr lang="en-US" sz="2050">
                <a:solidFill>
                  <a:srgbClr val="172B4D"/>
                </a:solidFill>
                <a:highlight>
                  <a:srgbClr val="FFFFFF"/>
                </a:highlight>
                <a:latin typeface="Roboto"/>
                <a:ea typeface="Roboto"/>
                <a:cs typeface="Roboto"/>
                <a:sym typeface="Roboto"/>
              </a:rPr>
              <a:t>to publish, post the query and its companion JSON file to the reporting_app directory on your GitHub repository (the same one you point to in your FOLIO Reporting App Settings)</a:t>
            </a:r>
            <a:endParaRPr sz="2050">
              <a:solidFill>
                <a:srgbClr val="172B4D"/>
              </a:solidFill>
              <a:highlight>
                <a:srgbClr val="FFFFFF"/>
              </a:highlight>
              <a:latin typeface="Roboto"/>
              <a:ea typeface="Roboto"/>
              <a:cs typeface="Roboto"/>
              <a:sym typeface="Roboto"/>
            </a:endParaRPr>
          </a:p>
          <a:p>
            <a:pPr indent="-358775" lvl="0" marL="457200" rtl="0" algn="l">
              <a:lnSpc>
                <a:spcPct val="115000"/>
              </a:lnSpc>
              <a:spcBef>
                <a:spcPts val="0"/>
              </a:spcBef>
              <a:spcAft>
                <a:spcPts val="0"/>
              </a:spcAft>
              <a:buClr>
                <a:srgbClr val="172B4D"/>
              </a:buClr>
              <a:buSzPts val="2050"/>
              <a:buFont typeface="Roboto"/>
              <a:buChar char="●"/>
            </a:pPr>
            <a:r>
              <a:rPr lang="en-US" sz="2050">
                <a:solidFill>
                  <a:srgbClr val="172B4D"/>
                </a:solidFill>
                <a:highlight>
                  <a:srgbClr val="FFFFFF"/>
                </a:highlight>
                <a:latin typeface="Roboto"/>
                <a:ea typeface="Roboto"/>
                <a:cs typeface="Roboto"/>
                <a:sym typeface="Roboto"/>
              </a:rPr>
              <a:t>test your report under Run Report in FOLIO</a:t>
            </a:r>
            <a:endParaRPr sz="2050">
              <a:solidFill>
                <a:srgbClr val="172B4D"/>
              </a:solidFill>
              <a:highlight>
                <a:srgbClr val="FFFFFF"/>
              </a:highlight>
              <a:latin typeface="Roboto"/>
              <a:ea typeface="Roboto"/>
              <a:cs typeface="Roboto"/>
              <a:sym typeface="Roboto"/>
            </a:endParaRPr>
          </a:p>
          <a:p>
            <a:pPr indent="0" lvl="0" marL="0" rtl="0" algn="l">
              <a:lnSpc>
                <a:spcPct val="110000"/>
              </a:lnSpc>
              <a:spcBef>
                <a:spcPts val="900"/>
              </a:spcBef>
              <a:spcAft>
                <a:spcPts val="0"/>
              </a:spcAft>
              <a:buClr>
                <a:schemeClr val="dk2"/>
              </a:buClr>
              <a:buSzPts val="2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164"/>
          <p:cNvSpPr txBox="1"/>
          <p:nvPr>
            <p:ph type="title"/>
          </p:nvPr>
        </p:nvSpPr>
        <p:spPr>
          <a:xfrm>
            <a:off x="324475" y="319200"/>
            <a:ext cx="116217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Run Report - Live Demo</a:t>
            </a:r>
            <a:endParaRPr sz="1800"/>
          </a:p>
        </p:txBody>
      </p:sp>
      <p:sp>
        <p:nvSpPr>
          <p:cNvPr id="852" name="Google Shape;852;p164"/>
          <p:cNvSpPr txBox="1"/>
          <p:nvPr>
            <p:ph idx="1" type="body"/>
          </p:nvPr>
        </p:nvSpPr>
        <p:spPr>
          <a:xfrm>
            <a:off x="415625" y="2342925"/>
            <a:ext cx="4910700" cy="3340500"/>
          </a:xfrm>
          <a:prstGeom prst="rect">
            <a:avLst/>
          </a:prstGeom>
          <a:noFill/>
          <a:ln>
            <a:noFill/>
          </a:ln>
        </p:spPr>
        <p:txBody>
          <a:bodyPr anchorCtr="0" anchor="t" bIns="45700" lIns="91425" spcFirstLastPara="1" rIns="91425" wrap="square" tIns="45700">
            <a:noAutofit/>
          </a:bodyPr>
          <a:lstStyle/>
          <a:p>
            <a:pPr indent="-384175" lvl="0" marL="457200" rtl="0" algn="l">
              <a:lnSpc>
                <a:spcPct val="115000"/>
              </a:lnSpc>
              <a:spcBef>
                <a:spcPts val="800"/>
              </a:spcBef>
              <a:spcAft>
                <a:spcPts val="0"/>
              </a:spcAft>
              <a:buClr>
                <a:srgbClr val="172B4D"/>
              </a:buClr>
              <a:buSzPts val="2450"/>
              <a:buFont typeface="Roboto"/>
              <a:buChar char="•"/>
            </a:pPr>
            <a:r>
              <a:rPr lang="en-US" sz="2450">
                <a:solidFill>
                  <a:srgbClr val="172B4D"/>
                </a:solidFill>
                <a:highlight>
                  <a:srgbClr val="FFFFFF"/>
                </a:highlight>
                <a:latin typeface="Roboto"/>
                <a:ea typeface="Roboto"/>
                <a:cs typeface="Roboto"/>
                <a:sym typeface="Roboto"/>
              </a:rPr>
              <a:t>Configure FOLIO Reporting App Settings</a:t>
            </a:r>
            <a:endParaRPr sz="2450">
              <a:solidFill>
                <a:srgbClr val="172B4D"/>
              </a:solidFill>
              <a:highlight>
                <a:srgbClr val="FFFFFF"/>
              </a:highlight>
              <a:latin typeface="Roboto"/>
              <a:ea typeface="Roboto"/>
              <a:cs typeface="Roboto"/>
              <a:sym typeface="Roboto"/>
            </a:endParaRPr>
          </a:p>
          <a:p>
            <a:pPr indent="-384175" lvl="0" marL="457200" rtl="0" algn="l">
              <a:lnSpc>
                <a:spcPct val="115000"/>
              </a:lnSpc>
              <a:spcBef>
                <a:spcPts val="0"/>
              </a:spcBef>
              <a:spcAft>
                <a:spcPts val="0"/>
              </a:spcAft>
              <a:buClr>
                <a:srgbClr val="172B4D"/>
              </a:buClr>
              <a:buSzPts val="2450"/>
              <a:buFont typeface="Roboto"/>
              <a:buChar char="•"/>
            </a:pPr>
            <a:r>
              <a:rPr lang="en-US" sz="2450">
                <a:solidFill>
                  <a:srgbClr val="172B4D"/>
                </a:solidFill>
                <a:highlight>
                  <a:srgbClr val="FFFFFF"/>
                </a:highlight>
                <a:latin typeface="Roboto"/>
                <a:ea typeface="Roboto"/>
                <a:cs typeface="Roboto"/>
                <a:sym typeface="Roboto"/>
              </a:rPr>
              <a:t>Create the Query and JSON file for the report</a:t>
            </a:r>
            <a:endParaRPr sz="2450">
              <a:solidFill>
                <a:srgbClr val="172B4D"/>
              </a:solidFill>
              <a:highlight>
                <a:srgbClr val="FFFFFF"/>
              </a:highlight>
              <a:latin typeface="Roboto"/>
              <a:ea typeface="Roboto"/>
              <a:cs typeface="Roboto"/>
              <a:sym typeface="Roboto"/>
            </a:endParaRPr>
          </a:p>
          <a:p>
            <a:pPr indent="-384175" lvl="0" marL="457200" rtl="0" algn="l">
              <a:lnSpc>
                <a:spcPct val="115000"/>
              </a:lnSpc>
              <a:spcBef>
                <a:spcPts val="0"/>
              </a:spcBef>
              <a:spcAft>
                <a:spcPts val="0"/>
              </a:spcAft>
              <a:buClr>
                <a:srgbClr val="172B4D"/>
              </a:buClr>
              <a:buSzPts val="2450"/>
              <a:buFont typeface="Roboto"/>
              <a:buChar char="•"/>
            </a:pPr>
            <a:r>
              <a:rPr lang="en-US" sz="2450">
                <a:solidFill>
                  <a:srgbClr val="172B4D"/>
                </a:solidFill>
                <a:highlight>
                  <a:srgbClr val="FFFFFF"/>
                </a:highlight>
                <a:latin typeface="Roboto"/>
                <a:ea typeface="Roboto"/>
                <a:cs typeface="Roboto"/>
                <a:sym typeface="Roboto"/>
              </a:rPr>
              <a:t>Set Reporting App Permissions for the report</a:t>
            </a:r>
            <a:endParaRPr/>
          </a:p>
        </p:txBody>
      </p:sp>
      <p:pic>
        <p:nvPicPr>
          <p:cNvPr id="853" name="Google Shape;853;p164"/>
          <p:cNvPicPr preferRelativeResize="0"/>
          <p:nvPr/>
        </p:nvPicPr>
        <p:blipFill>
          <a:blip r:embed="rId3">
            <a:alphaModFix/>
          </a:blip>
          <a:stretch>
            <a:fillRect/>
          </a:stretch>
        </p:blipFill>
        <p:spPr>
          <a:xfrm>
            <a:off x="6032900" y="2342925"/>
            <a:ext cx="5112700" cy="266317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pic>
        <p:nvPicPr>
          <p:cNvPr id="450" name="Google Shape;450;p111"/>
          <p:cNvPicPr preferRelativeResize="0"/>
          <p:nvPr/>
        </p:nvPicPr>
        <p:blipFill>
          <a:blip r:embed="rId3">
            <a:alphaModFix/>
          </a:blip>
          <a:stretch>
            <a:fillRect/>
          </a:stretch>
        </p:blipFill>
        <p:spPr>
          <a:xfrm>
            <a:off x="2192400" y="1043600"/>
            <a:ext cx="7807200" cy="5204800"/>
          </a:xfrm>
          <a:prstGeom prst="rect">
            <a:avLst/>
          </a:prstGeom>
          <a:noFill/>
          <a:ln>
            <a:noFill/>
          </a:ln>
        </p:spPr>
      </p:pic>
      <p:sp>
        <p:nvSpPr>
          <p:cNvPr id="451" name="Google Shape;451;p111"/>
          <p:cNvSpPr txBox="1"/>
          <p:nvPr/>
        </p:nvSpPr>
        <p:spPr>
          <a:xfrm>
            <a:off x="406400" y="203200"/>
            <a:ext cx="11785500" cy="13392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b="1" lang="en-US" sz="4800">
                <a:solidFill>
                  <a:srgbClr val="0B5394"/>
                </a:solidFill>
                <a:latin typeface="Gill Sans"/>
                <a:ea typeface="Gill Sans"/>
                <a:cs typeface="Gill Sans"/>
                <a:sym typeface="Gill Sans"/>
              </a:rPr>
              <a:t>Introduction</a:t>
            </a:r>
            <a:endParaRPr b="1" sz="4800">
              <a:solidFill>
                <a:srgbClr val="0B5394"/>
              </a:solidFill>
              <a:latin typeface="Gill Sans"/>
              <a:ea typeface="Gill Sans"/>
              <a:cs typeface="Gill Sans"/>
              <a:sym typeface="Gill Sans"/>
            </a:endParaRPr>
          </a:p>
          <a:p>
            <a:pPr indent="0" lvl="0" marL="0" rtl="0" algn="l">
              <a:spcBef>
                <a:spcPts val="0"/>
              </a:spcBef>
              <a:spcAft>
                <a:spcPts val="0"/>
              </a:spcAft>
              <a:buNone/>
            </a:pPr>
            <a:r>
              <a:rPr b="1" lang="en-US" sz="2300">
                <a:solidFill>
                  <a:srgbClr val="0B5394"/>
                </a:solidFill>
                <a:latin typeface="Gill Sans"/>
                <a:ea typeface="Gill Sans"/>
                <a:cs typeface="Gill Sans"/>
                <a:sym typeface="Gill Sans"/>
              </a:rPr>
              <a:t>*slides provided by Mike Taylor, Index Data</a:t>
            </a:r>
            <a:endParaRPr b="1" sz="2300">
              <a:solidFill>
                <a:srgbClr val="0B5394"/>
              </a:solidFill>
              <a:latin typeface="Gill Sans"/>
              <a:ea typeface="Gill Sans"/>
              <a:cs typeface="Gill Sans"/>
              <a:sym typeface="Gill Sans"/>
            </a:endParaRPr>
          </a:p>
        </p:txBody>
      </p:sp>
      <p:sp>
        <p:nvSpPr>
          <p:cNvPr id="452" name="Google Shape;452;p111"/>
          <p:cNvSpPr txBox="1"/>
          <p:nvPr/>
        </p:nvSpPr>
        <p:spPr>
          <a:xfrm>
            <a:off x="3801508" y="879725"/>
            <a:ext cx="8390400" cy="6156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t/>
            </a:r>
            <a:endParaRPr sz="2400">
              <a:solidFill>
                <a:schemeClr val="dk2"/>
              </a:solidFill>
            </a:endParaRPr>
          </a:p>
        </p:txBody>
      </p:sp>
      <p:sp>
        <p:nvSpPr>
          <p:cNvPr id="453" name="Google Shape;453;p111"/>
          <p:cNvSpPr txBox="1"/>
          <p:nvPr/>
        </p:nvSpPr>
        <p:spPr>
          <a:xfrm>
            <a:off x="406400" y="1802975"/>
            <a:ext cx="11152500" cy="7389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lang="en-US" sz="3200">
                <a:solidFill>
                  <a:srgbClr val="0B5394"/>
                </a:solidFill>
                <a:latin typeface="Gill Sans"/>
                <a:ea typeface="Gill Sans"/>
                <a:cs typeface="Gill Sans"/>
                <a:sym typeface="Gill Sans"/>
              </a:rPr>
              <a:t>If your library runs FOLIO, you need reports.</a:t>
            </a:r>
            <a:endParaRPr sz="3200">
              <a:solidFill>
                <a:srgbClr val="0B5394"/>
              </a:solidFill>
              <a:latin typeface="Gill Sans"/>
              <a:ea typeface="Gill Sans"/>
              <a:cs typeface="Gill Sans"/>
              <a:sym typeface="Gill Sans"/>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7" name="Shape 857"/>
        <p:cNvGrpSpPr/>
        <p:nvPr/>
      </p:nvGrpSpPr>
      <p:grpSpPr>
        <a:xfrm>
          <a:off x="0" y="0"/>
          <a:ext cx="0" cy="0"/>
          <a:chOff x="0" y="0"/>
          <a:chExt cx="0" cy="0"/>
        </a:xfrm>
      </p:grpSpPr>
      <p:sp>
        <p:nvSpPr>
          <p:cNvPr id="858" name="Google Shape;858;p165"/>
          <p:cNvSpPr txBox="1"/>
          <p:nvPr>
            <p:ph type="title"/>
          </p:nvPr>
        </p:nvSpPr>
        <p:spPr>
          <a:xfrm>
            <a:off x="324475" y="319200"/>
            <a:ext cx="116217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Run Report - Set Reporting App Permissions for the</a:t>
            </a:r>
            <a:r>
              <a:rPr lang="en-US"/>
              <a:t> report (1)</a:t>
            </a:r>
            <a:endParaRPr sz="1800"/>
          </a:p>
        </p:txBody>
      </p:sp>
      <p:pic>
        <p:nvPicPr>
          <p:cNvPr id="859" name="Google Shape;859;p165"/>
          <p:cNvPicPr preferRelativeResize="0"/>
          <p:nvPr/>
        </p:nvPicPr>
        <p:blipFill>
          <a:blip r:embed="rId3">
            <a:alphaModFix/>
          </a:blip>
          <a:stretch>
            <a:fillRect/>
          </a:stretch>
        </p:blipFill>
        <p:spPr>
          <a:xfrm>
            <a:off x="2035300" y="1661525"/>
            <a:ext cx="8350701" cy="5025401"/>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3" name="Shape 863"/>
        <p:cNvGrpSpPr/>
        <p:nvPr/>
      </p:nvGrpSpPr>
      <p:grpSpPr>
        <a:xfrm>
          <a:off x="0" y="0"/>
          <a:ext cx="0" cy="0"/>
          <a:chOff x="0" y="0"/>
          <a:chExt cx="0" cy="0"/>
        </a:xfrm>
      </p:grpSpPr>
      <p:sp>
        <p:nvSpPr>
          <p:cNvPr id="864" name="Google Shape;864;p166"/>
          <p:cNvSpPr txBox="1"/>
          <p:nvPr>
            <p:ph type="title"/>
          </p:nvPr>
        </p:nvSpPr>
        <p:spPr>
          <a:xfrm>
            <a:off x="324475" y="319200"/>
            <a:ext cx="116217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Run Report - Set Reporting App Permissions for the report (2)</a:t>
            </a:r>
            <a:endParaRPr sz="1800"/>
          </a:p>
        </p:txBody>
      </p:sp>
      <p:sp>
        <p:nvSpPr>
          <p:cNvPr id="865" name="Google Shape;865;p166"/>
          <p:cNvSpPr txBox="1"/>
          <p:nvPr>
            <p:ph idx="1" type="body"/>
          </p:nvPr>
        </p:nvSpPr>
        <p:spPr>
          <a:xfrm>
            <a:off x="540650" y="1817700"/>
            <a:ext cx="10948200" cy="4535700"/>
          </a:xfrm>
          <a:prstGeom prst="rect">
            <a:avLst/>
          </a:prstGeom>
          <a:noFill/>
          <a:ln>
            <a:noFill/>
          </a:ln>
        </p:spPr>
        <p:txBody>
          <a:bodyPr anchorCtr="0" anchor="t" bIns="45700" lIns="91425" spcFirstLastPara="1" rIns="91425" wrap="square" tIns="45700">
            <a:noAutofit/>
          </a:bodyPr>
          <a:lstStyle/>
          <a:p>
            <a:pPr indent="-396875" lvl="0" marL="457200" rtl="0" algn="l">
              <a:lnSpc>
                <a:spcPct val="115000"/>
              </a:lnSpc>
              <a:spcBef>
                <a:spcPts val="800"/>
              </a:spcBef>
              <a:spcAft>
                <a:spcPts val="0"/>
              </a:spcAft>
              <a:buClr>
                <a:srgbClr val="172B4D"/>
              </a:buClr>
              <a:buSzPts val="2650"/>
              <a:buFont typeface="Roboto"/>
              <a:buChar char="•"/>
            </a:pPr>
            <a:r>
              <a:rPr lang="en-US" sz="2650">
                <a:solidFill>
                  <a:srgbClr val="172B4D"/>
                </a:solidFill>
                <a:highlight>
                  <a:srgbClr val="FFFFFF"/>
                </a:highlight>
                <a:latin typeface="Roboto"/>
                <a:ea typeface="Roboto"/>
                <a:cs typeface="Roboto"/>
                <a:sym typeface="Roboto"/>
              </a:rPr>
              <a:t>give all permissions to the person setting up your Reporting App configuration</a:t>
            </a:r>
            <a:endParaRPr sz="2650">
              <a:solidFill>
                <a:srgbClr val="172B4D"/>
              </a:solidFill>
              <a:highlight>
                <a:srgbClr val="FFFFFF"/>
              </a:highlight>
              <a:latin typeface="Roboto"/>
              <a:ea typeface="Roboto"/>
              <a:cs typeface="Roboto"/>
              <a:sym typeface="Roboto"/>
            </a:endParaRPr>
          </a:p>
          <a:p>
            <a:pPr indent="-396875" lvl="0" marL="457200" rtl="0" algn="l">
              <a:lnSpc>
                <a:spcPct val="115000"/>
              </a:lnSpc>
              <a:spcBef>
                <a:spcPts val="0"/>
              </a:spcBef>
              <a:spcAft>
                <a:spcPts val="0"/>
              </a:spcAft>
              <a:buClr>
                <a:srgbClr val="172B4D"/>
              </a:buClr>
              <a:buSzPts val="2650"/>
              <a:buFont typeface="Roboto"/>
              <a:buChar char="•"/>
            </a:pPr>
            <a:r>
              <a:rPr lang="en-US" sz="2650">
                <a:solidFill>
                  <a:srgbClr val="172B4D"/>
                </a:solidFill>
                <a:highlight>
                  <a:srgbClr val="FFFFFF"/>
                </a:highlight>
                <a:latin typeface="Roboto"/>
                <a:ea typeface="Roboto"/>
                <a:cs typeface="Roboto"/>
                <a:sym typeface="Roboto"/>
              </a:rPr>
              <a:t>give Reporting App users permissions to build query, load query, and run report, but not to modify any FOLIO Reporting App Settings</a:t>
            </a:r>
            <a:endParaRPr sz="2650">
              <a:solidFill>
                <a:srgbClr val="172B4D"/>
              </a:solidFill>
              <a:highlight>
                <a:srgbClr val="FFFFFF"/>
              </a:highlight>
              <a:latin typeface="Roboto"/>
              <a:ea typeface="Roboto"/>
              <a:cs typeface="Roboto"/>
              <a:sym typeface="Roboto"/>
            </a:endParaRPr>
          </a:p>
          <a:p>
            <a:pPr indent="-396875" lvl="0" marL="457200" rtl="0" algn="l">
              <a:lnSpc>
                <a:spcPct val="115000"/>
              </a:lnSpc>
              <a:spcBef>
                <a:spcPts val="0"/>
              </a:spcBef>
              <a:spcAft>
                <a:spcPts val="0"/>
              </a:spcAft>
              <a:buClr>
                <a:srgbClr val="172B4D"/>
              </a:buClr>
              <a:buSzPts val="2650"/>
              <a:buFont typeface="Roboto"/>
              <a:buChar char="•"/>
            </a:pPr>
            <a:r>
              <a:rPr lang="en-US" sz="2650">
                <a:solidFill>
                  <a:srgbClr val="172B4D"/>
                </a:solidFill>
                <a:highlight>
                  <a:srgbClr val="FFFFFF"/>
                </a:highlight>
                <a:latin typeface="Roboto"/>
                <a:ea typeface="Roboto"/>
                <a:cs typeface="Roboto"/>
                <a:sym typeface="Roboto"/>
              </a:rPr>
              <a:t>"Reporting App User" permissions set developed for Trillium </a:t>
            </a:r>
            <a:endParaRPr sz="2650">
              <a:solidFill>
                <a:srgbClr val="172B4D"/>
              </a:solidFill>
              <a:highlight>
                <a:srgbClr val="FFFFFF"/>
              </a:highlight>
              <a:latin typeface="Roboto"/>
              <a:ea typeface="Roboto"/>
              <a:cs typeface="Roboto"/>
              <a:sym typeface="Roboto"/>
            </a:endParaRPr>
          </a:p>
          <a:p>
            <a:pPr indent="-396875" lvl="1" marL="914400" rtl="0" algn="l">
              <a:lnSpc>
                <a:spcPct val="115000"/>
              </a:lnSpc>
              <a:spcBef>
                <a:spcPts val="0"/>
              </a:spcBef>
              <a:spcAft>
                <a:spcPts val="0"/>
              </a:spcAft>
              <a:buClr>
                <a:srgbClr val="172B4D"/>
              </a:buClr>
              <a:buSzPts val="2650"/>
              <a:buFont typeface="Roboto"/>
              <a:buChar char="−"/>
            </a:pPr>
            <a:r>
              <a:rPr lang="en-US" sz="2650">
                <a:solidFill>
                  <a:srgbClr val="172B4D"/>
                </a:solidFill>
                <a:highlight>
                  <a:srgbClr val="FFFFFF"/>
                </a:highlight>
                <a:latin typeface="Roboto"/>
                <a:ea typeface="Roboto"/>
                <a:cs typeface="Roboto"/>
                <a:sym typeface="Roboto"/>
              </a:rPr>
              <a:t>see </a:t>
            </a:r>
            <a:r>
              <a:rPr lang="en-US" sz="2650" u="sng">
                <a:solidFill>
                  <a:schemeClr val="hlink"/>
                </a:solidFill>
                <a:highlight>
                  <a:srgbClr val="FFFFFF"/>
                </a:highlight>
                <a:latin typeface="Roboto"/>
                <a:ea typeface="Roboto"/>
                <a:cs typeface="Roboto"/>
                <a:sym typeface="Roboto"/>
                <a:hlinkClick r:id="rId3"/>
              </a:rPr>
              <a:t>https://folio-org.atlassian.net/browse/UILDP-178</a:t>
            </a:r>
            <a:endParaRPr sz="2650">
              <a:solidFill>
                <a:srgbClr val="172B4D"/>
              </a:solidFill>
              <a:highlight>
                <a:srgbClr val="FFFFFF"/>
              </a:highlight>
              <a:latin typeface="Roboto"/>
              <a:ea typeface="Roboto"/>
              <a:cs typeface="Roboto"/>
              <a:sym typeface="Roboto"/>
            </a:endParaRPr>
          </a:p>
          <a:p>
            <a:pPr indent="0" lvl="0" marL="0" rtl="0" algn="l">
              <a:lnSpc>
                <a:spcPct val="115000"/>
              </a:lnSpc>
              <a:spcBef>
                <a:spcPts val="800"/>
              </a:spcBef>
              <a:spcAft>
                <a:spcPts val="0"/>
              </a:spcAft>
              <a:buClr>
                <a:schemeClr val="dk1"/>
              </a:buClr>
              <a:buSzPts val="1100"/>
              <a:buNone/>
            </a:pPr>
            <a:r>
              <a:t/>
            </a:r>
            <a:endParaRPr sz="1750">
              <a:solidFill>
                <a:srgbClr val="172B4D"/>
              </a:solidFill>
              <a:highlight>
                <a:srgbClr val="FFFFFF"/>
              </a:highlight>
              <a:latin typeface="Roboto"/>
              <a:ea typeface="Roboto"/>
              <a:cs typeface="Roboto"/>
              <a:sym typeface="Roboto"/>
            </a:endParaRPr>
          </a:p>
          <a:p>
            <a:pPr indent="0" lvl="0" marL="0" rtl="0" algn="l">
              <a:lnSpc>
                <a:spcPct val="110000"/>
              </a:lnSpc>
              <a:spcBef>
                <a:spcPts val="900"/>
              </a:spcBef>
              <a:spcAft>
                <a:spcPts val="0"/>
              </a:spcAft>
              <a:buClr>
                <a:schemeClr val="dk2"/>
              </a:buClr>
              <a:buSzPts val="2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9" name="Shape 869"/>
        <p:cNvGrpSpPr/>
        <p:nvPr/>
      </p:nvGrpSpPr>
      <p:grpSpPr>
        <a:xfrm>
          <a:off x="0" y="0"/>
          <a:ext cx="0" cy="0"/>
          <a:chOff x="0" y="0"/>
          <a:chExt cx="0" cy="0"/>
        </a:xfrm>
      </p:grpSpPr>
      <p:sp>
        <p:nvSpPr>
          <p:cNvPr id="870" name="Google Shape;870;p167"/>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accent2"/>
              </a:buClr>
              <a:buSzPts val="3200"/>
              <a:buFont typeface="Arial"/>
              <a:buNone/>
            </a:pPr>
            <a:r>
              <a:rPr lang="en-US"/>
              <a:t>Reporting App documentation links</a:t>
            </a:r>
            <a:endParaRPr/>
          </a:p>
          <a:p>
            <a:pPr indent="0" lvl="0" marL="0" rtl="0" algn="l">
              <a:lnSpc>
                <a:spcPct val="110000"/>
              </a:lnSpc>
              <a:spcBef>
                <a:spcPts val="0"/>
              </a:spcBef>
              <a:spcAft>
                <a:spcPts val="0"/>
              </a:spcAft>
              <a:buClr>
                <a:schemeClr val="accent2"/>
              </a:buClr>
              <a:buSzPts val="3200"/>
              <a:buFont typeface="Arial"/>
              <a:buNone/>
            </a:pPr>
            <a:r>
              <a:t/>
            </a:r>
            <a:endParaRPr sz="1800"/>
          </a:p>
        </p:txBody>
      </p:sp>
      <p:sp>
        <p:nvSpPr>
          <p:cNvPr id="871" name="Google Shape;871;p167"/>
          <p:cNvSpPr txBox="1"/>
          <p:nvPr>
            <p:ph idx="1" type="body"/>
          </p:nvPr>
        </p:nvSpPr>
        <p:spPr>
          <a:xfrm>
            <a:off x="385300" y="1881150"/>
            <a:ext cx="9005100" cy="4315800"/>
          </a:xfrm>
          <a:prstGeom prst="rect">
            <a:avLst/>
          </a:prstGeom>
          <a:noFill/>
          <a:ln>
            <a:noFill/>
          </a:ln>
        </p:spPr>
        <p:txBody>
          <a:bodyPr anchorCtr="0" anchor="t" bIns="45700" lIns="91425" spcFirstLastPara="1" rIns="91425" wrap="square" tIns="45700">
            <a:noAutofit/>
          </a:bodyPr>
          <a:lstStyle/>
          <a:p>
            <a:pPr indent="-371475" lvl="0" marL="457200" rtl="0" algn="l">
              <a:lnSpc>
                <a:spcPct val="115000"/>
              </a:lnSpc>
              <a:spcBef>
                <a:spcPts val="800"/>
              </a:spcBef>
              <a:spcAft>
                <a:spcPts val="0"/>
              </a:spcAft>
              <a:buClr>
                <a:srgbClr val="172B4D"/>
              </a:buClr>
              <a:buSzPts val="2250"/>
              <a:buFont typeface="Roboto"/>
              <a:buChar char="●"/>
            </a:pPr>
            <a:r>
              <a:rPr lang="en-US" sz="2250">
                <a:solidFill>
                  <a:srgbClr val="37471F"/>
                </a:solidFill>
                <a:highlight>
                  <a:srgbClr val="FFFFFF"/>
                </a:highlight>
                <a:latin typeface="Roboto"/>
                <a:ea typeface="Roboto"/>
                <a:cs typeface="Roboto"/>
                <a:sym typeface="Roboto"/>
              </a:rPr>
              <a:t>Specific instructions for creating Reporting App reports:</a:t>
            </a:r>
            <a:br>
              <a:rPr lang="en-US" sz="2250">
                <a:solidFill>
                  <a:srgbClr val="37471F"/>
                </a:solidFill>
                <a:highlight>
                  <a:srgbClr val="FFFFFF"/>
                </a:highlight>
                <a:latin typeface="Roboto"/>
                <a:ea typeface="Roboto"/>
                <a:cs typeface="Roboto"/>
                <a:sym typeface="Roboto"/>
              </a:rPr>
            </a:br>
            <a:r>
              <a:rPr lang="en-US" sz="2250">
                <a:solidFill>
                  <a:srgbClr val="0C66E4"/>
                </a:solidFill>
                <a:highlight>
                  <a:srgbClr val="FFFFFF"/>
                </a:highlight>
                <a:uFill>
                  <a:noFill/>
                </a:uFill>
                <a:latin typeface="Roboto"/>
                <a:ea typeface="Roboto"/>
                <a:cs typeface="Roboto"/>
                <a:sym typeface="Roboto"/>
                <a:hlinkClick r:id="rId3">
                  <a:extLst>
                    <a:ext uri="{A12FA001-AC4F-418D-AE19-62706E023703}">
                      <ahyp:hlinkClr val="tx"/>
                    </a:ext>
                  </a:extLst>
                </a:hlinkClick>
              </a:rPr>
              <a:t>https://github.com/folio-org/ui-ldp/blob/master/doc/reports.md</a:t>
            </a:r>
            <a:endParaRPr sz="2250">
              <a:solidFill>
                <a:srgbClr val="0C66E4"/>
              </a:solidFill>
              <a:highlight>
                <a:srgbClr val="FFFFFF"/>
              </a:highlight>
              <a:latin typeface="Roboto"/>
              <a:ea typeface="Roboto"/>
              <a:cs typeface="Roboto"/>
              <a:sym typeface="Roboto"/>
            </a:endParaRPr>
          </a:p>
          <a:p>
            <a:pPr indent="-371475" lvl="0" marL="457200" rtl="0" algn="l">
              <a:lnSpc>
                <a:spcPct val="115000"/>
              </a:lnSpc>
              <a:spcBef>
                <a:spcPts val="0"/>
              </a:spcBef>
              <a:spcAft>
                <a:spcPts val="0"/>
              </a:spcAft>
              <a:buClr>
                <a:srgbClr val="172B4D"/>
              </a:buClr>
              <a:buSzPts val="2250"/>
              <a:buFont typeface="Roboto"/>
              <a:buChar char="●"/>
            </a:pPr>
            <a:r>
              <a:rPr lang="en-US" sz="2250">
                <a:solidFill>
                  <a:srgbClr val="37471F"/>
                </a:solidFill>
                <a:highlight>
                  <a:srgbClr val="FFFFFF"/>
                </a:highlight>
                <a:latin typeface="Roboto"/>
                <a:ea typeface="Roboto"/>
                <a:cs typeface="Roboto"/>
                <a:sym typeface="Roboto"/>
              </a:rPr>
              <a:t>Stefan Dombek created a nice set of information on the folio-analytics wiki on UDFs (User Defined FUNCTIONS), which includes information on writing Reporting App functions:</a:t>
            </a:r>
            <a:br>
              <a:rPr lang="en-US" sz="2250">
                <a:solidFill>
                  <a:srgbClr val="37471F"/>
                </a:solidFill>
                <a:highlight>
                  <a:srgbClr val="FFFFFF"/>
                </a:highlight>
                <a:latin typeface="Roboto"/>
                <a:ea typeface="Roboto"/>
                <a:cs typeface="Roboto"/>
                <a:sym typeface="Roboto"/>
              </a:rPr>
            </a:br>
            <a:r>
              <a:rPr lang="en-US" sz="2250">
                <a:solidFill>
                  <a:srgbClr val="0C66E4"/>
                </a:solidFill>
                <a:highlight>
                  <a:srgbClr val="FFFFFF"/>
                </a:highlight>
                <a:uFill>
                  <a:noFill/>
                </a:uFill>
                <a:latin typeface="Roboto"/>
                <a:ea typeface="Roboto"/>
                <a:cs typeface="Roboto"/>
                <a:sym typeface="Roboto"/>
                <a:hlinkClick r:id="rId4">
                  <a:extLst>
                    <a:ext uri="{A12FA001-AC4F-418D-AE19-62706E023703}">
                      <ahyp:hlinkClr val="tx"/>
                    </a:ext>
                  </a:extLst>
                </a:hlinkClick>
              </a:rPr>
              <a:t>https://github.com/folio-org/folio-analytics/wiki/Cookbook:-User-Defined-Function</a:t>
            </a:r>
            <a:endParaRPr sz="2250">
              <a:solidFill>
                <a:srgbClr val="0C66E4"/>
              </a:solidFill>
              <a:highlight>
                <a:srgbClr val="FFFFFF"/>
              </a:highlight>
              <a:latin typeface="Roboto"/>
              <a:ea typeface="Roboto"/>
              <a:cs typeface="Roboto"/>
              <a:sym typeface="Roboto"/>
            </a:endParaRPr>
          </a:p>
          <a:p>
            <a:pPr indent="-371475" lvl="0" marL="457200" rtl="0" algn="l">
              <a:lnSpc>
                <a:spcPct val="115000"/>
              </a:lnSpc>
              <a:spcBef>
                <a:spcPts val="0"/>
              </a:spcBef>
              <a:spcAft>
                <a:spcPts val="0"/>
              </a:spcAft>
              <a:buClr>
                <a:srgbClr val="172B4D"/>
              </a:buClr>
              <a:buSzPts val="2250"/>
              <a:buFont typeface="Roboto"/>
              <a:buChar char="●"/>
            </a:pPr>
            <a:r>
              <a:rPr lang="en-US" sz="2250">
                <a:solidFill>
                  <a:srgbClr val="37471F"/>
                </a:solidFill>
                <a:highlight>
                  <a:srgbClr val="FFFFFF"/>
                </a:highlight>
                <a:latin typeface="Roboto"/>
                <a:ea typeface="Roboto"/>
                <a:cs typeface="Roboto"/>
                <a:sym typeface="Roboto"/>
              </a:rPr>
              <a:t>We also have the FOLIO documentation info, which is helpful for Reporting App Settings and Permissions in FOLIO:</a:t>
            </a:r>
            <a:br>
              <a:rPr lang="en-US" sz="2250">
                <a:solidFill>
                  <a:srgbClr val="37471F"/>
                </a:solidFill>
                <a:highlight>
                  <a:srgbClr val="FFFFFF"/>
                </a:highlight>
                <a:latin typeface="Roboto"/>
                <a:ea typeface="Roboto"/>
                <a:cs typeface="Roboto"/>
                <a:sym typeface="Roboto"/>
              </a:rPr>
            </a:br>
            <a:r>
              <a:rPr lang="en-US" sz="2250">
                <a:solidFill>
                  <a:srgbClr val="0C66E4"/>
                </a:solidFill>
                <a:highlight>
                  <a:srgbClr val="FFFFFF"/>
                </a:highlight>
                <a:uFill>
                  <a:noFill/>
                </a:uFill>
                <a:latin typeface="Roboto"/>
                <a:ea typeface="Roboto"/>
                <a:cs typeface="Roboto"/>
                <a:sym typeface="Roboto"/>
                <a:hlinkClick r:id="rId5">
                  <a:extLst>
                    <a:ext uri="{A12FA001-AC4F-418D-AE19-62706E023703}">
                      <ahyp:hlinkClr val="tx"/>
                    </a:ext>
                  </a:extLst>
                </a:hlinkClick>
              </a:rPr>
              <a:t>https://sunflower.docs.folio.org/docs/reporting/reporting-app/</a:t>
            </a:r>
            <a:endParaRPr sz="2250">
              <a:solidFill>
                <a:srgbClr val="0C66E4"/>
              </a:solidFill>
              <a:highlight>
                <a:srgbClr val="FFFFFF"/>
              </a:highlight>
              <a:latin typeface="Roboto"/>
              <a:ea typeface="Roboto"/>
              <a:cs typeface="Roboto"/>
              <a:sym typeface="Roboto"/>
            </a:endParaRPr>
          </a:p>
          <a:p>
            <a:pPr indent="0" lvl="0" marL="0" rtl="0" algn="l">
              <a:lnSpc>
                <a:spcPct val="110000"/>
              </a:lnSpc>
              <a:spcBef>
                <a:spcPts val="900"/>
              </a:spcBef>
              <a:spcAft>
                <a:spcPts val="0"/>
              </a:spcAft>
              <a:buClr>
                <a:schemeClr val="dk2"/>
              </a:buClr>
              <a:buSzPts val="2800"/>
              <a:buNone/>
            </a:pPr>
            <a:r>
              <a:t/>
            </a:r>
            <a:endParaRPr/>
          </a:p>
        </p:txBody>
      </p:sp>
      <p:pic>
        <p:nvPicPr>
          <p:cNvPr id="872" name="Google Shape;872;p167"/>
          <p:cNvPicPr preferRelativeResize="0"/>
          <p:nvPr/>
        </p:nvPicPr>
        <p:blipFill>
          <a:blip r:embed="rId6">
            <a:alphaModFix/>
          </a:blip>
          <a:stretch>
            <a:fillRect/>
          </a:stretch>
        </p:blipFill>
        <p:spPr>
          <a:xfrm>
            <a:off x="9644288" y="1620063"/>
            <a:ext cx="2143125" cy="214312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6" name="Shape 876"/>
        <p:cNvGrpSpPr/>
        <p:nvPr/>
      </p:nvGrpSpPr>
      <p:grpSpPr>
        <a:xfrm>
          <a:off x="0" y="0"/>
          <a:ext cx="0" cy="0"/>
          <a:chOff x="0" y="0"/>
          <a:chExt cx="0" cy="0"/>
        </a:xfrm>
      </p:grpSpPr>
      <p:sp>
        <p:nvSpPr>
          <p:cNvPr id="877" name="Google Shape;877;p16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Questions?</a:t>
            </a:r>
            <a:endParaRPr/>
          </a:p>
        </p:txBody>
      </p:sp>
      <p:pic>
        <p:nvPicPr>
          <p:cNvPr id="878" name="Google Shape;878;p168"/>
          <p:cNvPicPr preferRelativeResize="0"/>
          <p:nvPr/>
        </p:nvPicPr>
        <p:blipFill>
          <a:blip r:embed="rId3">
            <a:alphaModFix/>
          </a:blip>
          <a:stretch>
            <a:fillRect/>
          </a:stretch>
        </p:blipFill>
        <p:spPr>
          <a:xfrm>
            <a:off x="4009175" y="2486450"/>
            <a:ext cx="2982625" cy="30227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2" name="Shape 882"/>
        <p:cNvGrpSpPr/>
        <p:nvPr/>
      </p:nvGrpSpPr>
      <p:grpSpPr>
        <a:xfrm>
          <a:off x="0" y="0"/>
          <a:ext cx="0" cy="0"/>
          <a:chOff x="0" y="0"/>
          <a:chExt cx="0" cy="0"/>
        </a:xfrm>
      </p:grpSpPr>
      <p:pic>
        <p:nvPicPr>
          <p:cNvPr id="883" name="Google Shape;883;p169"/>
          <p:cNvPicPr preferRelativeResize="0"/>
          <p:nvPr/>
        </p:nvPicPr>
        <p:blipFill rotWithShape="1">
          <a:blip r:embed="rId3">
            <a:alphaModFix/>
          </a:blip>
          <a:srcRect b="0" l="0" r="0" t="0"/>
          <a:stretch/>
        </p:blipFill>
        <p:spPr>
          <a:xfrm>
            <a:off x="6007378" y="977029"/>
            <a:ext cx="5297882" cy="4578492"/>
          </a:xfrm>
          <a:prstGeom prst="rect">
            <a:avLst/>
          </a:prstGeom>
          <a:noFill/>
          <a:ln>
            <a:noFill/>
          </a:ln>
        </p:spPr>
      </p:pic>
      <p:sp>
        <p:nvSpPr>
          <p:cNvPr id="884" name="Google Shape;884;p169"/>
          <p:cNvSpPr txBox="1"/>
          <p:nvPr>
            <p:ph type="title"/>
          </p:nvPr>
        </p:nvSpPr>
        <p:spPr>
          <a:xfrm>
            <a:off x="448650" y="977025"/>
            <a:ext cx="4263600" cy="45093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3200"/>
              <a:buFont typeface="Arial"/>
              <a:buNone/>
            </a:pPr>
            <a:r>
              <a:rPr lang="en-US"/>
              <a:t>U</a:t>
            </a:r>
            <a:r>
              <a:rPr lang="en-US"/>
              <a:t>sing Tableau to Deliver FOLIO Data Dashboards from Metadb</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rPr i="1" lang="en-US"/>
              <a:t>Sharon Markus</a:t>
            </a:r>
            <a:endParaRPr i="1"/>
          </a:p>
          <a:p>
            <a:pPr indent="0" lvl="0" marL="0" rtl="0" algn="ctr">
              <a:lnSpc>
                <a:spcPct val="110000"/>
              </a:lnSpc>
              <a:spcBef>
                <a:spcPts val="0"/>
              </a:spcBef>
              <a:spcAft>
                <a:spcPts val="0"/>
              </a:spcAft>
              <a:buClr>
                <a:schemeClr val="lt1"/>
              </a:buClr>
              <a:buSzPts val="3200"/>
              <a:buFont typeface="Arial"/>
              <a:buNone/>
            </a:pPr>
            <a:r>
              <a:rPr i="1" lang="en-US"/>
              <a:t>Cornell University</a:t>
            </a:r>
            <a:endParaRPr i="1"/>
          </a:p>
        </p:txBody>
      </p:sp>
      <p:sp>
        <p:nvSpPr>
          <p:cNvPr id="885" name="Google Shape;885;p169"/>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9" name="Shape 889"/>
        <p:cNvGrpSpPr/>
        <p:nvPr/>
      </p:nvGrpSpPr>
      <p:grpSpPr>
        <a:xfrm>
          <a:off x="0" y="0"/>
          <a:ext cx="0" cy="0"/>
          <a:chOff x="0" y="0"/>
          <a:chExt cx="0" cy="0"/>
        </a:xfrm>
      </p:grpSpPr>
      <p:sp>
        <p:nvSpPr>
          <p:cNvPr id="890" name="Google Shape;890;p17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1"/>
              </a:buClr>
              <a:buSzPts val="3200"/>
              <a:buFont typeface="Arial"/>
              <a:buNone/>
            </a:pPr>
            <a:r>
              <a:rPr lang="en-US"/>
              <a:t>What is Tableau?</a:t>
            </a:r>
            <a:endParaRPr/>
          </a:p>
        </p:txBody>
      </p:sp>
      <p:sp>
        <p:nvSpPr>
          <p:cNvPr id="891" name="Google Shape;891;p170"/>
          <p:cNvSpPr txBox="1"/>
          <p:nvPr>
            <p:ph idx="1" type="body"/>
          </p:nvPr>
        </p:nvSpPr>
        <p:spPr>
          <a:xfrm>
            <a:off x="838200" y="1631966"/>
            <a:ext cx="10515600" cy="4545900"/>
          </a:xfrm>
          <a:prstGeom prst="rect">
            <a:avLst/>
          </a:prstGeom>
        </p:spPr>
        <p:txBody>
          <a:bodyPr anchorCtr="0" anchor="t" bIns="45700" lIns="91425" spcFirstLastPara="1" rIns="91425" wrap="square" tIns="45700">
            <a:noAutofit/>
          </a:bodyPr>
          <a:lstStyle/>
          <a:p>
            <a:pPr indent="0" lvl="0" marL="0" rtl="0" algn="l">
              <a:spcBef>
                <a:spcPts val="900"/>
              </a:spcBef>
              <a:spcAft>
                <a:spcPts val="0"/>
              </a:spcAft>
              <a:buNone/>
            </a:pPr>
            <a:r>
              <a:t/>
            </a:r>
            <a:endParaRPr sz="3000"/>
          </a:p>
          <a:p>
            <a:pPr indent="-419100" lvl="0" marL="457200" rtl="0" algn="l">
              <a:lnSpc>
                <a:spcPct val="115000"/>
              </a:lnSpc>
              <a:spcBef>
                <a:spcPts val="0"/>
              </a:spcBef>
              <a:spcAft>
                <a:spcPts val="0"/>
              </a:spcAft>
              <a:buSzPts val="3000"/>
              <a:buChar char="●"/>
            </a:pPr>
            <a:r>
              <a:rPr lang="en-US" sz="3000"/>
              <a:t>data visualization tool</a:t>
            </a:r>
            <a:endParaRPr sz="3000"/>
          </a:p>
          <a:p>
            <a:pPr indent="-419100" lvl="0" marL="457200" rtl="0" algn="l">
              <a:lnSpc>
                <a:spcPct val="115000"/>
              </a:lnSpc>
              <a:spcBef>
                <a:spcPts val="0"/>
              </a:spcBef>
              <a:spcAft>
                <a:spcPts val="0"/>
              </a:spcAft>
              <a:buSzPts val="3000"/>
              <a:buChar char="●"/>
            </a:pPr>
            <a:r>
              <a:rPr lang="en-US" sz="3000"/>
              <a:t>create and share interactive dashboards</a:t>
            </a:r>
            <a:endParaRPr sz="3000"/>
          </a:p>
          <a:p>
            <a:pPr indent="-419100" lvl="0" marL="457200" rtl="0" algn="l">
              <a:lnSpc>
                <a:spcPct val="115000"/>
              </a:lnSpc>
              <a:spcBef>
                <a:spcPts val="0"/>
              </a:spcBef>
              <a:spcAft>
                <a:spcPts val="0"/>
              </a:spcAft>
              <a:buSzPts val="3000"/>
              <a:buChar char="●"/>
            </a:pPr>
            <a:r>
              <a:rPr lang="en-US" sz="3000"/>
              <a:t>drag-and-drop interface</a:t>
            </a:r>
            <a:endParaRPr sz="3000"/>
          </a:p>
          <a:p>
            <a:pPr indent="-419100" lvl="0" marL="457200" rtl="0" algn="l">
              <a:lnSpc>
                <a:spcPct val="115000"/>
              </a:lnSpc>
              <a:spcBef>
                <a:spcPts val="0"/>
              </a:spcBef>
              <a:spcAft>
                <a:spcPts val="0"/>
              </a:spcAft>
              <a:buSzPts val="3000"/>
              <a:buChar char="●"/>
            </a:pPr>
            <a:r>
              <a:rPr lang="en-US" sz="3000"/>
              <a:t>user-friendly</a:t>
            </a:r>
            <a:endParaRPr sz="3000"/>
          </a:p>
          <a:p>
            <a:pPr indent="-419100" lvl="0" marL="457200" rtl="0" algn="l">
              <a:lnSpc>
                <a:spcPct val="115000"/>
              </a:lnSpc>
              <a:spcBef>
                <a:spcPts val="0"/>
              </a:spcBef>
              <a:spcAft>
                <a:spcPts val="0"/>
              </a:spcAft>
              <a:buSzPts val="3000"/>
              <a:buChar char="●"/>
            </a:pPr>
            <a:r>
              <a:rPr lang="en-US" sz="3000"/>
              <a:t>learning curve for advanced dashboards</a:t>
            </a:r>
            <a:endParaRPr sz="3000"/>
          </a:p>
          <a:p>
            <a:pPr indent="0" lvl="0" marL="0" rtl="0" algn="l">
              <a:spcBef>
                <a:spcPts val="900"/>
              </a:spcBef>
              <a:spcAft>
                <a:spcPts val="0"/>
              </a:spcAft>
              <a:buNone/>
            </a:pPr>
            <a:r>
              <a:t/>
            </a:r>
            <a:endParaRPr sz="30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5" name="Shape 895"/>
        <p:cNvGrpSpPr/>
        <p:nvPr/>
      </p:nvGrpSpPr>
      <p:grpSpPr>
        <a:xfrm>
          <a:off x="0" y="0"/>
          <a:ext cx="0" cy="0"/>
          <a:chOff x="0" y="0"/>
          <a:chExt cx="0" cy="0"/>
        </a:xfrm>
      </p:grpSpPr>
      <p:sp>
        <p:nvSpPr>
          <p:cNvPr id="896" name="Google Shape;896;p171"/>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1"/>
              </a:buClr>
              <a:buSzPts val="3200"/>
              <a:buFont typeface="Arial"/>
              <a:buNone/>
            </a:pPr>
            <a:r>
              <a:rPr lang="en-US"/>
              <a:t>Connect to Metadb</a:t>
            </a:r>
            <a:endParaRPr/>
          </a:p>
        </p:txBody>
      </p:sp>
      <p:sp>
        <p:nvSpPr>
          <p:cNvPr id="897" name="Google Shape;897;p171"/>
          <p:cNvSpPr txBox="1"/>
          <p:nvPr>
            <p:ph idx="1" type="body"/>
          </p:nvPr>
        </p:nvSpPr>
        <p:spPr>
          <a:xfrm>
            <a:off x="838200" y="1631966"/>
            <a:ext cx="10515600" cy="45459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t/>
            </a:r>
            <a:endParaRPr sz="3000"/>
          </a:p>
          <a:p>
            <a:pPr indent="0" lvl="0" marL="0" rtl="0" algn="l">
              <a:lnSpc>
                <a:spcPct val="115000"/>
              </a:lnSpc>
              <a:spcBef>
                <a:spcPts val="0"/>
              </a:spcBef>
              <a:spcAft>
                <a:spcPts val="0"/>
              </a:spcAft>
              <a:buNone/>
            </a:pPr>
            <a:r>
              <a:rPr lang="en-US" sz="3000"/>
              <a:t>PostgreSQL connector</a:t>
            </a:r>
            <a:endParaRPr sz="3000"/>
          </a:p>
          <a:p>
            <a:pPr indent="-419100" lvl="0" marL="457200" rtl="0" algn="l">
              <a:lnSpc>
                <a:spcPct val="115000"/>
              </a:lnSpc>
              <a:spcBef>
                <a:spcPts val="0"/>
              </a:spcBef>
              <a:spcAft>
                <a:spcPts val="0"/>
              </a:spcAft>
              <a:buSzPts val="3000"/>
              <a:buChar char="●"/>
            </a:pPr>
            <a:r>
              <a:rPr lang="en-US" sz="3000"/>
              <a:t>server</a:t>
            </a:r>
            <a:endParaRPr sz="3000"/>
          </a:p>
          <a:p>
            <a:pPr indent="-419100" lvl="0" marL="457200" rtl="0" algn="l">
              <a:lnSpc>
                <a:spcPct val="115000"/>
              </a:lnSpc>
              <a:spcBef>
                <a:spcPts val="0"/>
              </a:spcBef>
              <a:spcAft>
                <a:spcPts val="0"/>
              </a:spcAft>
              <a:buSzPts val="3000"/>
              <a:buChar char="●"/>
            </a:pPr>
            <a:r>
              <a:rPr lang="en-US" sz="3000"/>
              <a:t>port</a:t>
            </a:r>
            <a:endParaRPr sz="3000"/>
          </a:p>
          <a:p>
            <a:pPr indent="-419100" lvl="0" marL="457200" rtl="0" algn="l">
              <a:lnSpc>
                <a:spcPct val="115000"/>
              </a:lnSpc>
              <a:spcBef>
                <a:spcPts val="0"/>
              </a:spcBef>
              <a:spcAft>
                <a:spcPts val="0"/>
              </a:spcAft>
              <a:buSzPts val="3000"/>
              <a:buChar char="●"/>
            </a:pPr>
            <a:r>
              <a:rPr lang="en-US" sz="3000"/>
              <a:t>database</a:t>
            </a:r>
            <a:endParaRPr sz="3000"/>
          </a:p>
          <a:p>
            <a:pPr indent="-419100" lvl="0" marL="457200" rtl="0" algn="l">
              <a:lnSpc>
                <a:spcPct val="115000"/>
              </a:lnSpc>
              <a:spcBef>
                <a:spcPts val="0"/>
              </a:spcBef>
              <a:spcAft>
                <a:spcPts val="0"/>
              </a:spcAft>
              <a:buSzPts val="3000"/>
              <a:buChar char="●"/>
            </a:pPr>
            <a:r>
              <a:rPr lang="en-US" sz="3000"/>
              <a:t>username</a:t>
            </a:r>
            <a:endParaRPr sz="3000"/>
          </a:p>
          <a:p>
            <a:pPr indent="-419100" lvl="0" marL="457200" rtl="0" algn="l">
              <a:lnSpc>
                <a:spcPct val="115000"/>
              </a:lnSpc>
              <a:spcBef>
                <a:spcPts val="0"/>
              </a:spcBef>
              <a:spcAft>
                <a:spcPts val="0"/>
              </a:spcAft>
              <a:buSzPts val="3000"/>
              <a:buChar char="●"/>
            </a:pPr>
            <a:r>
              <a:rPr lang="en-US" sz="3000"/>
              <a:t>password</a:t>
            </a:r>
            <a:endParaRPr sz="3000"/>
          </a:p>
          <a:p>
            <a:pPr indent="-419100" lvl="0" marL="457200" rtl="0" algn="l">
              <a:lnSpc>
                <a:spcPct val="115000"/>
              </a:lnSpc>
              <a:spcBef>
                <a:spcPts val="0"/>
              </a:spcBef>
              <a:spcAft>
                <a:spcPts val="0"/>
              </a:spcAft>
              <a:buSzPts val="3000"/>
              <a:buChar char="●"/>
            </a:pPr>
            <a:r>
              <a:rPr lang="en-US" sz="3000"/>
              <a:t>SSL</a:t>
            </a:r>
            <a:endParaRPr sz="3000"/>
          </a:p>
          <a:p>
            <a:pPr indent="0" lvl="0" marL="457200" rtl="0" algn="l">
              <a:lnSpc>
                <a:spcPct val="115000"/>
              </a:lnSpc>
              <a:spcBef>
                <a:spcPts val="0"/>
              </a:spcBef>
              <a:spcAft>
                <a:spcPts val="0"/>
              </a:spcAft>
              <a:buNone/>
            </a:pPr>
            <a:r>
              <a:t/>
            </a:r>
            <a:endParaRPr sz="3000"/>
          </a:p>
          <a:p>
            <a:pPr indent="0" lvl="0" marL="0" rtl="0" algn="l">
              <a:spcBef>
                <a:spcPts val="900"/>
              </a:spcBef>
              <a:spcAft>
                <a:spcPts val="0"/>
              </a:spcAft>
              <a:buNone/>
            </a:pPr>
            <a:r>
              <a:t/>
            </a:r>
            <a:endParaRPr sz="3000"/>
          </a:p>
        </p:txBody>
      </p:sp>
      <p:pic>
        <p:nvPicPr>
          <p:cNvPr id="898" name="Google Shape;898;p171"/>
          <p:cNvPicPr preferRelativeResize="0"/>
          <p:nvPr/>
        </p:nvPicPr>
        <p:blipFill>
          <a:blip r:embed="rId3">
            <a:alphaModFix/>
          </a:blip>
          <a:stretch>
            <a:fillRect/>
          </a:stretch>
        </p:blipFill>
        <p:spPr>
          <a:xfrm>
            <a:off x="5054900" y="191775"/>
            <a:ext cx="6022251" cy="6666226"/>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sp>
        <p:nvSpPr>
          <p:cNvPr id="903" name="Google Shape;903;p172"/>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1"/>
              </a:buClr>
              <a:buSzPts val="3200"/>
              <a:buFont typeface="Arial"/>
              <a:buNone/>
            </a:pPr>
            <a:r>
              <a:rPr lang="en-US"/>
              <a:t>Data Sources</a:t>
            </a:r>
            <a:endParaRPr/>
          </a:p>
        </p:txBody>
      </p:sp>
      <p:sp>
        <p:nvSpPr>
          <p:cNvPr id="904" name="Google Shape;904;p172"/>
          <p:cNvSpPr txBox="1"/>
          <p:nvPr>
            <p:ph idx="1" type="body"/>
          </p:nvPr>
        </p:nvSpPr>
        <p:spPr>
          <a:xfrm>
            <a:off x="838200" y="1631966"/>
            <a:ext cx="10515600" cy="4545900"/>
          </a:xfrm>
          <a:prstGeom prst="rect">
            <a:avLst/>
          </a:prstGeom>
        </p:spPr>
        <p:txBody>
          <a:bodyPr anchorCtr="0" anchor="t" bIns="45700" lIns="91425" spcFirstLastPara="1" rIns="91425" wrap="square" tIns="45700">
            <a:noAutofit/>
          </a:bodyPr>
          <a:lstStyle/>
          <a:p>
            <a:pPr indent="0" lvl="0" marL="0" rtl="0" algn="l">
              <a:spcBef>
                <a:spcPts val="900"/>
              </a:spcBef>
              <a:spcAft>
                <a:spcPts val="0"/>
              </a:spcAft>
              <a:buNone/>
            </a:pPr>
            <a:r>
              <a:t/>
            </a:r>
            <a:endParaRPr sz="3000"/>
          </a:p>
          <a:p>
            <a:pPr indent="0" lvl="0" marL="0" rtl="0" algn="l">
              <a:lnSpc>
                <a:spcPct val="115000"/>
              </a:lnSpc>
              <a:spcBef>
                <a:spcPts val="0"/>
              </a:spcBef>
              <a:spcAft>
                <a:spcPts val="0"/>
              </a:spcAft>
              <a:buNone/>
            </a:pPr>
            <a:r>
              <a:t/>
            </a:r>
            <a:endParaRPr sz="3000"/>
          </a:p>
          <a:p>
            <a:pPr indent="-419100" lvl="0" marL="457200" rtl="0" algn="l">
              <a:lnSpc>
                <a:spcPct val="115000"/>
              </a:lnSpc>
              <a:spcBef>
                <a:spcPts val="0"/>
              </a:spcBef>
              <a:spcAft>
                <a:spcPts val="0"/>
              </a:spcAft>
              <a:buSzPts val="3000"/>
              <a:buChar char="●"/>
            </a:pPr>
            <a:r>
              <a:rPr lang="en-US" sz="3000"/>
              <a:t>Access the tables directly in Metadb database or use custom SQL queries to get the data</a:t>
            </a:r>
            <a:endParaRPr sz="3000"/>
          </a:p>
          <a:p>
            <a:pPr indent="-419100" lvl="0" marL="457200" rtl="0" algn="l">
              <a:lnSpc>
                <a:spcPct val="115000"/>
              </a:lnSpc>
              <a:spcBef>
                <a:spcPts val="0"/>
              </a:spcBef>
              <a:spcAft>
                <a:spcPts val="0"/>
              </a:spcAft>
              <a:buSzPts val="3000"/>
              <a:buChar char="●"/>
            </a:pPr>
            <a:r>
              <a:rPr lang="en-US" sz="3000"/>
              <a:t>Live connection vs Extract</a:t>
            </a:r>
            <a:endParaRPr sz="30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8" name="Shape 908"/>
        <p:cNvGrpSpPr/>
        <p:nvPr/>
      </p:nvGrpSpPr>
      <p:grpSpPr>
        <a:xfrm>
          <a:off x="0" y="0"/>
          <a:ext cx="0" cy="0"/>
          <a:chOff x="0" y="0"/>
          <a:chExt cx="0" cy="0"/>
        </a:xfrm>
      </p:grpSpPr>
      <p:sp>
        <p:nvSpPr>
          <p:cNvPr id="909" name="Google Shape;909;p173"/>
          <p:cNvSpPr txBox="1"/>
          <p:nvPr>
            <p:ph type="title"/>
          </p:nvPr>
        </p:nvSpPr>
        <p:spPr>
          <a:xfrm>
            <a:off x="661200" y="296350"/>
            <a:ext cx="112851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1"/>
              </a:buClr>
              <a:buSzPts val="3200"/>
              <a:buFont typeface="Arial"/>
              <a:buNone/>
            </a:pPr>
            <a:r>
              <a:rPr lang="en-US"/>
              <a:t>Tableau Dashboard Samples - Circulation Desk Transactions</a:t>
            </a:r>
            <a:endParaRPr/>
          </a:p>
          <a:p>
            <a:pPr indent="0" lvl="0" marL="0" rtl="0" algn="l">
              <a:spcBef>
                <a:spcPts val="0"/>
              </a:spcBef>
              <a:spcAft>
                <a:spcPts val="0"/>
              </a:spcAft>
              <a:buClr>
                <a:schemeClr val="lt1"/>
              </a:buClr>
              <a:buSzPts val="3200"/>
              <a:buFont typeface="Arial"/>
              <a:buNone/>
            </a:pPr>
            <a:r>
              <a:rPr lang="en-US"/>
              <a:t>*</a:t>
            </a:r>
            <a:r>
              <a:rPr lang="en-US" sz="1800"/>
              <a:t>dashboard created by Vandana Shah, Cornell University</a:t>
            </a:r>
            <a:endParaRPr sz="1800"/>
          </a:p>
        </p:txBody>
      </p:sp>
      <p:sp>
        <p:nvSpPr>
          <p:cNvPr id="910" name="Google Shape;910;p173"/>
          <p:cNvSpPr txBox="1"/>
          <p:nvPr>
            <p:ph idx="1" type="body"/>
          </p:nvPr>
        </p:nvSpPr>
        <p:spPr>
          <a:xfrm>
            <a:off x="7489800" y="1654775"/>
            <a:ext cx="4456500" cy="4692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1900" u="sng">
                <a:solidFill>
                  <a:schemeClr val="hlink"/>
                </a:solidFill>
                <a:hlinkClick r:id="rId3"/>
              </a:rPr>
              <a:t>Link to Circulation Desk Transactions</a:t>
            </a:r>
            <a:endParaRPr sz="1900"/>
          </a:p>
        </p:txBody>
      </p:sp>
      <p:pic>
        <p:nvPicPr>
          <p:cNvPr id="911" name="Google Shape;911;p173"/>
          <p:cNvPicPr preferRelativeResize="0"/>
          <p:nvPr/>
        </p:nvPicPr>
        <p:blipFill>
          <a:blip r:embed="rId4">
            <a:alphaModFix/>
          </a:blip>
          <a:stretch>
            <a:fillRect/>
          </a:stretch>
        </p:blipFill>
        <p:spPr>
          <a:xfrm>
            <a:off x="358875" y="2338025"/>
            <a:ext cx="9281094" cy="40283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5" name="Shape 915"/>
        <p:cNvGrpSpPr/>
        <p:nvPr/>
      </p:nvGrpSpPr>
      <p:grpSpPr>
        <a:xfrm>
          <a:off x="0" y="0"/>
          <a:ext cx="0" cy="0"/>
          <a:chOff x="0" y="0"/>
          <a:chExt cx="0" cy="0"/>
        </a:xfrm>
      </p:grpSpPr>
      <p:sp>
        <p:nvSpPr>
          <p:cNvPr id="916" name="Google Shape;916;p174"/>
          <p:cNvSpPr txBox="1"/>
          <p:nvPr>
            <p:ph type="title"/>
          </p:nvPr>
        </p:nvSpPr>
        <p:spPr>
          <a:xfrm>
            <a:off x="403125" y="296350"/>
            <a:ext cx="11705400" cy="1023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1"/>
              </a:buClr>
              <a:buSzPts val="3200"/>
              <a:buFont typeface="Arial"/>
              <a:buNone/>
            </a:pPr>
            <a:r>
              <a:rPr lang="en-US"/>
              <a:t>Tableau Dashboard Samples - Physical Item Circulation Counts</a:t>
            </a:r>
            <a:endParaRPr/>
          </a:p>
          <a:p>
            <a:pPr indent="0" lvl="0" marL="0" rtl="0" algn="l">
              <a:spcBef>
                <a:spcPts val="0"/>
              </a:spcBef>
              <a:spcAft>
                <a:spcPts val="0"/>
              </a:spcAft>
              <a:buClr>
                <a:schemeClr val="lt1"/>
              </a:buClr>
              <a:buSzPts val="3200"/>
              <a:buFont typeface="Arial"/>
              <a:buNone/>
            </a:pPr>
            <a:r>
              <a:rPr lang="en-US"/>
              <a:t>*</a:t>
            </a:r>
            <a:r>
              <a:rPr lang="en-US" sz="1800"/>
              <a:t>dashboard created by Vandana Shah, Cornell University</a:t>
            </a:r>
            <a:endParaRPr sz="1800"/>
          </a:p>
        </p:txBody>
      </p:sp>
      <p:sp>
        <p:nvSpPr>
          <p:cNvPr id="917" name="Google Shape;917;p174"/>
          <p:cNvSpPr txBox="1"/>
          <p:nvPr>
            <p:ph idx="1" type="body"/>
          </p:nvPr>
        </p:nvSpPr>
        <p:spPr>
          <a:xfrm>
            <a:off x="7489800" y="1654775"/>
            <a:ext cx="4456500" cy="4692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sz="1900"/>
              <a:t>Link to </a:t>
            </a:r>
            <a:r>
              <a:rPr lang="en-US" sz="1900" u="sng">
                <a:solidFill>
                  <a:schemeClr val="hlink"/>
                </a:solidFill>
                <a:hlinkClick r:id="rId3"/>
              </a:rPr>
              <a:t>Physical Item Circulation Counts</a:t>
            </a:r>
            <a:endParaRPr sz="1900"/>
          </a:p>
        </p:txBody>
      </p:sp>
      <p:pic>
        <p:nvPicPr>
          <p:cNvPr id="918" name="Google Shape;918;p174"/>
          <p:cNvPicPr preferRelativeResize="0"/>
          <p:nvPr/>
        </p:nvPicPr>
        <p:blipFill>
          <a:blip r:embed="rId4">
            <a:alphaModFix/>
          </a:blip>
          <a:stretch>
            <a:fillRect/>
          </a:stretch>
        </p:blipFill>
        <p:spPr>
          <a:xfrm>
            <a:off x="403125" y="2123975"/>
            <a:ext cx="8936005" cy="442922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112"/>
          <p:cNvSpPr txBox="1"/>
          <p:nvPr/>
        </p:nvSpPr>
        <p:spPr>
          <a:xfrm>
            <a:off x="406400" y="203200"/>
            <a:ext cx="11785500" cy="9852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b="1" lang="en-US" sz="4800">
                <a:solidFill>
                  <a:srgbClr val="0B5394"/>
                </a:solidFill>
                <a:latin typeface="Gill Sans"/>
                <a:ea typeface="Gill Sans"/>
                <a:cs typeface="Gill Sans"/>
                <a:sym typeface="Gill Sans"/>
              </a:rPr>
              <a:t>Introduction</a:t>
            </a:r>
            <a:endParaRPr b="1" sz="4800">
              <a:solidFill>
                <a:srgbClr val="0B5394"/>
              </a:solidFill>
              <a:latin typeface="Gill Sans"/>
              <a:ea typeface="Gill Sans"/>
              <a:cs typeface="Gill Sans"/>
              <a:sym typeface="Gill Sans"/>
            </a:endParaRPr>
          </a:p>
        </p:txBody>
      </p:sp>
      <p:sp>
        <p:nvSpPr>
          <p:cNvPr id="459" name="Google Shape;459;p112"/>
          <p:cNvSpPr txBox="1"/>
          <p:nvPr/>
        </p:nvSpPr>
        <p:spPr>
          <a:xfrm>
            <a:off x="3818633" y="824600"/>
            <a:ext cx="8390400" cy="6156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t/>
            </a:r>
            <a:endParaRPr sz="2400">
              <a:solidFill>
                <a:schemeClr val="dk2"/>
              </a:solidFill>
            </a:endParaRPr>
          </a:p>
        </p:txBody>
      </p:sp>
      <p:sp>
        <p:nvSpPr>
          <p:cNvPr id="460" name="Google Shape;460;p112"/>
          <p:cNvSpPr txBox="1"/>
          <p:nvPr/>
        </p:nvSpPr>
        <p:spPr>
          <a:xfrm>
            <a:off x="406400" y="1320800"/>
            <a:ext cx="11152500" cy="41868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lang="en-US" sz="3200">
                <a:solidFill>
                  <a:srgbClr val="0B5394"/>
                </a:solidFill>
                <a:latin typeface="Gill Sans"/>
                <a:ea typeface="Gill Sans"/>
                <a:cs typeface="Gill Sans"/>
                <a:sym typeface="Gill Sans"/>
              </a:rPr>
              <a:t>Why not just run SQL queries against the FOLIO database?</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t/>
            </a:r>
            <a:endParaRPr sz="3200">
              <a:solidFill>
                <a:srgbClr val="0B5394"/>
              </a:solidFill>
              <a:latin typeface="Gill Sans"/>
              <a:ea typeface="Gill Sans"/>
              <a:cs typeface="Gill Sans"/>
              <a:sym typeface="Gill Sans"/>
            </a:endParaRPr>
          </a:p>
          <a:p>
            <a:pPr indent="-508000" lvl="0" marL="609600" rtl="0" algn="l">
              <a:spcBef>
                <a:spcPts val="0"/>
              </a:spcBef>
              <a:spcAft>
                <a:spcPts val="0"/>
              </a:spcAft>
              <a:buClr>
                <a:srgbClr val="0B5394"/>
              </a:buClr>
              <a:buSzPts val="3200"/>
              <a:buFont typeface="Gill Sans"/>
              <a:buChar char="●"/>
            </a:pPr>
            <a:r>
              <a:rPr lang="en-US" sz="3200">
                <a:solidFill>
                  <a:srgbClr val="0B5394"/>
                </a:solidFill>
                <a:latin typeface="Gill Sans"/>
                <a:ea typeface="Gill Sans"/>
                <a:cs typeface="Gill Sans"/>
                <a:sym typeface="Gill Sans"/>
              </a:rPr>
              <a:t>No record is kept of old data.</a:t>
            </a:r>
            <a:endParaRPr sz="3200">
              <a:solidFill>
                <a:srgbClr val="0B5394"/>
              </a:solidFill>
              <a:latin typeface="Gill Sans"/>
              <a:ea typeface="Gill Sans"/>
              <a:cs typeface="Gill Sans"/>
              <a:sym typeface="Gill Sans"/>
            </a:endParaRPr>
          </a:p>
          <a:p>
            <a:pPr indent="-508000" lvl="0" marL="609600" rtl="0" algn="l">
              <a:spcBef>
                <a:spcPts val="0"/>
              </a:spcBef>
              <a:spcAft>
                <a:spcPts val="0"/>
              </a:spcAft>
              <a:buClr>
                <a:srgbClr val="0B5394"/>
              </a:buClr>
              <a:buSzPts val="3200"/>
              <a:buFont typeface="Gill Sans"/>
              <a:buChar char="●"/>
            </a:pPr>
            <a:r>
              <a:rPr lang="en-US" sz="3200">
                <a:solidFill>
                  <a:srgbClr val="0B5394"/>
                </a:solidFill>
                <a:latin typeface="Gill Sans"/>
                <a:ea typeface="Gill Sans"/>
                <a:cs typeface="Gill Sans"/>
                <a:sym typeface="Gill Sans"/>
              </a:rPr>
              <a:t>All the data is in JSON so queries would have to transform it.</a:t>
            </a:r>
            <a:endParaRPr sz="3200">
              <a:solidFill>
                <a:srgbClr val="0B5394"/>
              </a:solidFill>
              <a:latin typeface="Gill Sans"/>
              <a:ea typeface="Gill Sans"/>
              <a:cs typeface="Gill Sans"/>
              <a:sym typeface="Gill Sans"/>
            </a:endParaRPr>
          </a:p>
          <a:p>
            <a:pPr indent="-508000" lvl="0" marL="609600" rtl="0" algn="l">
              <a:spcBef>
                <a:spcPts val="0"/>
              </a:spcBef>
              <a:spcAft>
                <a:spcPts val="0"/>
              </a:spcAft>
              <a:buClr>
                <a:srgbClr val="0B5394"/>
              </a:buClr>
              <a:buSzPts val="3200"/>
              <a:buFont typeface="Gill Sans"/>
              <a:buChar char="●"/>
            </a:pPr>
            <a:r>
              <a:rPr lang="en-US" sz="3200">
                <a:solidFill>
                  <a:srgbClr val="0B5394"/>
                </a:solidFill>
                <a:latin typeface="Gill Sans"/>
                <a:ea typeface="Gill Sans"/>
                <a:cs typeface="Gill Sans"/>
                <a:sym typeface="Gill Sans"/>
              </a:rPr>
              <a:t>The records are highly denormalized with data fragments split across tables.</a:t>
            </a:r>
            <a:endParaRPr sz="3200">
              <a:solidFill>
                <a:srgbClr val="0B5394"/>
              </a:solidFill>
              <a:latin typeface="Gill Sans"/>
              <a:ea typeface="Gill Sans"/>
              <a:cs typeface="Gill Sans"/>
              <a:sym typeface="Gill Sans"/>
            </a:endParaRPr>
          </a:p>
          <a:p>
            <a:pPr indent="-508000" lvl="0" marL="609600" rtl="0" algn="l">
              <a:spcBef>
                <a:spcPts val="0"/>
              </a:spcBef>
              <a:spcAft>
                <a:spcPts val="0"/>
              </a:spcAft>
              <a:buClr>
                <a:srgbClr val="0B5394"/>
              </a:buClr>
              <a:buSzPts val="3200"/>
              <a:buFont typeface="Gill Sans"/>
              <a:buChar char="●"/>
            </a:pPr>
            <a:r>
              <a:rPr lang="en-US" sz="3200">
                <a:solidFill>
                  <a:srgbClr val="0B5394"/>
                </a:solidFill>
                <a:latin typeface="Gill Sans"/>
                <a:ea typeface="Gill Sans"/>
                <a:cs typeface="Gill Sans"/>
                <a:sym typeface="Gill Sans"/>
              </a:rPr>
              <a:t>Running expensive reports has performance implications for regular users.</a:t>
            </a:r>
            <a:endParaRPr sz="3200">
              <a:solidFill>
                <a:srgbClr val="0B5394"/>
              </a:solidFill>
              <a:latin typeface="Gill Sans"/>
              <a:ea typeface="Gill Sans"/>
              <a:cs typeface="Gill Sans"/>
              <a:sym typeface="Gill Sans"/>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2" name="Shape 922"/>
        <p:cNvGrpSpPr/>
        <p:nvPr/>
      </p:nvGrpSpPr>
      <p:grpSpPr>
        <a:xfrm>
          <a:off x="0" y="0"/>
          <a:ext cx="0" cy="0"/>
          <a:chOff x="0" y="0"/>
          <a:chExt cx="0" cy="0"/>
        </a:xfrm>
      </p:grpSpPr>
      <p:sp>
        <p:nvSpPr>
          <p:cNvPr id="923" name="Google Shape;923;p175"/>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Questions?</a:t>
            </a:r>
            <a:endParaRPr/>
          </a:p>
        </p:txBody>
      </p:sp>
      <p:pic>
        <p:nvPicPr>
          <p:cNvPr id="924" name="Google Shape;924;p175"/>
          <p:cNvPicPr preferRelativeResize="0"/>
          <p:nvPr/>
        </p:nvPicPr>
        <p:blipFill>
          <a:blip r:embed="rId3">
            <a:alphaModFix/>
          </a:blip>
          <a:stretch>
            <a:fillRect/>
          </a:stretch>
        </p:blipFill>
        <p:spPr>
          <a:xfrm>
            <a:off x="4009175" y="2486450"/>
            <a:ext cx="2982625" cy="30227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8" name="Shape 928"/>
        <p:cNvGrpSpPr/>
        <p:nvPr/>
      </p:nvGrpSpPr>
      <p:grpSpPr>
        <a:xfrm>
          <a:off x="0" y="0"/>
          <a:ext cx="0" cy="0"/>
          <a:chOff x="0" y="0"/>
          <a:chExt cx="0" cy="0"/>
        </a:xfrm>
      </p:grpSpPr>
      <p:pic>
        <p:nvPicPr>
          <p:cNvPr id="929" name="Google Shape;929;p176"/>
          <p:cNvPicPr preferRelativeResize="0"/>
          <p:nvPr/>
        </p:nvPicPr>
        <p:blipFill rotWithShape="1">
          <a:blip r:embed="rId3">
            <a:alphaModFix/>
          </a:blip>
          <a:srcRect b="0" l="0" r="0" t="0"/>
          <a:stretch/>
        </p:blipFill>
        <p:spPr>
          <a:xfrm>
            <a:off x="6007378" y="977029"/>
            <a:ext cx="5297882" cy="4578492"/>
          </a:xfrm>
          <a:prstGeom prst="rect">
            <a:avLst/>
          </a:prstGeom>
          <a:noFill/>
          <a:ln>
            <a:noFill/>
          </a:ln>
        </p:spPr>
      </p:pic>
      <p:sp>
        <p:nvSpPr>
          <p:cNvPr id="930" name="Google Shape;930;p176"/>
          <p:cNvSpPr txBox="1"/>
          <p:nvPr>
            <p:ph type="title"/>
          </p:nvPr>
        </p:nvSpPr>
        <p:spPr>
          <a:xfrm>
            <a:off x="448650" y="977025"/>
            <a:ext cx="4263600" cy="45093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3200"/>
              <a:buFont typeface="Arial"/>
              <a:buNone/>
            </a:pPr>
            <a:r>
              <a:rPr lang="en-US"/>
              <a:t>LD Lite</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rPr i="1" lang="en-US"/>
              <a:t>Scott Perry</a:t>
            </a:r>
            <a:endParaRPr i="1"/>
          </a:p>
        </p:txBody>
      </p:sp>
      <p:sp>
        <p:nvSpPr>
          <p:cNvPr id="931" name="Google Shape;931;p176"/>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5" name="Shape 935"/>
        <p:cNvGrpSpPr/>
        <p:nvPr/>
      </p:nvGrpSpPr>
      <p:grpSpPr>
        <a:xfrm>
          <a:off x="0" y="0"/>
          <a:ext cx="0" cy="0"/>
          <a:chOff x="0" y="0"/>
          <a:chExt cx="0" cy="0"/>
        </a:xfrm>
      </p:grpSpPr>
      <p:sp>
        <p:nvSpPr>
          <p:cNvPr id="936" name="Google Shape;936;p177"/>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LD Lite - Vision</a:t>
            </a:r>
            <a:endParaRPr/>
          </a:p>
          <a:p>
            <a:pPr indent="0" lvl="0" marL="0" rtl="0" algn="l">
              <a:lnSpc>
                <a:spcPct val="110000"/>
              </a:lnSpc>
              <a:spcBef>
                <a:spcPts val="0"/>
              </a:spcBef>
              <a:spcAft>
                <a:spcPts val="0"/>
              </a:spcAft>
              <a:buClr>
                <a:schemeClr val="lt1"/>
              </a:buClr>
              <a:buSzPts val="1800"/>
              <a:buNone/>
            </a:pPr>
            <a:r>
              <a:rPr lang="en-US" sz="2200"/>
              <a:t>*content prepared by Katherine Barger and Patrick Waite</a:t>
            </a:r>
            <a:endParaRPr sz="2200"/>
          </a:p>
        </p:txBody>
      </p:sp>
      <p:sp>
        <p:nvSpPr>
          <p:cNvPr id="937" name="Google Shape;937;p177"/>
          <p:cNvSpPr txBox="1"/>
          <p:nvPr>
            <p:ph idx="1" type="body"/>
          </p:nvPr>
        </p:nvSpPr>
        <p:spPr>
          <a:xfrm>
            <a:off x="531525" y="1896825"/>
            <a:ext cx="5929500" cy="43512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900"/>
              </a:spcBef>
              <a:spcAft>
                <a:spcPts val="0"/>
              </a:spcAft>
              <a:buNone/>
            </a:pPr>
            <a:r>
              <a:rPr lang="en-US"/>
              <a:t>LDLite Vision from LDLite Charter:</a:t>
            </a:r>
            <a:endParaRPr/>
          </a:p>
          <a:p>
            <a:pPr indent="-342900" lvl="0" marL="457200" rtl="0" algn="l">
              <a:lnSpc>
                <a:spcPct val="110000"/>
              </a:lnSpc>
              <a:spcBef>
                <a:spcPts val="900"/>
              </a:spcBef>
              <a:spcAft>
                <a:spcPts val="0"/>
              </a:spcAft>
              <a:buClr>
                <a:schemeClr val="dk2"/>
              </a:buClr>
              <a:buSzPts val="1800"/>
              <a:buChar char="•"/>
            </a:pPr>
            <a:r>
              <a:rPr lang="en-US"/>
              <a:t>all users of FOLIO have access to their data regardless of their budget or hosting provider</a:t>
            </a:r>
            <a:endParaRPr/>
          </a:p>
          <a:p>
            <a:pPr indent="-342900" lvl="0" marL="457200" rtl="0" algn="l">
              <a:lnSpc>
                <a:spcPct val="110000"/>
              </a:lnSpc>
              <a:spcBef>
                <a:spcPts val="900"/>
              </a:spcBef>
              <a:spcAft>
                <a:spcPts val="0"/>
              </a:spcAft>
              <a:buSzPts val="1800"/>
              <a:buChar char="•"/>
            </a:pPr>
            <a:r>
              <a:rPr lang="en-US" u="sng">
                <a:solidFill>
                  <a:schemeClr val="hlink"/>
                </a:solidFill>
                <a:hlinkClick r:id="rId3"/>
              </a:rPr>
              <a:t>LDLite Charter link</a:t>
            </a:r>
            <a:endParaRPr/>
          </a:p>
          <a:p>
            <a:pPr indent="0" lvl="0" marL="114300" rtl="0" algn="l">
              <a:lnSpc>
                <a:spcPct val="110000"/>
              </a:lnSpc>
              <a:spcBef>
                <a:spcPts val="900"/>
              </a:spcBef>
              <a:spcAft>
                <a:spcPts val="0"/>
              </a:spcAft>
              <a:buSzPts val="1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1" name="Shape 941"/>
        <p:cNvGrpSpPr/>
        <p:nvPr/>
      </p:nvGrpSpPr>
      <p:grpSpPr>
        <a:xfrm>
          <a:off x="0" y="0"/>
          <a:ext cx="0" cy="0"/>
          <a:chOff x="0" y="0"/>
          <a:chExt cx="0" cy="0"/>
        </a:xfrm>
      </p:grpSpPr>
      <p:sp>
        <p:nvSpPr>
          <p:cNvPr id="942" name="Google Shape;942;p17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LD Lite</a:t>
            </a:r>
            <a:endParaRPr/>
          </a:p>
        </p:txBody>
      </p:sp>
      <p:sp>
        <p:nvSpPr>
          <p:cNvPr id="943" name="Google Shape;943;p178"/>
          <p:cNvSpPr txBox="1"/>
          <p:nvPr>
            <p:ph idx="1" type="body"/>
          </p:nvPr>
        </p:nvSpPr>
        <p:spPr>
          <a:xfrm>
            <a:off x="462650" y="1648850"/>
            <a:ext cx="11481300" cy="5087700"/>
          </a:xfrm>
          <a:prstGeom prst="rect">
            <a:avLst/>
          </a:prstGeom>
          <a:noFill/>
          <a:ln>
            <a:noFill/>
          </a:ln>
        </p:spPr>
        <p:txBody>
          <a:bodyPr anchorCtr="0" anchor="t" bIns="45700" lIns="91425" spcFirstLastPara="1" rIns="91425" wrap="square" tIns="45700">
            <a:noAutofit/>
          </a:bodyPr>
          <a:lstStyle/>
          <a:p>
            <a:pPr indent="-368300" lvl="0" marL="457200" rtl="0" algn="l">
              <a:lnSpc>
                <a:spcPct val="150000"/>
              </a:lnSpc>
              <a:spcBef>
                <a:spcPts val="0"/>
              </a:spcBef>
              <a:spcAft>
                <a:spcPts val="0"/>
              </a:spcAft>
              <a:buSzPts val="2200"/>
              <a:buChar char="•"/>
            </a:pPr>
            <a:r>
              <a:rPr lang="en-US" sz="2000"/>
              <a:t>A self-hosted lightweight alternative to MetaDB, focused on smaller institutions and stability over new features</a:t>
            </a:r>
            <a:endParaRPr sz="2000"/>
          </a:p>
          <a:p>
            <a:pPr indent="-368300" lvl="0" marL="457200" rtl="0" algn="l">
              <a:lnSpc>
                <a:spcPct val="150000"/>
              </a:lnSpc>
              <a:spcBef>
                <a:spcPts val="0"/>
              </a:spcBef>
              <a:spcAft>
                <a:spcPts val="0"/>
              </a:spcAft>
              <a:buSzPts val="2200"/>
              <a:buChar char="•"/>
            </a:pPr>
            <a:r>
              <a:rPr lang="en-US" sz="2000"/>
              <a:t>Part of the</a:t>
            </a:r>
            <a:r>
              <a:rPr lang="en-US" sz="2000">
                <a:uFill>
                  <a:noFill/>
                </a:uFill>
                <a:hlinkClick r:id="rId3"/>
              </a:rPr>
              <a:t> </a:t>
            </a:r>
            <a:r>
              <a:rPr lang="en-US" sz="2000" u="sng">
                <a:solidFill>
                  <a:schemeClr val="hlink"/>
                </a:solidFill>
                <a:hlinkClick r:id="rId4"/>
              </a:rPr>
              <a:t>Library Data Platform</a:t>
            </a:r>
            <a:endParaRPr sz="2000" u="sng">
              <a:solidFill>
                <a:schemeClr val="hlink"/>
              </a:solidFill>
            </a:endParaRPr>
          </a:p>
          <a:p>
            <a:pPr indent="-368300" lvl="0" marL="457200" rtl="0" algn="l">
              <a:lnSpc>
                <a:spcPct val="150000"/>
              </a:lnSpc>
              <a:spcBef>
                <a:spcPts val="0"/>
              </a:spcBef>
              <a:spcAft>
                <a:spcPts val="0"/>
              </a:spcAft>
              <a:buSzPts val="2200"/>
              <a:buChar char="•"/>
            </a:pPr>
            <a:r>
              <a:rPr lang="en-US" sz="2000"/>
              <a:t>Currently in use by</a:t>
            </a:r>
            <a:endParaRPr sz="2000"/>
          </a:p>
          <a:p>
            <a:pPr indent="-368300" lvl="1" marL="914400" rtl="0" algn="l">
              <a:lnSpc>
                <a:spcPct val="150000"/>
              </a:lnSpc>
              <a:spcBef>
                <a:spcPts val="0"/>
              </a:spcBef>
              <a:spcAft>
                <a:spcPts val="0"/>
              </a:spcAft>
              <a:buSzPts val="2200"/>
              <a:buChar char="−"/>
            </a:pPr>
            <a:r>
              <a:rPr lang="en-US" sz="1600"/>
              <a:t>Five Colleges Consortium</a:t>
            </a:r>
            <a:endParaRPr sz="1600"/>
          </a:p>
          <a:p>
            <a:pPr indent="-368300" lvl="1" marL="914400" rtl="0" algn="l">
              <a:lnSpc>
                <a:spcPct val="150000"/>
              </a:lnSpc>
              <a:spcBef>
                <a:spcPts val="0"/>
              </a:spcBef>
              <a:spcAft>
                <a:spcPts val="0"/>
              </a:spcAft>
              <a:buSzPts val="2200"/>
              <a:buChar char="−"/>
            </a:pPr>
            <a:r>
              <a:rPr lang="en-US" sz="1600"/>
              <a:t>Missouri State University</a:t>
            </a:r>
            <a:endParaRPr sz="1600"/>
          </a:p>
          <a:p>
            <a:pPr indent="-368300" lvl="1" marL="914400" rtl="0" algn="l">
              <a:lnSpc>
                <a:spcPct val="150000"/>
              </a:lnSpc>
              <a:spcBef>
                <a:spcPts val="0"/>
              </a:spcBef>
              <a:spcAft>
                <a:spcPts val="0"/>
              </a:spcAft>
              <a:buSzPts val="2200"/>
              <a:buChar char="−"/>
            </a:pPr>
            <a:r>
              <a:rPr lang="en-US" sz="1600"/>
              <a:t>Oakland University </a:t>
            </a:r>
            <a:endParaRPr sz="1600"/>
          </a:p>
          <a:p>
            <a:pPr indent="-368300" lvl="1" marL="914400" rtl="0" algn="l">
              <a:lnSpc>
                <a:spcPct val="150000"/>
              </a:lnSpc>
              <a:spcBef>
                <a:spcPts val="0"/>
              </a:spcBef>
              <a:spcAft>
                <a:spcPts val="0"/>
              </a:spcAft>
              <a:buSzPts val="2200"/>
              <a:buChar char="−"/>
            </a:pPr>
            <a:r>
              <a:rPr lang="en-US" sz="1600"/>
              <a:t>Villanova University</a:t>
            </a:r>
            <a:endParaRPr sz="1600"/>
          </a:p>
          <a:p>
            <a:pPr indent="-368300" lvl="0" marL="457200" rtl="0" algn="l">
              <a:lnSpc>
                <a:spcPct val="150000"/>
              </a:lnSpc>
              <a:spcBef>
                <a:spcPts val="0"/>
              </a:spcBef>
              <a:spcAft>
                <a:spcPts val="0"/>
              </a:spcAft>
              <a:buSzPts val="2200"/>
              <a:buChar char="•"/>
            </a:pPr>
            <a:r>
              <a:rPr lang="en-US" sz="2000"/>
              <a:t>Does not rely on FOLIO database access</a:t>
            </a:r>
            <a:endParaRPr sz="2000"/>
          </a:p>
          <a:p>
            <a:pPr indent="-368300" lvl="0" marL="457200" rtl="0" algn="l">
              <a:lnSpc>
                <a:spcPct val="150000"/>
              </a:lnSpc>
              <a:spcBef>
                <a:spcPts val="0"/>
              </a:spcBef>
              <a:spcAft>
                <a:spcPts val="0"/>
              </a:spcAft>
              <a:buSzPts val="2200"/>
              <a:buChar char="•"/>
            </a:pPr>
            <a:r>
              <a:rPr lang="en-US" sz="2000"/>
              <a:t>Check out Joshua Lambert’s talk Tuesday at 3:30 to see it in action!</a:t>
            </a:r>
            <a:endParaRPr sz="2000"/>
          </a:p>
          <a:p>
            <a:pPr indent="0" lvl="0" marL="457200" rtl="0" algn="l">
              <a:lnSpc>
                <a:spcPct val="110000"/>
              </a:lnSpc>
              <a:spcBef>
                <a:spcPts val="900"/>
              </a:spcBef>
              <a:spcAft>
                <a:spcPts val="0"/>
              </a:spcAft>
              <a:buNone/>
            </a:pPr>
            <a:r>
              <a:t/>
            </a:r>
            <a:endParaRPr sz="3600"/>
          </a:p>
          <a:p>
            <a:pPr indent="0" lvl="0" marL="114300" rtl="0" algn="l">
              <a:lnSpc>
                <a:spcPct val="110000"/>
              </a:lnSpc>
              <a:spcBef>
                <a:spcPts val="900"/>
              </a:spcBef>
              <a:spcAft>
                <a:spcPts val="0"/>
              </a:spcAft>
              <a:buSzPts val="1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7" name="Shape 947"/>
        <p:cNvGrpSpPr/>
        <p:nvPr/>
      </p:nvGrpSpPr>
      <p:grpSpPr>
        <a:xfrm>
          <a:off x="0" y="0"/>
          <a:ext cx="0" cy="0"/>
          <a:chOff x="0" y="0"/>
          <a:chExt cx="0" cy="0"/>
        </a:xfrm>
      </p:grpSpPr>
      <p:sp>
        <p:nvSpPr>
          <p:cNvPr id="948" name="Google Shape;948;p179"/>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LDLite Resources</a:t>
            </a:r>
            <a:endParaRPr/>
          </a:p>
        </p:txBody>
      </p:sp>
      <p:sp>
        <p:nvSpPr>
          <p:cNvPr id="949" name="Google Shape;949;p179"/>
          <p:cNvSpPr txBox="1"/>
          <p:nvPr>
            <p:ph idx="1" type="body"/>
          </p:nvPr>
        </p:nvSpPr>
        <p:spPr>
          <a:xfrm>
            <a:off x="600950" y="1684850"/>
            <a:ext cx="11115900" cy="4968900"/>
          </a:xfrm>
          <a:prstGeom prst="rect">
            <a:avLst/>
          </a:prstGeom>
          <a:noFill/>
          <a:ln>
            <a:noFill/>
          </a:ln>
        </p:spPr>
        <p:txBody>
          <a:bodyPr anchorCtr="0" anchor="t" bIns="45700" lIns="91425" spcFirstLastPara="1" rIns="91425" wrap="square" tIns="45700">
            <a:noAutofit/>
          </a:bodyPr>
          <a:lstStyle/>
          <a:p>
            <a:pPr indent="-215900" lvl="0" marL="228600" rtl="0" algn="l">
              <a:lnSpc>
                <a:spcPct val="150000"/>
              </a:lnSpc>
              <a:spcBef>
                <a:spcPts val="0"/>
              </a:spcBef>
              <a:spcAft>
                <a:spcPts val="0"/>
              </a:spcAft>
              <a:buClr>
                <a:schemeClr val="dk2"/>
              </a:buClr>
              <a:buSzPts val="2600"/>
              <a:buChar char="•"/>
            </a:pPr>
            <a:r>
              <a:rPr lang="en-US" sz="2600" u="sng">
                <a:solidFill>
                  <a:schemeClr val="hlink"/>
                </a:solidFill>
                <a:hlinkClick r:id="rId3"/>
              </a:rPr>
              <a:t>LDLite Repository</a:t>
            </a:r>
            <a:r>
              <a:rPr lang="en-US" sz="2600"/>
              <a:t> for documentation</a:t>
            </a:r>
            <a:endParaRPr sz="3800"/>
          </a:p>
          <a:p>
            <a:pPr indent="-215900" lvl="0" marL="228600" rtl="0" algn="l">
              <a:lnSpc>
                <a:spcPct val="150000"/>
              </a:lnSpc>
              <a:spcBef>
                <a:spcPts val="0"/>
              </a:spcBef>
              <a:spcAft>
                <a:spcPts val="0"/>
              </a:spcAft>
              <a:buClr>
                <a:schemeClr val="dk2"/>
              </a:buClr>
              <a:buSzPts val="2600"/>
              <a:buChar char="•"/>
            </a:pPr>
            <a:r>
              <a:rPr lang="en-US" sz="2600" u="sng">
                <a:solidFill>
                  <a:schemeClr val="hlink"/>
                </a:solidFill>
                <a:hlinkClick r:id="rId4"/>
              </a:rPr>
              <a:t>ldlite-support@fivecolleges.edu</a:t>
            </a:r>
            <a:r>
              <a:rPr lang="en-US" sz="2600"/>
              <a:t> for support requests</a:t>
            </a:r>
            <a:endParaRPr sz="3800"/>
          </a:p>
          <a:p>
            <a:pPr indent="-215900" lvl="0" marL="228600" rtl="0" algn="l">
              <a:lnSpc>
                <a:spcPct val="150000"/>
              </a:lnSpc>
              <a:spcBef>
                <a:spcPts val="0"/>
              </a:spcBef>
              <a:spcAft>
                <a:spcPts val="0"/>
              </a:spcAft>
              <a:buClr>
                <a:schemeClr val="dk2"/>
              </a:buClr>
              <a:buSzPts val="2600"/>
              <a:buChar char="•"/>
            </a:pPr>
            <a:r>
              <a:rPr lang="en-US" sz="2600" u="sng">
                <a:solidFill>
                  <a:schemeClr val="hlink"/>
                </a:solidFill>
                <a:hlinkClick r:id="rId5"/>
              </a:rPr>
              <a:t>#folio-ldlite</a:t>
            </a:r>
            <a:r>
              <a:rPr lang="en-US" sz="2600"/>
              <a:t> in Open Library Foundation Slack for general questions</a:t>
            </a:r>
            <a:endParaRPr sz="1800"/>
          </a:p>
          <a:p>
            <a:pPr indent="0" lvl="0" marL="0" rtl="0" algn="l">
              <a:lnSpc>
                <a:spcPct val="150000"/>
              </a:lnSpc>
              <a:spcBef>
                <a:spcPts val="0"/>
              </a:spcBef>
              <a:spcAft>
                <a:spcPts val="0"/>
              </a:spcAft>
              <a:buSzPts val="1800"/>
              <a:buNone/>
            </a:pPr>
            <a:r>
              <a:t/>
            </a:r>
            <a:endParaRPr sz="22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3" name="Shape 953"/>
        <p:cNvGrpSpPr/>
        <p:nvPr/>
      </p:nvGrpSpPr>
      <p:grpSpPr>
        <a:xfrm>
          <a:off x="0" y="0"/>
          <a:ext cx="0" cy="0"/>
          <a:chOff x="0" y="0"/>
          <a:chExt cx="0" cy="0"/>
        </a:xfrm>
      </p:grpSpPr>
      <p:sp>
        <p:nvSpPr>
          <p:cNvPr id="954" name="Google Shape;954;p18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Questions?</a:t>
            </a:r>
            <a:endParaRPr/>
          </a:p>
        </p:txBody>
      </p:sp>
      <p:pic>
        <p:nvPicPr>
          <p:cNvPr id="955" name="Google Shape;955;p180"/>
          <p:cNvPicPr preferRelativeResize="0"/>
          <p:nvPr/>
        </p:nvPicPr>
        <p:blipFill>
          <a:blip r:embed="rId3">
            <a:alphaModFix/>
          </a:blip>
          <a:stretch>
            <a:fillRect/>
          </a:stretch>
        </p:blipFill>
        <p:spPr>
          <a:xfrm>
            <a:off x="4009175" y="2486450"/>
            <a:ext cx="2982625" cy="30227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9" name="Shape 959"/>
        <p:cNvGrpSpPr/>
        <p:nvPr/>
      </p:nvGrpSpPr>
      <p:grpSpPr>
        <a:xfrm>
          <a:off x="0" y="0"/>
          <a:ext cx="0" cy="0"/>
          <a:chOff x="0" y="0"/>
          <a:chExt cx="0" cy="0"/>
        </a:xfrm>
      </p:grpSpPr>
      <p:pic>
        <p:nvPicPr>
          <p:cNvPr id="960" name="Google Shape;960;p181"/>
          <p:cNvPicPr preferRelativeResize="0"/>
          <p:nvPr/>
        </p:nvPicPr>
        <p:blipFill rotWithShape="1">
          <a:blip r:embed="rId3">
            <a:alphaModFix/>
          </a:blip>
          <a:srcRect b="0" l="0" r="0" t="0"/>
          <a:stretch/>
        </p:blipFill>
        <p:spPr>
          <a:xfrm>
            <a:off x="6007378" y="977029"/>
            <a:ext cx="5297882" cy="4578492"/>
          </a:xfrm>
          <a:prstGeom prst="rect">
            <a:avLst/>
          </a:prstGeom>
          <a:noFill/>
          <a:ln>
            <a:noFill/>
          </a:ln>
        </p:spPr>
      </p:pic>
      <p:sp>
        <p:nvSpPr>
          <p:cNvPr id="961" name="Google Shape;961;p181"/>
          <p:cNvSpPr txBox="1"/>
          <p:nvPr>
            <p:ph type="title"/>
          </p:nvPr>
        </p:nvSpPr>
        <p:spPr>
          <a:xfrm>
            <a:off x="448650" y="977025"/>
            <a:ext cx="4263600" cy="45093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3200"/>
              <a:buFont typeface="Arial"/>
              <a:buNone/>
            </a:pPr>
            <a:r>
              <a:rPr lang="en-US"/>
              <a:t>Lists App</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rPr i="1" lang="en-US"/>
              <a:t>Sharon Markus</a:t>
            </a:r>
            <a:endParaRPr i="1"/>
          </a:p>
          <a:p>
            <a:pPr indent="0" lvl="0" marL="0" rtl="0" algn="ctr">
              <a:lnSpc>
                <a:spcPct val="110000"/>
              </a:lnSpc>
              <a:spcBef>
                <a:spcPts val="0"/>
              </a:spcBef>
              <a:spcAft>
                <a:spcPts val="0"/>
              </a:spcAft>
              <a:buClr>
                <a:schemeClr val="lt1"/>
              </a:buClr>
              <a:buSzPts val="3200"/>
              <a:buFont typeface="Arial"/>
              <a:buNone/>
            </a:pPr>
            <a:r>
              <a:t/>
            </a:r>
            <a:endParaRPr i="1"/>
          </a:p>
        </p:txBody>
      </p:sp>
      <p:sp>
        <p:nvSpPr>
          <p:cNvPr id="962" name="Google Shape;962;p181"/>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6" name="Shape 966"/>
        <p:cNvGrpSpPr/>
        <p:nvPr/>
      </p:nvGrpSpPr>
      <p:grpSpPr>
        <a:xfrm>
          <a:off x="0" y="0"/>
          <a:ext cx="0" cy="0"/>
          <a:chOff x="0" y="0"/>
          <a:chExt cx="0" cy="0"/>
        </a:xfrm>
      </p:grpSpPr>
      <p:sp>
        <p:nvSpPr>
          <p:cNvPr id="967" name="Google Shape;967;p182"/>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Lists App (1)</a:t>
            </a:r>
            <a:endParaRPr/>
          </a:p>
        </p:txBody>
      </p:sp>
      <p:sp>
        <p:nvSpPr>
          <p:cNvPr id="968" name="Google Shape;968;p182"/>
          <p:cNvSpPr txBox="1"/>
          <p:nvPr>
            <p:ph idx="1" type="body"/>
          </p:nvPr>
        </p:nvSpPr>
        <p:spPr>
          <a:xfrm>
            <a:off x="531525" y="1896825"/>
            <a:ext cx="5688600" cy="4351200"/>
          </a:xfrm>
          <a:prstGeom prst="rect">
            <a:avLst/>
          </a:prstGeom>
          <a:noFill/>
          <a:ln>
            <a:noFill/>
          </a:ln>
        </p:spPr>
        <p:txBody>
          <a:bodyPr anchorCtr="0" anchor="t" bIns="45700" lIns="91425" spcFirstLastPara="1" rIns="91425" wrap="square" tIns="45700">
            <a:noAutofit/>
          </a:bodyPr>
          <a:lstStyle/>
          <a:p>
            <a:pPr indent="-342900" lvl="0" marL="457200" rtl="0" algn="l">
              <a:lnSpc>
                <a:spcPct val="110000"/>
              </a:lnSpc>
              <a:spcBef>
                <a:spcPts val="900"/>
              </a:spcBef>
              <a:spcAft>
                <a:spcPts val="0"/>
              </a:spcAft>
              <a:buClr>
                <a:schemeClr val="dk2"/>
              </a:buClr>
              <a:buSzPts val="1800"/>
              <a:buChar char="•"/>
            </a:pPr>
            <a:r>
              <a:rPr lang="en-US"/>
              <a:t>available through FOLIO interface</a:t>
            </a:r>
            <a:endParaRPr/>
          </a:p>
          <a:p>
            <a:pPr indent="-342900" lvl="0" marL="457200" rtl="0" algn="l">
              <a:lnSpc>
                <a:spcPct val="110000"/>
              </a:lnSpc>
              <a:spcBef>
                <a:spcPts val="900"/>
              </a:spcBef>
              <a:spcAft>
                <a:spcPts val="0"/>
              </a:spcAft>
              <a:buSzPts val="1800"/>
              <a:buChar char="•"/>
            </a:pPr>
            <a:r>
              <a:rPr lang="en-US"/>
              <a:t>create lists of FOLIO records filtered by criteria</a:t>
            </a:r>
            <a:endParaRPr/>
          </a:p>
          <a:p>
            <a:pPr indent="-342900" lvl="0" marL="457200" rtl="0" algn="l">
              <a:lnSpc>
                <a:spcPct val="110000"/>
              </a:lnSpc>
              <a:spcBef>
                <a:spcPts val="900"/>
              </a:spcBef>
              <a:spcAft>
                <a:spcPts val="0"/>
              </a:spcAft>
              <a:buSzPts val="1800"/>
              <a:buChar char="•"/>
            </a:pPr>
            <a:r>
              <a:rPr lang="en-US"/>
              <a:t>download list of records to your computer as a CSV (comma-separated values) file, which you can open in Excel</a:t>
            </a:r>
            <a:endParaRPr/>
          </a:p>
          <a:p>
            <a:pPr indent="0" lvl="0" marL="114300" rtl="0" algn="l">
              <a:lnSpc>
                <a:spcPct val="110000"/>
              </a:lnSpc>
              <a:spcBef>
                <a:spcPts val="900"/>
              </a:spcBef>
              <a:spcAft>
                <a:spcPts val="0"/>
              </a:spcAft>
              <a:buSzPts val="1800"/>
              <a:buNone/>
            </a:pPr>
            <a:r>
              <a:t/>
            </a:r>
            <a:endParaRPr/>
          </a:p>
        </p:txBody>
      </p:sp>
      <p:pic>
        <p:nvPicPr>
          <p:cNvPr id="969" name="Google Shape;969;p182"/>
          <p:cNvPicPr preferRelativeResize="0"/>
          <p:nvPr/>
        </p:nvPicPr>
        <p:blipFill>
          <a:blip r:embed="rId3">
            <a:alphaModFix/>
          </a:blip>
          <a:stretch>
            <a:fillRect/>
          </a:stretch>
        </p:blipFill>
        <p:spPr>
          <a:xfrm>
            <a:off x="6557800" y="1838227"/>
            <a:ext cx="5334826" cy="41053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3" name="Shape 973"/>
        <p:cNvGrpSpPr/>
        <p:nvPr/>
      </p:nvGrpSpPr>
      <p:grpSpPr>
        <a:xfrm>
          <a:off x="0" y="0"/>
          <a:ext cx="0" cy="0"/>
          <a:chOff x="0" y="0"/>
          <a:chExt cx="0" cy="0"/>
        </a:xfrm>
      </p:grpSpPr>
      <p:sp>
        <p:nvSpPr>
          <p:cNvPr id="974" name="Google Shape;974;p183"/>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Lists App (2)</a:t>
            </a:r>
            <a:endParaRPr/>
          </a:p>
        </p:txBody>
      </p:sp>
      <p:sp>
        <p:nvSpPr>
          <p:cNvPr id="975" name="Google Shape;975;p183"/>
          <p:cNvSpPr txBox="1"/>
          <p:nvPr>
            <p:ph idx="1" type="body"/>
          </p:nvPr>
        </p:nvSpPr>
        <p:spPr>
          <a:xfrm>
            <a:off x="531525" y="1896825"/>
            <a:ext cx="5688600" cy="4351200"/>
          </a:xfrm>
          <a:prstGeom prst="rect">
            <a:avLst/>
          </a:prstGeom>
          <a:noFill/>
          <a:ln>
            <a:noFill/>
          </a:ln>
        </p:spPr>
        <p:txBody>
          <a:bodyPr anchorCtr="0" anchor="t" bIns="45700" lIns="91425" spcFirstLastPara="1" rIns="91425" wrap="square" tIns="45700">
            <a:noAutofit/>
          </a:bodyPr>
          <a:lstStyle/>
          <a:p>
            <a:pPr indent="-342900" lvl="0" marL="457200" rtl="0" algn="l">
              <a:lnSpc>
                <a:spcPct val="110000"/>
              </a:lnSpc>
              <a:spcBef>
                <a:spcPts val="900"/>
              </a:spcBef>
              <a:spcAft>
                <a:spcPts val="0"/>
              </a:spcAft>
              <a:buSzPts val="1800"/>
              <a:buChar char="•"/>
            </a:pPr>
            <a:r>
              <a:rPr lang="en-US"/>
              <a:t>click New to create new List</a:t>
            </a:r>
            <a:endParaRPr/>
          </a:p>
          <a:p>
            <a:pPr indent="-342900" lvl="0" marL="457200" rtl="0" algn="l">
              <a:lnSpc>
                <a:spcPct val="110000"/>
              </a:lnSpc>
              <a:spcBef>
                <a:spcPts val="900"/>
              </a:spcBef>
              <a:spcAft>
                <a:spcPts val="0"/>
              </a:spcAft>
              <a:buSzPts val="1800"/>
              <a:buChar char="•"/>
            </a:pPr>
            <a:r>
              <a:rPr lang="en-US"/>
              <a:t>give the list a name, description, choose Record Type</a:t>
            </a:r>
            <a:endParaRPr/>
          </a:p>
          <a:p>
            <a:pPr indent="-342900" lvl="0" marL="457200" rtl="0" algn="l">
              <a:lnSpc>
                <a:spcPct val="110000"/>
              </a:lnSpc>
              <a:spcBef>
                <a:spcPts val="900"/>
              </a:spcBef>
              <a:spcAft>
                <a:spcPts val="0"/>
              </a:spcAft>
              <a:buSzPts val="1800"/>
              <a:buChar char="•"/>
            </a:pPr>
            <a:r>
              <a:rPr lang="en-US"/>
              <a:t>Creat as Shared to share with others, or private for yourself</a:t>
            </a:r>
            <a:endParaRPr/>
          </a:p>
          <a:p>
            <a:pPr indent="-342900" lvl="0" marL="457200" rtl="0" algn="l">
              <a:lnSpc>
                <a:spcPct val="110000"/>
              </a:lnSpc>
              <a:spcBef>
                <a:spcPts val="900"/>
              </a:spcBef>
              <a:spcAft>
                <a:spcPts val="0"/>
              </a:spcAft>
              <a:buSzPts val="1800"/>
              <a:buChar char="•"/>
            </a:pPr>
            <a:r>
              <a:rPr lang="en-US"/>
              <a:t>Click Build query</a:t>
            </a:r>
            <a:endParaRPr/>
          </a:p>
          <a:p>
            <a:pPr indent="0" lvl="0" marL="114300" rtl="0" algn="l">
              <a:lnSpc>
                <a:spcPct val="110000"/>
              </a:lnSpc>
              <a:spcBef>
                <a:spcPts val="900"/>
              </a:spcBef>
              <a:spcAft>
                <a:spcPts val="0"/>
              </a:spcAft>
              <a:buSzPts val="1800"/>
              <a:buNone/>
            </a:pPr>
            <a:r>
              <a:t/>
            </a:r>
            <a:endParaRPr/>
          </a:p>
        </p:txBody>
      </p:sp>
      <p:pic>
        <p:nvPicPr>
          <p:cNvPr id="976" name="Google Shape;976;p183"/>
          <p:cNvPicPr preferRelativeResize="0"/>
          <p:nvPr/>
        </p:nvPicPr>
        <p:blipFill>
          <a:blip r:embed="rId3">
            <a:alphaModFix/>
          </a:blip>
          <a:stretch>
            <a:fillRect/>
          </a:stretch>
        </p:blipFill>
        <p:spPr>
          <a:xfrm>
            <a:off x="6573625" y="1191761"/>
            <a:ext cx="4507452" cy="5056263"/>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0" name="Shape 980"/>
        <p:cNvGrpSpPr/>
        <p:nvPr/>
      </p:nvGrpSpPr>
      <p:grpSpPr>
        <a:xfrm>
          <a:off x="0" y="0"/>
          <a:ext cx="0" cy="0"/>
          <a:chOff x="0" y="0"/>
          <a:chExt cx="0" cy="0"/>
        </a:xfrm>
      </p:grpSpPr>
      <p:sp>
        <p:nvSpPr>
          <p:cNvPr id="981" name="Google Shape;981;p184"/>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Lists App (3)</a:t>
            </a:r>
            <a:endParaRPr/>
          </a:p>
        </p:txBody>
      </p:sp>
      <p:sp>
        <p:nvSpPr>
          <p:cNvPr id="982" name="Google Shape;982;p184"/>
          <p:cNvSpPr txBox="1"/>
          <p:nvPr>
            <p:ph idx="1" type="body"/>
          </p:nvPr>
        </p:nvSpPr>
        <p:spPr>
          <a:xfrm>
            <a:off x="531525" y="1896825"/>
            <a:ext cx="3609900" cy="4351200"/>
          </a:xfrm>
          <a:prstGeom prst="rect">
            <a:avLst/>
          </a:prstGeom>
          <a:noFill/>
          <a:ln>
            <a:noFill/>
          </a:ln>
        </p:spPr>
        <p:txBody>
          <a:bodyPr anchorCtr="0" anchor="t" bIns="45700" lIns="91425" spcFirstLastPara="1" rIns="91425" wrap="square" tIns="45700">
            <a:noAutofit/>
          </a:bodyPr>
          <a:lstStyle/>
          <a:p>
            <a:pPr indent="-342900" lvl="0" marL="457200" rtl="0" algn="l">
              <a:lnSpc>
                <a:spcPct val="110000"/>
              </a:lnSpc>
              <a:spcBef>
                <a:spcPts val="900"/>
              </a:spcBef>
              <a:spcAft>
                <a:spcPts val="0"/>
              </a:spcAft>
              <a:buSzPts val="1800"/>
              <a:buChar char="•"/>
            </a:pPr>
            <a:r>
              <a:rPr lang="en-US"/>
              <a:t>build query by choosing fields, operators, and values</a:t>
            </a:r>
            <a:endParaRPr/>
          </a:p>
          <a:p>
            <a:pPr indent="-342900" lvl="0" marL="457200" rtl="0" algn="l">
              <a:lnSpc>
                <a:spcPct val="110000"/>
              </a:lnSpc>
              <a:spcBef>
                <a:spcPts val="900"/>
              </a:spcBef>
              <a:spcAft>
                <a:spcPts val="0"/>
              </a:spcAft>
              <a:buSzPts val="1800"/>
              <a:buChar char="•"/>
            </a:pPr>
            <a:r>
              <a:rPr lang="en-US"/>
              <a:t>Edit query under Actions if necessary</a:t>
            </a:r>
            <a:endParaRPr/>
          </a:p>
          <a:p>
            <a:pPr indent="0" lvl="0" marL="0" rtl="0" algn="l">
              <a:lnSpc>
                <a:spcPct val="110000"/>
              </a:lnSpc>
              <a:spcBef>
                <a:spcPts val="900"/>
              </a:spcBef>
              <a:spcAft>
                <a:spcPts val="0"/>
              </a:spcAft>
              <a:buNone/>
            </a:pPr>
            <a:r>
              <a:t/>
            </a:r>
            <a:endParaRPr/>
          </a:p>
          <a:p>
            <a:pPr indent="0" lvl="0" marL="114300" rtl="0" algn="l">
              <a:lnSpc>
                <a:spcPct val="110000"/>
              </a:lnSpc>
              <a:spcBef>
                <a:spcPts val="900"/>
              </a:spcBef>
              <a:spcAft>
                <a:spcPts val="0"/>
              </a:spcAft>
              <a:buSzPts val="1800"/>
              <a:buNone/>
            </a:pPr>
            <a:r>
              <a:t/>
            </a:r>
            <a:endParaRPr/>
          </a:p>
        </p:txBody>
      </p:sp>
      <p:pic>
        <p:nvPicPr>
          <p:cNvPr id="983" name="Google Shape;983;p184"/>
          <p:cNvPicPr preferRelativeResize="0"/>
          <p:nvPr/>
        </p:nvPicPr>
        <p:blipFill>
          <a:blip r:embed="rId3">
            <a:alphaModFix/>
          </a:blip>
          <a:stretch>
            <a:fillRect/>
          </a:stretch>
        </p:blipFill>
        <p:spPr>
          <a:xfrm>
            <a:off x="4981192" y="312863"/>
            <a:ext cx="6633634" cy="6232276"/>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p113"/>
          <p:cNvSpPr txBox="1"/>
          <p:nvPr/>
        </p:nvSpPr>
        <p:spPr>
          <a:xfrm>
            <a:off x="406400" y="1320800"/>
            <a:ext cx="11152500" cy="41868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lang="en-US" sz="3200">
                <a:solidFill>
                  <a:srgbClr val="0B5394"/>
                </a:solidFill>
                <a:latin typeface="Gill Sans"/>
                <a:ea typeface="Gill Sans"/>
                <a:cs typeface="Gill Sans"/>
                <a:sym typeface="Gill Sans"/>
              </a:rPr>
              <a:t>FOLIO stores its data in a Postgres database.</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rPr lang="en-US" sz="3200">
                <a:solidFill>
                  <a:srgbClr val="0B5394"/>
                </a:solidFill>
                <a:latin typeface="Gill Sans"/>
                <a:ea typeface="Gill Sans"/>
                <a:cs typeface="Gill Sans"/>
                <a:sym typeface="Gill Sans"/>
              </a:rPr>
              <a:t>When changes are made in this database by the day-to-day operation of the FOLIO ILS, change records are written to a Postgres </a:t>
            </a:r>
            <a:r>
              <a:rPr i="1" lang="en-US" sz="3200">
                <a:solidFill>
                  <a:srgbClr val="0B5394"/>
                </a:solidFill>
                <a:latin typeface="Gill Sans"/>
                <a:ea typeface="Gill Sans"/>
                <a:cs typeface="Gill Sans"/>
                <a:sym typeface="Gill Sans"/>
              </a:rPr>
              <a:t>replication slot</a:t>
            </a:r>
            <a:r>
              <a:rPr lang="en-US" sz="3200">
                <a:solidFill>
                  <a:srgbClr val="0B5394"/>
                </a:solidFill>
                <a:latin typeface="Gill Sans"/>
                <a:ea typeface="Gill Sans"/>
                <a:cs typeface="Gill Sans"/>
                <a:sym typeface="Gill Sans"/>
              </a:rPr>
              <a:t>.</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t/>
            </a:r>
            <a:endParaRPr sz="3200">
              <a:solidFill>
                <a:srgbClr val="0B5394"/>
              </a:solidFill>
              <a:latin typeface="Gill Sans"/>
              <a:ea typeface="Gill Sans"/>
              <a:cs typeface="Gill Sans"/>
              <a:sym typeface="Gill Sans"/>
            </a:endParaRPr>
          </a:p>
          <a:p>
            <a:pPr indent="0" lvl="0" marL="0" rtl="0" algn="l">
              <a:spcBef>
                <a:spcPts val="0"/>
              </a:spcBef>
              <a:spcAft>
                <a:spcPts val="0"/>
              </a:spcAft>
              <a:buNone/>
            </a:pPr>
            <a:r>
              <a:rPr lang="en-US" sz="3200">
                <a:solidFill>
                  <a:srgbClr val="0B5394"/>
                </a:solidFill>
                <a:latin typeface="Gill Sans"/>
                <a:ea typeface="Gill Sans"/>
                <a:cs typeface="Gill Sans"/>
                <a:sym typeface="Gill Sans"/>
              </a:rPr>
              <a:t>Metadb harvests these change records to keep its own database up to date.</a:t>
            </a:r>
            <a:endParaRPr sz="3200">
              <a:solidFill>
                <a:srgbClr val="0B5394"/>
              </a:solidFill>
              <a:latin typeface="Gill Sans"/>
              <a:ea typeface="Gill Sans"/>
              <a:cs typeface="Gill Sans"/>
              <a:sym typeface="Gill Sans"/>
            </a:endParaRPr>
          </a:p>
        </p:txBody>
      </p:sp>
      <p:sp>
        <p:nvSpPr>
          <p:cNvPr id="466" name="Google Shape;466;p113"/>
          <p:cNvSpPr txBox="1"/>
          <p:nvPr/>
        </p:nvSpPr>
        <p:spPr>
          <a:xfrm>
            <a:off x="406400" y="203200"/>
            <a:ext cx="11785500" cy="9852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b="1" lang="en-US" sz="4800">
                <a:solidFill>
                  <a:srgbClr val="0B5394"/>
                </a:solidFill>
                <a:latin typeface="Gill Sans"/>
                <a:ea typeface="Gill Sans"/>
                <a:cs typeface="Gill Sans"/>
                <a:sym typeface="Gill Sans"/>
              </a:rPr>
              <a:t>How Metadb works</a:t>
            </a:r>
            <a:endParaRPr b="1" sz="4800">
              <a:solidFill>
                <a:srgbClr val="0B5394"/>
              </a:solidFill>
              <a:latin typeface="Gill Sans"/>
              <a:ea typeface="Gill Sans"/>
              <a:cs typeface="Gill Sans"/>
              <a:sym typeface="Gill Sans"/>
            </a:endParaRPr>
          </a:p>
        </p:txBody>
      </p:sp>
      <p:sp>
        <p:nvSpPr>
          <p:cNvPr id="467" name="Google Shape;467;p113"/>
          <p:cNvSpPr txBox="1"/>
          <p:nvPr/>
        </p:nvSpPr>
        <p:spPr>
          <a:xfrm>
            <a:off x="3818633" y="824600"/>
            <a:ext cx="8390400" cy="6156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t/>
            </a:r>
            <a:endParaRPr sz="2400">
              <a:solidFill>
                <a:schemeClr val="dk2"/>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7" name="Shape 987"/>
        <p:cNvGrpSpPr/>
        <p:nvPr/>
      </p:nvGrpSpPr>
      <p:grpSpPr>
        <a:xfrm>
          <a:off x="0" y="0"/>
          <a:ext cx="0" cy="0"/>
          <a:chOff x="0" y="0"/>
          <a:chExt cx="0" cy="0"/>
        </a:xfrm>
      </p:grpSpPr>
      <p:sp>
        <p:nvSpPr>
          <p:cNvPr id="988" name="Google Shape;988;p185"/>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Lists App (4)</a:t>
            </a:r>
            <a:endParaRPr/>
          </a:p>
        </p:txBody>
      </p:sp>
      <p:sp>
        <p:nvSpPr>
          <p:cNvPr id="989" name="Google Shape;989;p185"/>
          <p:cNvSpPr txBox="1"/>
          <p:nvPr>
            <p:ph idx="1" type="body"/>
          </p:nvPr>
        </p:nvSpPr>
        <p:spPr>
          <a:xfrm>
            <a:off x="202200" y="1652975"/>
            <a:ext cx="3565500" cy="4718400"/>
          </a:xfrm>
          <a:prstGeom prst="rect">
            <a:avLst/>
          </a:prstGeom>
          <a:noFill/>
          <a:ln>
            <a:noFill/>
          </a:ln>
        </p:spPr>
        <p:txBody>
          <a:bodyPr anchorCtr="0" anchor="t" bIns="45700" lIns="91425" spcFirstLastPara="1" rIns="91425" wrap="square" tIns="45700">
            <a:noAutofit/>
          </a:bodyPr>
          <a:lstStyle/>
          <a:p>
            <a:pPr indent="-330200" lvl="0" marL="457200" rtl="0" algn="l">
              <a:lnSpc>
                <a:spcPct val="110000"/>
              </a:lnSpc>
              <a:spcBef>
                <a:spcPts val="900"/>
              </a:spcBef>
              <a:spcAft>
                <a:spcPts val="0"/>
              </a:spcAft>
              <a:buSzPts val="1600"/>
              <a:buChar char="•"/>
            </a:pPr>
            <a:r>
              <a:rPr lang="en-US" sz="2600"/>
              <a:t>Export all or selected columns to CSV if desired, then open in Excel</a:t>
            </a:r>
            <a:endParaRPr sz="2600"/>
          </a:p>
          <a:p>
            <a:pPr indent="-330200" lvl="0" marL="457200" rtl="0" algn="l">
              <a:lnSpc>
                <a:spcPct val="110000"/>
              </a:lnSpc>
              <a:spcBef>
                <a:spcPts val="900"/>
              </a:spcBef>
              <a:spcAft>
                <a:spcPts val="0"/>
              </a:spcAft>
              <a:buSzPts val="1600"/>
              <a:buChar char="•"/>
            </a:pPr>
            <a:r>
              <a:rPr lang="en-US" sz="2600"/>
              <a:t>Choose Refresh List under Actions each time you use the list later to get the latest records</a:t>
            </a:r>
            <a:endParaRPr sz="2600"/>
          </a:p>
          <a:p>
            <a:pPr indent="0" lvl="0" marL="114300" rtl="0" algn="l">
              <a:lnSpc>
                <a:spcPct val="110000"/>
              </a:lnSpc>
              <a:spcBef>
                <a:spcPts val="900"/>
              </a:spcBef>
              <a:spcAft>
                <a:spcPts val="0"/>
              </a:spcAft>
              <a:buSzPts val="1800"/>
              <a:buNone/>
            </a:pPr>
            <a:r>
              <a:t/>
            </a:r>
            <a:endParaRPr/>
          </a:p>
        </p:txBody>
      </p:sp>
      <p:pic>
        <p:nvPicPr>
          <p:cNvPr id="990" name="Google Shape;990;p185"/>
          <p:cNvPicPr preferRelativeResize="0"/>
          <p:nvPr/>
        </p:nvPicPr>
        <p:blipFill>
          <a:blip r:embed="rId3">
            <a:alphaModFix/>
          </a:blip>
          <a:stretch>
            <a:fillRect/>
          </a:stretch>
        </p:blipFill>
        <p:spPr>
          <a:xfrm>
            <a:off x="4101200" y="247373"/>
            <a:ext cx="7381299" cy="61240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sp>
        <p:nvSpPr>
          <p:cNvPr id="995" name="Google Shape;995;p186"/>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Lists App - data areas covered (5)</a:t>
            </a:r>
            <a:endParaRPr/>
          </a:p>
        </p:txBody>
      </p:sp>
      <p:graphicFrame>
        <p:nvGraphicFramePr>
          <p:cNvPr id="996" name="Google Shape;996;p186"/>
          <p:cNvGraphicFramePr/>
          <p:nvPr/>
        </p:nvGraphicFramePr>
        <p:xfrm>
          <a:off x="807400" y="1824025"/>
          <a:ext cx="3000000" cy="3000000"/>
        </p:xfrm>
        <a:graphic>
          <a:graphicData uri="http://schemas.openxmlformats.org/drawingml/2006/table">
            <a:tbl>
              <a:tblPr>
                <a:noFill/>
                <a:tableStyleId>{B8D3B8CD-4A86-4206-B1D7-7B3CD56642DA}</a:tableStyleId>
              </a:tblPr>
              <a:tblGrid>
                <a:gridCol w="3456200"/>
                <a:gridCol w="7120975"/>
              </a:tblGrid>
              <a:tr h="594075">
                <a:tc>
                  <a:txBody>
                    <a:bodyPr/>
                    <a:lstStyle/>
                    <a:p>
                      <a:pPr indent="0" lvl="0" marL="0" rtl="0" algn="l">
                        <a:spcBef>
                          <a:spcPts val="0"/>
                        </a:spcBef>
                        <a:spcAft>
                          <a:spcPts val="0"/>
                        </a:spcAft>
                        <a:buNone/>
                      </a:pPr>
                      <a:r>
                        <a:rPr b="1" lang="en-US" sz="2500"/>
                        <a:t>Ramsons</a:t>
                      </a:r>
                      <a:endParaRPr b="1" sz="2500"/>
                    </a:p>
                  </a:txBody>
                  <a:tcPr marT="91425" marB="91425" marR="91425" marL="91425"/>
                </a:tc>
                <a:tc>
                  <a:txBody>
                    <a:bodyPr/>
                    <a:lstStyle/>
                    <a:p>
                      <a:pPr indent="0" lvl="0" marL="0" rtl="0" algn="l">
                        <a:spcBef>
                          <a:spcPts val="0"/>
                        </a:spcBef>
                        <a:spcAft>
                          <a:spcPts val="0"/>
                        </a:spcAft>
                        <a:buNone/>
                      </a:pPr>
                      <a:r>
                        <a:rPr b="1" lang="en-US" sz="2400"/>
                        <a:t>Sunflower Additions</a:t>
                      </a:r>
                      <a:endParaRPr b="1" sz="2400"/>
                    </a:p>
                  </a:txBody>
                  <a:tcPr marT="91425" marB="91425" marR="91425" marL="91425"/>
                </a:tc>
              </a:tr>
              <a:tr h="2965325">
                <a:tc>
                  <a:txBody>
                    <a:bodyPr/>
                    <a:lstStyle/>
                    <a:p>
                      <a:pPr indent="0" lvl="0" marL="0" rtl="0" algn="l">
                        <a:spcBef>
                          <a:spcPts val="0"/>
                        </a:spcBef>
                        <a:spcAft>
                          <a:spcPts val="0"/>
                        </a:spcAft>
                        <a:buNone/>
                      </a:pPr>
                      <a:r>
                        <a:rPr lang="en-US" sz="2600"/>
                        <a:t>holdings</a:t>
                      </a:r>
                      <a:endParaRPr sz="2600"/>
                    </a:p>
                    <a:p>
                      <a:pPr indent="0" lvl="0" marL="0" rtl="0" algn="l">
                        <a:spcBef>
                          <a:spcPts val="0"/>
                        </a:spcBef>
                        <a:spcAft>
                          <a:spcPts val="0"/>
                        </a:spcAft>
                        <a:buNone/>
                      </a:pPr>
                      <a:r>
                        <a:rPr lang="en-US" sz="2600"/>
                        <a:t>instances</a:t>
                      </a:r>
                      <a:endParaRPr sz="2600"/>
                    </a:p>
                    <a:p>
                      <a:pPr indent="0" lvl="0" marL="0" rtl="0" algn="l">
                        <a:spcBef>
                          <a:spcPts val="0"/>
                        </a:spcBef>
                        <a:spcAft>
                          <a:spcPts val="0"/>
                        </a:spcAft>
                        <a:buNone/>
                      </a:pPr>
                      <a:r>
                        <a:rPr lang="en-US" sz="2600"/>
                        <a:t>items</a:t>
                      </a:r>
                      <a:endParaRPr sz="2600"/>
                    </a:p>
                    <a:p>
                      <a:pPr indent="0" lvl="0" marL="0" rtl="0" algn="l">
                        <a:spcBef>
                          <a:spcPts val="0"/>
                        </a:spcBef>
                        <a:spcAft>
                          <a:spcPts val="0"/>
                        </a:spcAft>
                        <a:buNone/>
                      </a:pPr>
                      <a:r>
                        <a:rPr lang="en-US" sz="2600"/>
                        <a:t>loans</a:t>
                      </a:r>
                      <a:endParaRPr sz="2600"/>
                    </a:p>
                    <a:p>
                      <a:pPr indent="0" lvl="0" marL="0" rtl="0" algn="l">
                        <a:spcBef>
                          <a:spcPts val="0"/>
                        </a:spcBef>
                        <a:spcAft>
                          <a:spcPts val="0"/>
                        </a:spcAft>
                        <a:buNone/>
                      </a:pPr>
                      <a:r>
                        <a:rPr lang="en-US" sz="2600"/>
                        <a:t>organizations</a:t>
                      </a:r>
                      <a:endParaRPr sz="2600"/>
                    </a:p>
                    <a:p>
                      <a:pPr indent="0" lvl="0" marL="0" rtl="0" algn="l">
                        <a:spcBef>
                          <a:spcPts val="0"/>
                        </a:spcBef>
                        <a:spcAft>
                          <a:spcPts val="0"/>
                        </a:spcAft>
                        <a:buNone/>
                      </a:pPr>
                      <a:r>
                        <a:rPr lang="en-US" sz="2600"/>
                        <a:t>purchase order lines</a:t>
                      </a:r>
                      <a:endParaRPr sz="2600"/>
                    </a:p>
                    <a:p>
                      <a:pPr indent="0" lvl="0" marL="0" rtl="0" algn="l">
                        <a:spcBef>
                          <a:spcPts val="0"/>
                        </a:spcBef>
                        <a:spcAft>
                          <a:spcPts val="0"/>
                        </a:spcAft>
                        <a:buNone/>
                      </a:pPr>
                      <a:r>
                        <a:rPr lang="en-US" sz="2600"/>
                        <a:t>users</a:t>
                      </a:r>
                      <a:endParaRPr sz="2600"/>
                    </a:p>
                  </a:txBody>
                  <a:tcPr marT="91425" marB="91425" marR="91425" marL="91425"/>
                </a:tc>
                <a:tc>
                  <a:txBody>
                    <a:bodyPr/>
                    <a:lstStyle/>
                    <a:p>
                      <a:pPr indent="0" lvl="0" marL="0" rtl="0" algn="l">
                        <a:spcBef>
                          <a:spcPts val="0"/>
                        </a:spcBef>
                        <a:spcAft>
                          <a:spcPts val="0"/>
                        </a:spcAft>
                        <a:buNone/>
                      </a:pPr>
                      <a:r>
                        <a:rPr lang="en-US" sz="2500"/>
                        <a:t>budgets</a:t>
                      </a:r>
                      <a:endParaRPr sz="2500"/>
                    </a:p>
                    <a:p>
                      <a:pPr indent="0" lvl="0" marL="0" rtl="0" algn="l">
                        <a:spcBef>
                          <a:spcPts val="0"/>
                        </a:spcBef>
                        <a:spcAft>
                          <a:spcPts val="0"/>
                        </a:spcAft>
                        <a:buNone/>
                      </a:pPr>
                      <a:r>
                        <a:rPr lang="en-US" sz="2500"/>
                        <a:t>fund with ledger</a:t>
                      </a:r>
                      <a:endParaRPr sz="2500"/>
                    </a:p>
                    <a:p>
                      <a:pPr indent="0" lvl="0" marL="0" rtl="0" algn="l">
                        <a:spcBef>
                          <a:spcPts val="0"/>
                        </a:spcBef>
                        <a:spcAft>
                          <a:spcPts val="0"/>
                        </a:spcAft>
                        <a:buNone/>
                      </a:pPr>
                      <a:r>
                        <a:rPr lang="en-US" sz="2500"/>
                        <a:t>invoice lines</a:t>
                      </a:r>
                      <a:endParaRPr sz="2500"/>
                    </a:p>
                    <a:p>
                      <a:pPr indent="0" lvl="0" marL="0" rtl="0" algn="l">
                        <a:spcBef>
                          <a:spcPts val="0"/>
                        </a:spcBef>
                        <a:spcAft>
                          <a:spcPts val="0"/>
                        </a:spcAft>
                        <a:buNone/>
                      </a:pPr>
                      <a:r>
                        <a:rPr lang="en-US" sz="2500"/>
                        <a:t>invoices</a:t>
                      </a:r>
                      <a:endParaRPr sz="2500"/>
                    </a:p>
                    <a:p>
                      <a:pPr indent="0" lvl="0" marL="0" rtl="0" algn="l">
                        <a:spcBef>
                          <a:spcPts val="0"/>
                        </a:spcBef>
                        <a:spcAft>
                          <a:spcPts val="0"/>
                        </a:spcAft>
                        <a:buNone/>
                      </a:pPr>
                      <a:r>
                        <a:rPr lang="en-US" sz="2500"/>
                        <a:t>purchase order lines with titles</a:t>
                      </a:r>
                      <a:endParaRPr sz="2500"/>
                    </a:p>
                    <a:p>
                      <a:pPr indent="0" lvl="0" marL="0" rtl="0" algn="l">
                        <a:spcBef>
                          <a:spcPts val="0"/>
                        </a:spcBef>
                        <a:spcAft>
                          <a:spcPts val="0"/>
                        </a:spcAft>
                        <a:buNone/>
                      </a:pPr>
                      <a:r>
                        <a:rPr lang="en-US" sz="2500"/>
                        <a:t>purchase orders</a:t>
                      </a:r>
                      <a:endParaRPr sz="2500"/>
                    </a:p>
                    <a:p>
                      <a:pPr indent="0" lvl="0" marL="0" rtl="0" algn="l">
                        <a:spcBef>
                          <a:spcPts val="0"/>
                        </a:spcBef>
                        <a:spcAft>
                          <a:spcPts val="0"/>
                        </a:spcAft>
                        <a:buNone/>
                      </a:pPr>
                      <a:r>
                        <a:rPr lang="en-US" sz="2500"/>
                        <a:t>transactions</a:t>
                      </a:r>
                      <a:endParaRPr sz="2500"/>
                    </a:p>
                    <a:p>
                      <a:pPr indent="0" lvl="0" marL="0" rtl="0" algn="l">
                        <a:spcBef>
                          <a:spcPts val="0"/>
                        </a:spcBef>
                        <a:spcAft>
                          <a:spcPts val="0"/>
                        </a:spcAft>
                        <a:buNone/>
                      </a:pPr>
                      <a:r>
                        <a:rPr lang="en-US" sz="2500"/>
                        <a:t>voucher lines with fund</a:t>
                      </a:r>
                      <a:endParaRPr sz="2500"/>
                    </a:p>
                    <a:p>
                      <a:pPr indent="0" lvl="0" marL="0" rtl="0" algn="l">
                        <a:spcBef>
                          <a:spcPts val="0"/>
                        </a:spcBef>
                        <a:spcAft>
                          <a:spcPts val="0"/>
                        </a:spcAft>
                        <a:buNone/>
                      </a:pPr>
                      <a:r>
                        <a:rPr lang="en-US" sz="2500"/>
                        <a:t>voucher lines with invoice, fund, organization</a:t>
                      </a:r>
                      <a:endParaRPr sz="2500"/>
                    </a:p>
                    <a:p>
                      <a:pPr indent="0" lvl="0" marL="0" rtl="0" algn="l">
                        <a:spcBef>
                          <a:spcPts val="0"/>
                        </a:spcBef>
                        <a:spcAft>
                          <a:spcPts val="0"/>
                        </a:spcAft>
                        <a:buNone/>
                      </a:pPr>
                      <a:r>
                        <a:rPr lang="en-US" sz="2500"/>
                        <a:t>vouchers</a:t>
                      </a:r>
                      <a:endParaRPr sz="2500"/>
                    </a:p>
                  </a:txBody>
                  <a:tcPr marT="91425" marB="91425" marR="91425" marL="91425"/>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0" name="Shape 1000"/>
        <p:cNvGrpSpPr/>
        <p:nvPr/>
      </p:nvGrpSpPr>
      <p:grpSpPr>
        <a:xfrm>
          <a:off x="0" y="0"/>
          <a:ext cx="0" cy="0"/>
          <a:chOff x="0" y="0"/>
          <a:chExt cx="0" cy="0"/>
        </a:xfrm>
      </p:grpSpPr>
      <p:sp>
        <p:nvSpPr>
          <p:cNvPr id="1001" name="Google Shape;1001;p187"/>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Lists App - data areas covered (5)</a:t>
            </a:r>
            <a:endParaRPr/>
          </a:p>
        </p:txBody>
      </p:sp>
      <p:graphicFrame>
        <p:nvGraphicFramePr>
          <p:cNvPr id="1002" name="Google Shape;1002;p187"/>
          <p:cNvGraphicFramePr/>
          <p:nvPr/>
        </p:nvGraphicFramePr>
        <p:xfrm>
          <a:off x="891025" y="2103700"/>
          <a:ext cx="3000000" cy="3000000"/>
        </p:xfrm>
        <a:graphic>
          <a:graphicData uri="http://schemas.openxmlformats.org/drawingml/2006/table">
            <a:tbl>
              <a:tblPr>
                <a:noFill/>
                <a:tableStyleId>{B8D3B8CD-4A86-4206-B1D7-7B3CD56642DA}</a:tableStyleId>
              </a:tblPr>
              <a:tblGrid>
                <a:gridCol w="4906175"/>
                <a:gridCol w="5031075"/>
              </a:tblGrid>
              <a:tr h="733000">
                <a:tc>
                  <a:txBody>
                    <a:bodyPr/>
                    <a:lstStyle/>
                    <a:p>
                      <a:pPr indent="0" lvl="0" marL="0" rtl="0" algn="l">
                        <a:spcBef>
                          <a:spcPts val="0"/>
                        </a:spcBef>
                        <a:spcAft>
                          <a:spcPts val="0"/>
                        </a:spcAft>
                        <a:buNone/>
                      </a:pPr>
                      <a:r>
                        <a:rPr lang="en-US" sz="2500"/>
                        <a:t>Lists App</a:t>
                      </a:r>
                      <a:endParaRPr sz="2500"/>
                    </a:p>
                  </a:txBody>
                  <a:tcPr marT="91425" marB="91425" marR="91425" marL="91425"/>
                </a:tc>
                <a:tc>
                  <a:txBody>
                    <a:bodyPr/>
                    <a:lstStyle/>
                    <a:p>
                      <a:pPr indent="0" lvl="0" marL="0" rtl="0" algn="l">
                        <a:spcBef>
                          <a:spcPts val="0"/>
                        </a:spcBef>
                        <a:spcAft>
                          <a:spcPts val="0"/>
                        </a:spcAft>
                        <a:buNone/>
                      </a:pPr>
                      <a:r>
                        <a:rPr lang="en-US" sz="2400"/>
                        <a:t>Metadb</a:t>
                      </a:r>
                      <a:endParaRPr sz="2400"/>
                    </a:p>
                  </a:txBody>
                  <a:tcPr marT="91425" marB="91425" marR="91425" marL="91425"/>
                </a:tc>
              </a:tr>
              <a:tr h="2402525">
                <a:tc>
                  <a:txBody>
                    <a:bodyPr/>
                    <a:lstStyle/>
                    <a:p>
                      <a:pPr indent="0" lvl="0" marL="0" rtl="0" algn="l">
                        <a:spcBef>
                          <a:spcPts val="0"/>
                        </a:spcBef>
                        <a:spcAft>
                          <a:spcPts val="0"/>
                        </a:spcAft>
                        <a:buNone/>
                      </a:pPr>
                      <a:r>
                        <a:rPr lang="en-US" sz="2700">
                          <a:solidFill>
                            <a:schemeClr val="dk1"/>
                          </a:solidFill>
                        </a:rPr>
                        <a:t>currently limited to certain data areas covered, but will be exte</a:t>
                      </a:r>
                      <a:r>
                        <a:rPr lang="en-US" sz="2700">
                          <a:solidFill>
                            <a:schemeClr val="dk1"/>
                          </a:solidFill>
                        </a:rPr>
                        <a:t>nded in future versions</a:t>
                      </a:r>
                      <a:endParaRPr sz="2700">
                        <a:solidFill>
                          <a:schemeClr val="dk1"/>
                        </a:solidFill>
                      </a:endParaRPr>
                    </a:p>
                    <a:p>
                      <a:pPr indent="0" lvl="0" marL="0" rtl="0" algn="l">
                        <a:spcBef>
                          <a:spcPts val="0"/>
                        </a:spcBef>
                        <a:spcAft>
                          <a:spcPts val="0"/>
                        </a:spcAft>
                        <a:buNone/>
                      </a:pPr>
                      <a:r>
                        <a:t/>
                      </a:r>
                      <a:endParaRPr sz="2700">
                        <a:solidFill>
                          <a:schemeClr val="dk1"/>
                        </a:solidFill>
                      </a:endParaRPr>
                    </a:p>
                    <a:p>
                      <a:pPr indent="0" lvl="0" marL="0" rtl="0" algn="l">
                        <a:spcBef>
                          <a:spcPts val="0"/>
                        </a:spcBef>
                        <a:spcAft>
                          <a:spcPts val="0"/>
                        </a:spcAft>
                        <a:buClr>
                          <a:schemeClr val="dk1"/>
                        </a:buClr>
                        <a:buSzPts val="1100"/>
                        <a:buFont typeface="Arial"/>
                        <a:buNone/>
                      </a:pPr>
                      <a:r>
                        <a:rPr lang="en-US" sz="2700">
                          <a:solidFill>
                            <a:schemeClr val="dk1"/>
                          </a:solidFill>
                        </a:rPr>
                        <a:t>does not include MARC</a:t>
                      </a:r>
                      <a:endParaRPr sz="2700">
                        <a:solidFill>
                          <a:schemeClr val="dk1"/>
                        </a:solidFill>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lang="en-US" sz="2700"/>
                        <a:t>can report on all data areas in FOLIO</a:t>
                      </a:r>
                      <a:endParaRPr sz="2700"/>
                    </a:p>
                    <a:p>
                      <a:pPr indent="0" lvl="0" marL="0" rtl="0" algn="l">
                        <a:spcBef>
                          <a:spcPts val="0"/>
                        </a:spcBef>
                        <a:spcAft>
                          <a:spcPts val="0"/>
                        </a:spcAft>
                        <a:buNone/>
                      </a:pPr>
                      <a:r>
                        <a:t/>
                      </a:r>
                      <a:endParaRPr sz="2700"/>
                    </a:p>
                    <a:p>
                      <a:pPr indent="0" lvl="0" marL="0" rtl="0" algn="l">
                        <a:spcBef>
                          <a:spcPts val="0"/>
                        </a:spcBef>
                        <a:spcAft>
                          <a:spcPts val="0"/>
                        </a:spcAft>
                        <a:buNone/>
                      </a:pPr>
                      <a:r>
                        <a:rPr lang="en-US" sz="2700"/>
                        <a:t>includes MARC</a:t>
                      </a:r>
                      <a:endParaRPr sz="2700"/>
                    </a:p>
                  </a:txBody>
                  <a:tcPr marT="91425" marB="91425" marR="91425" marL="91425"/>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6" name="Shape 1006"/>
        <p:cNvGrpSpPr/>
        <p:nvPr/>
      </p:nvGrpSpPr>
      <p:grpSpPr>
        <a:xfrm>
          <a:off x="0" y="0"/>
          <a:ext cx="0" cy="0"/>
          <a:chOff x="0" y="0"/>
          <a:chExt cx="0" cy="0"/>
        </a:xfrm>
      </p:grpSpPr>
      <p:sp>
        <p:nvSpPr>
          <p:cNvPr id="1007" name="Google Shape;1007;p18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Questions?</a:t>
            </a:r>
            <a:endParaRPr/>
          </a:p>
        </p:txBody>
      </p:sp>
      <p:pic>
        <p:nvPicPr>
          <p:cNvPr id="1008" name="Google Shape;1008;p188"/>
          <p:cNvPicPr preferRelativeResize="0"/>
          <p:nvPr/>
        </p:nvPicPr>
        <p:blipFill>
          <a:blip r:embed="rId3">
            <a:alphaModFix/>
          </a:blip>
          <a:stretch>
            <a:fillRect/>
          </a:stretch>
        </p:blipFill>
        <p:spPr>
          <a:xfrm>
            <a:off x="4009175" y="2486450"/>
            <a:ext cx="2982625" cy="30227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2" name="Shape 1012"/>
        <p:cNvGrpSpPr/>
        <p:nvPr/>
      </p:nvGrpSpPr>
      <p:grpSpPr>
        <a:xfrm>
          <a:off x="0" y="0"/>
          <a:ext cx="0" cy="0"/>
          <a:chOff x="0" y="0"/>
          <a:chExt cx="0" cy="0"/>
        </a:xfrm>
      </p:grpSpPr>
      <p:pic>
        <p:nvPicPr>
          <p:cNvPr id="1013" name="Google Shape;1013;p189"/>
          <p:cNvPicPr preferRelativeResize="0"/>
          <p:nvPr/>
        </p:nvPicPr>
        <p:blipFill rotWithShape="1">
          <a:blip r:embed="rId3">
            <a:alphaModFix/>
          </a:blip>
          <a:srcRect b="0" l="0" r="0" t="0"/>
          <a:stretch/>
        </p:blipFill>
        <p:spPr>
          <a:xfrm>
            <a:off x="6007378" y="977029"/>
            <a:ext cx="5297882" cy="4578492"/>
          </a:xfrm>
          <a:prstGeom prst="rect">
            <a:avLst/>
          </a:prstGeom>
          <a:noFill/>
          <a:ln>
            <a:noFill/>
          </a:ln>
        </p:spPr>
      </p:pic>
      <p:sp>
        <p:nvSpPr>
          <p:cNvPr id="1014" name="Google Shape;1014;p189"/>
          <p:cNvSpPr txBox="1"/>
          <p:nvPr>
            <p:ph type="title"/>
          </p:nvPr>
        </p:nvSpPr>
        <p:spPr>
          <a:xfrm>
            <a:off x="448650" y="977025"/>
            <a:ext cx="4263600" cy="45093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3200"/>
              <a:buFont typeface="Arial"/>
              <a:buNone/>
            </a:pPr>
            <a:r>
              <a:rPr lang="en-US"/>
              <a:t>In-App Reports</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rPr i="1" lang="en-US"/>
              <a:t>Scott Perry</a:t>
            </a:r>
            <a:endParaRPr i="1"/>
          </a:p>
          <a:p>
            <a:pPr indent="0" lvl="0" marL="0" rtl="0" algn="ctr">
              <a:lnSpc>
                <a:spcPct val="110000"/>
              </a:lnSpc>
              <a:spcBef>
                <a:spcPts val="0"/>
              </a:spcBef>
              <a:spcAft>
                <a:spcPts val="0"/>
              </a:spcAft>
              <a:buClr>
                <a:schemeClr val="lt1"/>
              </a:buClr>
              <a:buSzPts val="3200"/>
              <a:buFont typeface="Arial"/>
              <a:buNone/>
            </a:pPr>
            <a:r>
              <a:t/>
            </a:r>
            <a:endParaRPr i="1"/>
          </a:p>
        </p:txBody>
      </p:sp>
      <p:sp>
        <p:nvSpPr>
          <p:cNvPr id="1015" name="Google Shape;1015;p189"/>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9" name="Shape 1019"/>
        <p:cNvGrpSpPr/>
        <p:nvPr/>
      </p:nvGrpSpPr>
      <p:grpSpPr>
        <a:xfrm>
          <a:off x="0" y="0"/>
          <a:ext cx="0" cy="0"/>
          <a:chOff x="0" y="0"/>
          <a:chExt cx="0" cy="0"/>
        </a:xfrm>
      </p:grpSpPr>
      <p:sp>
        <p:nvSpPr>
          <p:cNvPr id="1020" name="Google Shape;1020;p19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In-App Reports</a:t>
            </a:r>
            <a:endParaRPr/>
          </a:p>
        </p:txBody>
      </p:sp>
      <p:sp>
        <p:nvSpPr>
          <p:cNvPr id="1021" name="Google Shape;1021;p190"/>
          <p:cNvSpPr txBox="1"/>
          <p:nvPr>
            <p:ph idx="1" type="body"/>
          </p:nvPr>
        </p:nvSpPr>
        <p:spPr>
          <a:xfrm>
            <a:off x="461250" y="1826550"/>
            <a:ext cx="7608900" cy="4351200"/>
          </a:xfrm>
          <a:prstGeom prst="rect">
            <a:avLst/>
          </a:prstGeom>
          <a:noFill/>
          <a:ln>
            <a:noFill/>
          </a:ln>
        </p:spPr>
        <p:txBody>
          <a:bodyPr anchorCtr="0" anchor="t" bIns="45700" lIns="91425" spcFirstLastPara="1" rIns="91425" wrap="square" tIns="45700">
            <a:noAutofit/>
          </a:bodyPr>
          <a:lstStyle/>
          <a:p>
            <a:pPr indent="-342900" lvl="0" marL="457200" rtl="0" algn="l">
              <a:lnSpc>
                <a:spcPct val="115000"/>
              </a:lnSpc>
              <a:spcBef>
                <a:spcPts val="1200"/>
              </a:spcBef>
              <a:spcAft>
                <a:spcPts val="0"/>
              </a:spcAft>
              <a:buSzPts val="1800"/>
              <a:buChar char="•"/>
            </a:pPr>
            <a:r>
              <a:rPr lang="en-US"/>
              <a:t>What are In-App Reports?</a:t>
            </a:r>
            <a:endParaRPr/>
          </a:p>
          <a:p>
            <a:pPr indent="-342900" lvl="1" marL="914400" rtl="0" algn="l">
              <a:lnSpc>
                <a:spcPct val="115000"/>
              </a:lnSpc>
              <a:spcBef>
                <a:spcPts val="0"/>
              </a:spcBef>
              <a:spcAft>
                <a:spcPts val="0"/>
              </a:spcAft>
              <a:buSzPts val="1800"/>
              <a:buChar char="−"/>
            </a:pPr>
            <a:r>
              <a:rPr lang="en-US"/>
              <a:t>Accessed via the various FOLIO apps usually via searching/filtering (Acquisitions Apps)</a:t>
            </a:r>
            <a:endParaRPr/>
          </a:p>
          <a:p>
            <a:pPr indent="-342900" lvl="1" marL="914400" rtl="0" algn="l">
              <a:lnSpc>
                <a:spcPct val="115000"/>
              </a:lnSpc>
              <a:spcBef>
                <a:spcPts val="0"/>
              </a:spcBef>
              <a:spcAft>
                <a:spcPts val="0"/>
              </a:spcAft>
              <a:buSzPts val="1800"/>
              <a:buChar char="−"/>
            </a:pPr>
            <a:r>
              <a:rPr lang="en-US"/>
              <a:t>As formal reports within the apps (Users)</a:t>
            </a:r>
            <a:endParaRPr/>
          </a:p>
          <a:p>
            <a:pPr indent="-342900" lvl="1" marL="914400" rtl="0" algn="l">
              <a:lnSpc>
                <a:spcPct val="115000"/>
              </a:lnSpc>
              <a:spcBef>
                <a:spcPts val="0"/>
              </a:spcBef>
              <a:spcAft>
                <a:spcPts val="0"/>
              </a:spcAft>
              <a:buSzPts val="1800"/>
              <a:buChar char="−"/>
            </a:pPr>
            <a:r>
              <a:rPr lang="en-US"/>
              <a:t>As logs in some apps (Bulk edit)</a:t>
            </a:r>
            <a:endParaRPr/>
          </a:p>
          <a:p>
            <a:pPr indent="-342900" lvl="1" marL="914400" rtl="0" algn="l">
              <a:lnSpc>
                <a:spcPct val="115000"/>
              </a:lnSpc>
              <a:spcBef>
                <a:spcPts val="0"/>
              </a:spcBef>
              <a:spcAft>
                <a:spcPts val="0"/>
              </a:spcAft>
              <a:buSzPts val="1800"/>
              <a:buChar char="−"/>
            </a:pPr>
            <a:r>
              <a:rPr lang="en-US"/>
              <a:t>Easy to use on demand</a:t>
            </a:r>
            <a:endParaRPr/>
          </a:p>
          <a:p>
            <a:pPr indent="-342900" lvl="0" marL="457200" rtl="0" algn="l">
              <a:lnSpc>
                <a:spcPct val="115000"/>
              </a:lnSpc>
              <a:spcBef>
                <a:spcPts val="0"/>
              </a:spcBef>
              <a:spcAft>
                <a:spcPts val="0"/>
              </a:spcAft>
              <a:buSzPts val="1800"/>
              <a:buChar char="•"/>
            </a:pPr>
            <a:r>
              <a:rPr lang="en-US"/>
              <a:t>Many allow export of the data</a:t>
            </a:r>
            <a:endParaRPr/>
          </a:p>
          <a:p>
            <a:pPr indent="-342900" lvl="1" marL="914400" rtl="0" algn="l">
              <a:lnSpc>
                <a:spcPct val="115000"/>
              </a:lnSpc>
              <a:spcBef>
                <a:spcPts val="0"/>
              </a:spcBef>
              <a:spcAft>
                <a:spcPts val="0"/>
              </a:spcAft>
              <a:buSzPts val="1800"/>
              <a:buChar char="−"/>
            </a:pPr>
            <a:r>
              <a:rPr lang="en-US"/>
              <a:t>Usually via the actions option in the upper right</a:t>
            </a:r>
            <a:endParaRPr/>
          </a:p>
          <a:p>
            <a:pPr indent="-342900" lvl="1" marL="914400" rtl="0" algn="l">
              <a:lnSpc>
                <a:spcPct val="115000"/>
              </a:lnSpc>
              <a:spcBef>
                <a:spcPts val="0"/>
              </a:spcBef>
              <a:spcAft>
                <a:spcPts val="0"/>
              </a:spcAft>
              <a:buSzPts val="1800"/>
              <a:buChar char="−"/>
            </a:pPr>
            <a:r>
              <a:rPr lang="en-US"/>
              <a:t>as CSV (Many apps such as Finance, Licenses)</a:t>
            </a:r>
            <a:endParaRPr/>
          </a:p>
          <a:p>
            <a:pPr indent="-342900" lvl="1" marL="914400" rtl="0" algn="l">
              <a:lnSpc>
                <a:spcPct val="115000"/>
              </a:lnSpc>
              <a:spcBef>
                <a:spcPts val="0"/>
              </a:spcBef>
              <a:spcAft>
                <a:spcPts val="0"/>
              </a:spcAft>
              <a:buSzPts val="1800"/>
              <a:buChar char="−"/>
            </a:pPr>
            <a:r>
              <a:rPr lang="en-US"/>
              <a:t>PDF (Users)</a:t>
            </a:r>
            <a:endParaRPr/>
          </a:p>
          <a:p>
            <a:pPr indent="-342900" lvl="1" marL="914400" rtl="0" algn="l">
              <a:lnSpc>
                <a:spcPct val="115000"/>
              </a:lnSpc>
              <a:spcBef>
                <a:spcPts val="0"/>
              </a:spcBef>
              <a:spcAft>
                <a:spcPts val="0"/>
              </a:spcAft>
              <a:buSzPts val="1800"/>
              <a:buChar char="−"/>
            </a:pPr>
            <a:r>
              <a:rPr lang="en-US"/>
              <a:t>Logs</a:t>
            </a:r>
            <a:endParaRPr/>
          </a:p>
          <a:p>
            <a:pPr indent="-342900" lvl="0" marL="457200" rtl="0" algn="l">
              <a:lnSpc>
                <a:spcPct val="110000"/>
              </a:lnSpc>
              <a:spcBef>
                <a:spcPts val="900"/>
              </a:spcBef>
              <a:spcAft>
                <a:spcPts val="0"/>
              </a:spcAft>
              <a:buSzPts val="1800"/>
              <a:buChar char="•"/>
            </a:pPr>
            <a:r>
              <a:t/>
            </a:r>
            <a:endParaRPr/>
          </a:p>
          <a:p>
            <a:pPr indent="0" lvl="0" marL="114300" rtl="0" algn="l">
              <a:lnSpc>
                <a:spcPct val="110000"/>
              </a:lnSpc>
              <a:spcBef>
                <a:spcPts val="900"/>
              </a:spcBef>
              <a:spcAft>
                <a:spcPts val="0"/>
              </a:spcAft>
              <a:buSzPts val="1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5" name="Shape 1025"/>
        <p:cNvGrpSpPr/>
        <p:nvPr/>
      </p:nvGrpSpPr>
      <p:grpSpPr>
        <a:xfrm>
          <a:off x="0" y="0"/>
          <a:ext cx="0" cy="0"/>
          <a:chOff x="0" y="0"/>
          <a:chExt cx="0" cy="0"/>
        </a:xfrm>
      </p:grpSpPr>
      <p:sp>
        <p:nvSpPr>
          <p:cNvPr id="1026" name="Google Shape;1026;p191"/>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In-App Reports</a:t>
            </a:r>
            <a:endParaRPr/>
          </a:p>
        </p:txBody>
      </p:sp>
      <p:sp>
        <p:nvSpPr>
          <p:cNvPr id="1027" name="Google Shape;1027;p191"/>
          <p:cNvSpPr txBox="1"/>
          <p:nvPr>
            <p:ph idx="1" type="body"/>
          </p:nvPr>
        </p:nvSpPr>
        <p:spPr>
          <a:xfrm>
            <a:off x="461250" y="1826550"/>
            <a:ext cx="7608900" cy="43512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t/>
            </a:r>
            <a:endParaRPr/>
          </a:p>
          <a:p>
            <a:pPr indent="-342900" lvl="0" marL="457200" rtl="0" algn="l">
              <a:lnSpc>
                <a:spcPct val="115000"/>
              </a:lnSpc>
              <a:spcBef>
                <a:spcPts val="1200"/>
              </a:spcBef>
              <a:spcAft>
                <a:spcPts val="0"/>
              </a:spcAft>
              <a:buSzPts val="1800"/>
              <a:buChar char="•"/>
            </a:pPr>
            <a:r>
              <a:rPr lang="en-US"/>
              <a:t>Circulation log</a:t>
            </a:r>
            <a:endParaRPr/>
          </a:p>
          <a:p>
            <a:pPr indent="-342900" lvl="0" marL="457200" rtl="0" algn="l">
              <a:lnSpc>
                <a:spcPct val="115000"/>
              </a:lnSpc>
              <a:spcBef>
                <a:spcPts val="0"/>
              </a:spcBef>
              <a:spcAft>
                <a:spcPts val="0"/>
              </a:spcAft>
              <a:buSzPts val="1800"/>
              <a:buChar char="•"/>
            </a:pPr>
            <a:r>
              <a:rPr lang="en-US"/>
              <a:t>Finance (Budgets CSV and Groups)</a:t>
            </a:r>
            <a:endParaRPr/>
          </a:p>
          <a:p>
            <a:pPr indent="-342900" lvl="0" marL="457200" rtl="0" algn="l">
              <a:lnSpc>
                <a:spcPct val="115000"/>
              </a:lnSpc>
              <a:spcBef>
                <a:spcPts val="0"/>
              </a:spcBef>
              <a:spcAft>
                <a:spcPts val="0"/>
              </a:spcAft>
              <a:buSzPts val="1800"/>
              <a:buChar char="•"/>
            </a:pPr>
            <a:r>
              <a:rPr lang="en-US"/>
              <a:t>Invoices (CSV)</a:t>
            </a:r>
            <a:endParaRPr/>
          </a:p>
          <a:p>
            <a:pPr indent="-342900" lvl="0" marL="457200" rtl="0" algn="l">
              <a:lnSpc>
                <a:spcPct val="115000"/>
              </a:lnSpc>
              <a:spcBef>
                <a:spcPts val="0"/>
              </a:spcBef>
              <a:spcAft>
                <a:spcPts val="0"/>
              </a:spcAft>
              <a:buSzPts val="1800"/>
              <a:buChar char="•"/>
            </a:pPr>
            <a:r>
              <a:rPr lang="en-US"/>
              <a:t>Licenses (CSV)</a:t>
            </a:r>
            <a:endParaRPr/>
          </a:p>
          <a:p>
            <a:pPr indent="-342900" lvl="0" marL="457200" rtl="0" algn="l">
              <a:lnSpc>
                <a:spcPct val="115000"/>
              </a:lnSpc>
              <a:spcBef>
                <a:spcPts val="0"/>
              </a:spcBef>
              <a:spcAft>
                <a:spcPts val="0"/>
              </a:spcAft>
              <a:buSzPts val="1800"/>
              <a:buChar char="•"/>
            </a:pPr>
            <a:r>
              <a:rPr lang="en-US"/>
              <a:t>Orders </a:t>
            </a:r>
            <a:endParaRPr/>
          </a:p>
          <a:p>
            <a:pPr indent="-342900" lvl="0" marL="457200" rtl="0" algn="l">
              <a:lnSpc>
                <a:spcPct val="115000"/>
              </a:lnSpc>
              <a:spcBef>
                <a:spcPts val="0"/>
              </a:spcBef>
              <a:spcAft>
                <a:spcPts val="0"/>
              </a:spcAft>
              <a:buSzPts val="1800"/>
              <a:buChar char="•"/>
            </a:pPr>
            <a:r>
              <a:rPr lang="en-US"/>
              <a:t>Users</a:t>
            </a:r>
            <a:endParaRPr/>
          </a:p>
          <a:p>
            <a:pPr indent="0" lvl="0" marL="114300" rtl="0" algn="l">
              <a:lnSpc>
                <a:spcPct val="110000"/>
              </a:lnSpc>
              <a:spcBef>
                <a:spcPts val="1200"/>
              </a:spcBef>
              <a:spcAft>
                <a:spcPts val="0"/>
              </a:spcAft>
              <a:buSzPts val="1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1" name="Shape 1031"/>
        <p:cNvGrpSpPr/>
        <p:nvPr/>
      </p:nvGrpSpPr>
      <p:grpSpPr>
        <a:xfrm>
          <a:off x="0" y="0"/>
          <a:ext cx="0" cy="0"/>
          <a:chOff x="0" y="0"/>
          <a:chExt cx="0" cy="0"/>
        </a:xfrm>
      </p:grpSpPr>
      <p:sp>
        <p:nvSpPr>
          <p:cNvPr id="1032" name="Google Shape;1032;p192"/>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In-App Reports (examples–Invoices)</a:t>
            </a:r>
            <a:endParaRPr/>
          </a:p>
        </p:txBody>
      </p:sp>
      <p:sp>
        <p:nvSpPr>
          <p:cNvPr id="1033" name="Google Shape;1033;p192"/>
          <p:cNvSpPr txBox="1"/>
          <p:nvPr>
            <p:ph idx="1" type="body"/>
          </p:nvPr>
        </p:nvSpPr>
        <p:spPr>
          <a:xfrm>
            <a:off x="545800" y="1839675"/>
            <a:ext cx="7608900" cy="43512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900"/>
              </a:spcBef>
              <a:spcAft>
                <a:spcPts val="0"/>
              </a:spcAft>
              <a:buNone/>
            </a:pPr>
            <a:r>
              <a:t/>
            </a:r>
            <a:endParaRPr/>
          </a:p>
          <a:p>
            <a:pPr indent="0" lvl="0" marL="114300" rtl="0" algn="l">
              <a:lnSpc>
                <a:spcPct val="110000"/>
              </a:lnSpc>
              <a:spcBef>
                <a:spcPts val="900"/>
              </a:spcBef>
              <a:spcAft>
                <a:spcPts val="0"/>
              </a:spcAft>
              <a:buSzPts val="1800"/>
              <a:buNone/>
            </a:pPr>
            <a:r>
              <a:t/>
            </a:r>
            <a:endParaRPr/>
          </a:p>
        </p:txBody>
      </p:sp>
      <p:pic>
        <p:nvPicPr>
          <p:cNvPr id="1034" name="Google Shape;1034;p192" title="Screenshot 2025-09-20 123615 Invoices.png"/>
          <p:cNvPicPr preferRelativeResize="0"/>
          <p:nvPr/>
        </p:nvPicPr>
        <p:blipFill>
          <a:blip r:embed="rId3">
            <a:alphaModFix/>
          </a:blip>
          <a:stretch>
            <a:fillRect/>
          </a:stretch>
        </p:blipFill>
        <p:spPr>
          <a:xfrm>
            <a:off x="0" y="1176033"/>
            <a:ext cx="12192001" cy="450593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8" name="Shape 1038"/>
        <p:cNvGrpSpPr/>
        <p:nvPr/>
      </p:nvGrpSpPr>
      <p:grpSpPr>
        <a:xfrm>
          <a:off x="0" y="0"/>
          <a:ext cx="0" cy="0"/>
          <a:chOff x="0" y="0"/>
          <a:chExt cx="0" cy="0"/>
        </a:xfrm>
      </p:grpSpPr>
      <p:sp>
        <p:nvSpPr>
          <p:cNvPr id="1039" name="Google Shape;1039;p193"/>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In-App Reports (examples–Finance Group)</a:t>
            </a:r>
            <a:endParaRPr/>
          </a:p>
        </p:txBody>
      </p:sp>
      <p:sp>
        <p:nvSpPr>
          <p:cNvPr id="1040" name="Google Shape;1040;p193"/>
          <p:cNvSpPr txBox="1"/>
          <p:nvPr>
            <p:ph idx="1" type="body"/>
          </p:nvPr>
        </p:nvSpPr>
        <p:spPr>
          <a:xfrm>
            <a:off x="545800" y="1839675"/>
            <a:ext cx="7608900" cy="43512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900"/>
              </a:spcBef>
              <a:spcAft>
                <a:spcPts val="0"/>
              </a:spcAft>
              <a:buNone/>
            </a:pPr>
            <a:r>
              <a:t/>
            </a:r>
            <a:endParaRPr/>
          </a:p>
          <a:p>
            <a:pPr indent="0" lvl="0" marL="114300" rtl="0" algn="l">
              <a:lnSpc>
                <a:spcPct val="110000"/>
              </a:lnSpc>
              <a:spcBef>
                <a:spcPts val="900"/>
              </a:spcBef>
              <a:spcAft>
                <a:spcPts val="0"/>
              </a:spcAft>
              <a:buSzPts val="1800"/>
              <a:buNone/>
            </a:pPr>
            <a:r>
              <a:t/>
            </a:r>
            <a:endParaRPr/>
          </a:p>
        </p:txBody>
      </p:sp>
      <p:pic>
        <p:nvPicPr>
          <p:cNvPr id="1041" name="Google Shape;1041;p193"/>
          <p:cNvPicPr preferRelativeResize="0"/>
          <p:nvPr/>
        </p:nvPicPr>
        <p:blipFill>
          <a:blip r:embed="rId3">
            <a:alphaModFix/>
          </a:blip>
          <a:stretch>
            <a:fillRect/>
          </a:stretch>
        </p:blipFill>
        <p:spPr>
          <a:xfrm>
            <a:off x="0" y="1148664"/>
            <a:ext cx="12192000" cy="5275072"/>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5" name="Shape 1045"/>
        <p:cNvGrpSpPr/>
        <p:nvPr/>
      </p:nvGrpSpPr>
      <p:grpSpPr>
        <a:xfrm>
          <a:off x="0" y="0"/>
          <a:ext cx="0" cy="0"/>
          <a:chOff x="0" y="0"/>
          <a:chExt cx="0" cy="0"/>
        </a:xfrm>
      </p:grpSpPr>
      <p:sp>
        <p:nvSpPr>
          <p:cNvPr id="1046" name="Google Shape;1046;p194"/>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Questions?</a:t>
            </a:r>
            <a:endParaRPr/>
          </a:p>
        </p:txBody>
      </p:sp>
      <p:pic>
        <p:nvPicPr>
          <p:cNvPr id="1047" name="Google Shape;1047;p194"/>
          <p:cNvPicPr preferRelativeResize="0"/>
          <p:nvPr/>
        </p:nvPicPr>
        <p:blipFill>
          <a:blip r:embed="rId3">
            <a:alphaModFix/>
          </a:blip>
          <a:stretch>
            <a:fillRect/>
          </a:stretch>
        </p:blipFill>
        <p:spPr>
          <a:xfrm>
            <a:off x="4009175" y="2486450"/>
            <a:ext cx="2982625" cy="30227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114"/>
          <p:cNvSpPr/>
          <p:nvPr/>
        </p:nvSpPr>
        <p:spPr>
          <a:xfrm>
            <a:off x="304800" y="2743200"/>
            <a:ext cx="9245700" cy="2656500"/>
          </a:xfrm>
          <a:prstGeom prst="rect">
            <a:avLst/>
          </a:prstGeom>
          <a:solidFill>
            <a:srgbClr val="C9DAF8">
              <a:alpha val="25000"/>
            </a:srgbClr>
          </a:solidFill>
          <a:ln cap="flat" cmpd="sng" w="9525">
            <a:solidFill>
              <a:srgbClr val="C9DAF8"/>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sp>
        <p:nvSpPr>
          <p:cNvPr id="473" name="Google Shape;473;p114"/>
          <p:cNvSpPr/>
          <p:nvPr/>
        </p:nvSpPr>
        <p:spPr>
          <a:xfrm>
            <a:off x="304800" y="5588000"/>
            <a:ext cx="9245700" cy="1117500"/>
          </a:xfrm>
          <a:prstGeom prst="rect">
            <a:avLst/>
          </a:prstGeom>
          <a:solidFill>
            <a:srgbClr val="D9EAD3">
              <a:alpha val="25000"/>
            </a:srgbClr>
          </a:solidFill>
          <a:ln cap="flat" cmpd="sng" w="9525">
            <a:solidFill>
              <a:srgbClr val="D9EAD3"/>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sp>
        <p:nvSpPr>
          <p:cNvPr id="474" name="Google Shape;474;p114"/>
          <p:cNvSpPr/>
          <p:nvPr/>
        </p:nvSpPr>
        <p:spPr>
          <a:xfrm>
            <a:off x="304800" y="1422400"/>
            <a:ext cx="9245700" cy="1117500"/>
          </a:xfrm>
          <a:prstGeom prst="rect">
            <a:avLst/>
          </a:prstGeom>
          <a:solidFill>
            <a:srgbClr val="F4CCCC">
              <a:alpha val="25000"/>
            </a:srgbClr>
          </a:solidFill>
          <a:ln cap="flat" cmpd="sng" w="9525">
            <a:solidFill>
              <a:srgbClr val="F4CCCC"/>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sp>
        <p:nvSpPr>
          <p:cNvPr id="475" name="Google Shape;475;p114"/>
          <p:cNvSpPr/>
          <p:nvPr/>
        </p:nvSpPr>
        <p:spPr>
          <a:xfrm>
            <a:off x="10058400" y="1219200"/>
            <a:ext cx="1422300" cy="914400"/>
          </a:xfrm>
          <a:prstGeom prst="rect">
            <a:avLst/>
          </a:prstGeom>
          <a:no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Invokes</a:t>
            </a:r>
            <a:endParaRPr sz="1900"/>
          </a:p>
        </p:txBody>
      </p:sp>
      <p:sp>
        <p:nvSpPr>
          <p:cNvPr id="476" name="Google Shape;476;p114"/>
          <p:cNvSpPr/>
          <p:nvPr/>
        </p:nvSpPr>
        <p:spPr>
          <a:xfrm>
            <a:off x="2540000" y="2946400"/>
            <a:ext cx="1422300" cy="914400"/>
          </a:xfrm>
          <a:prstGeom prst="rect">
            <a:avLst/>
          </a:prstGeom>
          <a:solidFill>
            <a:srgbClr val="D0E0E3"/>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FOLIO</a:t>
            </a:r>
            <a:endParaRPr sz="1900"/>
          </a:p>
        </p:txBody>
      </p:sp>
      <p:sp>
        <p:nvSpPr>
          <p:cNvPr id="477" name="Google Shape;477;p114"/>
          <p:cNvSpPr/>
          <p:nvPr/>
        </p:nvSpPr>
        <p:spPr>
          <a:xfrm>
            <a:off x="8026400" y="2940499"/>
            <a:ext cx="1422300" cy="914400"/>
          </a:xfrm>
          <a:prstGeom prst="rect">
            <a:avLst/>
          </a:prstGeom>
          <a:solidFill>
            <a:srgbClr val="D0E0E3"/>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a:p>
            <a:pPr indent="0" lvl="0" marL="0" rtl="0" algn="ctr">
              <a:spcBef>
                <a:spcPts val="0"/>
              </a:spcBef>
              <a:spcAft>
                <a:spcPts val="0"/>
              </a:spcAft>
              <a:buNone/>
            </a:pPr>
            <a:r>
              <a:rPr lang="en-US" sz="1900"/>
              <a:t>Metadb</a:t>
            </a:r>
            <a:endParaRPr sz="1900"/>
          </a:p>
          <a:p>
            <a:pPr indent="0" lvl="0" marL="0" rtl="0" algn="ctr">
              <a:spcBef>
                <a:spcPts val="0"/>
              </a:spcBef>
              <a:spcAft>
                <a:spcPts val="0"/>
              </a:spcAft>
              <a:buNone/>
            </a:pPr>
            <a:r>
              <a:t/>
            </a:r>
            <a:endParaRPr sz="1900"/>
          </a:p>
        </p:txBody>
      </p:sp>
      <p:sp>
        <p:nvSpPr>
          <p:cNvPr id="478" name="Google Shape;478;p114"/>
          <p:cNvSpPr/>
          <p:nvPr/>
        </p:nvSpPr>
        <p:spPr>
          <a:xfrm>
            <a:off x="2540000" y="1524000"/>
            <a:ext cx="1422300" cy="914400"/>
          </a:xfrm>
          <a:prstGeom prst="snip1Rect">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Web</a:t>
            </a:r>
            <a:endParaRPr sz="1900"/>
          </a:p>
          <a:p>
            <a:pPr indent="0" lvl="0" marL="0" rtl="0" algn="ctr">
              <a:spcBef>
                <a:spcPts val="0"/>
              </a:spcBef>
              <a:spcAft>
                <a:spcPts val="0"/>
              </a:spcAft>
              <a:buNone/>
            </a:pPr>
            <a:r>
              <a:rPr lang="en-US" sz="1900"/>
              <a:t>browser</a:t>
            </a:r>
            <a:endParaRPr sz="1900"/>
          </a:p>
        </p:txBody>
      </p:sp>
      <p:sp>
        <p:nvSpPr>
          <p:cNvPr id="479" name="Google Shape;479;p114"/>
          <p:cNvSpPr/>
          <p:nvPr/>
        </p:nvSpPr>
        <p:spPr>
          <a:xfrm>
            <a:off x="8026400" y="1524000"/>
            <a:ext cx="1422300" cy="914400"/>
          </a:xfrm>
          <a:prstGeom prst="snip1Rect">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DBeaver</a:t>
            </a:r>
            <a:endParaRPr sz="1900"/>
          </a:p>
        </p:txBody>
      </p:sp>
      <p:sp>
        <p:nvSpPr>
          <p:cNvPr id="480" name="Google Shape;480;p114"/>
          <p:cNvSpPr/>
          <p:nvPr/>
        </p:nvSpPr>
        <p:spPr>
          <a:xfrm>
            <a:off x="406400" y="1524000"/>
            <a:ext cx="1219200" cy="507900"/>
          </a:xfrm>
          <a:prstGeom prst="rect">
            <a:avLst/>
          </a:prstGeom>
          <a:solidFill>
            <a:srgbClr val="F4CCCC"/>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UI</a:t>
            </a:r>
            <a:endParaRPr sz="1900"/>
          </a:p>
        </p:txBody>
      </p:sp>
      <p:sp>
        <p:nvSpPr>
          <p:cNvPr id="481" name="Google Shape;481;p114"/>
          <p:cNvSpPr/>
          <p:nvPr/>
        </p:nvSpPr>
        <p:spPr>
          <a:xfrm>
            <a:off x="406400" y="2844800"/>
            <a:ext cx="1219200" cy="507900"/>
          </a:xfrm>
          <a:prstGeom prst="rect">
            <a:avLst/>
          </a:prstGeom>
          <a:solidFill>
            <a:srgbClr val="D0E0E3"/>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Software</a:t>
            </a:r>
            <a:endParaRPr sz="1900"/>
          </a:p>
        </p:txBody>
      </p:sp>
      <p:sp>
        <p:nvSpPr>
          <p:cNvPr id="482" name="Google Shape;482;p114"/>
          <p:cNvSpPr/>
          <p:nvPr/>
        </p:nvSpPr>
        <p:spPr>
          <a:xfrm>
            <a:off x="406400" y="5689600"/>
            <a:ext cx="1219200" cy="507900"/>
          </a:xfrm>
          <a:prstGeom prst="rect">
            <a:avLst/>
          </a:prstGeom>
          <a:solidFill>
            <a:srgbClr val="D9EAD3"/>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Data</a:t>
            </a:r>
            <a:endParaRPr sz="1900"/>
          </a:p>
        </p:txBody>
      </p:sp>
      <p:cxnSp>
        <p:nvCxnSpPr>
          <p:cNvPr id="483" name="Google Shape;483;p114"/>
          <p:cNvCxnSpPr>
            <a:stCxn id="478" idx="1"/>
            <a:endCxn id="476" idx="0"/>
          </p:cNvCxnSpPr>
          <p:nvPr/>
        </p:nvCxnSpPr>
        <p:spPr>
          <a:xfrm>
            <a:off x="3251150" y="2438400"/>
            <a:ext cx="0" cy="507900"/>
          </a:xfrm>
          <a:prstGeom prst="straightConnector1">
            <a:avLst/>
          </a:prstGeom>
          <a:noFill/>
          <a:ln cap="flat" cmpd="sng" w="19050">
            <a:solidFill>
              <a:schemeClr val="dk2"/>
            </a:solidFill>
            <a:prstDash val="solid"/>
            <a:round/>
            <a:headEnd len="med" w="med" type="none"/>
            <a:tailEnd len="med" w="med" type="triangle"/>
          </a:ln>
        </p:spPr>
      </p:cxnSp>
      <p:cxnSp>
        <p:nvCxnSpPr>
          <p:cNvPr id="484" name="Google Shape;484;p114"/>
          <p:cNvCxnSpPr>
            <a:stCxn id="476" idx="2"/>
            <a:endCxn id="485" idx="1"/>
          </p:cNvCxnSpPr>
          <p:nvPr/>
        </p:nvCxnSpPr>
        <p:spPr>
          <a:xfrm>
            <a:off x="3251150" y="3860800"/>
            <a:ext cx="12900" cy="1822500"/>
          </a:xfrm>
          <a:prstGeom prst="straightConnector1">
            <a:avLst/>
          </a:prstGeom>
          <a:noFill/>
          <a:ln cap="flat" cmpd="sng" w="19050">
            <a:solidFill>
              <a:schemeClr val="dk2"/>
            </a:solidFill>
            <a:prstDash val="solid"/>
            <a:round/>
            <a:headEnd len="med" w="med" type="none"/>
            <a:tailEnd len="med" w="med" type="triangle"/>
          </a:ln>
        </p:spPr>
      </p:cxnSp>
      <p:cxnSp>
        <p:nvCxnSpPr>
          <p:cNvPr id="486" name="Google Shape;486;p114"/>
          <p:cNvCxnSpPr>
            <a:stCxn id="479" idx="1"/>
            <a:endCxn id="477" idx="0"/>
          </p:cNvCxnSpPr>
          <p:nvPr/>
        </p:nvCxnSpPr>
        <p:spPr>
          <a:xfrm>
            <a:off x="8737550" y="2438400"/>
            <a:ext cx="0" cy="502200"/>
          </a:xfrm>
          <a:prstGeom prst="straightConnector1">
            <a:avLst/>
          </a:prstGeom>
          <a:noFill/>
          <a:ln cap="flat" cmpd="sng" w="19050">
            <a:solidFill>
              <a:schemeClr val="dk2"/>
            </a:solidFill>
            <a:prstDash val="solid"/>
            <a:round/>
            <a:headEnd len="med" w="med" type="none"/>
            <a:tailEnd len="med" w="med" type="triangle"/>
          </a:ln>
        </p:spPr>
      </p:cxnSp>
      <p:cxnSp>
        <p:nvCxnSpPr>
          <p:cNvPr id="487" name="Google Shape;487;p114"/>
          <p:cNvCxnSpPr>
            <a:stCxn id="477" idx="2"/>
            <a:endCxn id="488" idx="1"/>
          </p:cNvCxnSpPr>
          <p:nvPr/>
        </p:nvCxnSpPr>
        <p:spPr>
          <a:xfrm flipH="1">
            <a:off x="8726750" y="3854899"/>
            <a:ext cx="10800" cy="1828500"/>
          </a:xfrm>
          <a:prstGeom prst="straightConnector1">
            <a:avLst/>
          </a:prstGeom>
          <a:noFill/>
          <a:ln cap="flat" cmpd="sng" w="19050">
            <a:solidFill>
              <a:srgbClr val="FF0000"/>
            </a:solidFill>
            <a:prstDash val="solid"/>
            <a:round/>
            <a:headEnd len="med" w="med" type="none"/>
            <a:tailEnd len="med" w="med" type="triangle"/>
          </a:ln>
        </p:spPr>
      </p:cxnSp>
      <p:cxnSp>
        <p:nvCxnSpPr>
          <p:cNvPr id="489" name="Google Shape;489;p114"/>
          <p:cNvCxnSpPr/>
          <p:nvPr/>
        </p:nvCxnSpPr>
        <p:spPr>
          <a:xfrm>
            <a:off x="11379200" y="1727200"/>
            <a:ext cx="507900" cy="0"/>
          </a:xfrm>
          <a:prstGeom prst="straightConnector1">
            <a:avLst/>
          </a:prstGeom>
          <a:noFill/>
          <a:ln cap="flat" cmpd="sng" w="19050">
            <a:solidFill>
              <a:schemeClr val="dk2"/>
            </a:solidFill>
            <a:prstDash val="solid"/>
            <a:round/>
            <a:headEnd len="med" w="med" type="none"/>
            <a:tailEnd len="med" w="med" type="triangle"/>
          </a:ln>
        </p:spPr>
      </p:cxnSp>
      <p:sp>
        <p:nvSpPr>
          <p:cNvPr id="490" name="Google Shape;490;p114"/>
          <p:cNvSpPr/>
          <p:nvPr/>
        </p:nvSpPr>
        <p:spPr>
          <a:xfrm>
            <a:off x="10058400" y="2032000"/>
            <a:ext cx="1422300" cy="914400"/>
          </a:xfrm>
          <a:prstGeom prst="rect">
            <a:avLst/>
          </a:prstGeom>
          <a:no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Flow of Data</a:t>
            </a:r>
            <a:endParaRPr sz="1900"/>
          </a:p>
        </p:txBody>
      </p:sp>
      <p:cxnSp>
        <p:nvCxnSpPr>
          <p:cNvPr id="491" name="Google Shape;491;p114"/>
          <p:cNvCxnSpPr/>
          <p:nvPr/>
        </p:nvCxnSpPr>
        <p:spPr>
          <a:xfrm>
            <a:off x="11379200" y="2540000"/>
            <a:ext cx="507900" cy="0"/>
          </a:xfrm>
          <a:prstGeom prst="straightConnector1">
            <a:avLst/>
          </a:prstGeom>
          <a:noFill/>
          <a:ln cap="flat" cmpd="sng" w="19050">
            <a:solidFill>
              <a:srgbClr val="FF0000"/>
            </a:solidFill>
            <a:prstDash val="solid"/>
            <a:round/>
            <a:headEnd len="med" w="med" type="none"/>
            <a:tailEnd len="med" w="med" type="triangle"/>
          </a:ln>
        </p:spPr>
      </p:cxnSp>
      <p:cxnSp>
        <p:nvCxnSpPr>
          <p:cNvPr id="492" name="Google Shape;492;p114"/>
          <p:cNvCxnSpPr>
            <a:endCxn id="477" idx="1"/>
          </p:cNvCxnSpPr>
          <p:nvPr/>
        </p:nvCxnSpPr>
        <p:spPr>
          <a:xfrm flipH="1" rot="10800000">
            <a:off x="3962300" y="3397699"/>
            <a:ext cx="4064100" cy="2748900"/>
          </a:xfrm>
          <a:prstGeom prst="straightConnector1">
            <a:avLst/>
          </a:prstGeom>
          <a:noFill/>
          <a:ln cap="flat" cmpd="sng" w="19050">
            <a:solidFill>
              <a:srgbClr val="FF0000"/>
            </a:solidFill>
            <a:prstDash val="solid"/>
            <a:round/>
            <a:headEnd len="med" w="med" type="none"/>
            <a:tailEnd len="med" w="med" type="triangle"/>
          </a:ln>
        </p:spPr>
      </p:cxnSp>
      <p:sp>
        <p:nvSpPr>
          <p:cNvPr id="485" name="Google Shape;485;p114"/>
          <p:cNvSpPr/>
          <p:nvPr/>
        </p:nvSpPr>
        <p:spPr>
          <a:xfrm>
            <a:off x="2581515" y="5683367"/>
            <a:ext cx="1365300" cy="914400"/>
          </a:xfrm>
          <a:prstGeom prst="can">
            <a:avLst>
              <a:gd fmla="val 25000" name="adj"/>
            </a:avLst>
          </a:prstGeom>
          <a:solidFill>
            <a:srgbClr val="D9EAD3"/>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Postgres</a:t>
            </a:r>
            <a:endParaRPr sz="1900"/>
          </a:p>
        </p:txBody>
      </p:sp>
      <p:sp>
        <p:nvSpPr>
          <p:cNvPr id="488" name="Google Shape;488;p114"/>
          <p:cNvSpPr/>
          <p:nvPr/>
        </p:nvSpPr>
        <p:spPr>
          <a:xfrm>
            <a:off x="8044070" y="5683367"/>
            <a:ext cx="1365300" cy="914400"/>
          </a:xfrm>
          <a:prstGeom prst="can">
            <a:avLst>
              <a:gd fmla="val 25000" name="adj"/>
            </a:avLst>
          </a:prstGeom>
          <a:solidFill>
            <a:srgbClr val="D9EAD3"/>
          </a:solidFill>
          <a:ln cap="flat" cmpd="sng" w="9525">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t>Postgres</a:t>
            </a:r>
            <a:endParaRPr sz="1900"/>
          </a:p>
        </p:txBody>
      </p:sp>
      <p:sp>
        <p:nvSpPr>
          <p:cNvPr id="493" name="Google Shape;493;p114"/>
          <p:cNvSpPr txBox="1"/>
          <p:nvPr/>
        </p:nvSpPr>
        <p:spPr>
          <a:xfrm>
            <a:off x="406400" y="203200"/>
            <a:ext cx="11785500" cy="985200"/>
          </a:xfrm>
          <a:prstGeom prst="rect">
            <a:avLst/>
          </a:prstGeom>
          <a:noFill/>
          <a:ln>
            <a:noFill/>
          </a:ln>
        </p:spPr>
        <p:txBody>
          <a:bodyPr anchorCtr="0" anchor="t" bIns="121900" lIns="121900" spcFirstLastPara="1" rIns="121900" wrap="square" tIns="121900">
            <a:spAutoFit/>
          </a:bodyPr>
          <a:lstStyle/>
          <a:p>
            <a:pPr indent="0" lvl="0" marL="0" rtl="0" algn="l">
              <a:spcBef>
                <a:spcPts val="0"/>
              </a:spcBef>
              <a:spcAft>
                <a:spcPts val="0"/>
              </a:spcAft>
              <a:buNone/>
            </a:pPr>
            <a:r>
              <a:rPr b="1" lang="en-US" sz="4800">
                <a:solidFill>
                  <a:srgbClr val="0B5394"/>
                </a:solidFill>
                <a:latin typeface="Gill Sans"/>
                <a:ea typeface="Gill Sans"/>
                <a:cs typeface="Gill Sans"/>
                <a:sym typeface="Gill Sans"/>
              </a:rPr>
              <a:t>How Metadb works</a:t>
            </a:r>
            <a:endParaRPr b="1" sz="4800">
              <a:solidFill>
                <a:srgbClr val="0B5394"/>
              </a:solidFill>
              <a:latin typeface="Gill Sans"/>
              <a:ea typeface="Gill Sans"/>
              <a:cs typeface="Gill Sans"/>
              <a:sym typeface="Gill Sa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1" name="Shape 1051"/>
        <p:cNvGrpSpPr/>
        <p:nvPr/>
      </p:nvGrpSpPr>
      <p:grpSpPr>
        <a:xfrm>
          <a:off x="0" y="0"/>
          <a:ext cx="0" cy="0"/>
          <a:chOff x="0" y="0"/>
          <a:chExt cx="0" cy="0"/>
        </a:xfrm>
      </p:grpSpPr>
      <p:pic>
        <p:nvPicPr>
          <p:cNvPr id="1052" name="Google Shape;1052;p195"/>
          <p:cNvPicPr preferRelativeResize="0"/>
          <p:nvPr/>
        </p:nvPicPr>
        <p:blipFill rotWithShape="1">
          <a:blip r:embed="rId3">
            <a:alphaModFix/>
          </a:blip>
          <a:srcRect b="0" l="0" r="0" t="0"/>
          <a:stretch/>
        </p:blipFill>
        <p:spPr>
          <a:xfrm>
            <a:off x="6007378" y="977029"/>
            <a:ext cx="5297882" cy="4578492"/>
          </a:xfrm>
          <a:prstGeom prst="rect">
            <a:avLst/>
          </a:prstGeom>
          <a:noFill/>
          <a:ln>
            <a:noFill/>
          </a:ln>
        </p:spPr>
      </p:pic>
      <p:sp>
        <p:nvSpPr>
          <p:cNvPr id="1053" name="Google Shape;1053;p195"/>
          <p:cNvSpPr txBox="1"/>
          <p:nvPr>
            <p:ph type="title"/>
          </p:nvPr>
        </p:nvSpPr>
        <p:spPr>
          <a:xfrm>
            <a:off x="624025" y="977025"/>
            <a:ext cx="3959400" cy="3995700"/>
          </a:xfrm>
          <a:prstGeom prst="rect">
            <a:avLst/>
          </a:prstGeom>
          <a:noFill/>
          <a:ln>
            <a:noFill/>
          </a:ln>
        </p:spPr>
        <p:txBody>
          <a:bodyPr anchorCtr="0" anchor="t" bIns="45700" lIns="91425" spcFirstLastPara="1" rIns="91425" wrap="square" tIns="45700">
            <a:noAutofit/>
          </a:bodyPr>
          <a:lstStyle/>
          <a:p>
            <a:pPr indent="0" lvl="0" marL="0" rtl="0" algn="ctr">
              <a:lnSpc>
                <a:spcPct val="110000"/>
              </a:lnSpc>
              <a:spcBef>
                <a:spcPts val="0"/>
              </a:spcBef>
              <a:spcAft>
                <a:spcPts val="0"/>
              </a:spcAft>
              <a:buClr>
                <a:schemeClr val="lt1"/>
              </a:buClr>
              <a:buSzPts val="3200"/>
              <a:buFont typeface="Arial"/>
              <a:buNone/>
            </a:pPr>
            <a:r>
              <a:rPr lang="en-US"/>
              <a:t>Getting to Know the FOLIO Reporting Community</a:t>
            </a:r>
            <a:endParaRPr/>
          </a:p>
          <a:p>
            <a:pPr indent="0" lvl="0" marL="0" rtl="0" algn="ctr">
              <a:lnSpc>
                <a:spcPct val="110000"/>
              </a:lnSpc>
              <a:spcBef>
                <a:spcPts val="0"/>
              </a:spcBef>
              <a:spcAft>
                <a:spcPts val="0"/>
              </a:spcAft>
              <a:buClr>
                <a:schemeClr val="lt1"/>
              </a:buClr>
              <a:buSzPts val="3200"/>
              <a:buFont typeface="Arial"/>
              <a:buNone/>
            </a:pPr>
            <a:r>
              <a:t/>
            </a:r>
            <a:endParaRPr/>
          </a:p>
          <a:p>
            <a:pPr indent="0" lvl="0" marL="0" rtl="0" algn="ctr">
              <a:lnSpc>
                <a:spcPct val="110000"/>
              </a:lnSpc>
              <a:spcBef>
                <a:spcPts val="0"/>
              </a:spcBef>
              <a:spcAft>
                <a:spcPts val="0"/>
              </a:spcAft>
              <a:buClr>
                <a:schemeClr val="lt1"/>
              </a:buClr>
              <a:buSzPts val="3200"/>
              <a:buFont typeface="Arial"/>
              <a:buNone/>
            </a:pPr>
            <a:r>
              <a:rPr i="1" lang="en-US"/>
              <a:t>Scott Perry, University of Chicago</a:t>
            </a:r>
            <a:endParaRPr i="1"/>
          </a:p>
        </p:txBody>
      </p:sp>
      <p:sp>
        <p:nvSpPr>
          <p:cNvPr id="1054" name="Google Shape;1054;p195"/>
          <p:cNvSpPr/>
          <p:nvPr/>
        </p:nvSpPr>
        <p:spPr>
          <a:xfrm>
            <a:off x="5310554" y="0"/>
            <a:ext cx="6881400" cy="574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8" name="Shape 1058"/>
        <p:cNvGrpSpPr/>
        <p:nvPr/>
      </p:nvGrpSpPr>
      <p:grpSpPr>
        <a:xfrm>
          <a:off x="0" y="0"/>
          <a:ext cx="0" cy="0"/>
          <a:chOff x="0" y="0"/>
          <a:chExt cx="0" cy="0"/>
        </a:xfrm>
      </p:grpSpPr>
      <p:sp>
        <p:nvSpPr>
          <p:cNvPr id="1059" name="Google Shape;1059;p196"/>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Getting to know the FOLIO Reporting community</a:t>
            </a:r>
            <a:endParaRPr/>
          </a:p>
        </p:txBody>
      </p:sp>
      <p:sp>
        <p:nvSpPr>
          <p:cNvPr id="1060" name="Google Shape;1060;p196"/>
          <p:cNvSpPr txBox="1"/>
          <p:nvPr>
            <p:ph idx="1" type="body"/>
          </p:nvPr>
        </p:nvSpPr>
        <p:spPr>
          <a:xfrm>
            <a:off x="531525" y="1896825"/>
            <a:ext cx="7608900" cy="4351200"/>
          </a:xfrm>
          <a:prstGeom prst="rect">
            <a:avLst/>
          </a:prstGeom>
          <a:noFill/>
          <a:ln>
            <a:noFill/>
          </a:ln>
        </p:spPr>
        <p:txBody>
          <a:bodyPr anchorCtr="0" anchor="t" bIns="45700" lIns="91425" spcFirstLastPara="1" rIns="91425" wrap="square" tIns="45700">
            <a:noAutofit/>
          </a:bodyPr>
          <a:lstStyle/>
          <a:p>
            <a:pPr indent="-342900" lvl="0" marL="457200" rtl="0" algn="l">
              <a:lnSpc>
                <a:spcPct val="110000"/>
              </a:lnSpc>
              <a:spcBef>
                <a:spcPts val="900"/>
              </a:spcBef>
              <a:spcAft>
                <a:spcPts val="0"/>
              </a:spcAft>
              <a:buClr>
                <a:schemeClr val="dk2"/>
              </a:buClr>
              <a:buSzPts val="1800"/>
              <a:buChar char="•"/>
            </a:pPr>
            <a:r>
              <a:rPr lang="en-US"/>
              <a:t>Emphasis on community/collaboration</a:t>
            </a:r>
            <a:endParaRPr/>
          </a:p>
          <a:p>
            <a:pPr indent="-342900" lvl="0" marL="457200" rtl="0" algn="l">
              <a:lnSpc>
                <a:spcPct val="110000"/>
              </a:lnSpc>
              <a:spcBef>
                <a:spcPts val="900"/>
              </a:spcBef>
              <a:spcAft>
                <a:spcPts val="0"/>
              </a:spcAft>
              <a:buClr>
                <a:schemeClr val="dk2"/>
              </a:buClr>
              <a:buSzPts val="1800"/>
              <a:buChar char="•"/>
            </a:pPr>
            <a:r>
              <a:rPr lang="en-US"/>
              <a:t>Almost weekly meetings alternating between business/education and development/workshopping queries</a:t>
            </a:r>
            <a:endParaRPr/>
          </a:p>
          <a:p>
            <a:pPr indent="-342900" lvl="1" marL="914400" rtl="0" algn="l">
              <a:lnSpc>
                <a:spcPct val="110000"/>
              </a:lnSpc>
              <a:spcBef>
                <a:spcPts val="900"/>
              </a:spcBef>
              <a:spcAft>
                <a:spcPts val="0"/>
              </a:spcAft>
              <a:buSzPts val="1800"/>
              <a:buChar char="−"/>
            </a:pPr>
            <a:r>
              <a:rPr lang="en-US"/>
              <a:t>Presentations on many different reporting tools/options</a:t>
            </a:r>
            <a:endParaRPr/>
          </a:p>
          <a:p>
            <a:pPr indent="-342900" lvl="2" marL="1371600" rtl="0" algn="l">
              <a:lnSpc>
                <a:spcPct val="110000"/>
              </a:lnSpc>
              <a:spcBef>
                <a:spcPts val="900"/>
              </a:spcBef>
              <a:spcAft>
                <a:spcPts val="0"/>
              </a:spcAft>
              <a:buSzPts val="1800"/>
              <a:buChar char="•"/>
            </a:pPr>
            <a:r>
              <a:rPr lang="en-US"/>
              <a:t>Metadb, LDLite, Lists App, etc.</a:t>
            </a:r>
            <a:endParaRPr/>
          </a:p>
          <a:p>
            <a:pPr indent="-342900" lvl="1" marL="914400" rtl="0" algn="l">
              <a:lnSpc>
                <a:spcPct val="110000"/>
              </a:lnSpc>
              <a:spcBef>
                <a:spcPts val="900"/>
              </a:spcBef>
              <a:spcAft>
                <a:spcPts val="0"/>
              </a:spcAft>
              <a:buSzPts val="1800"/>
              <a:buChar char="−"/>
            </a:pPr>
            <a:r>
              <a:rPr lang="en-US"/>
              <a:t>Teams create and maintain derived tables</a:t>
            </a:r>
            <a:endParaRPr/>
          </a:p>
          <a:p>
            <a:pPr indent="0" lvl="0" marL="114300" rtl="0" algn="l">
              <a:lnSpc>
                <a:spcPct val="110000"/>
              </a:lnSpc>
              <a:spcBef>
                <a:spcPts val="900"/>
              </a:spcBef>
              <a:spcAft>
                <a:spcPts val="0"/>
              </a:spcAft>
              <a:buSzPts val="1800"/>
              <a:buNone/>
            </a:pPr>
            <a:r>
              <a:t/>
            </a:r>
            <a:endParaRPr/>
          </a:p>
        </p:txBody>
      </p:sp>
      <p:pic>
        <p:nvPicPr>
          <p:cNvPr id="1061" name="Google Shape;1061;p196"/>
          <p:cNvPicPr preferRelativeResize="0"/>
          <p:nvPr/>
        </p:nvPicPr>
        <p:blipFill>
          <a:blip r:embed="rId3">
            <a:alphaModFix/>
          </a:blip>
          <a:stretch>
            <a:fillRect/>
          </a:stretch>
        </p:blipFill>
        <p:spPr>
          <a:xfrm>
            <a:off x="8447107" y="2120457"/>
            <a:ext cx="3374250" cy="33742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5" name="Shape 1065"/>
        <p:cNvGrpSpPr/>
        <p:nvPr/>
      </p:nvGrpSpPr>
      <p:grpSpPr>
        <a:xfrm>
          <a:off x="0" y="0"/>
          <a:ext cx="0" cy="0"/>
          <a:chOff x="0" y="0"/>
          <a:chExt cx="0" cy="0"/>
        </a:xfrm>
      </p:grpSpPr>
      <p:sp>
        <p:nvSpPr>
          <p:cNvPr id="1066" name="Google Shape;1066;p197"/>
          <p:cNvSpPr txBox="1"/>
          <p:nvPr>
            <p:ph type="title"/>
          </p:nvPr>
        </p:nvSpPr>
        <p:spPr>
          <a:xfrm>
            <a:off x="838200" y="473336"/>
            <a:ext cx="10515600" cy="102371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FOLIO Reporting SIG</a:t>
            </a:r>
            <a:endParaRPr/>
          </a:p>
        </p:txBody>
      </p:sp>
      <p:pic>
        <p:nvPicPr>
          <p:cNvPr id="1067" name="Google Shape;1067;p197"/>
          <p:cNvPicPr preferRelativeResize="0"/>
          <p:nvPr/>
        </p:nvPicPr>
        <p:blipFill>
          <a:blip r:embed="rId3">
            <a:alphaModFix/>
          </a:blip>
          <a:stretch>
            <a:fillRect/>
          </a:stretch>
        </p:blipFill>
        <p:spPr>
          <a:xfrm>
            <a:off x="1325375" y="1246900"/>
            <a:ext cx="9568825" cy="528632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1" name="Shape 1071"/>
        <p:cNvGrpSpPr/>
        <p:nvPr/>
      </p:nvGrpSpPr>
      <p:grpSpPr>
        <a:xfrm>
          <a:off x="0" y="0"/>
          <a:ext cx="0" cy="0"/>
          <a:chOff x="0" y="0"/>
          <a:chExt cx="0" cy="0"/>
        </a:xfrm>
      </p:grpSpPr>
      <p:sp>
        <p:nvSpPr>
          <p:cNvPr id="1072" name="Google Shape;1072;p198"/>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Getting to know the FOLIO Reporting community</a:t>
            </a:r>
            <a:endParaRPr/>
          </a:p>
        </p:txBody>
      </p:sp>
      <p:sp>
        <p:nvSpPr>
          <p:cNvPr id="1073" name="Google Shape;1073;p198"/>
          <p:cNvSpPr txBox="1"/>
          <p:nvPr>
            <p:ph idx="1" type="body"/>
          </p:nvPr>
        </p:nvSpPr>
        <p:spPr>
          <a:xfrm>
            <a:off x="838200" y="2050155"/>
            <a:ext cx="10515600" cy="4438500"/>
          </a:xfrm>
          <a:prstGeom prst="rect">
            <a:avLst/>
          </a:prstGeom>
          <a:noFill/>
          <a:ln>
            <a:noFill/>
          </a:ln>
        </p:spPr>
        <p:txBody>
          <a:bodyPr anchorCtr="0" anchor="t" bIns="45700" lIns="91425" spcFirstLastPara="1" rIns="91425" wrap="square" tIns="45700">
            <a:noAutofit/>
          </a:bodyPr>
          <a:lstStyle/>
          <a:p>
            <a:pPr indent="-342900" lvl="0" marL="457200" rtl="0" algn="l">
              <a:lnSpc>
                <a:spcPct val="110000"/>
              </a:lnSpc>
              <a:spcBef>
                <a:spcPts val="900"/>
              </a:spcBef>
              <a:spcAft>
                <a:spcPts val="0"/>
              </a:spcAft>
              <a:buClr>
                <a:schemeClr val="dk2"/>
              </a:buClr>
              <a:buSzPts val="1800"/>
              <a:buChar char="•"/>
            </a:pPr>
            <a:r>
              <a:rPr lang="en-US"/>
              <a:t>For minutes and recordings of Reporting SIG meetings see our home page </a:t>
            </a:r>
            <a:r>
              <a:rPr lang="en-US" u="sng">
                <a:solidFill>
                  <a:schemeClr val="hlink"/>
                </a:solidFill>
                <a:hlinkClick r:id="rId3"/>
              </a:rPr>
              <a:t>https://folio-org.atlassian.net/wiki/spaces/RPT/pages/4490541/Reporting+SIG+Meetings+and+Notes</a:t>
            </a:r>
            <a:endParaRPr/>
          </a:p>
          <a:p>
            <a:pPr indent="-342900" lvl="1" marL="914400" rtl="0" algn="l">
              <a:lnSpc>
                <a:spcPct val="110000"/>
              </a:lnSpc>
              <a:spcBef>
                <a:spcPts val="900"/>
              </a:spcBef>
              <a:spcAft>
                <a:spcPts val="0"/>
              </a:spcAft>
              <a:buSzPts val="1800"/>
              <a:buChar char="−"/>
            </a:pPr>
            <a:r>
              <a:rPr lang="en-US"/>
              <a:t>See </a:t>
            </a:r>
            <a:r>
              <a:rPr lang="en-US" u="sng">
                <a:solidFill>
                  <a:schemeClr val="hlink"/>
                </a:solidFill>
                <a:hlinkClick r:id="rId4"/>
              </a:rPr>
              <a:t>https://folio-org.atlassian.net/wiki/spaces/RPT/pages/edit-v2/4490908</a:t>
            </a:r>
            <a:r>
              <a:rPr lang="en-US"/>
              <a:t> for onboarding information</a:t>
            </a:r>
            <a:endParaRPr/>
          </a:p>
          <a:p>
            <a:pPr indent="-342900" lvl="1" marL="914400" rtl="0" algn="l">
              <a:lnSpc>
                <a:spcPct val="110000"/>
              </a:lnSpc>
              <a:spcBef>
                <a:spcPts val="900"/>
              </a:spcBef>
              <a:spcAft>
                <a:spcPts val="0"/>
              </a:spcAft>
              <a:buSzPts val="1800"/>
              <a:buChar char="−"/>
            </a:pPr>
            <a:r>
              <a:rPr lang="en-US"/>
              <a:t>Contact Scott Perry or Sharon Markus in Slack to be added to the calendar invitation for Reporting SIG meetings</a:t>
            </a:r>
            <a:endParaRPr/>
          </a:p>
          <a:p>
            <a:pPr indent="0" lvl="0" marL="114300" rtl="0" algn="l">
              <a:lnSpc>
                <a:spcPct val="110000"/>
              </a:lnSpc>
              <a:spcBef>
                <a:spcPts val="900"/>
              </a:spcBef>
              <a:spcAft>
                <a:spcPts val="0"/>
              </a:spcAft>
              <a:buSzPts val="1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7" name="Shape 1077"/>
        <p:cNvGrpSpPr/>
        <p:nvPr/>
      </p:nvGrpSpPr>
      <p:grpSpPr>
        <a:xfrm>
          <a:off x="0" y="0"/>
          <a:ext cx="0" cy="0"/>
          <a:chOff x="0" y="0"/>
          <a:chExt cx="0" cy="0"/>
        </a:xfrm>
      </p:grpSpPr>
      <p:sp>
        <p:nvSpPr>
          <p:cNvPr id="1078" name="Google Shape;1078;p199"/>
          <p:cNvSpPr txBox="1"/>
          <p:nvPr>
            <p:ph type="title"/>
          </p:nvPr>
        </p:nvSpPr>
        <p:spPr>
          <a:xfrm>
            <a:off x="390300" y="473325"/>
            <a:ext cx="114579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1800"/>
              <a:buNone/>
            </a:pPr>
            <a:r>
              <a:rPr lang="en-US"/>
              <a:t>FOLIO Project Slack Channels for FOLIO Reporting</a:t>
            </a:r>
            <a:endParaRPr/>
          </a:p>
        </p:txBody>
      </p:sp>
      <p:sp>
        <p:nvSpPr>
          <p:cNvPr id="1079" name="Google Shape;1079;p199"/>
          <p:cNvSpPr txBox="1"/>
          <p:nvPr>
            <p:ph idx="1" type="body"/>
          </p:nvPr>
        </p:nvSpPr>
        <p:spPr>
          <a:xfrm>
            <a:off x="712750" y="1896825"/>
            <a:ext cx="5100600" cy="4580100"/>
          </a:xfrm>
          <a:prstGeom prst="rect">
            <a:avLst/>
          </a:prstGeom>
          <a:noFill/>
          <a:ln>
            <a:noFill/>
          </a:ln>
        </p:spPr>
        <p:txBody>
          <a:bodyPr anchorCtr="0" anchor="t" bIns="45700" lIns="91425" spcFirstLastPara="1" rIns="91425" wrap="square" tIns="45700">
            <a:noAutofit/>
          </a:bodyPr>
          <a:lstStyle/>
          <a:p>
            <a:pPr indent="-400050" lvl="0" marL="457200" rtl="0" algn="l">
              <a:lnSpc>
                <a:spcPct val="110000"/>
              </a:lnSpc>
              <a:spcBef>
                <a:spcPts val="900"/>
              </a:spcBef>
              <a:spcAft>
                <a:spcPts val="0"/>
              </a:spcAft>
              <a:buSzPts val="2700"/>
              <a:buChar char="•"/>
            </a:pPr>
            <a:r>
              <a:rPr lang="en-US" sz="2700"/>
              <a:t>#ldp-dbeaver*</a:t>
            </a:r>
            <a:endParaRPr sz="2700"/>
          </a:p>
          <a:p>
            <a:pPr indent="-400050" lvl="0" marL="457200" rtl="0" algn="l">
              <a:lnSpc>
                <a:spcPct val="110000"/>
              </a:lnSpc>
              <a:spcBef>
                <a:spcPts val="0"/>
              </a:spcBef>
              <a:spcAft>
                <a:spcPts val="0"/>
              </a:spcAft>
              <a:buSzPts val="2700"/>
              <a:buChar char="•"/>
            </a:pPr>
            <a:r>
              <a:rPr lang="en-US" sz="2700"/>
              <a:t>#</a:t>
            </a:r>
            <a:r>
              <a:rPr lang="en-US" sz="2700"/>
              <a:t>ldp-devops*</a:t>
            </a:r>
            <a:endParaRPr sz="2700"/>
          </a:p>
          <a:p>
            <a:pPr indent="-400050" lvl="0" marL="457200" rtl="0" algn="l">
              <a:lnSpc>
                <a:spcPct val="110000"/>
              </a:lnSpc>
              <a:spcBef>
                <a:spcPts val="0"/>
              </a:spcBef>
              <a:spcAft>
                <a:spcPts val="0"/>
              </a:spcAft>
              <a:buSzPts val="2700"/>
              <a:buChar char="•"/>
            </a:pPr>
            <a:r>
              <a:rPr b="1" lang="en-US" sz="2700"/>
              <a:t>#ldp-folio-general</a:t>
            </a:r>
            <a:endParaRPr b="1" sz="2700"/>
          </a:p>
          <a:p>
            <a:pPr indent="-400050" lvl="0" marL="457200" rtl="0" algn="l">
              <a:lnSpc>
                <a:spcPct val="110000"/>
              </a:lnSpc>
              <a:spcBef>
                <a:spcPts val="0"/>
              </a:spcBef>
              <a:spcAft>
                <a:spcPts val="0"/>
              </a:spcAft>
              <a:buSzPts val="2700"/>
              <a:buChar char="•"/>
            </a:pPr>
            <a:r>
              <a:rPr lang="en-US" sz="2700"/>
              <a:t>#ldp-folio-docs*</a:t>
            </a:r>
            <a:endParaRPr sz="2700"/>
          </a:p>
          <a:p>
            <a:pPr indent="-400050" lvl="0" marL="457200" rtl="0" algn="l">
              <a:lnSpc>
                <a:spcPct val="110000"/>
              </a:lnSpc>
              <a:spcBef>
                <a:spcPts val="0"/>
              </a:spcBef>
              <a:spcAft>
                <a:spcPts val="0"/>
              </a:spcAft>
              <a:buSzPts val="2700"/>
              <a:buChar char="•"/>
            </a:pPr>
            <a:r>
              <a:rPr lang="en-US" sz="2700"/>
              <a:t>#ldp-marc-handling</a:t>
            </a:r>
            <a:endParaRPr sz="2700"/>
          </a:p>
          <a:p>
            <a:pPr indent="-400050" lvl="0" marL="457200" rtl="0" algn="l">
              <a:lnSpc>
                <a:spcPct val="110000"/>
              </a:lnSpc>
              <a:spcBef>
                <a:spcPts val="0"/>
              </a:spcBef>
              <a:spcAft>
                <a:spcPts val="0"/>
              </a:spcAft>
              <a:buSzPts val="2700"/>
              <a:buChar char="•"/>
            </a:pPr>
            <a:r>
              <a:rPr lang="en-US" sz="2700"/>
              <a:t>#ldp-reporting-app</a:t>
            </a:r>
            <a:endParaRPr sz="2700"/>
          </a:p>
          <a:p>
            <a:pPr indent="-336550" lvl="0" marL="457200" rtl="0" algn="l">
              <a:lnSpc>
                <a:spcPct val="110000"/>
              </a:lnSpc>
              <a:spcBef>
                <a:spcPts val="0"/>
              </a:spcBef>
              <a:spcAft>
                <a:spcPts val="0"/>
              </a:spcAft>
              <a:buSzPts val="1700"/>
              <a:buChar char="•"/>
            </a:pPr>
            <a:r>
              <a:rPr lang="en-US" sz="2700"/>
              <a:t>#ldp-sql-language</a:t>
            </a:r>
            <a:endParaRPr sz="2700"/>
          </a:p>
          <a:p>
            <a:pPr indent="-400050" lvl="0" marL="457200" rtl="0" algn="l">
              <a:lnSpc>
                <a:spcPct val="110000"/>
              </a:lnSpc>
              <a:spcBef>
                <a:spcPts val="0"/>
              </a:spcBef>
              <a:spcAft>
                <a:spcPts val="0"/>
              </a:spcAft>
              <a:buSzPts val="2700"/>
              <a:buChar char="•"/>
            </a:pPr>
            <a:r>
              <a:rPr lang="en-US" sz="2700"/>
              <a:t>#ldp-wolfcon</a:t>
            </a:r>
            <a:endParaRPr sz="2700"/>
          </a:p>
          <a:p>
            <a:pPr indent="0" lvl="0" marL="0" rtl="0" algn="l">
              <a:lnSpc>
                <a:spcPct val="110000"/>
              </a:lnSpc>
              <a:spcBef>
                <a:spcPts val="900"/>
              </a:spcBef>
              <a:spcAft>
                <a:spcPts val="0"/>
              </a:spcAft>
              <a:buNone/>
            </a:pPr>
            <a:r>
              <a:rPr lang="en-US" sz="2700"/>
              <a:t>*we recommend you join bolded channels first</a:t>
            </a:r>
            <a:endParaRPr sz="2700"/>
          </a:p>
        </p:txBody>
      </p:sp>
      <p:pic>
        <p:nvPicPr>
          <p:cNvPr id="1080" name="Google Shape;1080;p199"/>
          <p:cNvPicPr preferRelativeResize="0"/>
          <p:nvPr/>
        </p:nvPicPr>
        <p:blipFill>
          <a:blip r:embed="rId3">
            <a:alphaModFix/>
          </a:blip>
          <a:stretch>
            <a:fillRect/>
          </a:stretch>
        </p:blipFill>
        <p:spPr>
          <a:xfrm>
            <a:off x="6661450" y="3604100"/>
            <a:ext cx="3874875" cy="2578600"/>
          </a:xfrm>
          <a:prstGeom prst="rect">
            <a:avLst/>
          </a:prstGeom>
          <a:noFill/>
          <a:ln>
            <a:noFill/>
          </a:ln>
        </p:spPr>
      </p:pic>
      <p:sp>
        <p:nvSpPr>
          <p:cNvPr id="1081" name="Google Shape;1081;p199"/>
          <p:cNvSpPr txBox="1"/>
          <p:nvPr>
            <p:ph idx="1" type="body"/>
          </p:nvPr>
        </p:nvSpPr>
        <p:spPr>
          <a:xfrm>
            <a:off x="5197425" y="1693375"/>
            <a:ext cx="6141000" cy="2476200"/>
          </a:xfrm>
          <a:prstGeom prst="rect">
            <a:avLst/>
          </a:prstGeom>
          <a:noFill/>
          <a:ln>
            <a:noFill/>
          </a:ln>
        </p:spPr>
        <p:txBody>
          <a:bodyPr anchorCtr="0" anchor="t" bIns="45700" lIns="91425" spcFirstLastPara="1" rIns="91425" wrap="square" tIns="45700">
            <a:noAutofit/>
          </a:bodyPr>
          <a:lstStyle/>
          <a:p>
            <a:pPr indent="-400050" lvl="0" marL="457200" rtl="0" algn="l">
              <a:lnSpc>
                <a:spcPct val="110000"/>
              </a:lnSpc>
              <a:spcBef>
                <a:spcPts val="900"/>
              </a:spcBef>
              <a:spcAft>
                <a:spcPts val="0"/>
              </a:spcAft>
              <a:buSzPts val="2700"/>
              <a:buChar char="•"/>
            </a:pPr>
            <a:r>
              <a:rPr b="1" lang="en-US" sz="2700"/>
              <a:t>#folio-reporting-general</a:t>
            </a:r>
            <a:endParaRPr b="1" sz="2700"/>
          </a:p>
          <a:p>
            <a:pPr indent="-336550" lvl="0" marL="457200" rtl="0" algn="l">
              <a:lnSpc>
                <a:spcPct val="110000"/>
              </a:lnSpc>
              <a:spcBef>
                <a:spcPts val="0"/>
              </a:spcBef>
              <a:spcAft>
                <a:spcPts val="0"/>
              </a:spcAft>
              <a:buSzPts val="1700"/>
              <a:buChar char="•"/>
            </a:pPr>
            <a:r>
              <a:rPr b="1" lang="en-US" sz="2700"/>
              <a:t>#folio-metadb-general</a:t>
            </a:r>
            <a:endParaRPr b="1" sz="2700"/>
          </a:p>
          <a:p>
            <a:pPr indent="-336550" lvl="0" marL="457200" rtl="0" algn="l">
              <a:spcBef>
                <a:spcPts val="0"/>
              </a:spcBef>
              <a:spcAft>
                <a:spcPts val="0"/>
              </a:spcAft>
              <a:buSzPts val="1700"/>
              <a:buChar char="•"/>
            </a:pPr>
            <a:r>
              <a:rPr b="1" lang="en-US" sz="2700"/>
              <a:t>#folio-ldlite</a:t>
            </a:r>
            <a:endParaRPr b="1" sz="27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5" name="Shape 1085"/>
        <p:cNvGrpSpPr/>
        <p:nvPr/>
      </p:nvGrpSpPr>
      <p:grpSpPr>
        <a:xfrm>
          <a:off x="0" y="0"/>
          <a:ext cx="0" cy="0"/>
          <a:chOff x="0" y="0"/>
          <a:chExt cx="0" cy="0"/>
        </a:xfrm>
      </p:grpSpPr>
      <p:sp>
        <p:nvSpPr>
          <p:cNvPr id="1086" name="Google Shape;1086;p200"/>
          <p:cNvSpPr txBox="1"/>
          <p:nvPr>
            <p:ph type="title"/>
          </p:nvPr>
        </p:nvSpPr>
        <p:spPr>
          <a:xfrm>
            <a:off x="838200" y="473336"/>
            <a:ext cx="10515600" cy="10236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Clr>
                <a:schemeClr val="lt1"/>
              </a:buClr>
              <a:buSzPts val="3200"/>
              <a:buFont typeface="Arial"/>
              <a:buNone/>
            </a:pPr>
            <a:r>
              <a:rPr lang="en-US"/>
              <a:t>Questions?</a:t>
            </a:r>
            <a:endParaRPr/>
          </a:p>
        </p:txBody>
      </p:sp>
      <p:pic>
        <p:nvPicPr>
          <p:cNvPr id="1087" name="Google Shape;1087;p200"/>
          <p:cNvPicPr preferRelativeResize="0"/>
          <p:nvPr/>
        </p:nvPicPr>
        <p:blipFill rotWithShape="1">
          <a:blip r:embed="rId3">
            <a:alphaModFix/>
          </a:blip>
          <a:srcRect b="0" l="0" r="0" t="0"/>
          <a:stretch/>
        </p:blipFill>
        <p:spPr>
          <a:xfrm>
            <a:off x="4009175" y="2486450"/>
            <a:ext cx="2982625" cy="30227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1" name="Shape 1091"/>
        <p:cNvGrpSpPr/>
        <p:nvPr/>
      </p:nvGrpSpPr>
      <p:grpSpPr>
        <a:xfrm>
          <a:off x="0" y="0"/>
          <a:ext cx="0" cy="0"/>
          <a:chOff x="0" y="0"/>
          <a:chExt cx="0" cy="0"/>
        </a:xfrm>
      </p:grpSpPr>
      <p:sp>
        <p:nvSpPr>
          <p:cNvPr id="1092" name="Google Shape;1092;p201"/>
          <p:cNvSpPr/>
          <p:nvPr/>
        </p:nvSpPr>
        <p:spPr>
          <a:xfrm>
            <a:off x="1524" y="2219180"/>
            <a:ext cx="12189000" cy="152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093" name="Google Shape;1093;p201"/>
          <p:cNvSpPr/>
          <p:nvPr/>
        </p:nvSpPr>
        <p:spPr>
          <a:xfrm>
            <a:off x="0" y="1"/>
            <a:ext cx="12192000" cy="22425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094" name="Google Shape;1094;p201"/>
          <p:cNvSpPr txBox="1"/>
          <p:nvPr>
            <p:ph idx="1" type="body"/>
          </p:nvPr>
        </p:nvSpPr>
        <p:spPr>
          <a:xfrm>
            <a:off x="914400" y="2633583"/>
            <a:ext cx="10363200" cy="1125600"/>
          </a:xfrm>
          <a:prstGeom prst="rect">
            <a:avLst/>
          </a:prstGeom>
          <a:noFill/>
          <a:ln>
            <a:noFill/>
          </a:ln>
        </p:spPr>
        <p:txBody>
          <a:bodyPr anchorCtr="0" anchor="ctr" bIns="45700" lIns="91425" spcFirstLastPara="1" rIns="91425" wrap="square" tIns="45700">
            <a:noAutofit/>
          </a:bodyPr>
          <a:lstStyle/>
          <a:p>
            <a:pPr indent="0" lvl="0" marL="0" rtl="0" algn="ctr">
              <a:lnSpc>
                <a:spcPct val="110000"/>
              </a:lnSpc>
              <a:spcBef>
                <a:spcPts val="0"/>
              </a:spcBef>
              <a:spcAft>
                <a:spcPts val="0"/>
              </a:spcAft>
              <a:buClr>
                <a:schemeClr val="lt1"/>
              </a:buClr>
              <a:buSzPts val="4000"/>
              <a:buNone/>
            </a:pPr>
            <a:r>
              <a:rPr lang="en-US"/>
              <a:t>END</a:t>
            </a:r>
            <a:endParaRPr/>
          </a:p>
          <a:p>
            <a:pPr indent="0" lvl="0" marL="0" rtl="0" algn="ctr">
              <a:lnSpc>
                <a:spcPct val="110000"/>
              </a:lnSpc>
              <a:spcBef>
                <a:spcPts val="0"/>
              </a:spcBef>
              <a:spcAft>
                <a:spcPts val="0"/>
              </a:spcAft>
              <a:buClr>
                <a:schemeClr val="lt1"/>
              </a:buClr>
              <a:buSzPts val="4000"/>
              <a:buNone/>
            </a:pPr>
            <a:r>
              <a:t/>
            </a:r>
            <a:endParaRPr/>
          </a:p>
        </p:txBody>
      </p:sp>
      <p:pic>
        <p:nvPicPr>
          <p:cNvPr id="1095" name="Google Shape;1095;p201"/>
          <p:cNvPicPr preferRelativeResize="0"/>
          <p:nvPr/>
        </p:nvPicPr>
        <p:blipFill rotWithShape="1">
          <a:blip r:embed="rId3">
            <a:alphaModFix/>
          </a:blip>
          <a:srcRect b="0" l="0" r="0" t="0"/>
          <a:stretch/>
        </p:blipFill>
        <p:spPr>
          <a:xfrm>
            <a:off x="4507840" y="172399"/>
            <a:ext cx="3523792" cy="1784778"/>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1_FOLIO - Cover">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2_FOLIO - Body">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2_FOLIO - Cover">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2_FOLIO - Body">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2_FOLIO - Body">
  <a:themeElements>
    <a:clrScheme name="FOLIO">
      <a:dk1>
        <a:srgbClr val="000000"/>
      </a:dk1>
      <a:lt1>
        <a:srgbClr val="FFFFFF"/>
      </a:lt1>
      <a:dk2>
        <a:srgbClr val="454545"/>
      </a:dk2>
      <a:lt2>
        <a:srgbClr val="E7E6E6"/>
      </a:lt2>
      <a:accent1>
        <a:srgbClr val="FF674C"/>
      </a:accent1>
      <a:accent2>
        <a:srgbClr val="5D6883"/>
      </a:accent2>
      <a:accent3>
        <a:srgbClr val="4C7EA5"/>
      </a:accent3>
      <a:accent4>
        <a:srgbClr val="9383A0"/>
      </a:accent4>
      <a:accent5>
        <a:srgbClr val="2B303C"/>
      </a:accent5>
      <a:accent6>
        <a:srgbClr val="002F5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