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305" r:id="rId3"/>
    <p:sldId id="309" r:id="rId4"/>
    <p:sldId id="306" r:id="rId5"/>
    <p:sldId id="310" r:id="rId6"/>
    <p:sldId id="308" r:id="rId7"/>
    <p:sldId id="29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s" id="{AF2BDF45-8E39-D840-848D-8FE27F273412}">
          <p14:sldIdLst>
            <p14:sldId id="257"/>
          </p14:sldIdLst>
        </p14:section>
        <p14:section name="Transition Slides" id="{95FB1FA5-B111-9C47-AD72-76DB1F8ABB92}">
          <p14:sldIdLst>
            <p14:sldId id="305"/>
            <p14:sldId id="309"/>
            <p14:sldId id="306"/>
            <p14:sldId id="310"/>
            <p14:sldId id="308"/>
          </p14:sldIdLst>
        </p14:section>
        <p14:section name="Quote Slides" id="{91435B86-6C5A-D846-A7B8-AE077317C47B}">
          <p14:sldIdLst/>
        </p14:section>
        <p14:section name="Content Slides" id="{F4B53720-C982-1443-94CC-CE58E8693E1C}">
          <p14:sldIdLst/>
        </p14:section>
        <p14:section name="Sample Image Layouts" id="{10B70667-CDA8-6E4B-9454-CAAF570E8F30}">
          <p14:sldIdLst/>
        </p14:section>
        <p14:section name="Closing Slides" id="{026812EF-530D-7546-A1B9-138A5D34F94B}">
          <p14:sldIdLst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DF477C-5768-46B0-8E14-B6AACE1A3F8B}" v="9" dt="2025-03-18T19:02:37.8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5" autoAdjust="0"/>
    <p:restoredTop sz="88741" autoAdjust="0"/>
  </p:normalViewPr>
  <p:slideViewPr>
    <p:cSldViewPr snapToGrid="0">
      <p:cViewPr varScale="1">
        <p:scale>
          <a:sx n="56" d="100"/>
          <a:sy n="56" d="100"/>
        </p:scale>
        <p:origin x="46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Marie Sheley" userId="e055cd1e-7089-4c3e-971f-85f621758798" providerId="ADAL" clId="{F1DF477C-5768-46B0-8E14-B6AACE1A3F8B}"/>
    <pc:docChg chg="undo custSel addSld delSld modSld sldOrd modSection">
      <pc:chgData name="Christina Marie Sheley" userId="e055cd1e-7089-4c3e-971f-85f621758798" providerId="ADAL" clId="{F1DF477C-5768-46B0-8E14-B6AACE1A3F8B}" dt="2025-03-18T21:58:23.437" v="874" actId="20577"/>
      <pc:docMkLst>
        <pc:docMk/>
      </pc:docMkLst>
      <pc:sldChg chg="del">
        <pc:chgData name="Christina Marie Sheley" userId="e055cd1e-7089-4c3e-971f-85f621758798" providerId="ADAL" clId="{F1DF477C-5768-46B0-8E14-B6AACE1A3F8B}" dt="2025-03-18T18:23:28.051" v="223" actId="2696"/>
        <pc:sldMkLst>
          <pc:docMk/>
          <pc:sldMk cId="2755050066" sldId="256"/>
        </pc:sldMkLst>
      </pc:sldChg>
      <pc:sldChg chg="modSp mod">
        <pc:chgData name="Christina Marie Sheley" userId="e055cd1e-7089-4c3e-971f-85f621758798" providerId="ADAL" clId="{F1DF477C-5768-46B0-8E14-B6AACE1A3F8B}" dt="2025-03-18T18:16:25.893" v="199" actId="20577"/>
        <pc:sldMkLst>
          <pc:docMk/>
          <pc:sldMk cId="2194453258" sldId="257"/>
        </pc:sldMkLst>
        <pc:spChg chg="mod">
          <ac:chgData name="Christina Marie Sheley" userId="e055cd1e-7089-4c3e-971f-85f621758798" providerId="ADAL" clId="{F1DF477C-5768-46B0-8E14-B6AACE1A3F8B}" dt="2025-03-18T18:16:09.602" v="135" actId="20577"/>
          <ac:spMkLst>
            <pc:docMk/>
            <pc:sldMk cId="2194453258" sldId="257"/>
            <ac:spMk id="2" creationId="{DD289EDF-51A4-2FBF-2862-A6556ADCCCAB}"/>
          </ac:spMkLst>
        </pc:spChg>
        <pc:spChg chg="mod">
          <ac:chgData name="Christina Marie Sheley" userId="e055cd1e-7089-4c3e-971f-85f621758798" providerId="ADAL" clId="{F1DF477C-5768-46B0-8E14-B6AACE1A3F8B}" dt="2025-03-18T18:16:25.893" v="199" actId="20577"/>
          <ac:spMkLst>
            <pc:docMk/>
            <pc:sldMk cId="2194453258" sldId="257"/>
            <ac:spMk id="3" creationId="{C2271D25-B12A-BEFA-5A3A-3A5F8F71BBF9}"/>
          </ac:spMkLst>
        </pc:spChg>
      </pc:sldChg>
      <pc:sldChg chg="del">
        <pc:chgData name="Christina Marie Sheley" userId="e055cd1e-7089-4c3e-971f-85f621758798" providerId="ADAL" clId="{F1DF477C-5768-46B0-8E14-B6AACE1A3F8B}" dt="2025-03-18T18:23:37.269" v="227" actId="2696"/>
        <pc:sldMkLst>
          <pc:docMk/>
          <pc:sldMk cId="4121056393" sldId="263"/>
        </pc:sldMkLst>
      </pc:sldChg>
      <pc:sldChg chg="del">
        <pc:chgData name="Christina Marie Sheley" userId="e055cd1e-7089-4c3e-971f-85f621758798" providerId="ADAL" clId="{F1DF477C-5768-46B0-8E14-B6AACE1A3F8B}" dt="2025-03-18T18:23:20.513" v="220" actId="2696"/>
        <pc:sldMkLst>
          <pc:docMk/>
          <pc:sldMk cId="3456608410" sldId="266"/>
        </pc:sldMkLst>
      </pc:sldChg>
      <pc:sldChg chg="del">
        <pc:chgData name="Christina Marie Sheley" userId="e055cd1e-7089-4c3e-971f-85f621758798" providerId="ADAL" clId="{F1DF477C-5768-46B0-8E14-B6AACE1A3F8B}" dt="2025-03-18T18:23:42.063" v="229" actId="2696"/>
        <pc:sldMkLst>
          <pc:docMk/>
          <pc:sldMk cId="4228910905" sldId="286"/>
        </pc:sldMkLst>
      </pc:sldChg>
      <pc:sldChg chg="del">
        <pc:chgData name="Christina Marie Sheley" userId="e055cd1e-7089-4c3e-971f-85f621758798" providerId="ADAL" clId="{F1DF477C-5768-46B0-8E14-B6AACE1A3F8B}" dt="2025-03-18T18:23:18.425" v="219" actId="2696"/>
        <pc:sldMkLst>
          <pc:docMk/>
          <pc:sldMk cId="2449818981" sldId="288"/>
        </pc:sldMkLst>
      </pc:sldChg>
      <pc:sldChg chg="delSp modSp del mod modNotesTx">
        <pc:chgData name="Christina Marie Sheley" userId="e055cd1e-7089-4c3e-971f-85f621758798" providerId="ADAL" clId="{F1DF477C-5768-46B0-8E14-B6AACE1A3F8B}" dt="2025-03-18T18:23:12.563" v="217" actId="2696"/>
        <pc:sldMkLst>
          <pc:docMk/>
          <pc:sldMk cId="526151538" sldId="290"/>
        </pc:sldMkLst>
        <pc:spChg chg="mod">
          <ac:chgData name="Christina Marie Sheley" userId="e055cd1e-7089-4c3e-971f-85f621758798" providerId="ADAL" clId="{F1DF477C-5768-46B0-8E14-B6AACE1A3F8B}" dt="2025-03-18T18:22:35.433" v="205" actId="1076"/>
          <ac:spMkLst>
            <pc:docMk/>
            <pc:sldMk cId="526151538" sldId="290"/>
            <ac:spMk id="2" creationId="{E5579963-C158-8230-0EB4-787D49D42454}"/>
          </ac:spMkLst>
        </pc:spChg>
        <pc:spChg chg="del">
          <ac:chgData name="Christina Marie Sheley" userId="e055cd1e-7089-4c3e-971f-85f621758798" providerId="ADAL" clId="{F1DF477C-5768-46B0-8E14-B6AACE1A3F8B}" dt="2025-03-18T18:22:37.571" v="206" actId="478"/>
          <ac:spMkLst>
            <pc:docMk/>
            <pc:sldMk cId="526151538" sldId="290"/>
            <ac:spMk id="5" creationId="{0A918A11-8930-59F1-42D7-AD4FF45F8303}"/>
          </ac:spMkLst>
        </pc:spChg>
        <pc:spChg chg="del">
          <ac:chgData name="Christina Marie Sheley" userId="e055cd1e-7089-4c3e-971f-85f621758798" providerId="ADAL" clId="{F1DF477C-5768-46B0-8E14-B6AACE1A3F8B}" dt="2025-03-18T18:16:36.692" v="201" actId="478"/>
          <ac:spMkLst>
            <pc:docMk/>
            <pc:sldMk cId="526151538" sldId="290"/>
            <ac:spMk id="13" creationId="{98E645A0-F6E8-63BD-E83D-8DD99F70C6D5}"/>
          </ac:spMkLst>
        </pc:spChg>
        <pc:picChg chg="del">
          <ac:chgData name="Christina Marie Sheley" userId="e055cd1e-7089-4c3e-971f-85f621758798" providerId="ADAL" clId="{F1DF477C-5768-46B0-8E14-B6AACE1A3F8B}" dt="2025-03-18T18:16:33.497" v="200" actId="478"/>
          <ac:picMkLst>
            <pc:docMk/>
            <pc:sldMk cId="526151538" sldId="290"/>
            <ac:picMk id="12" creationId="{84B76679-1DDC-31AD-6997-A685CDD4D301}"/>
          </ac:picMkLst>
        </pc:picChg>
      </pc:sldChg>
      <pc:sldChg chg="del">
        <pc:chgData name="Christina Marie Sheley" userId="e055cd1e-7089-4c3e-971f-85f621758798" providerId="ADAL" clId="{F1DF477C-5768-46B0-8E14-B6AACE1A3F8B}" dt="2025-03-18T18:23:39.518" v="228" actId="2696"/>
        <pc:sldMkLst>
          <pc:docMk/>
          <pc:sldMk cId="2023962677" sldId="294"/>
        </pc:sldMkLst>
      </pc:sldChg>
      <pc:sldChg chg="del">
        <pc:chgData name="Christina Marie Sheley" userId="e055cd1e-7089-4c3e-971f-85f621758798" providerId="ADAL" clId="{F1DF477C-5768-46B0-8E14-B6AACE1A3F8B}" dt="2025-03-18T18:23:25.760" v="222" actId="2696"/>
        <pc:sldMkLst>
          <pc:docMk/>
          <pc:sldMk cId="540076149" sldId="298"/>
        </pc:sldMkLst>
      </pc:sldChg>
      <pc:sldChg chg="del">
        <pc:chgData name="Christina Marie Sheley" userId="e055cd1e-7089-4c3e-971f-85f621758798" providerId="ADAL" clId="{F1DF477C-5768-46B0-8E14-B6AACE1A3F8B}" dt="2025-03-18T18:23:22.840" v="221" actId="2696"/>
        <pc:sldMkLst>
          <pc:docMk/>
          <pc:sldMk cId="735828155" sldId="299"/>
        </pc:sldMkLst>
      </pc:sldChg>
      <pc:sldChg chg="del">
        <pc:chgData name="Christina Marie Sheley" userId="e055cd1e-7089-4c3e-971f-85f621758798" providerId="ADAL" clId="{F1DF477C-5768-46B0-8E14-B6AACE1A3F8B}" dt="2025-03-18T18:23:15.734" v="218" actId="2696"/>
        <pc:sldMkLst>
          <pc:docMk/>
          <pc:sldMk cId="2399227990" sldId="300"/>
        </pc:sldMkLst>
      </pc:sldChg>
      <pc:sldChg chg="del">
        <pc:chgData name="Christina Marie Sheley" userId="e055cd1e-7089-4c3e-971f-85f621758798" providerId="ADAL" clId="{F1DF477C-5768-46B0-8E14-B6AACE1A3F8B}" dt="2025-03-18T18:23:33.293" v="225" actId="2696"/>
        <pc:sldMkLst>
          <pc:docMk/>
          <pc:sldMk cId="3384380769" sldId="301"/>
        </pc:sldMkLst>
      </pc:sldChg>
      <pc:sldChg chg="del">
        <pc:chgData name="Christina Marie Sheley" userId="e055cd1e-7089-4c3e-971f-85f621758798" providerId="ADAL" clId="{F1DF477C-5768-46B0-8E14-B6AACE1A3F8B}" dt="2025-03-18T18:22:51.735" v="207" actId="2696"/>
        <pc:sldMkLst>
          <pc:docMk/>
          <pc:sldMk cId="674290558" sldId="302"/>
        </pc:sldMkLst>
      </pc:sldChg>
      <pc:sldChg chg="del">
        <pc:chgData name="Christina Marie Sheley" userId="e055cd1e-7089-4c3e-971f-85f621758798" providerId="ADAL" clId="{F1DF477C-5768-46B0-8E14-B6AACE1A3F8B}" dt="2025-03-18T18:23:44.476" v="230" actId="2696"/>
        <pc:sldMkLst>
          <pc:docMk/>
          <pc:sldMk cId="1170277253" sldId="303"/>
        </pc:sldMkLst>
      </pc:sldChg>
      <pc:sldChg chg="del">
        <pc:chgData name="Christina Marie Sheley" userId="e055cd1e-7089-4c3e-971f-85f621758798" providerId="ADAL" clId="{F1DF477C-5768-46B0-8E14-B6AACE1A3F8B}" dt="2025-03-18T18:23:46.674" v="231" actId="2696"/>
        <pc:sldMkLst>
          <pc:docMk/>
          <pc:sldMk cId="4171524692" sldId="304"/>
        </pc:sldMkLst>
      </pc:sldChg>
      <pc:sldChg chg="addSp delSp modSp mod">
        <pc:chgData name="Christina Marie Sheley" userId="e055cd1e-7089-4c3e-971f-85f621758798" providerId="ADAL" clId="{F1DF477C-5768-46B0-8E14-B6AACE1A3F8B}" dt="2025-03-18T21:51:56.409" v="687" actId="14100"/>
        <pc:sldMkLst>
          <pc:docMk/>
          <pc:sldMk cId="3157185126" sldId="305"/>
        </pc:sldMkLst>
        <pc:spChg chg="add del mod">
          <ac:chgData name="Christina Marie Sheley" userId="e055cd1e-7089-4c3e-971f-85f621758798" providerId="ADAL" clId="{F1DF477C-5768-46B0-8E14-B6AACE1A3F8B}" dt="2025-03-18T18:23:03.868" v="214" actId="478"/>
          <ac:spMkLst>
            <pc:docMk/>
            <pc:sldMk cId="3157185126" sldId="305"/>
            <ac:spMk id="3" creationId="{32F4A43E-E8A5-FE50-A1FF-106D436CB2CC}"/>
          </ac:spMkLst>
        </pc:spChg>
        <pc:spChg chg="del">
          <ac:chgData name="Christina Marie Sheley" userId="e055cd1e-7089-4c3e-971f-85f621758798" providerId="ADAL" clId="{F1DF477C-5768-46B0-8E14-B6AACE1A3F8B}" dt="2025-03-18T18:22:59.485" v="208" actId="478"/>
          <ac:spMkLst>
            <pc:docMk/>
            <pc:sldMk cId="3157185126" sldId="305"/>
            <ac:spMk id="4" creationId="{9934E7BC-96DC-2E2E-06D5-43DA84306A18}"/>
          </ac:spMkLst>
        </pc:spChg>
        <pc:spChg chg="add del mod">
          <ac:chgData name="Christina Marie Sheley" userId="e055cd1e-7089-4c3e-971f-85f621758798" providerId="ADAL" clId="{F1DF477C-5768-46B0-8E14-B6AACE1A3F8B}" dt="2025-03-18T18:24:05.411" v="233" actId="478"/>
          <ac:spMkLst>
            <pc:docMk/>
            <pc:sldMk cId="3157185126" sldId="305"/>
            <ac:spMk id="5" creationId="{E8625DDD-61B4-8377-1FD7-86F4C41B997E}"/>
          </ac:spMkLst>
        </pc:spChg>
        <pc:spChg chg="add del mod">
          <ac:chgData name="Christina Marie Sheley" userId="e055cd1e-7089-4c3e-971f-85f621758798" providerId="ADAL" clId="{F1DF477C-5768-46B0-8E14-B6AACE1A3F8B}" dt="2025-03-18T18:24:53.984" v="234" actId="478"/>
          <ac:spMkLst>
            <pc:docMk/>
            <pc:sldMk cId="3157185126" sldId="305"/>
            <ac:spMk id="7" creationId="{469A0D59-D6F8-3B36-11C9-D1D6A3E01B48}"/>
          </ac:spMkLst>
        </pc:spChg>
        <pc:spChg chg="add del mod ord">
          <ac:chgData name="Christina Marie Sheley" userId="e055cd1e-7089-4c3e-971f-85f621758798" providerId="ADAL" clId="{F1DF477C-5768-46B0-8E14-B6AACE1A3F8B}" dt="2025-03-18T18:46:42.474" v="659" actId="478"/>
          <ac:spMkLst>
            <pc:docMk/>
            <pc:sldMk cId="3157185126" sldId="305"/>
            <ac:spMk id="13" creationId="{64D1965C-20F6-B3E2-B2B6-A9749BC2E50C}"/>
          </ac:spMkLst>
        </pc:spChg>
        <pc:spChg chg="add del mod">
          <ac:chgData name="Christina Marie Sheley" userId="e055cd1e-7089-4c3e-971f-85f621758798" providerId="ADAL" clId="{F1DF477C-5768-46B0-8E14-B6AACE1A3F8B}" dt="2025-03-18T18:46:39.749" v="658" actId="478"/>
          <ac:spMkLst>
            <pc:docMk/>
            <pc:sldMk cId="3157185126" sldId="305"/>
            <ac:spMk id="17" creationId="{B1A32DC3-8D42-93EE-59FB-063E02F6FCFB}"/>
          </ac:spMkLst>
        </pc:spChg>
        <pc:spChg chg="add mod">
          <ac:chgData name="Christina Marie Sheley" userId="e055cd1e-7089-4c3e-971f-85f621758798" providerId="ADAL" clId="{F1DF477C-5768-46B0-8E14-B6AACE1A3F8B}" dt="2025-03-18T18:46:47.268" v="660" actId="1076"/>
          <ac:spMkLst>
            <pc:docMk/>
            <pc:sldMk cId="3157185126" sldId="305"/>
            <ac:spMk id="18" creationId="{4F8F5083-3B2C-8BB8-55CE-3D5917071B01}"/>
          </ac:spMkLst>
        </pc:spChg>
        <pc:picChg chg="del mod">
          <ac:chgData name="Christina Marie Sheley" userId="e055cd1e-7089-4c3e-971f-85f621758798" providerId="ADAL" clId="{F1DF477C-5768-46B0-8E14-B6AACE1A3F8B}" dt="2025-03-18T18:23:00.766" v="211" actId="478"/>
          <ac:picMkLst>
            <pc:docMk/>
            <pc:sldMk cId="3157185126" sldId="305"/>
            <ac:picMk id="8" creationId="{CFF5AD4A-5646-D464-D4A3-75FE8858BE5D}"/>
          </ac:picMkLst>
        </pc:picChg>
        <pc:picChg chg="del">
          <ac:chgData name="Christina Marie Sheley" userId="e055cd1e-7089-4c3e-971f-85f621758798" providerId="ADAL" clId="{F1DF477C-5768-46B0-8E14-B6AACE1A3F8B}" dt="2025-03-18T18:23:02.219" v="213" actId="478"/>
          <ac:picMkLst>
            <pc:docMk/>
            <pc:sldMk cId="3157185126" sldId="305"/>
            <ac:picMk id="10" creationId="{BBD6CE1C-392D-E5BE-0A5E-971C05A5D44A}"/>
          </ac:picMkLst>
        </pc:picChg>
        <pc:picChg chg="add mod">
          <ac:chgData name="Christina Marie Sheley" userId="e055cd1e-7089-4c3e-971f-85f621758798" providerId="ADAL" clId="{F1DF477C-5768-46B0-8E14-B6AACE1A3F8B}" dt="2025-03-18T18:30:35.156" v="250" actId="962"/>
          <ac:picMkLst>
            <pc:docMk/>
            <pc:sldMk cId="3157185126" sldId="305"/>
            <ac:picMk id="11" creationId="{C2745F49-5BDF-57C4-21B2-D246D6E21BB5}"/>
          </ac:picMkLst>
        </pc:picChg>
        <pc:picChg chg="del">
          <ac:chgData name="Christina Marie Sheley" userId="e055cd1e-7089-4c3e-971f-85f621758798" providerId="ADAL" clId="{F1DF477C-5768-46B0-8E14-B6AACE1A3F8B}" dt="2025-03-18T18:23:00.281" v="209" actId="478"/>
          <ac:picMkLst>
            <pc:docMk/>
            <pc:sldMk cId="3157185126" sldId="305"/>
            <ac:picMk id="12" creationId="{156D368E-8D3A-24A5-4BA9-BC40662EF3EC}"/>
          </ac:picMkLst>
        </pc:picChg>
        <pc:picChg chg="del">
          <ac:chgData name="Christina Marie Sheley" userId="e055cd1e-7089-4c3e-971f-85f621758798" providerId="ADAL" clId="{F1DF477C-5768-46B0-8E14-B6AACE1A3F8B}" dt="2025-03-18T18:23:01.614" v="212" actId="478"/>
          <ac:picMkLst>
            <pc:docMk/>
            <pc:sldMk cId="3157185126" sldId="305"/>
            <ac:picMk id="14" creationId="{E40D866C-7F8C-B53E-F0EA-83F4BCAF2260}"/>
          </ac:picMkLst>
        </pc:picChg>
        <pc:picChg chg="add mod">
          <ac:chgData name="Christina Marie Sheley" userId="e055cd1e-7089-4c3e-971f-85f621758798" providerId="ADAL" clId="{F1DF477C-5768-46B0-8E14-B6AACE1A3F8B}" dt="2025-03-18T21:51:56.409" v="687" actId="14100"/>
          <ac:picMkLst>
            <pc:docMk/>
            <pc:sldMk cId="3157185126" sldId="305"/>
            <ac:picMk id="16" creationId="{662F1289-B820-CACC-C8A5-2B60AD9E273F}"/>
          </ac:picMkLst>
        </pc:picChg>
      </pc:sldChg>
      <pc:sldChg chg="modSp add mod">
        <pc:chgData name="Christina Marie Sheley" userId="e055cd1e-7089-4c3e-971f-85f621758798" providerId="ADAL" clId="{F1DF477C-5768-46B0-8E14-B6AACE1A3F8B}" dt="2025-03-18T21:53:44.151" v="735" actId="465"/>
        <pc:sldMkLst>
          <pc:docMk/>
          <pc:sldMk cId="3954089991" sldId="306"/>
        </pc:sldMkLst>
        <pc:spChg chg="mod">
          <ac:chgData name="Christina Marie Sheley" userId="e055cd1e-7089-4c3e-971f-85f621758798" providerId="ADAL" clId="{F1DF477C-5768-46B0-8E14-B6AACE1A3F8B}" dt="2025-03-18T21:53:44.151" v="735" actId="465"/>
          <ac:spMkLst>
            <pc:docMk/>
            <pc:sldMk cId="3954089991" sldId="306"/>
            <ac:spMk id="5" creationId="{EB475DF4-843C-95D9-61C3-9D718E0F4600}"/>
          </ac:spMkLst>
        </pc:spChg>
      </pc:sldChg>
      <pc:sldChg chg="addSp modSp add del mod">
        <pc:chgData name="Christina Marie Sheley" userId="e055cd1e-7089-4c3e-971f-85f621758798" providerId="ADAL" clId="{F1DF477C-5768-46B0-8E14-B6AACE1A3F8B}" dt="2025-03-18T19:03:47.966" v="683" actId="2696"/>
        <pc:sldMkLst>
          <pc:docMk/>
          <pc:sldMk cId="865653866" sldId="307"/>
        </pc:sldMkLst>
        <pc:spChg chg="add mod">
          <ac:chgData name="Christina Marie Sheley" userId="e055cd1e-7089-4c3e-971f-85f621758798" providerId="ADAL" clId="{F1DF477C-5768-46B0-8E14-B6AACE1A3F8B}" dt="2025-03-18T18:36:57.928" v="633" actId="20577"/>
          <ac:spMkLst>
            <pc:docMk/>
            <pc:sldMk cId="865653866" sldId="307"/>
            <ac:spMk id="2" creationId="{338C5DE3-4556-888B-757D-C06E4FA8D77E}"/>
          </ac:spMkLst>
        </pc:spChg>
        <pc:spChg chg="mod">
          <ac:chgData name="Christina Marie Sheley" userId="e055cd1e-7089-4c3e-971f-85f621758798" providerId="ADAL" clId="{F1DF477C-5768-46B0-8E14-B6AACE1A3F8B}" dt="2025-03-18T18:35:46.045" v="334" actId="27636"/>
          <ac:spMkLst>
            <pc:docMk/>
            <pc:sldMk cId="865653866" sldId="307"/>
            <ac:spMk id="5" creationId="{070349CD-8756-6799-F668-FBE127025C47}"/>
          </ac:spMkLst>
        </pc:spChg>
      </pc:sldChg>
      <pc:sldChg chg="del">
        <pc:chgData name="Christina Marie Sheley" userId="e055cd1e-7089-4c3e-971f-85f621758798" providerId="ADAL" clId="{F1DF477C-5768-46B0-8E14-B6AACE1A3F8B}" dt="2025-03-18T18:23:35.335" v="226" actId="2696"/>
        <pc:sldMkLst>
          <pc:docMk/>
          <pc:sldMk cId="3473094591" sldId="307"/>
        </pc:sldMkLst>
      </pc:sldChg>
      <pc:sldChg chg="addSp modSp add mod">
        <pc:chgData name="Christina Marie Sheley" userId="e055cd1e-7089-4c3e-971f-85f621758798" providerId="ADAL" clId="{F1DF477C-5768-46B0-8E14-B6AACE1A3F8B}" dt="2025-03-18T21:58:23.437" v="874" actId="20577"/>
        <pc:sldMkLst>
          <pc:docMk/>
          <pc:sldMk cId="2878426090" sldId="308"/>
        </pc:sldMkLst>
        <pc:spChg chg="add mod">
          <ac:chgData name="Christina Marie Sheley" userId="e055cd1e-7089-4c3e-971f-85f621758798" providerId="ADAL" clId="{F1DF477C-5768-46B0-8E14-B6AACE1A3F8B}" dt="2025-03-18T21:57:50.473" v="867" actId="948"/>
          <ac:spMkLst>
            <pc:docMk/>
            <pc:sldMk cId="2878426090" sldId="308"/>
            <ac:spMk id="2" creationId="{1070CB86-DF2F-9167-D9C3-55C864D62B61}"/>
          </ac:spMkLst>
        </pc:spChg>
        <pc:spChg chg="mod">
          <ac:chgData name="Christina Marie Sheley" userId="e055cd1e-7089-4c3e-971f-85f621758798" providerId="ADAL" clId="{F1DF477C-5768-46B0-8E14-B6AACE1A3F8B}" dt="2025-03-18T21:58:23.437" v="874" actId="20577"/>
          <ac:spMkLst>
            <pc:docMk/>
            <pc:sldMk cId="2878426090" sldId="308"/>
            <ac:spMk id="5" creationId="{744AD01B-CCCC-55FE-6514-9879E8E9EF05}"/>
          </ac:spMkLst>
        </pc:spChg>
      </pc:sldChg>
      <pc:sldChg chg="del">
        <pc:chgData name="Christina Marie Sheley" userId="e055cd1e-7089-4c3e-971f-85f621758798" providerId="ADAL" clId="{F1DF477C-5768-46B0-8E14-B6AACE1A3F8B}" dt="2025-03-18T18:23:30.938" v="224" actId="2696"/>
        <pc:sldMkLst>
          <pc:docMk/>
          <pc:sldMk cId="2987647690" sldId="308"/>
        </pc:sldMkLst>
      </pc:sldChg>
      <pc:sldChg chg="add ord">
        <pc:chgData name="Christina Marie Sheley" userId="e055cd1e-7089-4c3e-971f-85f621758798" providerId="ADAL" clId="{F1DF477C-5768-46B0-8E14-B6AACE1A3F8B}" dt="2025-03-18T21:54:16.286" v="737"/>
        <pc:sldMkLst>
          <pc:docMk/>
          <pc:sldMk cId="1492796266" sldId="309"/>
        </pc:sldMkLst>
      </pc:sldChg>
      <pc:sldChg chg="modSp add mod">
        <pc:chgData name="Christina Marie Sheley" userId="e055cd1e-7089-4c3e-971f-85f621758798" providerId="ADAL" clId="{F1DF477C-5768-46B0-8E14-B6AACE1A3F8B}" dt="2025-03-18T21:55:26.137" v="790" actId="465"/>
        <pc:sldMkLst>
          <pc:docMk/>
          <pc:sldMk cId="286179176" sldId="310"/>
        </pc:sldMkLst>
        <pc:spChg chg="mod">
          <ac:chgData name="Christina Marie Sheley" userId="e055cd1e-7089-4c3e-971f-85f621758798" providerId="ADAL" clId="{F1DF477C-5768-46B0-8E14-B6AACE1A3F8B}" dt="2025-03-18T21:55:26.137" v="790" actId="465"/>
          <ac:spMkLst>
            <pc:docMk/>
            <pc:sldMk cId="286179176" sldId="310"/>
            <ac:spMk id="5" creationId="{35EBB226-A6ED-34C0-C627-0E1C54D387BA}"/>
          </ac:spMkLst>
        </pc:spChg>
      </pc:sldChg>
      <pc:sldMasterChg chg="delSldLayout">
        <pc:chgData name="Christina Marie Sheley" userId="e055cd1e-7089-4c3e-971f-85f621758798" providerId="ADAL" clId="{F1DF477C-5768-46B0-8E14-B6AACE1A3F8B}" dt="2025-03-18T18:23:25.760" v="222" actId="2696"/>
        <pc:sldMasterMkLst>
          <pc:docMk/>
          <pc:sldMasterMk cId="4190166255" sldId="2147483648"/>
        </pc:sldMasterMkLst>
        <pc:sldLayoutChg chg="del">
          <pc:chgData name="Christina Marie Sheley" userId="e055cd1e-7089-4c3e-971f-85f621758798" providerId="ADAL" clId="{F1DF477C-5768-46B0-8E14-B6AACE1A3F8B}" dt="2025-03-18T18:23:25.760" v="222" actId="2696"/>
          <pc:sldLayoutMkLst>
            <pc:docMk/>
            <pc:sldMasterMk cId="4190166255" sldId="2147483648"/>
            <pc:sldLayoutMk cId="1276534457" sldId="214748366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65285-3274-F144-8D71-7BA77DD74D9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5904E-8E54-7949-AD11-7F952CA1B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60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5904E-8E54-7949-AD11-7F952CA1BD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17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5904E-8E54-7949-AD11-7F952CA1BD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4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51263-A9CE-D0EF-9F53-0AA5D8C0B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856691-2D34-2629-7E32-D1B5CD903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10BF99-801C-5273-D326-CA4BB0CFF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F1C8D-BEC1-ECFF-F58D-C05944D59B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5904E-8E54-7949-AD11-7F952CA1BD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0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B572E-ED57-DC92-A730-68971D6DA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F02222-72BD-8238-7919-B43CFDA92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F37343-8F75-AD6E-6A1A-71CE10A49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FB8F8-2851-0F94-7454-94A246CBD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5904E-8E54-7949-AD11-7F952CA1BD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64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7C3C0-DFBA-CAD1-6FCA-84EBB1400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07FA72-BC29-582F-EA76-4BFE0699C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495CDE-C64B-4D0E-9021-048324285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17E3C-7BA6-7F92-D56A-BD7CD239F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5904E-8E54-7949-AD11-7F952CA1BD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98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2A28D-E8D2-F2D0-EB28-59F72FEAC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189A3-F535-DF77-C9EE-41F4277540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78AFB6-3C12-16D3-5BF6-98CCC1C85B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1D90D-938E-E98C-2C13-1E3C80F91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5904E-8E54-7949-AD11-7F952CA1BD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91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AD6A4-2B34-DF5A-7F4A-1E2F993AD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4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381C3A-AD58-848C-876E-3F09F6E09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978712-4410-C084-DC8C-880EE5D7B014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F617417-D33E-243E-52F4-69EEC6E8DB0E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98845AD-916F-96DB-F6A3-83729EB03156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EC59AC-05A2-B158-429E-0E847FC01EFA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62723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D9679-1818-0CD0-91BE-AFA5E16D7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A3C51-F8C6-31BC-9712-48D3838D1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3CC4E-775E-46BB-D6BD-28DEE2CC3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DFD51-831B-4C0C-CAE3-9218DC98485E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CB79E41-5702-3C8B-52F5-B64054CF308C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BAA6DB2-64CF-97C1-64F8-1FBE10A89C9B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7D674D-D7EF-0BDF-8B19-D4649A928965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215513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CD82F-107C-D09B-F3CC-BA381B607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0052C-B392-293E-C52E-288C5AA107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30C70-49FF-2736-A0DB-5D094B3A5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CD13B3-C865-32C4-4BBF-77395A5D9008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5B41779-90BA-2F38-9B0F-9EB5776BA5AA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676F55E-E3BE-3B22-FD33-2FA77C9A9602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34665A-BA26-8219-90CE-0D739A434DDB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260854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C9FCC-A3C2-6B25-3CE1-A9F66A3F9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E275DE-08D2-78FA-7917-5293D20B1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FDC6A-D2C2-CF45-74F1-CC85AC6C7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89D33-A4D6-224B-9FB1-58FB86C044BA}" type="datetime4">
              <a:rPr lang="en-US" smtClean="0"/>
              <a:t>March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B29D6-D077-7E29-6383-7CC63E11D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23C57-2121-3497-627F-9891C9BF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1E75-25A9-7A4E-82C7-A7E80AE595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C70832-7278-8BBB-4D9A-E10131DC1E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33EA44-03C6-45E9-6062-8EF97FA97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DB266-BE63-403D-286B-720BA8816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C006-03B7-8543-8359-6DB4C1FDAB29}" type="datetime4">
              <a:rPr lang="en-US" smtClean="0"/>
              <a:t>March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49ECA-2E2E-52C4-AF38-95971894C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BFAB7-BBD8-CDAB-BD90-6DC6AA77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1E75-25A9-7A4E-82C7-A7E80AE595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80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6F5143D-C838-B4F3-C72D-357BA3D48057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AB9800F-9288-D04C-F8C3-DCBEF3B4F140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7EB2BB-FDD7-20B5-8666-66249F528D89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CF449E-8500-198E-A323-610D2A6C4548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263334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086C93B-59EE-742E-2324-DCFA781AA65E}"/>
              </a:ext>
            </a:extLst>
          </p:cNvPr>
          <p:cNvSpPr>
            <a:spLocks noGrp="1"/>
          </p:cNvSpPr>
          <p:nvPr/>
        </p:nvSpPr>
        <p:spPr>
          <a:xfrm>
            <a:off x="1181609" y="2160894"/>
            <a:ext cx="4032504" cy="4714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Tx/>
              <a:buNone/>
              <a:tabLst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573088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804863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036638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270000" indent="-233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en-US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8D721B40-9504-D26C-0710-6F10A2A35A9D}"/>
              </a:ext>
            </a:extLst>
          </p:cNvPr>
          <p:cNvSpPr>
            <a:spLocks noGrp="1"/>
          </p:cNvSpPr>
          <p:nvPr/>
        </p:nvSpPr>
        <p:spPr>
          <a:xfrm>
            <a:off x="1183641" y="2677620"/>
            <a:ext cx="4032504" cy="91913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573088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804863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036638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270000" indent="-233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en-US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7E2611BA-CC25-6F05-BBDD-6CBE4AD6DC1F}"/>
              </a:ext>
            </a:extLst>
          </p:cNvPr>
          <p:cNvSpPr>
            <a:spLocks noGrp="1"/>
          </p:cNvSpPr>
          <p:nvPr/>
        </p:nvSpPr>
        <p:spPr>
          <a:xfrm>
            <a:off x="1171449" y="4081407"/>
            <a:ext cx="4032504" cy="4714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Tx/>
              <a:buNone/>
              <a:tabLst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573088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804863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036638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270000" indent="-233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en-US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799E7DE9-38C2-B6BE-9422-DB79DBFA6CDF}"/>
              </a:ext>
            </a:extLst>
          </p:cNvPr>
          <p:cNvSpPr>
            <a:spLocks noGrp="1"/>
          </p:cNvSpPr>
          <p:nvPr/>
        </p:nvSpPr>
        <p:spPr>
          <a:xfrm>
            <a:off x="1173481" y="4598133"/>
            <a:ext cx="4032504" cy="91913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573088" indent="-219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804863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036638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270000" indent="-2333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9449AEA0-388B-F02F-2FB3-75A7ACD3AD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113" y="1598613"/>
            <a:ext cx="6148387" cy="447681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676645F-E8C6-9785-141B-22CBC6DCF780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0B44D773-3982-EB4E-6724-674383DB62B7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BFA9D742-32E9-B0DA-0589-09599486A45C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FD33A7-5D21-B142-72A6-1D5E929E6E7C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0E66CD8E-33BE-F5BB-8B44-2B645A5081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9829" y="239713"/>
            <a:ext cx="11240670" cy="3568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section name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4A2A5A32-86FA-DEF3-B9B9-BC63245AE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9" y="641881"/>
            <a:ext cx="11240670" cy="911431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341BDDF3-0AF6-1156-1299-616E7E080F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9829" y="1588468"/>
            <a:ext cx="4824124" cy="91440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798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6B2F161-2185-B5C2-E1D7-486B561D9B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76875" y="403225"/>
            <a:ext cx="1238250" cy="236855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FCC43207-B6CC-044A-F54A-AA1C7EE677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46212"/>
            <a:ext cx="10515600" cy="3116264"/>
          </a:xfrm>
        </p:spPr>
        <p:txBody>
          <a:bodyPr lIns="274320" tIns="457200" anchor="t" anchorCtr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Quote goes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12E9D4-FDDD-42C7-2076-5E06AF8F2F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9000" y="5662612"/>
            <a:ext cx="2794000" cy="8763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6D033E73-3A67-95BE-7A21-FB7EBCF32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3783-1546-FD4A-99F1-170A6D92922D}" type="datetime4">
              <a:rPr lang="en-US" smtClean="0"/>
              <a:t>March 18, 2025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B708711-4E6A-9C74-102E-5D51AA859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1E75-25A9-7A4E-82C7-A7E80AE59574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6FD6DE9-8C45-05DE-BCB2-30FDF621B1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873625"/>
            <a:ext cx="10515599" cy="477838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Attribution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93510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CC43207-B6CC-044A-F54A-AA1C7EE677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46212"/>
            <a:ext cx="10515600" cy="3254376"/>
          </a:xfrm>
        </p:spPr>
        <p:txBody>
          <a:bodyPr lIns="274320" tIns="457200" anchor="t" anchorCtr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Quote goes here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6D033E73-3A67-95BE-7A21-FB7EBCF32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3783-1546-FD4A-99F1-170A6D92922D}" type="datetime4">
              <a:rPr lang="en-US" smtClean="0"/>
              <a:t>March 18, 2025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B708711-4E6A-9C74-102E-5D51AA859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E1E75-25A9-7A4E-82C7-A7E80AE5957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273BBB-39C8-BE13-6A5C-C27D337297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5229224"/>
            <a:ext cx="10515600" cy="671513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287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AA61-991E-351A-53D5-B52A6ED18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5C93E-F352-E56A-7A65-98D1CC87A6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 marL="6858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 marL="11430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 marL="16002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 marL="20574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B0C20-5B36-A519-D7D3-B3582E539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 marL="6858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2pPr>
            <a:lvl3pPr marL="11430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3pPr>
            <a:lvl4pPr marL="16002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4pPr>
            <a:lvl5pPr marL="2057400" indent="-228600">
              <a:buFont typeface="Wingdings" pitchFamily="2" charset="2"/>
              <a:buChar char="§"/>
              <a:defRPr>
                <a:solidFill>
                  <a:schemeClr val="accent5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5099B7-D7FB-BA83-03F0-0B614DFFEED7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E2CD375-FB95-7E6E-3DC6-15E101826963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81C506F-C336-7C7C-091D-6CECBA6260A2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DB735B-E796-214C-49F1-60F1A2BA7525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57854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56800-0DD7-0F80-46D7-24893AB67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AB9E-40C2-82DE-4299-0D89878C1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05AD8-728D-0DA6-E836-758C8313A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085136-DB15-FF68-1855-798567F7C9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B5DBFA-7F4F-1451-0DA6-8F59379AF4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D0D690-E4E7-026B-F652-32DEE83A49CD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69D4C59-BDAA-BEB2-A917-8173B7A97BB5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6DC437F-1EEE-1689-86AD-F80CD8B5379A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0BE2B9-349D-073B-EC9C-AE1436F98120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154528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B6D29-C1CB-BA3D-4780-D5E79742F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F52F2E-8190-CEC0-964C-38E0CD238B33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72709AB-8B79-09ED-8AC5-FA588A0A5DBF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CEFBB65-80DB-2BD3-E9E8-8C874F5B45F2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027114-C2C6-0065-AFFC-365158B55E13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</p:spTree>
    <p:extLst>
      <p:ext uri="{BB962C8B-B14F-4D97-AF65-F5344CB8AC3E}">
        <p14:creationId xmlns:p14="http://schemas.microsoft.com/office/powerpoint/2010/main" val="271753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828972-F937-7522-5C0D-4B90AF0B23A9}"/>
              </a:ext>
            </a:extLst>
          </p:cNvPr>
          <p:cNvSpPr/>
          <p:nvPr userDrawn="1"/>
        </p:nvSpPr>
        <p:spPr>
          <a:xfrm>
            <a:off x="0" y="6205099"/>
            <a:ext cx="12192000" cy="65290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42E8A5-5298-039A-0A9E-431D0E1A4432}"/>
              </a:ext>
            </a:extLst>
          </p:cNvPr>
          <p:cNvSpPr txBox="1">
            <a:spLocks/>
          </p:cNvSpPr>
          <p:nvPr userDrawn="1"/>
        </p:nvSpPr>
        <p:spPr>
          <a:xfrm>
            <a:off x="10625210" y="6363199"/>
            <a:ext cx="1457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42BBFE0-7FF4-ED4B-B6A6-7F2DB9BD7FC2}" type="datetime4">
              <a:rPr lang="en-US" smtClean="0"/>
              <a:pPr algn="r"/>
              <a:t>March 18, 2025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34C1C4D-E083-A7A1-4D4D-F12991BB4EA6}"/>
              </a:ext>
            </a:extLst>
          </p:cNvPr>
          <p:cNvSpPr txBox="1">
            <a:spLocks/>
          </p:cNvSpPr>
          <p:nvPr userDrawn="1"/>
        </p:nvSpPr>
        <p:spPr>
          <a:xfrm>
            <a:off x="217459" y="6356349"/>
            <a:ext cx="555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E41E7008-37BB-9E41-9520-096D1A3193EF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809655-B672-9516-21E2-36BF914A4CB0}"/>
              </a:ext>
            </a:extLst>
          </p:cNvPr>
          <p:cNvSpPr txBox="1"/>
          <p:nvPr userDrawn="1"/>
        </p:nvSpPr>
        <p:spPr>
          <a:xfrm>
            <a:off x="838200" y="6328214"/>
            <a:ext cx="3332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Cornell University Library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0F653A9-6782-D3F4-11D7-5751E6C66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1916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03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77B2AF-185C-7213-4CA1-E3B2A5D2E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184FC-F728-62D8-8073-3E97F57AB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D8969-A9FC-ED24-595D-DB2DBD1A2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43783-1546-FD4A-99F1-170A6D92922D}" type="datetime4">
              <a:rPr lang="en-US" smtClean="0"/>
              <a:t>March 18,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BD92F-150A-7FB0-B8F6-5457D4AB3E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E672C-26F4-A270-DB3E-421B7CD590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E1E75-25A9-7A4E-82C7-A7E80AE595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6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royaltyeducation.com/competencies-necessary-success-college/" TargetMode="Externa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ee, outdoor, grass, building&#10;&#10;Description automatically generated">
            <a:extLst>
              <a:ext uri="{FF2B5EF4-FFF2-40B4-BE49-F238E27FC236}">
                <a16:creationId xmlns:a16="http://schemas.microsoft.com/office/drawing/2014/main" id="{CCD7D83F-A823-AA3A-ED1C-946184D37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2E135E-888A-126D-0E41-BC7E52883672}"/>
              </a:ext>
            </a:extLst>
          </p:cNvPr>
          <p:cNvSpPr/>
          <p:nvPr/>
        </p:nvSpPr>
        <p:spPr>
          <a:xfrm>
            <a:off x="0" y="0"/>
            <a:ext cx="3336966" cy="6858000"/>
          </a:xfrm>
          <a:prstGeom prst="rect">
            <a:avLst/>
          </a:prstGeom>
          <a:solidFill>
            <a:schemeClr val="tx1">
              <a:alpha val="1718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89EDF-51A4-2FBF-2862-A6556ADCC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4596" y="1122362"/>
            <a:ext cx="7608841" cy="3747959"/>
          </a:xfrm>
          <a:solidFill>
            <a:schemeClr val="tx1">
              <a:alpha val="35019"/>
            </a:schemeClr>
          </a:solidFill>
          <a:ln w="79375">
            <a:solidFill>
              <a:schemeClr val="bg1"/>
            </a:solidFill>
            <a:miter lim="800000"/>
          </a:ln>
        </p:spPr>
        <p:txBody>
          <a:bodyPr lIns="457200" tIns="548640" rIns="457200" anchor="t" anchorCtr="0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 </a:t>
            </a:r>
            <a:br>
              <a:rPr lang="en-US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en-US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Cornell University Library &amp; Student Success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271D25-B12A-BEFA-5A3A-3A5F8F71B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7772" y="3927518"/>
            <a:ext cx="6458466" cy="817476"/>
          </a:xfrm>
          <a:solidFill>
            <a:schemeClr val="tx1">
              <a:alpha val="35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Student Library Advisory Council Meeting</a:t>
            </a:r>
          </a:p>
          <a:p>
            <a:r>
              <a:rPr lang="en-US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March 24,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B10B79-2541-9EC0-2242-DDB4C2B8E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15356"/>
            <a:ext cx="2794000" cy="876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445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C2745F49-5BDF-57C4-21B2-D246D6E21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11" y="107004"/>
            <a:ext cx="8476199" cy="5969250"/>
          </a:xfrm>
          <a:prstGeom prst="rect">
            <a:avLst/>
          </a:prstGeom>
        </p:spPr>
      </p:pic>
      <p:pic>
        <p:nvPicPr>
          <p:cNvPr id="16" name="Picture 15" descr="A graduate in a red gown and cap&#10;&#10;AI-generated content may be incorrect.">
            <a:extLst>
              <a:ext uri="{FF2B5EF4-FFF2-40B4-BE49-F238E27FC236}">
                <a16:creationId xmlns:a16="http://schemas.microsoft.com/office/drawing/2014/main" id="{662F1289-B820-CACC-C8A5-2B60AD9E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492" y="2400300"/>
            <a:ext cx="5161198" cy="35352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F8F5083-3B2C-8BB8-55CE-3D5917071B01}"/>
              </a:ext>
            </a:extLst>
          </p:cNvPr>
          <p:cNvSpPr txBox="1"/>
          <p:nvPr/>
        </p:nvSpPr>
        <p:spPr>
          <a:xfrm>
            <a:off x="11291111" y="5920840"/>
            <a:ext cx="826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Franklin Gothic Book" panose="020B0503020102020204" pitchFamily="34" charset="0"/>
                <a:hlinkClick r:id="rId5"/>
              </a:rPr>
              <a:t>Image Source</a:t>
            </a:r>
            <a:endParaRPr lang="en-US" sz="8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18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F2DF4-2EDE-38D9-E2BF-104CD0491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870DD1-A701-B9A6-C9A6-137A01D98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5757"/>
            <a:ext cx="10515600" cy="3646487"/>
          </a:xfrm>
        </p:spPr>
        <p:txBody>
          <a:bodyPr>
            <a:normAutofit fontScale="90000"/>
          </a:bodyPr>
          <a:lstStyle/>
          <a:p>
            <a:r>
              <a:rPr lang="en-US" sz="6700" i="0" dirty="0">
                <a:solidFill>
                  <a:srgbClr val="C00000"/>
                </a:solidFill>
                <a:effectLst/>
                <a:latin typeface="Franklin Gothic Demi Cond" panose="020B0706030402020204" pitchFamily="34" charset="0"/>
              </a:rPr>
              <a:t>Advancing Student Success</a:t>
            </a:r>
            <a:br>
              <a:rPr lang="en-US" b="1" i="0" dirty="0">
                <a:solidFill>
                  <a:srgbClr val="0F0F0F"/>
                </a:solidFill>
                <a:effectLst/>
                <a:latin typeface="freight-text-pro"/>
              </a:rPr>
            </a:br>
            <a:br>
              <a:rPr lang="en-US" b="1" i="0" dirty="0">
                <a:solidFill>
                  <a:srgbClr val="0F0F0F"/>
                </a:solidFill>
                <a:effectLst/>
                <a:latin typeface="freight-text-pro"/>
              </a:rPr>
            </a:br>
            <a:r>
              <a:rPr lang="en-US" b="0" i="0" dirty="0">
                <a:solidFill>
                  <a:srgbClr val="0F0F0F"/>
                </a:solidFill>
                <a:effectLst/>
                <a:latin typeface="Franklin Gothic Book" panose="020B0503020102020204" pitchFamily="34" charset="0"/>
              </a:rPr>
              <a:t>Cornell’s culture of empowering student success is strengthened by the Library, which provides a rich environment of intellectual inspiration and fosters a learning community. We commit to building a fulfilling student experience through equitable access to services and experts.</a:t>
            </a:r>
            <a:br>
              <a:rPr lang="en-US" b="0" i="0" dirty="0">
                <a:solidFill>
                  <a:srgbClr val="0F0F0F"/>
                </a:solidFill>
                <a:effectLst/>
                <a:latin typeface="Franklin Gothic Book" panose="020B0503020102020204" pitchFamily="34" charset="0"/>
              </a:rPr>
            </a:br>
            <a:endParaRPr lang="en-US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6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5D091-5C68-4CD5-FAB3-9DD09EA60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B475DF4-843C-95D9-61C3-9D718E0F4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1638"/>
            <a:ext cx="10515600" cy="2234724"/>
          </a:xfrm>
        </p:spPr>
        <p:txBody>
          <a:bodyPr>
            <a:normAutofit/>
          </a:bodyPr>
          <a:lstStyle/>
          <a:p>
            <a:pPr algn="ctr"/>
            <a:r>
              <a:rPr lang="en-US" sz="7500" i="0" dirty="0">
                <a:solidFill>
                  <a:srgbClr val="C00000"/>
                </a:solidFill>
                <a:effectLst/>
                <a:latin typeface="Franklin Gothic Demi Cond" panose="020B0706030402020204" pitchFamily="34" charset="0"/>
              </a:rPr>
              <a:t>What does student success mean for you?</a:t>
            </a:r>
            <a:endParaRPr lang="en-US" sz="75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089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18389-FF38-C852-892A-1794DF874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5EBB226-A6ED-34C0-C627-0E1C54D38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1638"/>
            <a:ext cx="10515600" cy="2234724"/>
          </a:xfrm>
        </p:spPr>
        <p:txBody>
          <a:bodyPr>
            <a:normAutofit/>
          </a:bodyPr>
          <a:lstStyle/>
          <a:p>
            <a:pPr algn="ctr"/>
            <a:r>
              <a:rPr lang="en-US" sz="7500" i="0" dirty="0">
                <a:solidFill>
                  <a:srgbClr val="C00000"/>
                </a:solidFill>
                <a:effectLst/>
                <a:latin typeface="Franklin Gothic Demi Cond" panose="020B0706030402020204" pitchFamily="34" charset="0"/>
              </a:rPr>
              <a:t>How can the library help you be successful?</a:t>
            </a:r>
            <a:endParaRPr lang="en-US" sz="75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79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56D91-F2BB-E13F-812E-9D74AE9CC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44AD01B-CCCC-55FE-6514-9879E8E9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138" y="2098476"/>
            <a:ext cx="10515600" cy="188753"/>
          </a:xfrm>
        </p:spPr>
        <p:txBody>
          <a:bodyPr>
            <a:normAutofit fontScale="90000"/>
          </a:bodyPr>
          <a:lstStyle/>
          <a:p>
            <a:r>
              <a:rPr lang="en-US" sz="6700" i="0" dirty="0">
                <a:solidFill>
                  <a:srgbClr val="C00000"/>
                </a:solidFill>
                <a:effectLst/>
                <a:latin typeface="Franklin Gothic Demi Cond" panose="020B0706030402020204" pitchFamily="34" charset="0"/>
              </a:rPr>
              <a:t>Advancing Student Success Goals:</a:t>
            </a:r>
            <a:br>
              <a:rPr lang="en-US" b="1" i="0" dirty="0">
                <a:solidFill>
                  <a:srgbClr val="0F0F0F"/>
                </a:solidFill>
                <a:effectLst/>
                <a:latin typeface="freight-text-pro"/>
              </a:rPr>
            </a:br>
            <a:br>
              <a:rPr lang="en-US" b="1" i="0" dirty="0">
                <a:solidFill>
                  <a:srgbClr val="0F0F0F"/>
                </a:solidFill>
                <a:effectLst/>
                <a:latin typeface="freight-text-pro"/>
              </a:rPr>
            </a:br>
            <a:br>
              <a:rPr lang="en-US" b="0" i="0" dirty="0">
                <a:solidFill>
                  <a:srgbClr val="0F0F0F"/>
                </a:solidFill>
                <a:effectLst/>
                <a:latin typeface="Franklin Gothic Book" panose="020B0503020102020204" pitchFamily="34" charset="0"/>
              </a:rPr>
            </a:br>
            <a:endParaRPr lang="en-US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70CB86-DF2F-9167-D9C3-55C864D62B61}"/>
              </a:ext>
            </a:extLst>
          </p:cNvPr>
          <p:cNvSpPr txBox="1"/>
          <p:nvPr/>
        </p:nvSpPr>
        <p:spPr>
          <a:xfrm>
            <a:off x="937139" y="2098476"/>
            <a:ext cx="1031772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Create welcoming environments that integrate our expertise, technology, collections, and services.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Instill skills and confidence so students become engaged global citizens.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Franklin Gothic Book" panose="020B0503020102020204" pitchFamily="34" charset="0"/>
              </a:rPr>
              <a:t>Inspire intellectual curiosity and broad inquiry to support information literacy and lifelong learning.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426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BE20965-553A-1493-4757-5E59E63EDF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85C519-D90F-1604-D69F-2B5091C8D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382" y="2510607"/>
            <a:ext cx="3601236" cy="11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ornell University Library">
      <a:dk1>
        <a:srgbClr val="1F2628"/>
      </a:dk1>
      <a:lt1>
        <a:srgbClr val="FFFFFF"/>
      </a:lt1>
      <a:dk2>
        <a:srgbClr val="53565A"/>
      </a:dk2>
      <a:lt2>
        <a:srgbClr val="F7F7F7"/>
      </a:lt2>
      <a:accent1>
        <a:srgbClr val="6EB43E"/>
      </a:accent1>
      <a:accent2>
        <a:srgbClr val="006699"/>
      </a:accent2>
      <a:accent3>
        <a:srgbClr val="D37500"/>
      </a:accent3>
      <a:accent4>
        <a:srgbClr val="DF1D12"/>
      </a:accent4>
      <a:accent5>
        <a:srgbClr val="9EAC9F"/>
      </a:accent5>
      <a:accent6>
        <a:srgbClr val="1F2628"/>
      </a:accent6>
      <a:hlink>
        <a:srgbClr val="0284CA"/>
      </a:hlink>
      <a:folHlink>
        <a:srgbClr val="006699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rnellUniversityLibrary_Formal" id="{DFFE1882-4282-9143-830F-EF45B1FB656A}" vid="{83F70D8B-BB94-314F-8152-08F17EE318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6275</TotalTime>
  <Words>138</Words>
  <Application>Microsoft Office PowerPoint</Application>
  <PresentationFormat>Widescreen</PresentationFormat>
  <Paragraphs>17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Franklin Gothic Book</vt:lpstr>
      <vt:lpstr>Franklin Gothic Demi Cond</vt:lpstr>
      <vt:lpstr>Franklin Gothic Medium Cond</vt:lpstr>
      <vt:lpstr>freight-text-pro</vt:lpstr>
      <vt:lpstr>Georgia</vt:lpstr>
      <vt:lpstr>Verdana</vt:lpstr>
      <vt:lpstr>Wingdings</vt:lpstr>
      <vt:lpstr>Office Theme</vt:lpstr>
      <vt:lpstr>  Cornell University Library &amp; Student Success</vt:lpstr>
      <vt:lpstr>PowerPoint Presentation</vt:lpstr>
      <vt:lpstr>Advancing Student Success  Cornell’s culture of empowering student success is strengthened by the Library, which provides a rich environment of intellectual inspiration and fosters a learning community. We commit to building a fulfilling student experience through equitable access to services and experts. </vt:lpstr>
      <vt:lpstr>What does student success mean for you?</vt:lpstr>
      <vt:lpstr>How can the library help you be successful?</vt:lpstr>
      <vt:lpstr>Advancing Student Success Goals: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Carla DeMello</dc:creator>
  <cp:lastModifiedBy>Christina Marie Sheley</cp:lastModifiedBy>
  <cp:revision>44</cp:revision>
  <dcterms:created xsi:type="dcterms:W3CDTF">2022-08-18T14:17:25Z</dcterms:created>
  <dcterms:modified xsi:type="dcterms:W3CDTF">2025-03-18T21:58:28Z</dcterms:modified>
</cp:coreProperties>
</file>