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letter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>
          <p15:clr>
            <a:srgbClr val="A4A3A4"/>
          </p15:clr>
        </p15:guide>
        <p15:guide id="5" pos="2980" userDrawn="1">
          <p15:clr>
            <a:srgbClr val="A4A3A4"/>
          </p15:clr>
        </p15:guide>
        <p15:guide id="6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DDDDDD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3" autoAdjust="0"/>
    <p:restoredTop sz="86427" autoAdjust="0"/>
  </p:normalViewPr>
  <p:slideViewPr>
    <p:cSldViewPr>
      <p:cViewPr varScale="1">
        <p:scale>
          <a:sx n="112" d="100"/>
          <a:sy n="112" d="100"/>
        </p:scale>
        <p:origin x="2196" y="96"/>
      </p:cViewPr>
      <p:guideLst>
        <p:guide pos="2880"/>
        <p:guide pos="2980"/>
        <p:guide orient="horz" pos="216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4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22" tIns="38061" rIns="76122" bIns="38061" numCol="1" anchor="t" anchorCtr="0" compatLnSpc="1">
            <a:prstTxWarp prst="textNoShape">
              <a:avLst/>
            </a:prstTxWarp>
          </a:bodyPr>
          <a:lstStyle>
            <a:lvl1pPr defTabSz="760381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736" y="4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22" tIns="38061" rIns="76122" bIns="38061" numCol="1" anchor="t" anchorCtr="0" compatLnSpc="1">
            <a:prstTxWarp prst="textNoShape">
              <a:avLst/>
            </a:prstTxWarp>
          </a:bodyPr>
          <a:lstStyle>
            <a:lvl1pPr algn="r" defTabSz="760381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698500"/>
            <a:ext cx="4645025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47" y="4414564"/>
            <a:ext cx="5607712" cy="4183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22" tIns="38061" rIns="76122" bIns="38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8829124"/>
            <a:ext cx="3038145" cy="46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22" tIns="38061" rIns="76122" bIns="38061" numCol="1" anchor="b" anchorCtr="0" compatLnSpc="1">
            <a:prstTxWarp prst="textNoShape">
              <a:avLst/>
            </a:prstTxWarp>
          </a:bodyPr>
          <a:lstStyle>
            <a:lvl1pPr defTabSz="760381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736" y="8829124"/>
            <a:ext cx="3038145" cy="46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22" tIns="38061" rIns="76122" bIns="38061" numCol="1" anchor="b" anchorCtr="0" compatLnSpc="1">
            <a:prstTxWarp prst="textNoShape">
              <a:avLst/>
            </a:prstTxWarp>
          </a:bodyPr>
          <a:lstStyle>
            <a:lvl1pPr algn="r" defTabSz="760381">
              <a:defRPr sz="1000" smtClean="0"/>
            </a:lvl1pPr>
          </a:lstStyle>
          <a:p>
            <a:pPr>
              <a:defRPr/>
            </a:pPr>
            <a:fld id="{E57DA0C1-CCF0-4E13-853F-30FB1E7C8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281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AB879-953B-4CA6-8226-44B98474365A}" type="datetime1">
              <a:rPr lang="en-US"/>
              <a:pPr>
                <a:defRPr/>
              </a:pPr>
              <a:t>11/1/2023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D7C63-FD95-45F7-861B-0E978ECE98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AB51F-31B7-4C8A-A70B-72E0540EDFC1}" type="datetime1">
              <a:rPr lang="en-US"/>
              <a:pPr>
                <a:defRPr/>
              </a:pPr>
              <a:t>11/1/2023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32A39-D5E9-474F-8900-CF72217B5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FE452-1C5D-42C9-B3F6-27F7C45B0673}" type="datetime1">
              <a:rPr lang="en-US"/>
              <a:pPr>
                <a:defRPr/>
              </a:pPr>
              <a:t>11/1/2023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3D2A9-5C89-4BEE-B082-83DBBCD0D6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89EF5-7139-49A8-BF21-92637555654B}" type="datetime1">
              <a:rPr lang="en-US"/>
              <a:pPr>
                <a:defRPr/>
              </a:pPr>
              <a:t>11/1/2023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7253F-29DF-4CCC-A61F-E92D58EC8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30D21-024B-4E18-AC66-969D802455A1}" type="datetime1">
              <a:rPr lang="en-US"/>
              <a:pPr>
                <a:defRPr/>
              </a:pPr>
              <a:t>11/1/2023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BB32E-9168-4ADE-BE64-3C02AC124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91168-65D2-4179-950C-00F3BCA9785A}" type="datetime1">
              <a:rPr lang="en-US"/>
              <a:pPr>
                <a:defRPr/>
              </a:pPr>
              <a:t>11/1/2023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E307B-3E50-4219-9DB5-F7F4B688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C6819-FCB0-46DB-9298-DA706E401C8B}" type="datetime1">
              <a:rPr lang="en-US"/>
              <a:pPr>
                <a:defRPr/>
              </a:pPr>
              <a:t>11/1/2023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6EE7A-6E3E-4219-AE50-B2A5EC1A8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7BEA2-9ACC-4606-8A1F-BBB4BB163BA7}" type="datetime1">
              <a:rPr lang="en-US"/>
              <a:pPr>
                <a:defRPr/>
              </a:pPr>
              <a:t>11/1/2023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2E8FF-F2D3-457A-BF41-23B3593A1F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FBC87-0E9E-402A-8210-D1F0CD469F76}" type="datetime1">
              <a:rPr lang="en-US"/>
              <a:pPr>
                <a:defRPr/>
              </a:pPr>
              <a:t>11/1/2023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4D7E-2D90-4080-8845-923D7A4449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E1A3A-DC9E-48AA-8139-C1A463ED4A13}" type="datetime1">
              <a:rPr lang="en-US"/>
              <a:pPr>
                <a:defRPr/>
              </a:pPr>
              <a:t>11/1/2023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F7B0B-A21C-40FB-8488-D0B74CD78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C425E-B6A1-4ECB-B09E-3BEB07766E88}" type="datetime1">
              <a:rPr lang="en-US"/>
              <a:pPr>
                <a:defRPr/>
              </a:pPr>
              <a:t>11/1/2023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B2CAA-B3FE-4A6C-9262-377F12778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1E75651E-2D08-4B15-92DF-8DC62E687B6E}" type="datetime1">
              <a:rPr lang="en-US"/>
              <a:pPr>
                <a:defRPr/>
              </a:pPr>
              <a:t>11/1/2023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214BC99-AEC6-4BE8-9CBD-7E15428EE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28032" y="1482384"/>
            <a:ext cx="65046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Research Data And Open Scholarship (RDOS)</a:t>
            </a:r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3026966" y="2352850"/>
            <a:ext cx="3106737" cy="430887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 b="1" i="1" dirty="0"/>
              <a:t>Carl A. Kroch University Librarian</a:t>
            </a:r>
          </a:p>
          <a:p>
            <a:pPr algn="ctr"/>
            <a:r>
              <a:rPr lang="en-US" sz="1100" i="1" dirty="0"/>
              <a:t>Elaine L. Westbrooks</a:t>
            </a:r>
          </a:p>
        </p:txBody>
      </p:sp>
      <p:sp>
        <p:nvSpPr>
          <p:cNvPr id="2073" name="Text Box 96"/>
          <p:cNvSpPr txBox="1">
            <a:spLocks noChangeArrowheads="1"/>
          </p:cNvSpPr>
          <p:nvPr/>
        </p:nvSpPr>
        <p:spPr bwMode="auto">
          <a:xfrm>
            <a:off x="2710656" y="3724450"/>
            <a:ext cx="3739356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i="1" dirty="0"/>
              <a:t>Director, Research Data and Open Scholarship</a:t>
            </a:r>
          </a:p>
          <a:p>
            <a:pPr algn="ctr"/>
            <a:r>
              <a:rPr lang="en-US" sz="1200" i="1" dirty="0">
                <a:latin typeface="+mn-lt"/>
              </a:rPr>
              <a:t>Wendy A. Kozlowski</a:t>
            </a:r>
          </a:p>
        </p:txBody>
      </p:sp>
      <p:sp>
        <p:nvSpPr>
          <p:cNvPr id="2081" name="Text Box 124"/>
          <p:cNvSpPr txBox="1">
            <a:spLocks noChangeArrowheads="1"/>
          </p:cNvSpPr>
          <p:nvPr/>
        </p:nvSpPr>
        <p:spPr bwMode="auto">
          <a:xfrm>
            <a:off x="176213" y="6521450"/>
            <a:ext cx="890579" cy="184666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00" i="1" dirty="0">
                <a:latin typeface="Arial Narrow" pitchFamily="34" charset="0"/>
              </a:rPr>
              <a:t>Updated November 2023</a:t>
            </a:r>
          </a:p>
        </p:txBody>
      </p:sp>
      <p:sp>
        <p:nvSpPr>
          <p:cNvPr id="60" name="Text Box 5"/>
          <p:cNvSpPr txBox="1">
            <a:spLocks noChangeArrowheads="1"/>
          </p:cNvSpPr>
          <p:nvPr/>
        </p:nvSpPr>
        <p:spPr bwMode="auto">
          <a:xfrm>
            <a:off x="3026966" y="2962450"/>
            <a:ext cx="3106737" cy="584775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50" b="1" i="1" dirty="0"/>
              <a:t>Associate University Librarian for IT and Open Scholarship</a:t>
            </a:r>
          </a:p>
          <a:p>
            <a:pPr algn="ctr"/>
            <a:r>
              <a:rPr lang="en-US" sz="1100" i="1" dirty="0"/>
              <a:t>Simeon Warner</a:t>
            </a:r>
          </a:p>
        </p:txBody>
      </p:sp>
      <p:cxnSp>
        <p:nvCxnSpPr>
          <p:cNvPr id="17" name="Straight Connector 16"/>
          <p:cNvCxnSpPr>
            <a:stCxn id="2051" idx="2"/>
            <a:endCxn id="60" idx="0"/>
          </p:cNvCxnSpPr>
          <p:nvPr/>
        </p:nvCxnSpPr>
        <p:spPr>
          <a:xfrm>
            <a:off x="4580335" y="2783737"/>
            <a:ext cx="0" cy="17871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60" idx="2"/>
            <a:endCxn id="2073" idx="0"/>
          </p:cNvCxnSpPr>
          <p:nvPr/>
        </p:nvCxnSpPr>
        <p:spPr>
          <a:xfrm flipH="1">
            <a:off x="4580334" y="3547225"/>
            <a:ext cx="1" cy="17722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cxnSpLocks/>
            <a:endCxn id="2073" idx="2"/>
          </p:cNvCxnSpPr>
          <p:nvPr/>
        </p:nvCxnSpPr>
        <p:spPr>
          <a:xfrm rot="5400000" flipH="1" flipV="1">
            <a:off x="3418908" y="3740531"/>
            <a:ext cx="715842" cy="160701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V="1">
            <a:off x="5730089" y="4794017"/>
            <a:ext cx="4544" cy="1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Elbow Connector 3"/>
          <p:cNvCxnSpPr>
            <a:cxnSpLocks/>
            <a:stCxn id="2073" idx="2"/>
          </p:cNvCxnSpPr>
          <p:nvPr/>
        </p:nvCxnSpPr>
        <p:spPr>
          <a:xfrm rot="16200000" flipH="1">
            <a:off x="5019782" y="3746666"/>
            <a:ext cx="712967" cy="1591863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D045DF24-17CA-E331-78CD-7A91BA132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69" y="274019"/>
            <a:ext cx="2286000" cy="72747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90293F7-E85A-C632-E0ED-101BA11523EB}"/>
              </a:ext>
            </a:extLst>
          </p:cNvPr>
          <p:cNvSpPr/>
          <p:nvPr/>
        </p:nvSpPr>
        <p:spPr>
          <a:xfrm>
            <a:off x="1143000" y="4891396"/>
            <a:ext cx="1984248" cy="5950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u="sng" dirty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Research Data and Life Sciences Librarian</a:t>
            </a:r>
          </a:p>
          <a:p>
            <a:pPr algn="ctr"/>
            <a:r>
              <a:rPr lang="en-US" sz="1000" i="1" dirty="0">
                <a:ln w="0"/>
                <a:solidFill>
                  <a:schemeClr val="tx1"/>
                </a:solidFill>
              </a:rPr>
              <a:t>Sarah J. Wright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17CB2B-DC97-0500-66AD-FBC36577911D}"/>
              </a:ext>
            </a:extLst>
          </p:cNvPr>
          <p:cNvSpPr/>
          <p:nvPr/>
        </p:nvSpPr>
        <p:spPr>
          <a:xfrm>
            <a:off x="6016752" y="4867376"/>
            <a:ext cx="1984248" cy="5950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u="sng" dirty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TBD</a:t>
            </a:r>
          </a:p>
          <a:p>
            <a:pPr algn="ctr"/>
            <a:r>
              <a:rPr lang="en-US" sz="1000" i="1" dirty="0">
                <a:ln w="0"/>
                <a:solidFill>
                  <a:schemeClr val="tx1"/>
                </a:solidFill>
              </a:rPr>
              <a:t>Vacant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2888AF-62DA-4DDA-7B6C-E5A8FFB53C2D}"/>
              </a:ext>
            </a:extLst>
          </p:cNvPr>
          <p:cNvSpPr/>
          <p:nvPr/>
        </p:nvSpPr>
        <p:spPr>
          <a:xfrm>
            <a:off x="3361133" y="4870126"/>
            <a:ext cx="2438401" cy="5950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u="sng" dirty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Lead for eCommons Institutional Repository Service</a:t>
            </a:r>
          </a:p>
          <a:p>
            <a:pPr algn="ctr"/>
            <a:r>
              <a:rPr lang="en-US" sz="1000" i="1" dirty="0">
                <a:ln w="0"/>
                <a:solidFill>
                  <a:schemeClr val="tx1"/>
                </a:solidFill>
              </a:rPr>
              <a:t>Erica M. Johns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FB3009-B115-A08A-7B81-9697E98A773C}"/>
              </a:ext>
            </a:extLst>
          </p:cNvPr>
          <p:cNvCxnSpPr>
            <a:cxnSpLocks/>
          </p:cNvCxnSpPr>
          <p:nvPr/>
        </p:nvCxnSpPr>
        <p:spPr>
          <a:xfrm>
            <a:off x="4580333" y="4511040"/>
            <a:ext cx="0" cy="36576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6956</TotalTime>
  <Words>64</Words>
  <Application>Microsoft Office PowerPoint</Application>
  <PresentationFormat>Letter Paper (8.5x11 in)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Arial Narrow</vt:lpstr>
      <vt:lpstr>Default Design</vt:lpstr>
      <vt:lpstr>PowerPoint Presentation</vt:lpstr>
    </vt:vector>
  </TitlesOfParts>
  <Company>CUL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LibUser</dc:creator>
  <cp:lastModifiedBy>Wendy A. Kozlowski</cp:lastModifiedBy>
  <cp:revision>234</cp:revision>
  <cp:lastPrinted>2023-10-25T15:18:41Z</cp:lastPrinted>
  <dcterms:created xsi:type="dcterms:W3CDTF">2006-11-06T18:24:59Z</dcterms:created>
  <dcterms:modified xsi:type="dcterms:W3CDTF">2023-11-01T20:24:24Z</dcterms:modified>
</cp:coreProperties>
</file>