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5" pos="2980" userDrawn="1">
          <p15:clr>
            <a:srgbClr val="A4A3A4"/>
          </p15:clr>
        </p15:guide>
        <p15:guide id="6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27" autoAdjust="0"/>
  </p:normalViewPr>
  <p:slideViewPr>
    <p:cSldViewPr>
      <p:cViewPr>
        <p:scale>
          <a:sx n="91" d="100"/>
          <a:sy n="91" d="100"/>
        </p:scale>
        <p:origin x="2796" y="546"/>
      </p:cViewPr>
      <p:guideLst>
        <p:guide pos="2880"/>
        <p:guide pos="2980"/>
        <p:guide orient="horz" pos="216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>
            <a:lvl1pPr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6" y="4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>
            <a:lvl1pPr algn="r"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7" y="4414564"/>
            <a:ext cx="5607712" cy="418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29124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b" anchorCtr="0" compatLnSpc="1">
            <a:prstTxWarp prst="textNoShape">
              <a:avLst/>
            </a:prstTxWarp>
          </a:bodyPr>
          <a:lstStyle>
            <a:lvl1pPr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6" y="8829124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b" anchorCtr="0" compatLnSpc="1">
            <a:prstTxWarp prst="textNoShape">
              <a:avLst/>
            </a:prstTxWarp>
          </a:bodyPr>
          <a:lstStyle>
            <a:lvl1pPr algn="r" defTabSz="760381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10/25/2023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961996" y="1112461"/>
            <a:ext cx="52366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Research Data And Open Scholarship (RDOS)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6966" y="1590850"/>
            <a:ext cx="3106737" cy="43088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b="1" i="1" dirty="0"/>
              <a:t>Carl A. Kroch University Librarian</a:t>
            </a:r>
          </a:p>
          <a:p>
            <a:pPr algn="ctr"/>
            <a:r>
              <a:rPr lang="en-US" sz="1100" i="1" dirty="0"/>
              <a:t>Elaine L. Westbrooks</a:t>
            </a:r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10656" y="2962450"/>
            <a:ext cx="373935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/>
              <a:t>Wendy Kozlowski</a:t>
            </a:r>
          </a:p>
          <a:p>
            <a:pPr algn="ctr"/>
            <a:r>
              <a:rPr lang="en-US" sz="1200" dirty="0"/>
              <a:t>Director, Research Data and Open Scholarship</a:t>
            </a:r>
            <a:endParaRPr lang="en-US" sz="1200" i="1" dirty="0">
              <a:latin typeface="+mn-lt"/>
            </a:endParaRP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90579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October 2023</a:t>
            </a:r>
          </a:p>
        </p:txBody>
      </p:sp>
      <p:cxnSp>
        <p:nvCxnSpPr>
          <p:cNvPr id="96" name="Straight Connector 95"/>
          <p:cNvCxnSpPr/>
          <p:nvPr/>
        </p:nvCxnSpPr>
        <p:spPr>
          <a:xfrm rot="16200000" flipV="1">
            <a:off x="683529" y="2953498"/>
            <a:ext cx="4544" cy="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3026966" y="2200450"/>
            <a:ext cx="3106737" cy="58477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i="1" dirty="0"/>
              <a:t>Associate University Librarian for IT and Open Scholarship</a:t>
            </a:r>
          </a:p>
          <a:p>
            <a:pPr algn="ctr"/>
            <a:r>
              <a:rPr lang="en-US" sz="1100" i="1" dirty="0"/>
              <a:t>Simeon Warner</a:t>
            </a:r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80335" y="2021737"/>
            <a:ext cx="0" cy="1787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0" idx="2"/>
            <a:endCxn id="2073" idx="0"/>
          </p:cNvCxnSpPr>
          <p:nvPr/>
        </p:nvCxnSpPr>
        <p:spPr>
          <a:xfrm flipH="1">
            <a:off x="4580334" y="2785225"/>
            <a:ext cx="1" cy="1772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981200" y="4139957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Data Services</a:t>
            </a:r>
            <a:endParaRPr lang="en-US" sz="1200" b="1" i="1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Elbow Connector 50"/>
          <p:cNvCxnSpPr>
            <a:cxnSpLocks/>
            <a:stCxn id="45" idx="0"/>
            <a:endCxn id="2073" idx="2"/>
          </p:cNvCxnSpPr>
          <p:nvPr/>
        </p:nvCxnSpPr>
        <p:spPr>
          <a:xfrm rot="5400000" flipH="1" flipV="1">
            <a:off x="3418908" y="2978531"/>
            <a:ext cx="715842" cy="16070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5730089" y="4032017"/>
            <a:ext cx="4544" cy="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81600" y="4137082"/>
            <a:ext cx="1981194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Scholarship Services</a:t>
            </a:r>
            <a:endParaRPr lang="en-US" sz="1200" b="1" i="1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Elbow Connector 3"/>
          <p:cNvCxnSpPr>
            <a:cxnSpLocks/>
            <a:stCxn id="2073" idx="2"/>
            <a:endCxn id="13" idx="0"/>
          </p:cNvCxnSpPr>
          <p:nvPr/>
        </p:nvCxnSpPr>
        <p:spPr>
          <a:xfrm rot="16200000" flipH="1">
            <a:off x="5019782" y="2984666"/>
            <a:ext cx="712967" cy="1591863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045DF24-17CA-E331-78CD-7A91BA132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9" y="274019"/>
            <a:ext cx="2286000" cy="7274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0293F7-E85A-C632-E0ED-101BA11523EB}"/>
              </a:ext>
            </a:extLst>
          </p:cNvPr>
          <p:cNvSpPr/>
          <p:nvPr/>
        </p:nvSpPr>
        <p:spPr>
          <a:xfrm>
            <a:off x="2286000" y="4918199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Research Data and Life Sciences Librarian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Sarah J. Wright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7CB2B-DC97-0500-66AD-FBC36577911D}"/>
              </a:ext>
            </a:extLst>
          </p:cNvPr>
          <p:cNvSpPr/>
          <p:nvPr/>
        </p:nvSpPr>
        <p:spPr>
          <a:xfrm>
            <a:off x="2286000" y="5653396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Research Data Specialist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Vacant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2888AF-62DA-4DDA-7B6C-E5A8FFB53C2D}"/>
              </a:ext>
            </a:extLst>
          </p:cNvPr>
          <p:cNvSpPr/>
          <p:nvPr/>
        </p:nvSpPr>
        <p:spPr>
          <a:xfrm>
            <a:off x="5486399" y="4918199"/>
            <a:ext cx="2438401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Lead for eCommons Institutional Repository Service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Erica M. Johns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837278-4D1D-D053-1691-4AE0C80C1854}"/>
              </a:ext>
            </a:extLst>
          </p:cNvPr>
          <p:cNvCxnSpPr/>
          <p:nvPr/>
        </p:nvCxnSpPr>
        <p:spPr>
          <a:xfrm>
            <a:off x="2057400" y="4732086"/>
            <a:ext cx="0" cy="121881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1FB3009-B115-A08A-7B81-9697E98A773C}"/>
              </a:ext>
            </a:extLst>
          </p:cNvPr>
          <p:cNvCxnSpPr>
            <a:cxnSpLocks/>
          </p:cNvCxnSpPr>
          <p:nvPr/>
        </p:nvCxnSpPr>
        <p:spPr>
          <a:xfrm>
            <a:off x="5257800" y="4732086"/>
            <a:ext cx="0" cy="48361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26350F-4A75-4B18-6106-FA6D57BE6E2E}"/>
              </a:ext>
            </a:extLst>
          </p:cNvPr>
          <p:cNvCxnSpPr>
            <a:cxnSpLocks/>
          </p:cNvCxnSpPr>
          <p:nvPr/>
        </p:nvCxnSpPr>
        <p:spPr>
          <a:xfrm>
            <a:off x="5248275" y="5210938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2A7C58-C9F2-B978-2985-AEC6425596EC}"/>
              </a:ext>
            </a:extLst>
          </p:cNvPr>
          <p:cNvCxnSpPr>
            <a:cxnSpLocks/>
          </p:cNvCxnSpPr>
          <p:nvPr/>
        </p:nvCxnSpPr>
        <p:spPr>
          <a:xfrm>
            <a:off x="2050256" y="5944636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ECC6462-741D-BCBA-523A-E9E81FFBAC89}"/>
              </a:ext>
            </a:extLst>
          </p:cNvPr>
          <p:cNvCxnSpPr>
            <a:cxnSpLocks/>
          </p:cNvCxnSpPr>
          <p:nvPr/>
        </p:nvCxnSpPr>
        <p:spPr>
          <a:xfrm>
            <a:off x="2057400" y="5215700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6953</TotalTime>
  <Words>70</Words>
  <Application>Microsoft Office PowerPoint</Application>
  <PresentationFormat>Letter Paper (8.5x11 in)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Arial Narrow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Wendy A. Kozlowski</cp:lastModifiedBy>
  <cp:revision>233</cp:revision>
  <cp:lastPrinted>2023-10-25T15:18:41Z</cp:lastPrinted>
  <dcterms:created xsi:type="dcterms:W3CDTF">2006-11-06T18:24:59Z</dcterms:created>
  <dcterms:modified xsi:type="dcterms:W3CDTF">2023-10-25T15:18:44Z</dcterms:modified>
</cp:coreProperties>
</file>