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59" r:id="rId4"/>
    <p:sldId id="265" r:id="rId5"/>
    <p:sldId id="266" r:id="rId6"/>
    <p:sldId id="267" r:id="rId7"/>
    <p:sldId id="262" r:id="rId8"/>
    <p:sldId id="268" r:id="rId9"/>
    <p:sldId id="263" r:id="rId10"/>
    <p:sldId id="260" r:id="rId11"/>
    <p:sldId id="261" r:id="rId12"/>
    <p:sldId id="264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3C2D4-F198-4677-825B-8CAC6BACFCCA}" v="7" dt="2025-01-07T20:17:16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E. Daniels" userId="f1942bc3-d322-44ac-8ee6-c802914a6b09" providerId="ADAL" clId="{F623C2D4-F198-4677-825B-8CAC6BACFCCA}"/>
    <pc:docChg chg="undo custSel addSld modSld sldOrd modShowInfo">
      <pc:chgData name="Laura E. Daniels" userId="f1942bc3-d322-44ac-8ee6-c802914a6b09" providerId="ADAL" clId="{F623C2D4-F198-4677-825B-8CAC6BACFCCA}" dt="2025-01-13T14:02:25.030" v="1460" actId="2744"/>
      <pc:docMkLst>
        <pc:docMk/>
      </pc:docMkLst>
      <pc:sldChg chg="modSp mod">
        <pc:chgData name="Laura E. Daniels" userId="f1942bc3-d322-44ac-8ee6-c802914a6b09" providerId="ADAL" clId="{F623C2D4-F198-4677-825B-8CAC6BACFCCA}" dt="2025-01-07T20:11:14.732" v="1162" actId="20577"/>
        <pc:sldMkLst>
          <pc:docMk/>
          <pc:sldMk cId="742943691" sldId="257"/>
        </pc:sldMkLst>
        <pc:spChg chg="mod">
          <ac:chgData name="Laura E. Daniels" userId="f1942bc3-d322-44ac-8ee6-c802914a6b09" providerId="ADAL" clId="{F623C2D4-F198-4677-825B-8CAC6BACFCCA}" dt="2025-01-07T20:11:14.732" v="1162" actId="20577"/>
          <ac:spMkLst>
            <pc:docMk/>
            <pc:sldMk cId="742943691" sldId="257"/>
            <ac:spMk id="3" creationId="{8945976D-AF25-EB53-DB85-621BD2705CCD}"/>
          </ac:spMkLst>
        </pc:spChg>
      </pc:sldChg>
      <pc:sldChg chg="delSp mod">
        <pc:chgData name="Laura E. Daniels" userId="f1942bc3-d322-44ac-8ee6-c802914a6b09" providerId="ADAL" clId="{F623C2D4-F198-4677-825B-8CAC6BACFCCA}" dt="2025-01-07T20:11:28.061" v="1163" actId="478"/>
        <pc:sldMkLst>
          <pc:docMk/>
          <pc:sldMk cId="310807143" sldId="259"/>
        </pc:sldMkLst>
        <pc:spChg chg="del">
          <ac:chgData name="Laura E. Daniels" userId="f1942bc3-d322-44ac-8ee6-c802914a6b09" providerId="ADAL" clId="{F623C2D4-F198-4677-825B-8CAC6BACFCCA}" dt="2025-01-07T20:11:28.061" v="1163" actId="478"/>
          <ac:spMkLst>
            <pc:docMk/>
            <pc:sldMk cId="310807143" sldId="259"/>
            <ac:spMk id="2" creationId="{7542DCF9-4EFE-CD89-8F53-F811AD903FAF}"/>
          </ac:spMkLst>
        </pc:spChg>
      </pc:sldChg>
      <pc:sldChg chg="modSp mod">
        <pc:chgData name="Laura E. Daniels" userId="f1942bc3-d322-44ac-8ee6-c802914a6b09" providerId="ADAL" clId="{F623C2D4-F198-4677-825B-8CAC6BACFCCA}" dt="2025-01-07T20:19:35.504" v="1194" actId="207"/>
        <pc:sldMkLst>
          <pc:docMk/>
          <pc:sldMk cId="4025590338" sldId="262"/>
        </pc:sldMkLst>
        <pc:spChg chg="mod">
          <ac:chgData name="Laura E. Daniels" userId="f1942bc3-d322-44ac-8ee6-c802914a6b09" providerId="ADAL" clId="{F623C2D4-F198-4677-825B-8CAC6BACFCCA}" dt="2025-01-07T20:19:35.504" v="1194" actId="207"/>
          <ac:spMkLst>
            <pc:docMk/>
            <pc:sldMk cId="4025590338" sldId="262"/>
            <ac:spMk id="8" creationId="{F4617545-7DEA-EB6F-9A8A-80BDF7ACF255}"/>
          </ac:spMkLst>
        </pc:spChg>
      </pc:sldChg>
      <pc:sldChg chg="delSp mod">
        <pc:chgData name="Laura E. Daniels" userId="f1942bc3-d322-44ac-8ee6-c802914a6b09" providerId="ADAL" clId="{F623C2D4-F198-4677-825B-8CAC6BACFCCA}" dt="2025-01-07T20:13:11.278" v="1165" actId="478"/>
        <pc:sldMkLst>
          <pc:docMk/>
          <pc:sldMk cId="2906282161" sldId="263"/>
        </pc:sldMkLst>
        <pc:spChg chg="del">
          <ac:chgData name="Laura E. Daniels" userId="f1942bc3-d322-44ac-8ee6-c802914a6b09" providerId="ADAL" clId="{F623C2D4-F198-4677-825B-8CAC6BACFCCA}" dt="2025-01-07T20:13:11.278" v="1165" actId="478"/>
          <ac:spMkLst>
            <pc:docMk/>
            <pc:sldMk cId="2906282161" sldId="263"/>
            <ac:spMk id="6" creationId="{564E8B17-9B28-6239-968C-A420CEE6BCE6}"/>
          </ac:spMkLst>
        </pc:spChg>
      </pc:sldChg>
      <pc:sldChg chg="modSp mod">
        <pc:chgData name="Laura E. Daniels" userId="f1942bc3-d322-44ac-8ee6-c802914a6b09" providerId="ADAL" clId="{F623C2D4-F198-4677-825B-8CAC6BACFCCA}" dt="2025-01-13T13:49:33.897" v="1459" actId="20577"/>
        <pc:sldMkLst>
          <pc:docMk/>
          <pc:sldMk cId="3112611672" sldId="265"/>
        </pc:sldMkLst>
        <pc:spChg chg="mod">
          <ac:chgData name="Laura E. Daniels" userId="f1942bc3-d322-44ac-8ee6-c802914a6b09" providerId="ADAL" clId="{F623C2D4-F198-4677-825B-8CAC6BACFCCA}" dt="2025-01-13T13:49:33.897" v="1459" actId="20577"/>
          <ac:spMkLst>
            <pc:docMk/>
            <pc:sldMk cId="3112611672" sldId="265"/>
            <ac:spMk id="5" creationId="{C3803AB0-D47A-F1F5-4CB4-2B6F1D8B62BF}"/>
          </ac:spMkLst>
        </pc:spChg>
      </pc:sldChg>
      <pc:sldChg chg="modSp mod">
        <pc:chgData name="Laura E. Daniels" userId="f1942bc3-d322-44ac-8ee6-c802914a6b09" providerId="ADAL" clId="{F623C2D4-F198-4677-825B-8CAC6BACFCCA}" dt="2025-01-07T20:19:47.994" v="1195" actId="207"/>
        <pc:sldMkLst>
          <pc:docMk/>
          <pc:sldMk cId="3650657548" sldId="266"/>
        </pc:sldMkLst>
        <pc:spChg chg="mod">
          <ac:chgData name="Laura E. Daniels" userId="f1942bc3-d322-44ac-8ee6-c802914a6b09" providerId="ADAL" clId="{F623C2D4-F198-4677-825B-8CAC6BACFCCA}" dt="2025-01-07T20:19:47.994" v="1195" actId="207"/>
          <ac:spMkLst>
            <pc:docMk/>
            <pc:sldMk cId="3650657548" sldId="266"/>
            <ac:spMk id="6" creationId="{14B527EE-3CCA-AFEE-D6BB-D5E604946BAA}"/>
          </ac:spMkLst>
        </pc:spChg>
      </pc:sldChg>
      <pc:sldChg chg="delSp mod">
        <pc:chgData name="Laura E. Daniels" userId="f1942bc3-d322-44ac-8ee6-c802914a6b09" providerId="ADAL" clId="{F623C2D4-F198-4677-825B-8CAC6BACFCCA}" dt="2025-01-07T20:13:05.471" v="1164" actId="478"/>
        <pc:sldMkLst>
          <pc:docMk/>
          <pc:sldMk cId="3773987620" sldId="267"/>
        </pc:sldMkLst>
        <pc:spChg chg="del">
          <ac:chgData name="Laura E. Daniels" userId="f1942bc3-d322-44ac-8ee6-c802914a6b09" providerId="ADAL" clId="{F623C2D4-F198-4677-825B-8CAC6BACFCCA}" dt="2025-01-07T20:13:05.471" v="1164" actId="478"/>
          <ac:spMkLst>
            <pc:docMk/>
            <pc:sldMk cId="3773987620" sldId="267"/>
            <ac:spMk id="3" creationId="{E50043A5-E53D-2523-BA9E-B1AF51E033BE}"/>
          </ac:spMkLst>
        </pc:spChg>
      </pc:sldChg>
      <pc:sldChg chg="addSp modSp new mod">
        <pc:chgData name="Laura E. Daniels" userId="f1942bc3-d322-44ac-8ee6-c802914a6b09" providerId="ADAL" clId="{F623C2D4-F198-4677-825B-8CAC6BACFCCA}" dt="2025-01-07T20:19:16.286" v="1191" actId="207"/>
        <pc:sldMkLst>
          <pc:docMk/>
          <pc:sldMk cId="145093025" sldId="269"/>
        </pc:sldMkLst>
        <pc:spChg chg="mod">
          <ac:chgData name="Laura E. Daniels" userId="f1942bc3-d322-44ac-8ee6-c802914a6b09" providerId="ADAL" clId="{F623C2D4-F198-4677-825B-8CAC6BACFCCA}" dt="2025-01-06T20:10:07.947" v="23" actId="20577"/>
          <ac:spMkLst>
            <pc:docMk/>
            <pc:sldMk cId="145093025" sldId="269"/>
            <ac:spMk id="2" creationId="{B0496FCF-E398-6963-F7FA-9A77F78D2B50}"/>
          </ac:spMkLst>
        </pc:spChg>
        <pc:spChg chg="mod">
          <ac:chgData name="Laura E. Daniels" userId="f1942bc3-d322-44ac-8ee6-c802914a6b09" providerId="ADAL" clId="{F623C2D4-F198-4677-825B-8CAC6BACFCCA}" dt="2025-01-07T20:19:16.286" v="1191" actId="207"/>
          <ac:spMkLst>
            <pc:docMk/>
            <pc:sldMk cId="145093025" sldId="269"/>
            <ac:spMk id="3" creationId="{342049F7-7F3D-AD32-C905-F4FD1BD17635}"/>
          </ac:spMkLst>
        </pc:spChg>
        <pc:picChg chg="add mod">
          <ac:chgData name="Laura E. Daniels" userId="f1942bc3-d322-44ac-8ee6-c802914a6b09" providerId="ADAL" clId="{F623C2D4-F198-4677-825B-8CAC6BACFCCA}" dt="2025-01-07T20:17:20.845" v="1168" actId="1076"/>
          <ac:picMkLst>
            <pc:docMk/>
            <pc:sldMk cId="145093025" sldId="269"/>
            <ac:picMk id="5" creationId="{B8729B21-8AA5-B04A-9E3E-25D6F0472E05}"/>
          </ac:picMkLst>
        </pc:picChg>
      </pc:sldChg>
      <pc:sldChg chg="addSp delSp new mod ord modClrScheme chgLayout">
        <pc:chgData name="Laura E. Daniels" userId="f1942bc3-d322-44ac-8ee6-c802914a6b09" providerId="ADAL" clId="{F623C2D4-F198-4677-825B-8CAC6BACFCCA}" dt="2025-01-06T20:49:37.716" v="992"/>
        <pc:sldMkLst>
          <pc:docMk/>
          <pc:sldMk cId="2972985688" sldId="270"/>
        </pc:sldMkLst>
        <pc:spChg chg="del">
          <ac:chgData name="Laura E. Daniels" userId="f1942bc3-d322-44ac-8ee6-c802914a6b09" providerId="ADAL" clId="{F623C2D4-F198-4677-825B-8CAC6BACFCCA}" dt="2025-01-06T20:19:00.700" v="79" actId="700"/>
          <ac:spMkLst>
            <pc:docMk/>
            <pc:sldMk cId="2972985688" sldId="270"/>
            <ac:spMk id="2" creationId="{40DCAA78-A0BA-E167-4695-D59C4BCE8943}"/>
          </ac:spMkLst>
        </pc:spChg>
        <pc:spChg chg="del">
          <ac:chgData name="Laura E. Daniels" userId="f1942bc3-d322-44ac-8ee6-c802914a6b09" providerId="ADAL" clId="{F623C2D4-F198-4677-825B-8CAC6BACFCCA}" dt="2025-01-06T20:19:00.700" v="79" actId="700"/>
          <ac:spMkLst>
            <pc:docMk/>
            <pc:sldMk cId="2972985688" sldId="270"/>
            <ac:spMk id="3" creationId="{1ECE2A1E-D7F6-60E3-40B6-2059B4E4FE29}"/>
          </ac:spMkLst>
        </pc:spChg>
        <pc:picChg chg="add">
          <ac:chgData name="Laura E. Daniels" userId="f1942bc3-d322-44ac-8ee6-c802914a6b09" providerId="ADAL" clId="{F623C2D4-F198-4677-825B-8CAC6BACFCCA}" dt="2025-01-06T20:19:02.273" v="80" actId="22"/>
          <ac:picMkLst>
            <pc:docMk/>
            <pc:sldMk cId="2972985688" sldId="270"/>
            <ac:picMk id="5" creationId="{95A06182-5658-09C1-EEC7-EC417D36EFBC}"/>
          </ac:picMkLst>
        </pc:picChg>
      </pc:sldChg>
      <pc:sldChg chg="addSp new mod ord">
        <pc:chgData name="Laura E. Daniels" userId="f1942bc3-d322-44ac-8ee6-c802914a6b09" providerId="ADAL" clId="{F623C2D4-F198-4677-825B-8CAC6BACFCCA}" dt="2025-01-06T20:49:39.921" v="994"/>
        <pc:sldMkLst>
          <pc:docMk/>
          <pc:sldMk cId="3556955388" sldId="271"/>
        </pc:sldMkLst>
        <pc:picChg chg="add">
          <ac:chgData name="Laura E. Daniels" userId="f1942bc3-d322-44ac-8ee6-c802914a6b09" providerId="ADAL" clId="{F623C2D4-F198-4677-825B-8CAC6BACFCCA}" dt="2025-01-06T20:37:41.639" v="82" actId="22"/>
          <ac:picMkLst>
            <pc:docMk/>
            <pc:sldMk cId="3556955388" sldId="271"/>
            <ac:picMk id="3" creationId="{0CA3DE6F-1078-6CF6-B025-FDE4A3D4BF0A}"/>
          </ac:picMkLst>
        </pc:picChg>
      </pc:sldChg>
      <pc:sldChg chg="addSp modSp new mod">
        <pc:chgData name="Laura E. Daniels" userId="f1942bc3-d322-44ac-8ee6-c802914a6b09" providerId="ADAL" clId="{F623C2D4-F198-4677-825B-8CAC6BACFCCA}" dt="2025-01-07T20:10:28.669" v="1132" actId="20577"/>
        <pc:sldMkLst>
          <pc:docMk/>
          <pc:sldMk cId="1732817673" sldId="272"/>
        </pc:sldMkLst>
        <pc:spChg chg="mod">
          <ac:chgData name="Laura E. Daniels" userId="f1942bc3-d322-44ac-8ee6-c802914a6b09" providerId="ADAL" clId="{F623C2D4-F198-4677-825B-8CAC6BACFCCA}" dt="2025-01-07T20:10:28.669" v="1132" actId="20577"/>
          <ac:spMkLst>
            <pc:docMk/>
            <pc:sldMk cId="1732817673" sldId="272"/>
            <ac:spMk id="2" creationId="{41481CFB-60DE-4FF8-6EA7-058AE815053A}"/>
          </ac:spMkLst>
        </pc:spChg>
        <pc:spChg chg="mod">
          <ac:chgData name="Laura E. Daniels" userId="f1942bc3-d322-44ac-8ee6-c802914a6b09" providerId="ADAL" clId="{F623C2D4-F198-4677-825B-8CAC6BACFCCA}" dt="2025-01-07T20:10:18.609" v="1118" actId="20577"/>
          <ac:spMkLst>
            <pc:docMk/>
            <pc:sldMk cId="1732817673" sldId="272"/>
            <ac:spMk id="3" creationId="{CF023DA3-5621-5F7A-7124-E340C20CDC69}"/>
          </ac:spMkLst>
        </pc:spChg>
        <pc:picChg chg="add mod">
          <ac:chgData name="Laura E. Daniels" userId="f1942bc3-d322-44ac-8ee6-c802914a6b09" providerId="ADAL" clId="{F623C2D4-F198-4677-825B-8CAC6BACFCCA}" dt="2025-01-07T20:08:58.139" v="997" actId="931"/>
          <ac:picMkLst>
            <pc:docMk/>
            <pc:sldMk cId="1732817673" sldId="272"/>
            <ac:picMk id="5" creationId="{11CE5733-F461-64B1-D7A1-085157A9002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85335-BF49-4957-9653-18C28C7AC1F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1FF3B-C8DB-4798-ACD5-977410DD3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5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91FF3B-C8DB-4798-ACD5-977410DD34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62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6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1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49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>
              <a:buFont typeface="+mj-lt"/>
              <a:buAutoNum type="arabicPeriod"/>
              <a:defRPr/>
            </a:lvl1pPr>
            <a:lvl2pPr marL="228600" indent="-228600">
              <a:buFont typeface="+mj-lt"/>
              <a:buAutoNum type="arabicPeriod"/>
              <a:defRPr/>
            </a:lvl2pPr>
            <a:lvl3pPr marL="228600">
              <a:buFont typeface="+mj-lt"/>
              <a:buAutoNum type="arabicPeriod"/>
              <a:defRPr/>
            </a:lvl3pPr>
            <a:lvl4pPr marL="228600" indent="-228600">
              <a:buFont typeface="+mj-lt"/>
              <a:buAutoNum type="arabicPeriod"/>
              <a:defRPr/>
            </a:lvl4pPr>
            <a:lvl5pPr marL="2286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2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1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28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1/13/2025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55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7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2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4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+mj-lt"/>
        <a:buAutoNum type="arabicPeriod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bibframe.org/marva/editor/edit/e0095572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ibframe.org/marva/quartz/edit/e133945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oc.gov/bibframe/docs/bibframe2-model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ccn.loc.gov/77377845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3AD8-07A0-9641-BEAC-929E7B3A6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 to Linked Data for Reporting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B180FB-70BA-9621-3B83-459BDE0C53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67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4D9B4A-A731-03E8-BD5C-8693CBEBE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09" y="0"/>
            <a:ext cx="111937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4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FF6C26-B5AA-478E-D757-0642C50F1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632" y="0"/>
            <a:ext cx="5501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37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17349C-7D3D-6CF0-2642-FBED818286DB}"/>
              </a:ext>
            </a:extLst>
          </p:cNvPr>
          <p:cNvSpPr txBox="1"/>
          <p:nvPr/>
        </p:nvSpPr>
        <p:spPr>
          <a:xfrm>
            <a:off x="6491837" y="6224707"/>
            <a:ext cx="5700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https://bibframe.org/marva/editor/edit/e0095572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F58163-0A05-E312-DA89-3178D90A9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81" y="263961"/>
            <a:ext cx="11852238" cy="569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1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96FCF-E398-6963-F7FA-9A77F78D2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049F7-7F3D-AD32-C905-F4FD1BD17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 Work / Instance entities</a:t>
            </a:r>
          </a:p>
          <a:p>
            <a:pPr marL="2743200" lvl="5" indent="-457200"/>
            <a:r>
              <a:rPr lang="en-US" dirty="0"/>
              <a:t>Can  have multiple instances of a single work</a:t>
            </a:r>
          </a:p>
          <a:p>
            <a:pPr marL="2743200" lvl="5" indent="-457200"/>
            <a:r>
              <a:rPr lang="en-US" dirty="0"/>
              <a:t>Work data is recorded once</a:t>
            </a:r>
          </a:p>
          <a:p>
            <a:pPr marL="2743200" lvl="5" indent="-457200"/>
            <a:r>
              <a:rPr lang="en-US" dirty="0"/>
              <a:t>Entity boundaries better defined than in MARC</a:t>
            </a:r>
          </a:p>
          <a:p>
            <a:pPr marL="2743200" lvl="5" indent="-457200"/>
            <a:r>
              <a:rPr lang="en-US" dirty="0">
                <a:solidFill>
                  <a:srgbClr val="8477F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Example: </a:t>
            </a:r>
            <a:r>
              <a:rPr lang="en-US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https://bibframe.org/marva/quartz/edit/e1339458</a:t>
            </a:r>
            <a:endParaRPr lang="en-US" dirty="0">
              <a:solidFill>
                <a:schemeClr val="accent6"/>
              </a:solidFill>
            </a:endParaRPr>
          </a:p>
          <a:p>
            <a:pPr marL="457200" lvl="4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Identifiers / Labels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729B21-8AA5-B04A-9E3E-25D6F0472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996" y="4917832"/>
            <a:ext cx="10059804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3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A06182-5658-09C1-EEC7-EC417D36E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421" y="0"/>
            <a:ext cx="9731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85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A3DE6F-1078-6CF6-B025-FDE4A3D4B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814"/>
            <a:ext cx="12192000" cy="653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55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81CFB-60DE-4FF8-6EA7-058AE8150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this mean for FOLIO and reporting?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23DA3-5621-5F7A-7124-E340C20CD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FOLIO instance (not the same as BIBFRAME instance), holdings, and items won’t change substantively; queries on this data should not be impacted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Eventually, source data won’t be stored as MARC – any queries based on MARC will need to be reconfigured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We need to find better places to record some data (e.g., administrative data, holdings data currently stored in MARC bibliographic records)</a:t>
            </a:r>
          </a:p>
        </p:txBody>
      </p:sp>
    </p:spTree>
    <p:extLst>
      <p:ext uri="{BB962C8B-B14F-4D97-AF65-F5344CB8AC3E}">
        <p14:creationId xmlns:p14="http://schemas.microsoft.com/office/powerpoint/2010/main" val="173281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8664B-9D62-F126-EA88-10BEFB609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Linked Data?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5976D-AF25-EB53-DB85-621BD2705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(a very high level overview)</a:t>
            </a:r>
          </a:p>
        </p:txBody>
      </p:sp>
    </p:spTree>
    <p:extLst>
      <p:ext uri="{BB962C8B-B14F-4D97-AF65-F5344CB8AC3E}">
        <p14:creationId xmlns:p14="http://schemas.microsoft.com/office/powerpoint/2010/main" val="74294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1A7E1-38DA-ADD5-8172-61BFE9E930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MARC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“Flat”--one document describes one resource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Text strings represent agents, topics, places,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 used outside libraries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2C81CE-C697-35CA-077E-95FBA42985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Linked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Statements about Entities, attributes, &amp; relationships (properties)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Identifiers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07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35F76-6975-5362-676E-3A3790A62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BIBFRAME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803AB0-D47A-F1F5-4CB4-2B6F1D8B6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Linked Data vocabulary developed by the Library of Congress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 case you’re curious: </a:t>
            </a:r>
            <a:r>
              <a:rPr lang="en-US" dirty="0" err="1"/>
              <a:t>BIBliographic</a:t>
            </a:r>
            <a:r>
              <a:rPr lang="en-US" dirty="0"/>
              <a:t> </a:t>
            </a:r>
            <a:r>
              <a:rPr lang="en-US" dirty="0" err="1"/>
              <a:t>FRAMEwork</a:t>
            </a:r>
            <a:r>
              <a:rPr lang="en-US" dirty="0"/>
              <a:t>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MARC (</a:t>
            </a:r>
            <a:r>
              <a:rPr lang="en-US" dirty="0" err="1"/>
              <a:t>MAchine</a:t>
            </a:r>
            <a:r>
              <a:rPr lang="en-US" dirty="0"/>
              <a:t> Readable Cataloging) was also developed and is still maintained by the Library of Congress</a:t>
            </a:r>
          </a:p>
        </p:txBody>
      </p:sp>
    </p:spTree>
    <p:extLst>
      <p:ext uri="{BB962C8B-B14F-4D97-AF65-F5344CB8AC3E}">
        <p14:creationId xmlns:p14="http://schemas.microsoft.com/office/powerpoint/2010/main" val="311261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D5EBAA-A768-DE05-CB36-ACFCECE89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493" y="100862"/>
            <a:ext cx="6033029" cy="66562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B527EE-3CCA-AFEE-D6BB-D5E604946BAA}"/>
              </a:ext>
            </a:extLst>
          </p:cNvPr>
          <p:cNvSpPr txBox="1"/>
          <p:nvPr/>
        </p:nvSpPr>
        <p:spPr>
          <a:xfrm>
            <a:off x="7123522" y="6449361"/>
            <a:ext cx="4984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https://www.loc.gov/bibframe/docs/bibframe2-model.html</a:t>
            </a:r>
            <a:endParaRPr lang="en-US" sz="1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57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D01FA-717A-EE60-34CB-F1F9ED4C3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look like?</a:t>
            </a:r>
          </a:p>
        </p:txBody>
      </p:sp>
    </p:spTree>
    <p:extLst>
      <p:ext uri="{BB962C8B-B14F-4D97-AF65-F5344CB8AC3E}">
        <p14:creationId xmlns:p14="http://schemas.microsoft.com/office/powerpoint/2010/main" val="377398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1811C8-7A70-91A1-0F1E-A5AD824E0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912" y="0"/>
            <a:ext cx="826476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617545-7DEA-EB6F-9A8A-80BDF7ACF255}"/>
              </a:ext>
            </a:extLst>
          </p:cNvPr>
          <p:cNvSpPr txBox="1"/>
          <p:nvPr/>
        </p:nvSpPr>
        <p:spPr>
          <a:xfrm>
            <a:off x="427703" y="1533832"/>
            <a:ext cx="293492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MARC bibliographic record (Library of Congress Catalog)</a:t>
            </a:r>
          </a:p>
          <a:p>
            <a:endParaRPr lang="en-US" dirty="0"/>
          </a:p>
          <a:p>
            <a:r>
              <a:rPr lang="en-US" sz="1400" dirty="0">
                <a:solidFill>
                  <a:schemeClr val="accent6"/>
                </a:solidFill>
                <a:hlinkClick r:id="rId3" tooltip="Click to copy permalink for this ite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https://lccn.loc.gov/77377845</a:t>
            </a:r>
            <a:endParaRPr lang="en-US" sz="1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590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A20FAD-9F0E-A35F-C259-1F1265102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722" y="0"/>
            <a:ext cx="88654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34E2A-7B0A-502C-C8A4-0210AFD34E3A}"/>
              </a:ext>
            </a:extLst>
          </p:cNvPr>
          <p:cNvSpPr txBox="1"/>
          <p:nvPr/>
        </p:nvSpPr>
        <p:spPr>
          <a:xfrm>
            <a:off x="191729" y="2050026"/>
            <a:ext cx="2418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record in OCLC</a:t>
            </a:r>
          </a:p>
        </p:txBody>
      </p:sp>
    </p:spTree>
    <p:extLst>
      <p:ext uri="{BB962C8B-B14F-4D97-AF65-F5344CB8AC3E}">
        <p14:creationId xmlns:p14="http://schemas.microsoft.com/office/powerpoint/2010/main" val="1499623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6C9C51-D473-B03D-0504-6F116C65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same information as BIBFRAME</a:t>
            </a:r>
          </a:p>
        </p:txBody>
      </p:sp>
    </p:spTree>
    <p:extLst>
      <p:ext uri="{BB962C8B-B14F-4D97-AF65-F5344CB8AC3E}">
        <p14:creationId xmlns:p14="http://schemas.microsoft.com/office/powerpoint/2010/main" val="2906282161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Custom 51">
      <a:dk1>
        <a:sysClr val="windowText" lastClr="000000"/>
      </a:dk1>
      <a:lt1>
        <a:sysClr val="window" lastClr="FFFFFF"/>
      </a:lt1>
      <a:dk2>
        <a:srgbClr val="12154E"/>
      </a:dk2>
      <a:lt2>
        <a:srgbClr val="EEEEEE"/>
      </a:lt2>
      <a:accent1>
        <a:srgbClr val="FD8686"/>
      </a:accent1>
      <a:accent2>
        <a:srgbClr val="B495C2"/>
      </a:accent2>
      <a:accent3>
        <a:srgbClr val="8F99BB"/>
      </a:accent3>
      <a:accent4>
        <a:srgbClr val="A3A3C1"/>
      </a:accent4>
      <a:accent5>
        <a:srgbClr val="7162FE"/>
      </a:accent5>
      <a:accent6>
        <a:srgbClr val="1EBE9B"/>
      </a:accent6>
      <a:hlink>
        <a:srgbClr val="EF08F7"/>
      </a:hlink>
      <a:folHlink>
        <a:srgbClr val="8477FE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Sine</Template>
  <TotalTime>1778</TotalTime>
  <Words>281</Words>
  <Application>Microsoft Office PowerPoint</Application>
  <PresentationFormat>Widescreen</PresentationFormat>
  <Paragraphs>36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Avenir Next LT Pro</vt:lpstr>
      <vt:lpstr>Posterama</vt:lpstr>
      <vt:lpstr>SineVTI</vt:lpstr>
      <vt:lpstr>Intro to Linked Data for Reporting</vt:lpstr>
      <vt:lpstr>What is Linked Data?</vt:lpstr>
      <vt:lpstr>PowerPoint Presentation</vt:lpstr>
      <vt:lpstr>BIBFRAME</vt:lpstr>
      <vt:lpstr>PowerPoint Presentation</vt:lpstr>
      <vt:lpstr>What does this look like?</vt:lpstr>
      <vt:lpstr>PowerPoint Presentation</vt:lpstr>
      <vt:lpstr>PowerPoint Presentation</vt:lpstr>
      <vt:lpstr>The same information as BIBFRAME</vt:lpstr>
      <vt:lpstr>PowerPoint Presentation</vt:lpstr>
      <vt:lpstr>PowerPoint Presentation</vt:lpstr>
      <vt:lpstr>PowerPoint Presentation</vt:lpstr>
      <vt:lpstr>Substantive differences</vt:lpstr>
      <vt:lpstr>PowerPoint Presentation</vt:lpstr>
      <vt:lpstr>PowerPoint Presentation</vt:lpstr>
      <vt:lpstr>What will this mean for FOLIO and reporting?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E. Daniels</dc:creator>
  <cp:lastModifiedBy>Laura E. Daniels</cp:lastModifiedBy>
  <cp:revision>1</cp:revision>
  <dcterms:created xsi:type="dcterms:W3CDTF">2025-01-06T14:55:47Z</dcterms:created>
  <dcterms:modified xsi:type="dcterms:W3CDTF">2025-01-13T14:02:34Z</dcterms:modified>
</cp:coreProperties>
</file>