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74" r:id="rId2"/>
  </p:sldMasterIdLst>
  <p:notesMasterIdLst>
    <p:notesMasterId r:id="rId53"/>
  </p:notesMasterIdLst>
  <p:sldIdLst>
    <p:sldId id="268" r:id="rId3"/>
    <p:sldId id="380" r:id="rId4"/>
    <p:sldId id="375" r:id="rId5"/>
    <p:sldId id="335" r:id="rId6"/>
    <p:sldId id="406" r:id="rId7"/>
    <p:sldId id="337" r:id="rId8"/>
    <p:sldId id="356" r:id="rId9"/>
    <p:sldId id="336" r:id="rId10"/>
    <p:sldId id="399" r:id="rId11"/>
    <p:sldId id="389" r:id="rId12"/>
    <p:sldId id="391" r:id="rId13"/>
    <p:sldId id="354" r:id="rId14"/>
    <p:sldId id="355" r:id="rId15"/>
    <p:sldId id="408" r:id="rId16"/>
    <p:sldId id="411" r:id="rId17"/>
    <p:sldId id="386" r:id="rId18"/>
    <p:sldId id="353" r:id="rId19"/>
    <p:sldId id="382" r:id="rId20"/>
    <p:sldId id="423" r:id="rId21"/>
    <p:sldId id="387" r:id="rId22"/>
    <p:sldId id="383" r:id="rId23"/>
    <p:sldId id="414" r:id="rId24"/>
    <p:sldId id="413" r:id="rId25"/>
    <p:sldId id="388" r:id="rId26"/>
    <p:sldId id="360" r:id="rId27"/>
    <p:sldId id="385" r:id="rId28"/>
    <p:sldId id="396" r:id="rId29"/>
    <p:sldId id="398" r:id="rId30"/>
    <p:sldId id="381" r:id="rId31"/>
    <p:sldId id="416" r:id="rId32"/>
    <p:sldId id="415" r:id="rId33"/>
    <p:sldId id="420" r:id="rId34"/>
    <p:sldId id="418" r:id="rId35"/>
    <p:sldId id="419" r:id="rId36"/>
    <p:sldId id="417" r:id="rId37"/>
    <p:sldId id="400" r:id="rId38"/>
    <p:sldId id="397" r:id="rId39"/>
    <p:sldId id="404" r:id="rId40"/>
    <p:sldId id="421" r:id="rId41"/>
    <p:sldId id="395" r:id="rId42"/>
    <p:sldId id="394" r:id="rId43"/>
    <p:sldId id="407" r:id="rId44"/>
    <p:sldId id="426" r:id="rId45"/>
    <p:sldId id="427" r:id="rId46"/>
    <p:sldId id="409" r:id="rId47"/>
    <p:sldId id="401" r:id="rId48"/>
    <p:sldId id="425" r:id="rId49"/>
    <p:sldId id="334" r:id="rId50"/>
    <p:sldId id="422" r:id="rId51"/>
    <p:sldId id="428"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1CC662D-7AC1-1DD0-84BC-02FF1A7EE77C}" name="Vandana Shah" initials="VS" userId="fMazb8krUHuqDJbgsWnEmygqogGWNC2zuqGC1VNVlHE=" providerId="None"/>
  <p188:author id="{F64390AB-5228-89FA-DE2B-BD29BAD21299}" name="Sharon Helen Markus" initials="SM" userId="S::slm5@cornell.edu::618d7326-2da8-4c4e-b462-220d83864f3b" providerId="AD"/>
  <p188:author id="{BE2BCFEB-B139-F8D5-2D27-FEA11132635C}" name="Sharon Beltaine" initials="SB" userId="pUGh81f41JMiAsh2zExJsfrhES77Wkd392H+vHH+gyc="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909C"/>
    <a:srgbClr val="FF5A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CBD2FE-473B-45D6-8013-68D0ACFCC10B}" v="54" dt="2024-02-12T15:05:07.6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24" autoAdjust="0"/>
    <p:restoredTop sz="79152" autoAdjust="0"/>
  </p:normalViewPr>
  <p:slideViewPr>
    <p:cSldViewPr snapToGrid="0">
      <p:cViewPr varScale="1">
        <p:scale>
          <a:sx n="90" d="100"/>
          <a:sy n="90" d="100"/>
        </p:scale>
        <p:origin x="540" y="7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microsoft.com/office/2016/11/relationships/changesInfo" Target="changesInfos/changesInfo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microsoft.com/office/2015/10/relationships/revisionInfo" Target="revisionInfo.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ron Beltaine" userId="pUGh81f41JMiAsh2zExJsfrhES77Wkd392H+vHH+gyc=" providerId="None" clId="Web-{6CE129FA-8BCA-41BE-A6E2-4CAE3FE17B03}"/>
    <pc:docChg chg="delSld modSld">
      <pc:chgData name="Sharon Beltaine" userId="pUGh81f41JMiAsh2zExJsfrhES77Wkd392H+vHH+gyc=" providerId="None" clId="Web-{6CE129FA-8BCA-41BE-A6E2-4CAE3FE17B03}" dt="2023-02-24T21:24:00.886" v="54"/>
      <pc:docMkLst>
        <pc:docMk/>
      </pc:docMkLst>
      <pc:sldChg chg="del">
        <pc:chgData name="Sharon Beltaine" userId="pUGh81f41JMiAsh2zExJsfrhES77Wkd392H+vHH+gyc=" providerId="None" clId="Web-{6CE129FA-8BCA-41BE-A6E2-4CAE3FE17B03}" dt="2023-02-24T21:24:00.886" v="54"/>
        <pc:sldMkLst>
          <pc:docMk/>
          <pc:sldMk cId="1045197639" sldId="269"/>
        </pc:sldMkLst>
      </pc:sldChg>
      <pc:sldChg chg="del">
        <pc:chgData name="Sharon Beltaine" userId="pUGh81f41JMiAsh2zExJsfrhES77Wkd392H+vHH+gyc=" providerId="None" clId="Web-{6CE129FA-8BCA-41BE-A6E2-4CAE3FE17B03}" dt="2023-02-24T21:23:52.042" v="53"/>
        <pc:sldMkLst>
          <pc:docMk/>
          <pc:sldMk cId="4152245685" sldId="270"/>
        </pc:sldMkLst>
      </pc:sldChg>
      <pc:sldChg chg="modSp">
        <pc:chgData name="Sharon Beltaine" userId="pUGh81f41JMiAsh2zExJsfrhES77Wkd392H+vHH+gyc=" providerId="None" clId="Web-{6CE129FA-8BCA-41BE-A6E2-4CAE3FE17B03}" dt="2023-02-24T21:23:34.244" v="52" actId="20577"/>
        <pc:sldMkLst>
          <pc:docMk/>
          <pc:sldMk cId="96682189" sldId="332"/>
        </pc:sldMkLst>
        <pc:spChg chg="mod">
          <ac:chgData name="Sharon Beltaine" userId="pUGh81f41JMiAsh2zExJsfrhES77Wkd392H+vHH+gyc=" providerId="None" clId="Web-{6CE129FA-8BCA-41BE-A6E2-4CAE3FE17B03}" dt="2023-02-24T21:23:34.244" v="52" actId="20577"/>
          <ac:spMkLst>
            <pc:docMk/>
            <pc:sldMk cId="96682189" sldId="332"/>
            <ac:spMk id="2" creationId="{E39EC81A-EAEF-7684-3787-3EBB160F4A59}"/>
          </ac:spMkLst>
        </pc:spChg>
        <pc:spChg chg="mod">
          <ac:chgData name="Sharon Beltaine" userId="pUGh81f41JMiAsh2zExJsfrhES77Wkd392H+vHH+gyc=" providerId="None" clId="Web-{6CE129FA-8BCA-41BE-A6E2-4CAE3FE17B03}" dt="2023-02-24T21:23:07.868" v="49" actId="20577"/>
          <ac:spMkLst>
            <pc:docMk/>
            <pc:sldMk cId="96682189" sldId="332"/>
            <ac:spMk id="3" creationId="{F6AD981A-2A63-A0C1-DA47-221FFF777A4A}"/>
          </ac:spMkLst>
        </pc:spChg>
        <pc:spChg chg="mod">
          <ac:chgData name="Sharon Beltaine" userId="pUGh81f41JMiAsh2zExJsfrhES77Wkd392H+vHH+gyc=" providerId="None" clId="Web-{6CE129FA-8BCA-41BE-A6E2-4CAE3FE17B03}" dt="2023-02-24T21:23:20.244" v="51" actId="20577"/>
          <ac:spMkLst>
            <pc:docMk/>
            <pc:sldMk cId="96682189" sldId="332"/>
            <ac:spMk id="4" creationId="{043B9EA5-6AEC-C4BC-D731-6DB594F03E5A}"/>
          </ac:spMkLst>
        </pc:spChg>
      </pc:sldChg>
    </pc:docChg>
  </pc:docChgLst>
  <pc:docChgLst>
    <pc:chgData name="Joanne Leary" clId="Web-{7D9A15A7-E408-4092-99A8-656F48720431}"/>
    <pc:docChg chg="delSld modSld">
      <pc:chgData name="Joanne Leary" userId="" providerId="" clId="Web-{7D9A15A7-E408-4092-99A8-656F48720431}" dt="2023-02-24T19:34:49.038" v="64" actId="14100"/>
      <pc:docMkLst>
        <pc:docMk/>
      </pc:docMkLst>
      <pc:sldChg chg="modSp">
        <pc:chgData name="Joanne Leary" userId="" providerId="" clId="Web-{7D9A15A7-E408-4092-99A8-656F48720431}" dt="2023-02-24T19:24:17.533" v="0" actId="20577"/>
        <pc:sldMkLst>
          <pc:docMk/>
          <pc:sldMk cId="662135456" sldId="271"/>
        </pc:sldMkLst>
        <pc:spChg chg="mod">
          <ac:chgData name="Joanne Leary" userId="" providerId="" clId="Web-{7D9A15A7-E408-4092-99A8-656F48720431}" dt="2023-02-24T19:24:17.533" v="0" actId="20577"/>
          <ac:spMkLst>
            <pc:docMk/>
            <pc:sldMk cId="662135456" sldId="271"/>
            <ac:spMk id="78" creationId="{00000000-0000-0000-0000-000000000000}"/>
          </ac:spMkLst>
        </pc:spChg>
      </pc:sldChg>
      <pc:sldChg chg="modSp">
        <pc:chgData name="Joanne Leary" userId="" providerId="" clId="Web-{7D9A15A7-E408-4092-99A8-656F48720431}" dt="2023-02-24T19:25:09.285" v="6" actId="20577"/>
        <pc:sldMkLst>
          <pc:docMk/>
          <pc:sldMk cId="60104294" sldId="273"/>
        </pc:sldMkLst>
        <pc:spChg chg="mod">
          <ac:chgData name="Joanne Leary" userId="" providerId="" clId="Web-{7D9A15A7-E408-4092-99A8-656F48720431}" dt="2023-02-24T19:25:09.285" v="6" actId="20577"/>
          <ac:spMkLst>
            <pc:docMk/>
            <pc:sldMk cId="60104294" sldId="273"/>
            <ac:spMk id="84" creationId="{00000000-0000-0000-0000-000000000000}"/>
          </ac:spMkLst>
        </pc:spChg>
      </pc:sldChg>
      <pc:sldChg chg="modSp">
        <pc:chgData name="Joanne Leary" userId="" providerId="" clId="Web-{7D9A15A7-E408-4092-99A8-656F48720431}" dt="2023-02-24T19:24:38.175" v="2" actId="20577"/>
        <pc:sldMkLst>
          <pc:docMk/>
          <pc:sldMk cId="860461377" sldId="274"/>
        </pc:sldMkLst>
        <pc:spChg chg="mod">
          <ac:chgData name="Joanne Leary" userId="" providerId="" clId="Web-{7D9A15A7-E408-4092-99A8-656F48720431}" dt="2023-02-24T19:24:38.175" v="2" actId="20577"/>
          <ac:spMkLst>
            <pc:docMk/>
            <pc:sldMk cId="860461377" sldId="274"/>
            <ac:spMk id="90" creationId="{00000000-0000-0000-0000-000000000000}"/>
          </ac:spMkLst>
        </pc:spChg>
      </pc:sldChg>
      <pc:sldChg chg="modSp">
        <pc:chgData name="Joanne Leary" userId="" providerId="" clId="Web-{7D9A15A7-E408-4092-99A8-656F48720431}" dt="2023-02-24T19:25:34.005" v="8" actId="20577"/>
        <pc:sldMkLst>
          <pc:docMk/>
          <pc:sldMk cId="2763481" sldId="275"/>
        </pc:sldMkLst>
        <pc:spChg chg="mod">
          <ac:chgData name="Joanne Leary" userId="" providerId="" clId="Web-{7D9A15A7-E408-4092-99A8-656F48720431}" dt="2023-02-24T19:25:34.005" v="8" actId="20577"/>
          <ac:spMkLst>
            <pc:docMk/>
            <pc:sldMk cId="2763481" sldId="275"/>
            <ac:spMk id="96" creationId="{00000000-0000-0000-0000-000000000000}"/>
          </ac:spMkLst>
        </pc:spChg>
      </pc:sldChg>
      <pc:sldChg chg="modSp">
        <pc:chgData name="Joanne Leary" userId="" providerId="" clId="Web-{7D9A15A7-E408-4092-99A8-656F48720431}" dt="2023-02-24T19:24:52.409" v="4" actId="20577"/>
        <pc:sldMkLst>
          <pc:docMk/>
          <pc:sldMk cId="3759684661" sldId="279"/>
        </pc:sldMkLst>
        <pc:spChg chg="mod">
          <ac:chgData name="Joanne Leary" userId="" providerId="" clId="Web-{7D9A15A7-E408-4092-99A8-656F48720431}" dt="2023-02-24T19:24:52.409" v="4" actId="20577"/>
          <ac:spMkLst>
            <pc:docMk/>
            <pc:sldMk cId="3759684661" sldId="279"/>
            <ac:spMk id="90" creationId="{00000000-0000-0000-0000-000000000000}"/>
          </ac:spMkLst>
        </pc:spChg>
      </pc:sldChg>
      <pc:sldChg chg="modSp">
        <pc:chgData name="Joanne Leary" userId="" providerId="" clId="Web-{7D9A15A7-E408-4092-99A8-656F48720431}" dt="2023-02-24T19:28:33.057" v="30" actId="20577"/>
        <pc:sldMkLst>
          <pc:docMk/>
          <pc:sldMk cId="2842270751" sldId="282"/>
        </pc:sldMkLst>
        <pc:spChg chg="mod">
          <ac:chgData name="Joanne Leary" userId="" providerId="" clId="Web-{7D9A15A7-E408-4092-99A8-656F48720431}" dt="2023-02-24T19:28:33.057" v="30" actId="20577"/>
          <ac:spMkLst>
            <pc:docMk/>
            <pc:sldMk cId="2842270751" sldId="282"/>
            <ac:spMk id="2" creationId="{DD7C0367-F172-51E3-6415-16AEC5170978}"/>
          </ac:spMkLst>
        </pc:spChg>
      </pc:sldChg>
      <pc:sldChg chg="modSp del">
        <pc:chgData name="Joanne Leary" userId="" providerId="" clId="Web-{7D9A15A7-E408-4092-99A8-656F48720431}" dt="2023-02-24T19:33:20.567" v="55"/>
        <pc:sldMkLst>
          <pc:docMk/>
          <pc:sldMk cId="3751823348" sldId="283"/>
        </pc:sldMkLst>
        <pc:spChg chg="mod">
          <ac:chgData name="Joanne Leary" userId="" providerId="" clId="Web-{7D9A15A7-E408-4092-99A8-656F48720431}" dt="2023-02-24T19:32:56.816" v="54" actId="20577"/>
          <ac:spMkLst>
            <pc:docMk/>
            <pc:sldMk cId="3751823348" sldId="283"/>
            <ac:spMk id="2" creationId="{26FF13F8-072A-E4BB-1291-F82B09C61AF5}"/>
          </ac:spMkLst>
        </pc:spChg>
      </pc:sldChg>
      <pc:sldChg chg="modSp">
        <pc:chgData name="Joanne Leary" userId="" providerId="" clId="Web-{7D9A15A7-E408-4092-99A8-656F48720431}" dt="2023-02-24T19:33:59.490" v="60" actId="1076"/>
        <pc:sldMkLst>
          <pc:docMk/>
          <pc:sldMk cId="3412977453" sldId="287"/>
        </pc:sldMkLst>
        <pc:spChg chg="mod">
          <ac:chgData name="Joanne Leary" userId="" providerId="" clId="Web-{7D9A15A7-E408-4092-99A8-656F48720431}" dt="2023-02-24T19:33:59.490" v="60" actId="1076"/>
          <ac:spMkLst>
            <pc:docMk/>
            <pc:sldMk cId="3412977453" sldId="287"/>
            <ac:spMk id="3" creationId="{81BE4A04-7F42-615B-51B2-09FFEEFF4F02}"/>
          </ac:spMkLst>
        </pc:spChg>
      </pc:sldChg>
      <pc:sldChg chg="modSp">
        <pc:chgData name="Joanne Leary" userId="" providerId="" clId="Web-{7D9A15A7-E408-4092-99A8-656F48720431}" dt="2023-02-24T19:31:08.844" v="45" actId="20577"/>
        <pc:sldMkLst>
          <pc:docMk/>
          <pc:sldMk cId="1388166252" sldId="300"/>
        </pc:sldMkLst>
        <pc:spChg chg="mod">
          <ac:chgData name="Joanne Leary" userId="" providerId="" clId="Web-{7D9A15A7-E408-4092-99A8-656F48720431}" dt="2023-02-24T19:31:08.844" v="45" actId="20577"/>
          <ac:spMkLst>
            <pc:docMk/>
            <pc:sldMk cId="1388166252" sldId="300"/>
            <ac:spMk id="2" creationId="{AE706ECB-8C4F-541F-5DDA-1B04A0EF8872}"/>
          </ac:spMkLst>
        </pc:spChg>
        <pc:spChg chg="mod">
          <ac:chgData name="Joanne Leary" userId="" providerId="" clId="Web-{7D9A15A7-E408-4092-99A8-656F48720431}" dt="2023-02-24T19:29:14.043" v="33" actId="20577"/>
          <ac:spMkLst>
            <pc:docMk/>
            <pc:sldMk cId="1388166252" sldId="300"/>
            <ac:spMk id="11" creationId="{0FC639D2-D9C5-6B76-AA96-53897C616260}"/>
          </ac:spMkLst>
        </pc:spChg>
      </pc:sldChg>
      <pc:sldChg chg="modSp">
        <pc:chgData name="Joanne Leary" userId="" providerId="" clId="Web-{7D9A15A7-E408-4092-99A8-656F48720431}" dt="2023-02-24T19:25:47.568" v="10" actId="20577"/>
        <pc:sldMkLst>
          <pc:docMk/>
          <pc:sldMk cId="1323087059" sldId="313"/>
        </pc:sldMkLst>
        <pc:spChg chg="mod">
          <ac:chgData name="Joanne Leary" userId="" providerId="" clId="Web-{7D9A15A7-E408-4092-99A8-656F48720431}" dt="2023-02-24T19:25:47.568" v="10" actId="20577"/>
          <ac:spMkLst>
            <pc:docMk/>
            <pc:sldMk cId="1323087059" sldId="313"/>
            <ac:spMk id="96" creationId="{00000000-0000-0000-0000-000000000000}"/>
          </ac:spMkLst>
        </pc:spChg>
      </pc:sldChg>
      <pc:sldChg chg="modSp">
        <pc:chgData name="Joanne Leary" userId="" providerId="" clId="Web-{7D9A15A7-E408-4092-99A8-656F48720431}" dt="2023-02-24T19:27:10.664" v="26" actId="20577"/>
        <pc:sldMkLst>
          <pc:docMk/>
          <pc:sldMk cId="2736266414" sldId="319"/>
        </pc:sldMkLst>
        <pc:spChg chg="mod">
          <ac:chgData name="Joanne Leary" userId="" providerId="" clId="Web-{7D9A15A7-E408-4092-99A8-656F48720431}" dt="2023-02-24T19:27:10.664" v="26" actId="20577"/>
          <ac:spMkLst>
            <pc:docMk/>
            <pc:sldMk cId="2736266414" sldId="319"/>
            <ac:spMk id="2" creationId="{FB814AE9-44ED-36A0-67B9-F19371358639}"/>
          </ac:spMkLst>
        </pc:spChg>
      </pc:sldChg>
      <pc:sldChg chg="modSp">
        <pc:chgData name="Joanne Leary" userId="" providerId="" clId="Web-{7D9A15A7-E408-4092-99A8-656F48720431}" dt="2023-02-24T19:26:58.429" v="23" actId="20577"/>
        <pc:sldMkLst>
          <pc:docMk/>
          <pc:sldMk cId="3760992160" sldId="320"/>
        </pc:sldMkLst>
        <pc:spChg chg="mod">
          <ac:chgData name="Joanne Leary" userId="" providerId="" clId="Web-{7D9A15A7-E408-4092-99A8-656F48720431}" dt="2023-02-24T19:26:58.429" v="23" actId="20577"/>
          <ac:spMkLst>
            <pc:docMk/>
            <pc:sldMk cId="3760992160" sldId="320"/>
            <ac:spMk id="2" creationId="{9FD8E180-12C8-31A4-F45C-57FD9634E325}"/>
          </ac:spMkLst>
        </pc:spChg>
      </pc:sldChg>
      <pc:sldChg chg="modSp">
        <pc:chgData name="Joanne Leary" userId="" providerId="" clId="Web-{7D9A15A7-E408-4092-99A8-656F48720431}" dt="2023-02-24T19:26:42.163" v="20" actId="20577"/>
        <pc:sldMkLst>
          <pc:docMk/>
          <pc:sldMk cId="2883854721" sldId="321"/>
        </pc:sldMkLst>
        <pc:spChg chg="mod">
          <ac:chgData name="Joanne Leary" userId="" providerId="" clId="Web-{7D9A15A7-E408-4092-99A8-656F48720431}" dt="2023-02-24T19:26:42.163" v="20" actId="20577"/>
          <ac:spMkLst>
            <pc:docMk/>
            <pc:sldMk cId="2883854721" sldId="321"/>
            <ac:spMk id="2" creationId="{EF947C62-5E0D-9461-07DF-FE69F64A4BEA}"/>
          </ac:spMkLst>
        </pc:spChg>
      </pc:sldChg>
      <pc:sldChg chg="modSp">
        <pc:chgData name="Joanne Leary" userId="" providerId="" clId="Web-{7D9A15A7-E408-4092-99A8-656F48720431}" dt="2023-02-24T19:26:30.397" v="17" actId="20577"/>
        <pc:sldMkLst>
          <pc:docMk/>
          <pc:sldMk cId="746785237" sldId="322"/>
        </pc:sldMkLst>
        <pc:spChg chg="mod">
          <ac:chgData name="Joanne Leary" userId="" providerId="" clId="Web-{7D9A15A7-E408-4092-99A8-656F48720431}" dt="2023-02-24T19:26:30.397" v="17" actId="20577"/>
          <ac:spMkLst>
            <pc:docMk/>
            <pc:sldMk cId="746785237" sldId="322"/>
            <ac:spMk id="2" creationId="{61BB55CC-C913-F569-3167-229A8D9B8D07}"/>
          </ac:spMkLst>
        </pc:spChg>
      </pc:sldChg>
      <pc:sldChg chg="modSp">
        <pc:chgData name="Joanne Leary" userId="" providerId="" clId="Web-{7D9A15A7-E408-4092-99A8-656F48720431}" dt="2023-02-24T19:26:15.334" v="14" actId="20577"/>
        <pc:sldMkLst>
          <pc:docMk/>
          <pc:sldMk cId="1910248360" sldId="324"/>
        </pc:sldMkLst>
        <pc:spChg chg="mod">
          <ac:chgData name="Joanne Leary" userId="" providerId="" clId="Web-{7D9A15A7-E408-4092-99A8-656F48720431}" dt="2023-02-24T19:26:15.334" v="14" actId="20577"/>
          <ac:spMkLst>
            <pc:docMk/>
            <pc:sldMk cId="1910248360" sldId="324"/>
            <ac:spMk id="2" creationId="{69F8A138-969D-F8A8-0BB8-646637AED12A}"/>
          </ac:spMkLst>
        </pc:spChg>
      </pc:sldChg>
      <pc:sldChg chg="modSp">
        <pc:chgData name="Joanne Leary" userId="" providerId="" clId="Web-{7D9A15A7-E408-4092-99A8-656F48720431}" dt="2023-02-24T19:32:21.737" v="51" actId="20577"/>
        <pc:sldMkLst>
          <pc:docMk/>
          <pc:sldMk cId="3461451057" sldId="325"/>
        </pc:sldMkLst>
        <pc:spChg chg="mod">
          <ac:chgData name="Joanne Leary" userId="" providerId="" clId="Web-{7D9A15A7-E408-4092-99A8-656F48720431}" dt="2023-02-24T19:32:21.737" v="51" actId="20577"/>
          <ac:spMkLst>
            <pc:docMk/>
            <pc:sldMk cId="3461451057" sldId="325"/>
            <ac:spMk id="11" creationId="{0FC639D2-D9C5-6B76-AA96-53897C616260}"/>
          </ac:spMkLst>
        </pc:spChg>
      </pc:sldChg>
      <pc:sldChg chg="modSp">
        <pc:chgData name="Joanne Leary" userId="" providerId="" clId="Web-{7D9A15A7-E408-4092-99A8-656F48720431}" dt="2023-02-24T19:25:59.865" v="12" actId="20577"/>
        <pc:sldMkLst>
          <pc:docMk/>
          <pc:sldMk cId="2676899741" sldId="326"/>
        </pc:sldMkLst>
        <pc:spChg chg="mod">
          <ac:chgData name="Joanne Leary" userId="" providerId="" clId="Web-{7D9A15A7-E408-4092-99A8-656F48720431}" dt="2023-02-24T19:25:59.865" v="12" actId="20577"/>
          <ac:spMkLst>
            <pc:docMk/>
            <pc:sldMk cId="2676899741" sldId="326"/>
            <ac:spMk id="96" creationId="{00000000-0000-0000-0000-000000000000}"/>
          </ac:spMkLst>
        </pc:spChg>
      </pc:sldChg>
      <pc:sldChg chg="modSp">
        <pc:chgData name="Joanne Leary" userId="" providerId="" clId="Web-{7D9A15A7-E408-4092-99A8-656F48720431}" dt="2023-02-24T19:31:26.407" v="48" actId="20577"/>
        <pc:sldMkLst>
          <pc:docMk/>
          <pc:sldMk cId="2944509246" sldId="327"/>
        </pc:sldMkLst>
        <pc:spChg chg="mod">
          <ac:chgData name="Joanne Leary" userId="" providerId="" clId="Web-{7D9A15A7-E408-4092-99A8-656F48720431}" dt="2023-02-24T19:31:26.407" v="48" actId="20577"/>
          <ac:spMkLst>
            <pc:docMk/>
            <pc:sldMk cId="2944509246" sldId="327"/>
            <ac:spMk id="11" creationId="{0FC639D2-D9C5-6B76-AA96-53897C616260}"/>
          </ac:spMkLst>
        </pc:spChg>
      </pc:sldChg>
      <pc:sldChg chg="modSp">
        <pc:chgData name="Joanne Leary" userId="" providerId="" clId="Web-{7D9A15A7-E408-4092-99A8-656F48720431}" dt="2023-02-24T19:34:49.038" v="64" actId="14100"/>
        <pc:sldMkLst>
          <pc:docMk/>
          <pc:sldMk cId="3896368495" sldId="329"/>
        </pc:sldMkLst>
        <pc:spChg chg="mod">
          <ac:chgData name="Joanne Leary" userId="" providerId="" clId="Web-{7D9A15A7-E408-4092-99A8-656F48720431}" dt="2023-02-24T19:34:49.038" v="64" actId="14100"/>
          <ac:spMkLst>
            <pc:docMk/>
            <pc:sldMk cId="3896368495" sldId="329"/>
            <ac:spMk id="3" creationId="{81BE4A04-7F42-615B-51B2-09FFEEFF4F02}"/>
          </ac:spMkLst>
        </pc:spChg>
      </pc:sldChg>
    </pc:docChg>
  </pc:docChgLst>
  <pc:docChgLst>
    <pc:chgData name="Joanne Leary" clId="Web-{74F6EF7D-FB96-4178-B9EE-C0EC01D1A077}"/>
    <pc:docChg chg="modSld">
      <pc:chgData name="Joanne Leary" userId="" providerId="" clId="Web-{74F6EF7D-FB96-4178-B9EE-C0EC01D1A077}" dt="2023-09-07T17:15:36.228" v="59" actId="1076"/>
      <pc:docMkLst>
        <pc:docMk/>
      </pc:docMkLst>
      <pc:sldChg chg="modSp">
        <pc:chgData name="Joanne Leary" userId="" providerId="" clId="Web-{74F6EF7D-FB96-4178-B9EE-C0EC01D1A077}" dt="2023-09-07T17:15:36.228" v="59" actId="1076"/>
        <pc:sldMkLst>
          <pc:docMk/>
          <pc:sldMk cId="2319486705" sldId="303"/>
        </pc:sldMkLst>
        <pc:spChg chg="mod">
          <ac:chgData name="Joanne Leary" userId="" providerId="" clId="Web-{74F6EF7D-FB96-4178-B9EE-C0EC01D1A077}" dt="2023-09-07T17:15:36.228" v="59" actId="1076"/>
          <ac:spMkLst>
            <pc:docMk/>
            <pc:sldMk cId="2319486705" sldId="303"/>
            <ac:spMk id="5" creationId="{21BAB0FA-8DC0-8393-64FA-867A032F88DF}"/>
          </ac:spMkLst>
        </pc:spChg>
      </pc:sldChg>
      <pc:sldChg chg="addSp delSp modSp">
        <pc:chgData name="Joanne Leary" userId="" providerId="" clId="Web-{74F6EF7D-FB96-4178-B9EE-C0EC01D1A077}" dt="2023-09-07T17:13:17.282" v="58" actId="1076"/>
        <pc:sldMkLst>
          <pc:docMk/>
          <pc:sldMk cId="145028526" sldId="304"/>
        </pc:sldMkLst>
        <pc:spChg chg="add mod">
          <ac:chgData name="Joanne Leary" userId="" providerId="" clId="Web-{74F6EF7D-FB96-4178-B9EE-C0EC01D1A077}" dt="2023-09-07T17:13:17.282" v="58" actId="1076"/>
          <ac:spMkLst>
            <pc:docMk/>
            <pc:sldMk cId="145028526" sldId="304"/>
            <ac:spMk id="3" creationId="{A29C93B0-8243-0051-B71E-3DDC9A0A3BE9}"/>
          </ac:spMkLst>
        </pc:spChg>
        <pc:spChg chg="del mod">
          <ac:chgData name="Joanne Leary" userId="" providerId="" clId="Web-{74F6EF7D-FB96-4178-B9EE-C0EC01D1A077}" dt="2023-09-07T17:12:14.590" v="44"/>
          <ac:spMkLst>
            <pc:docMk/>
            <pc:sldMk cId="145028526" sldId="304"/>
            <ac:spMk id="10" creationId="{7C1863EE-AB80-90B7-17C5-51DC8B7B4093}"/>
          </ac:spMkLst>
        </pc:spChg>
      </pc:sldChg>
      <pc:sldChg chg="modSp">
        <pc:chgData name="Joanne Leary" userId="" providerId="" clId="Web-{74F6EF7D-FB96-4178-B9EE-C0EC01D1A077}" dt="2023-09-07T17:08:24.154" v="28" actId="1076"/>
        <pc:sldMkLst>
          <pc:docMk/>
          <pc:sldMk cId="262221002" sldId="305"/>
        </pc:sldMkLst>
        <pc:spChg chg="mod">
          <ac:chgData name="Joanne Leary" userId="" providerId="" clId="Web-{74F6EF7D-FB96-4178-B9EE-C0EC01D1A077}" dt="2023-09-07T17:08:24.154" v="28" actId="1076"/>
          <ac:spMkLst>
            <pc:docMk/>
            <pc:sldMk cId="262221002" sldId="305"/>
            <ac:spMk id="9" creationId="{A01AAB73-E04D-A339-C91B-E5304E254E69}"/>
          </ac:spMkLst>
        </pc:spChg>
      </pc:sldChg>
      <pc:sldChg chg="modSp">
        <pc:chgData name="Joanne Leary" userId="" providerId="" clId="Web-{74F6EF7D-FB96-4178-B9EE-C0EC01D1A077}" dt="2023-09-07T17:06:36.147" v="27" actId="20577"/>
        <pc:sldMkLst>
          <pc:docMk/>
          <pc:sldMk cId="2552877017" sldId="307"/>
        </pc:sldMkLst>
        <pc:spChg chg="mod">
          <ac:chgData name="Joanne Leary" userId="" providerId="" clId="Web-{74F6EF7D-FB96-4178-B9EE-C0EC01D1A077}" dt="2023-09-07T17:06:36.147" v="27" actId="20577"/>
          <ac:spMkLst>
            <pc:docMk/>
            <pc:sldMk cId="2552877017" sldId="307"/>
            <ac:spMk id="7" creationId="{130DCD9F-BAAF-5EC3-1CE6-F56A9C4753D7}"/>
          </ac:spMkLst>
        </pc:spChg>
        <pc:spChg chg="mod">
          <ac:chgData name="Joanne Leary" userId="" providerId="" clId="Web-{74F6EF7D-FB96-4178-B9EE-C0EC01D1A077}" dt="2023-09-07T17:05:44.175" v="22" actId="20577"/>
          <ac:spMkLst>
            <pc:docMk/>
            <pc:sldMk cId="2552877017" sldId="307"/>
            <ac:spMk id="20" creationId="{6EEFE206-DDA5-0549-9129-F0B28A5501B1}"/>
          </ac:spMkLst>
        </pc:spChg>
      </pc:sldChg>
      <pc:sldChg chg="modSp">
        <pc:chgData name="Joanne Leary" userId="" providerId="" clId="Web-{74F6EF7D-FB96-4178-B9EE-C0EC01D1A077}" dt="2023-09-07T17:03:58.856" v="17" actId="14100"/>
        <pc:sldMkLst>
          <pc:docMk/>
          <pc:sldMk cId="3845089540" sldId="309"/>
        </pc:sldMkLst>
        <pc:spChg chg="mod">
          <ac:chgData name="Joanne Leary" userId="" providerId="" clId="Web-{74F6EF7D-FB96-4178-B9EE-C0EC01D1A077}" dt="2023-09-07T17:03:58.856" v="17" actId="14100"/>
          <ac:spMkLst>
            <pc:docMk/>
            <pc:sldMk cId="3845089540" sldId="309"/>
            <ac:spMk id="7" creationId="{78AF157C-105D-7EBA-6D32-C5BD787C119C}"/>
          </ac:spMkLst>
        </pc:spChg>
      </pc:sldChg>
    </pc:docChg>
  </pc:docChgLst>
  <pc:docChgLst>
    <pc:chgData name="Sharon Beltaine" userId="pUGh81f41JMiAsh2zExJsfrhES77Wkd392H+vHH+gyc=" providerId="None" clId="Web-{61E97429-D853-4730-8670-DDA9FA9E3A91}"/>
    <pc:docChg chg="addSld delSld modSld sldOrd">
      <pc:chgData name="Sharon Beltaine" userId="pUGh81f41JMiAsh2zExJsfrhES77Wkd392H+vHH+gyc=" providerId="None" clId="Web-{61E97429-D853-4730-8670-DDA9FA9E3A91}" dt="2023-02-24T17:12:16.026" v="250"/>
      <pc:docMkLst>
        <pc:docMk/>
      </pc:docMkLst>
      <pc:sldChg chg="modSp">
        <pc:chgData name="Sharon Beltaine" userId="pUGh81f41JMiAsh2zExJsfrhES77Wkd392H+vHH+gyc=" providerId="None" clId="Web-{61E97429-D853-4730-8670-DDA9FA9E3A91}" dt="2023-02-24T16:10:46.573" v="10" actId="20577"/>
        <pc:sldMkLst>
          <pc:docMk/>
          <pc:sldMk cId="2183750010" sldId="268"/>
        </pc:sldMkLst>
        <pc:spChg chg="mod">
          <ac:chgData name="Sharon Beltaine" userId="pUGh81f41JMiAsh2zExJsfrhES77Wkd392H+vHH+gyc=" providerId="None" clId="Web-{61E97429-D853-4730-8670-DDA9FA9E3A91}" dt="2023-02-24T16:10:46.573" v="10" actId="20577"/>
          <ac:spMkLst>
            <pc:docMk/>
            <pc:sldMk cId="2183750010" sldId="268"/>
            <ac:spMk id="54" creationId="{00000000-0000-0000-0000-000000000000}"/>
          </ac:spMkLst>
        </pc:spChg>
      </pc:sldChg>
      <pc:sldChg chg="modSp">
        <pc:chgData name="Sharon Beltaine" userId="pUGh81f41JMiAsh2zExJsfrhES77Wkd392H+vHH+gyc=" providerId="None" clId="Web-{61E97429-D853-4730-8670-DDA9FA9E3A91}" dt="2023-02-24T16:10:04.101" v="4" actId="20577"/>
        <pc:sldMkLst>
          <pc:docMk/>
          <pc:sldMk cId="1045197639" sldId="269"/>
        </pc:sldMkLst>
        <pc:spChg chg="mod">
          <ac:chgData name="Sharon Beltaine" userId="pUGh81f41JMiAsh2zExJsfrhES77Wkd392H+vHH+gyc=" providerId="None" clId="Web-{61E97429-D853-4730-8670-DDA9FA9E3A91}" dt="2023-02-24T16:10:04.101" v="4" actId="20577"/>
          <ac:spMkLst>
            <pc:docMk/>
            <pc:sldMk cId="1045197639" sldId="269"/>
            <ac:spMk id="60" creationId="{00000000-0000-0000-0000-000000000000}"/>
          </ac:spMkLst>
        </pc:spChg>
      </pc:sldChg>
      <pc:sldChg chg="modSp">
        <pc:chgData name="Sharon Beltaine" userId="pUGh81f41JMiAsh2zExJsfrhES77Wkd392H+vHH+gyc=" providerId="None" clId="Web-{61E97429-D853-4730-8670-DDA9FA9E3A91}" dt="2023-02-24T16:13:35.039" v="37" actId="20577"/>
        <pc:sldMkLst>
          <pc:docMk/>
          <pc:sldMk cId="4152245685" sldId="270"/>
        </pc:sldMkLst>
        <pc:spChg chg="mod">
          <ac:chgData name="Sharon Beltaine" userId="pUGh81f41JMiAsh2zExJsfrhES77Wkd392H+vHH+gyc=" providerId="None" clId="Web-{61E97429-D853-4730-8670-DDA9FA9E3A91}" dt="2023-02-24T16:13:35.039" v="37" actId="20577"/>
          <ac:spMkLst>
            <pc:docMk/>
            <pc:sldMk cId="4152245685" sldId="270"/>
            <ac:spMk id="66" creationId="{00000000-0000-0000-0000-000000000000}"/>
          </ac:spMkLst>
        </pc:spChg>
      </pc:sldChg>
      <pc:sldChg chg="modSp">
        <pc:chgData name="Sharon Beltaine" userId="pUGh81f41JMiAsh2zExJsfrhES77Wkd392H+vHH+gyc=" providerId="None" clId="Web-{61E97429-D853-4730-8670-DDA9FA9E3A91}" dt="2023-02-24T16:16:41.757" v="59" actId="20577"/>
        <pc:sldMkLst>
          <pc:docMk/>
          <pc:sldMk cId="2430937155" sldId="272"/>
        </pc:sldMkLst>
        <pc:spChg chg="mod">
          <ac:chgData name="Sharon Beltaine" userId="pUGh81f41JMiAsh2zExJsfrhES77Wkd392H+vHH+gyc=" providerId="None" clId="Web-{61E97429-D853-4730-8670-DDA9FA9E3A91}" dt="2023-02-24T16:16:41.757" v="59" actId="20577"/>
          <ac:spMkLst>
            <pc:docMk/>
            <pc:sldMk cId="2430937155" sldId="272"/>
            <ac:spMk id="73" creationId="{00000000-0000-0000-0000-000000000000}"/>
          </ac:spMkLst>
        </pc:spChg>
      </pc:sldChg>
      <pc:sldChg chg="modSp">
        <pc:chgData name="Sharon Beltaine" userId="pUGh81f41JMiAsh2zExJsfrhES77Wkd392H+vHH+gyc=" providerId="None" clId="Web-{61E97429-D853-4730-8670-DDA9FA9E3A91}" dt="2023-02-24T16:52:29.080" v="177" actId="20577"/>
        <pc:sldMkLst>
          <pc:docMk/>
          <pc:sldMk cId="2842270751" sldId="282"/>
        </pc:sldMkLst>
        <pc:spChg chg="mod">
          <ac:chgData name="Sharon Beltaine" userId="pUGh81f41JMiAsh2zExJsfrhES77Wkd392H+vHH+gyc=" providerId="None" clId="Web-{61E97429-D853-4730-8670-DDA9FA9E3A91}" dt="2023-02-24T16:52:29.080" v="177" actId="20577"/>
          <ac:spMkLst>
            <pc:docMk/>
            <pc:sldMk cId="2842270751" sldId="282"/>
            <ac:spMk id="2" creationId="{DD7C0367-F172-51E3-6415-16AEC5170978}"/>
          </ac:spMkLst>
        </pc:spChg>
      </pc:sldChg>
      <pc:sldChg chg="ord">
        <pc:chgData name="Sharon Beltaine" userId="pUGh81f41JMiAsh2zExJsfrhES77Wkd392H+vHH+gyc=" providerId="None" clId="Web-{61E97429-D853-4730-8670-DDA9FA9E3A91}" dt="2023-02-24T16:40:25.305" v="143"/>
        <pc:sldMkLst>
          <pc:docMk/>
          <pc:sldMk cId="3751823348" sldId="283"/>
        </pc:sldMkLst>
      </pc:sldChg>
      <pc:sldChg chg="modSp">
        <pc:chgData name="Sharon Beltaine" userId="pUGh81f41JMiAsh2zExJsfrhES77Wkd392H+vHH+gyc=" providerId="None" clId="Web-{61E97429-D853-4730-8670-DDA9FA9E3A91}" dt="2023-02-24T17:10:55.067" v="241" actId="20577"/>
        <pc:sldMkLst>
          <pc:docMk/>
          <pc:sldMk cId="3412977453" sldId="287"/>
        </pc:sldMkLst>
        <pc:spChg chg="mod">
          <ac:chgData name="Sharon Beltaine" userId="pUGh81f41JMiAsh2zExJsfrhES77Wkd392H+vHH+gyc=" providerId="None" clId="Web-{61E97429-D853-4730-8670-DDA9FA9E3A91}" dt="2023-02-24T17:10:55.067" v="241" actId="20577"/>
          <ac:spMkLst>
            <pc:docMk/>
            <pc:sldMk cId="3412977453" sldId="287"/>
            <ac:spMk id="4" creationId="{7AE296F6-F0F9-DCED-3652-07B6DD5DB95A}"/>
          </ac:spMkLst>
        </pc:spChg>
      </pc:sldChg>
      <pc:sldChg chg="modSp">
        <pc:chgData name="Sharon Beltaine" userId="pUGh81f41JMiAsh2zExJsfrhES77Wkd392H+vHH+gyc=" providerId="None" clId="Web-{61E97429-D853-4730-8670-DDA9FA9E3A91}" dt="2023-02-24T16:58:23.827" v="198" actId="20577"/>
        <pc:sldMkLst>
          <pc:docMk/>
          <pc:sldMk cId="1388166252" sldId="300"/>
        </pc:sldMkLst>
        <pc:spChg chg="mod">
          <ac:chgData name="Sharon Beltaine" userId="pUGh81f41JMiAsh2zExJsfrhES77Wkd392H+vHH+gyc=" providerId="None" clId="Web-{61E97429-D853-4730-8670-DDA9FA9E3A91}" dt="2023-02-24T16:52:32.128" v="178" actId="20577"/>
          <ac:spMkLst>
            <pc:docMk/>
            <pc:sldMk cId="1388166252" sldId="300"/>
            <ac:spMk id="11" creationId="{0FC639D2-D9C5-6B76-AA96-53897C616260}"/>
          </ac:spMkLst>
        </pc:spChg>
        <pc:spChg chg="mod">
          <ac:chgData name="Sharon Beltaine" userId="pUGh81f41JMiAsh2zExJsfrhES77Wkd392H+vHH+gyc=" providerId="None" clId="Web-{61E97429-D853-4730-8670-DDA9FA9E3A91}" dt="2023-02-24T16:58:23.827" v="198" actId="20577"/>
          <ac:spMkLst>
            <pc:docMk/>
            <pc:sldMk cId="1388166252" sldId="300"/>
            <ac:spMk id="21" creationId="{A385BDB6-52A5-117C-A843-1503FAF88758}"/>
          </ac:spMkLst>
        </pc:spChg>
      </pc:sldChg>
      <pc:sldChg chg="addSp delSp modSp">
        <pc:chgData name="Sharon Beltaine" userId="pUGh81f41JMiAsh2zExJsfrhES77Wkd392H+vHH+gyc=" providerId="None" clId="Web-{61E97429-D853-4730-8670-DDA9FA9E3A91}" dt="2023-02-24T16:34:06.166" v="142" actId="1076"/>
        <pc:sldMkLst>
          <pc:docMk/>
          <pc:sldMk cId="1323087059" sldId="313"/>
        </pc:sldMkLst>
        <pc:spChg chg="mod">
          <ac:chgData name="Sharon Beltaine" userId="pUGh81f41JMiAsh2zExJsfrhES77Wkd392H+vHH+gyc=" providerId="None" clId="Web-{61E97429-D853-4730-8670-DDA9FA9E3A91}" dt="2023-02-24T16:34:06.166" v="142" actId="1076"/>
          <ac:spMkLst>
            <pc:docMk/>
            <pc:sldMk cId="1323087059" sldId="313"/>
            <ac:spMk id="6" creationId="{ED78690D-B7DB-ED01-EE2F-4C87223AEFFB}"/>
          </ac:spMkLst>
        </pc:spChg>
        <pc:spChg chg="mod">
          <ac:chgData name="Sharon Beltaine" userId="pUGh81f41JMiAsh2zExJsfrhES77Wkd392H+vHH+gyc=" providerId="None" clId="Web-{61E97429-D853-4730-8670-DDA9FA9E3A91}" dt="2023-02-24T16:27:58.653" v="120" actId="20577"/>
          <ac:spMkLst>
            <pc:docMk/>
            <pc:sldMk cId="1323087059" sldId="313"/>
            <ac:spMk id="96" creationId="{00000000-0000-0000-0000-000000000000}"/>
          </ac:spMkLst>
        </pc:spChg>
        <pc:spChg chg="mod">
          <ac:chgData name="Sharon Beltaine" userId="pUGh81f41JMiAsh2zExJsfrhES77Wkd392H+vHH+gyc=" providerId="None" clId="Web-{61E97429-D853-4730-8670-DDA9FA9E3A91}" dt="2023-02-24T16:27:27.401" v="106" actId="20577"/>
          <ac:spMkLst>
            <pc:docMk/>
            <pc:sldMk cId="1323087059" sldId="313"/>
            <ac:spMk id="97" creationId="{00000000-0000-0000-0000-000000000000}"/>
          </ac:spMkLst>
        </pc:spChg>
        <pc:picChg chg="del">
          <ac:chgData name="Sharon Beltaine" userId="pUGh81f41JMiAsh2zExJsfrhES77Wkd392H+vHH+gyc=" providerId="None" clId="Web-{61E97429-D853-4730-8670-DDA9FA9E3A91}" dt="2023-02-24T16:32:29.971" v="123"/>
          <ac:picMkLst>
            <pc:docMk/>
            <pc:sldMk cId="1323087059" sldId="313"/>
            <ac:picMk id="2" creationId="{45E2F339-CAD4-6FA7-3927-ABEE6FCA0123}"/>
          </ac:picMkLst>
        </pc:picChg>
        <pc:picChg chg="add mod">
          <ac:chgData name="Sharon Beltaine" userId="pUGh81f41JMiAsh2zExJsfrhES77Wkd392H+vHH+gyc=" providerId="None" clId="Web-{61E97429-D853-4730-8670-DDA9FA9E3A91}" dt="2023-02-24T16:32:47.426" v="129" actId="14100"/>
          <ac:picMkLst>
            <pc:docMk/>
            <pc:sldMk cId="1323087059" sldId="313"/>
            <ac:picMk id="3" creationId="{A65B03F0-FC86-DB5C-7EB7-9C5004AE0E9F}"/>
          </ac:picMkLst>
        </pc:picChg>
      </pc:sldChg>
      <pc:sldChg chg="modSp">
        <pc:chgData name="Sharon Beltaine" userId="pUGh81f41JMiAsh2zExJsfrhES77Wkd392H+vHH+gyc=" providerId="None" clId="Web-{61E97429-D853-4730-8670-DDA9FA9E3A91}" dt="2023-02-24T16:52:57.348" v="181" actId="20577"/>
        <pc:sldMkLst>
          <pc:docMk/>
          <pc:sldMk cId="3461451057" sldId="325"/>
        </pc:sldMkLst>
        <pc:spChg chg="mod">
          <ac:chgData name="Sharon Beltaine" userId="pUGh81f41JMiAsh2zExJsfrhES77Wkd392H+vHH+gyc=" providerId="None" clId="Web-{61E97429-D853-4730-8670-DDA9FA9E3A91}" dt="2023-02-24T16:52:57.348" v="181" actId="20577"/>
          <ac:spMkLst>
            <pc:docMk/>
            <pc:sldMk cId="3461451057" sldId="325"/>
            <ac:spMk id="11" creationId="{0FC639D2-D9C5-6B76-AA96-53897C616260}"/>
          </ac:spMkLst>
        </pc:spChg>
      </pc:sldChg>
      <pc:sldChg chg="modSp">
        <pc:chgData name="Sharon Beltaine" userId="pUGh81f41JMiAsh2zExJsfrhES77Wkd392H+vHH+gyc=" providerId="None" clId="Web-{61E97429-D853-4730-8670-DDA9FA9E3A91}" dt="2023-02-24T16:33:56.322" v="141" actId="20577"/>
        <pc:sldMkLst>
          <pc:docMk/>
          <pc:sldMk cId="2676899741" sldId="326"/>
        </pc:sldMkLst>
        <pc:spChg chg="mod">
          <ac:chgData name="Sharon Beltaine" userId="pUGh81f41JMiAsh2zExJsfrhES77Wkd392H+vHH+gyc=" providerId="None" clId="Web-{61E97429-D853-4730-8670-DDA9FA9E3A91}" dt="2023-02-24T16:33:56.322" v="141" actId="20577"/>
          <ac:spMkLst>
            <pc:docMk/>
            <pc:sldMk cId="2676899741" sldId="326"/>
            <ac:spMk id="96" creationId="{00000000-0000-0000-0000-000000000000}"/>
          </ac:spMkLst>
        </pc:spChg>
      </pc:sldChg>
      <pc:sldChg chg="addSp delSp modSp add replId">
        <pc:chgData name="Sharon Beltaine" userId="pUGh81f41JMiAsh2zExJsfrhES77Wkd392H+vHH+gyc=" providerId="None" clId="Web-{61E97429-D853-4730-8670-DDA9FA9E3A91}" dt="2023-02-24T16:57:30.449" v="192" actId="1076"/>
        <pc:sldMkLst>
          <pc:docMk/>
          <pc:sldMk cId="2944509246" sldId="327"/>
        </pc:sldMkLst>
        <pc:spChg chg="del mod">
          <ac:chgData name="Sharon Beltaine" userId="pUGh81f41JMiAsh2zExJsfrhES77Wkd392H+vHH+gyc=" providerId="None" clId="Web-{61E97429-D853-4730-8670-DDA9FA9E3A91}" dt="2023-02-24T16:44:50.467" v="154"/>
          <ac:spMkLst>
            <pc:docMk/>
            <pc:sldMk cId="2944509246" sldId="327"/>
            <ac:spMk id="2" creationId="{AE706ECB-8C4F-541F-5DDA-1B04A0EF8872}"/>
          </ac:spMkLst>
        </pc:spChg>
        <pc:spChg chg="del">
          <ac:chgData name="Sharon Beltaine" userId="pUGh81f41JMiAsh2zExJsfrhES77Wkd392H+vHH+gyc=" providerId="None" clId="Web-{61E97429-D853-4730-8670-DDA9FA9E3A91}" dt="2023-02-24T16:44:48.857" v="152"/>
          <ac:spMkLst>
            <pc:docMk/>
            <pc:sldMk cId="2944509246" sldId="327"/>
            <ac:spMk id="3" creationId="{373EF4D0-C8D8-2C45-6901-3F8804F56220}"/>
          </ac:spMkLst>
        </pc:spChg>
        <pc:spChg chg="mod">
          <ac:chgData name="Sharon Beltaine" userId="pUGh81f41JMiAsh2zExJsfrhES77Wkd392H+vHH+gyc=" providerId="None" clId="Web-{61E97429-D853-4730-8670-DDA9FA9E3A91}" dt="2023-02-24T16:52:38.206" v="179" actId="20577"/>
          <ac:spMkLst>
            <pc:docMk/>
            <pc:sldMk cId="2944509246" sldId="327"/>
            <ac:spMk id="11" creationId="{0FC639D2-D9C5-6B76-AA96-53897C616260}"/>
          </ac:spMkLst>
        </pc:spChg>
        <pc:spChg chg="mod">
          <ac:chgData name="Sharon Beltaine" userId="pUGh81f41JMiAsh2zExJsfrhES77Wkd392H+vHH+gyc=" providerId="None" clId="Web-{61E97429-D853-4730-8670-DDA9FA9E3A91}" dt="2023-02-24T16:53:55.652" v="183" actId="20577"/>
          <ac:spMkLst>
            <pc:docMk/>
            <pc:sldMk cId="2944509246" sldId="327"/>
            <ac:spMk id="21" creationId="{A385BDB6-52A5-117C-A843-1503FAF88758}"/>
          </ac:spMkLst>
        </pc:spChg>
        <pc:picChg chg="add mod">
          <ac:chgData name="Sharon Beltaine" userId="pUGh81f41JMiAsh2zExJsfrhES77Wkd392H+vHH+gyc=" providerId="None" clId="Web-{61E97429-D853-4730-8670-DDA9FA9E3A91}" dt="2023-02-24T16:57:30.449" v="192" actId="1076"/>
          <ac:picMkLst>
            <pc:docMk/>
            <pc:sldMk cId="2944509246" sldId="327"/>
            <ac:picMk id="2" creationId="{F129A954-C05E-B211-6A8D-E56B2D918776}"/>
          </ac:picMkLst>
        </pc:picChg>
        <pc:picChg chg="add del mod">
          <ac:chgData name="Sharon Beltaine" userId="pUGh81f41JMiAsh2zExJsfrhES77Wkd392H+vHH+gyc=" providerId="None" clId="Web-{61E97429-D853-4730-8670-DDA9FA9E3A91}" dt="2023-02-24T16:56:30.616" v="188"/>
          <ac:picMkLst>
            <pc:docMk/>
            <pc:sldMk cId="2944509246" sldId="327"/>
            <ac:picMk id="4" creationId="{CE7071C5-71BC-68BB-FBB1-B71BFB347CD2}"/>
          </ac:picMkLst>
        </pc:picChg>
        <pc:picChg chg="add del mod">
          <ac:chgData name="Sharon Beltaine" userId="pUGh81f41JMiAsh2zExJsfrhES77Wkd392H+vHH+gyc=" providerId="None" clId="Web-{61E97429-D853-4730-8670-DDA9FA9E3A91}" dt="2023-02-24T16:50:29.102" v="172"/>
          <ac:picMkLst>
            <pc:docMk/>
            <pc:sldMk cId="2944509246" sldId="327"/>
            <ac:picMk id="5" creationId="{CB42197C-A214-ECB9-8DCA-A34B20D2F735}"/>
          </ac:picMkLst>
        </pc:picChg>
        <pc:picChg chg="add mod">
          <ac:chgData name="Sharon Beltaine" userId="pUGh81f41JMiAsh2zExJsfrhES77Wkd392H+vHH+gyc=" providerId="None" clId="Web-{61E97429-D853-4730-8670-DDA9FA9E3A91}" dt="2023-02-24T16:50:40.041" v="175" actId="1076"/>
          <ac:picMkLst>
            <pc:docMk/>
            <pc:sldMk cId="2944509246" sldId="327"/>
            <ac:picMk id="9" creationId="{423DBA5F-1769-F2E9-8109-9BECCCE13967}"/>
          </ac:picMkLst>
        </pc:picChg>
        <pc:inkChg chg="add del">
          <ac:chgData name="Sharon Beltaine" userId="pUGh81f41JMiAsh2zExJsfrhES77Wkd392H+vHH+gyc=" providerId="None" clId="Web-{61E97429-D853-4730-8670-DDA9FA9E3A91}" dt="2023-02-24T16:49:40.583" v="166"/>
          <ac:inkMkLst>
            <pc:docMk/>
            <pc:sldMk cId="2944509246" sldId="327"/>
            <ac:inkMk id="6" creationId="{BC897029-8B9E-9761-E807-6E6F0288B446}"/>
          </ac:inkMkLst>
        </pc:inkChg>
        <pc:inkChg chg="add del">
          <ac:chgData name="Sharon Beltaine" userId="pUGh81f41JMiAsh2zExJsfrhES77Wkd392H+vHH+gyc=" providerId="None" clId="Web-{61E97429-D853-4730-8670-DDA9FA9E3A91}" dt="2023-02-24T16:49:45.990" v="169"/>
          <ac:inkMkLst>
            <pc:docMk/>
            <pc:sldMk cId="2944509246" sldId="327"/>
            <ac:inkMk id="7" creationId="{C3A0FAB7-1DCE-A50A-3101-FA518EDBDCB2}"/>
          </ac:inkMkLst>
        </pc:inkChg>
        <pc:inkChg chg="add del">
          <ac:chgData name="Sharon Beltaine" userId="pUGh81f41JMiAsh2zExJsfrhES77Wkd392H+vHH+gyc=" providerId="None" clId="Web-{61E97429-D853-4730-8670-DDA9FA9E3A91}" dt="2023-02-24T16:50:32.275" v="173"/>
          <ac:inkMkLst>
            <pc:docMk/>
            <pc:sldMk cId="2944509246" sldId="327"/>
            <ac:inkMk id="8" creationId="{6A672803-53F3-C6C9-D2E5-94B578F329B4}"/>
          </ac:inkMkLst>
        </pc:inkChg>
      </pc:sldChg>
      <pc:sldChg chg="new del">
        <pc:chgData name="Sharon Beltaine" userId="pUGh81f41JMiAsh2zExJsfrhES77Wkd392H+vHH+gyc=" providerId="None" clId="Web-{61E97429-D853-4730-8670-DDA9FA9E3A91}" dt="2023-02-24T17:12:16.026" v="250"/>
        <pc:sldMkLst>
          <pc:docMk/>
          <pc:sldMk cId="3022534376" sldId="328"/>
        </pc:sldMkLst>
      </pc:sldChg>
      <pc:sldChg chg="modSp add replId">
        <pc:chgData name="Sharon Beltaine" userId="pUGh81f41JMiAsh2zExJsfrhES77Wkd392H+vHH+gyc=" providerId="None" clId="Web-{61E97429-D853-4730-8670-DDA9FA9E3A91}" dt="2023-02-24T17:12:12.213" v="249" actId="20577"/>
        <pc:sldMkLst>
          <pc:docMk/>
          <pc:sldMk cId="3896368495" sldId="329"/>
        </pc:sldMkLst>
        <pc:spChg chg="mod">
          <ac:chgData name="Sharon Beltaine" userId="pUGh81f41JMiAsh2zExJsfrhES77Wkd392H+vHH+gyc=" providerId="None" clId="Web-{61E97429-D853-4730-8670-DDA9FA9E3A91}" dt="2023-02-24T17:12:12.213" v="249" actId="20577"/>
          <ac:spMkLst>
            <pc:docMk/>
            <pc:sldMk cId="3896368495" sldId="329"/>
            <ac:spMk id="4" creationId="{7AE296F6-F0F9-DCED-3652-07B6DD5DB95A}"/>
          </ac:spMkLst>
        </pc:spChg>
      </pc:sldChg>
    </pc:docChg>
  </pc:docChgLst>
  <pc:docChgLst>
    <pc:chgData name="Sharon Beltaine" clId="Web-{FD19B33F-00DA-4742-868E-FA18825E17F8}"/>
    <pc:docChg chg="addSld modSld sldOrd">
      <pc:chgData name="Sharon Beltaine" userId="" providerId="" clId="Web-{FD19B33F-00DA-4742-868E-FA18825E17F8}" dt="2023-08-30T14:56:05.841" v="54" actId="20577"/>
      <pc:docMkLst>
        <pc:docMk/>
      </pc:docMkLst>
      <pc:sldChg chg="modSp">
        <pc:chgData name="Sharon Beltaine" userId="" providerId="" clId="Web-{FD19B33F-00DA-4742-868E-FA18825E17F8}" dt="2023-08-30T13:57:54.339" v="4" actId="20577"/>
        <pc:sldMkLst>
          <pc:docMk/>
          <pc:sldMk cId="2183750010" sldId="268"/>
        </pc:sldMkLst>
        <pc:spChg chg="mod">
          <ac:chgData name="Sharon Beltaine" userId="" providerId="" clId="Web-{FD19B33F-00DA-4742-868E-FA18825E17F8}" dt="2023-08-30T13:57:54.339" v="4" actId="20577"/>
          <ac:spMkLst>
            <pc:docMk/>
            <pc:sldMk cId="2183750010" sldId="268"/>
            <ac:spMk id="55" creationId="{00000000-0000-0000-0000-000000000000}"/>
          </ac:spMkLst>
        </pc:spChg>
      </pc:sldChg>
      <pc:sldChg chg="modSp">
        <pc:chgData name="Sharon Beltaine" userId="" providerId="" clId="Web-{FD19B33F-00DA-4742-868E-FA18825E17F8}" dt="2023-08-30T14:09:49.508" v="7" actId="20577"/>
        <pc:sldMkLst>
          <pc:docMk/>
          <pc:sldMk cId="2763481" sldId="275"/>
        </pc:sldMkLst>
        <pc:spChg chg="mod">
          <ac:chgData name="Sharon Beltaine" userId="" providerId="" clId="Web-{FD19B33F-00DA-4742-868E-FA18825E17F8}" dt="2023-08-30T14:09:49.508" v="7" actId="20577"/>
          <ac:spMkLst>
            <pc:docMk/>
            <pc:sldMk cId="2763481" sldId="275"/>
            <ac:spMk id="97" creationId="{00000000-0000-0000-0000-000000000000}"/>
          </ac:spMkLst>
        </pc:spChg>
      </pc:sldChg>
      <pc:sldChg chg="modSp">
        <pc:chgData name="Sharon Beltaine" userId="" providerId="" clId="Web-{FD19B33F-00DA-4742-868E-FA18825E17F8}" dt="2023-08-30T14:24:48.884" v="17" actId="20577"/>
        <pc:sldMkLst>
          <pc:docMk/>
          <pc:sldMk cId="3760992160" sldId="320"/>
        </pc:sldMkLst>
        <pc:spChg chg="mod">
          <ac:chgData name="Sharon Beltaine" userId="" providerId="" clId="Web-{FD19B33F-00DA-4742-868E-FA18825E17F8}" dt="2023-08-30T14:24:48.884" v="17" actId="20577"/>
          <ac:spMkLst>
            <pc:docMk/>
            <pc:sldMk cId="3760992160" sldId="320"/>
            <ac:spMk id="3" creationId="{7AC011BC-AC97-A701-1483-9CBC5034DED2}"/>
          </ac:spMkLst>
        </pc:spChg>
      </pc:sldChg>
      <pc:sldChg chg="modSp">
        <pc:chgData name="Sharon Beltaine" userId="" providerId="" clId="Web-{FD19B33F-00DA-4742-868E-FA18825E17F8}" dt="2023-08-30T14:23:40.633" v="15" actId="20577"/>
        <pc:sldMkLst>
          <pc:docMk/>
          <pc:sldMk cId="746785237" sldId="322"/>
        </pc:sldMkLst>
        <pc:spChg chg="mod">
          <ac:chgData name="Sharon Beltaine" userId="" providerId="" clId="Web-{FD19B33F-00DA-4742-868E-FA18825E17F8}" dt="2023-08-30T14:23:40.633" v="15" actId="20577"/>
          <ac:spMkLst>
            <pc:docMk/>
            <pc:sldMk cId="746785237" sldId="322"/>
            <ac:spMk id="3" creationId="{7A6BF88C-CD5E-ADC1-0716-AE20A2CB6170}"/>
          </ac:spMkLst>
        </pc:spChg>
      </pc:sldChg>
      <pc:sldChg chg="modSp">
        <pc:chgData name="Sharon Beltaine" userId="" providerId="" clId="Web-{FD19B33F-00DA-4742-868E-FA18825E17F8}" dt="2023-08-30T14:21:52.381" v="12" actId="20577"/>
        <pc:sldMkLst>
          <pc:docMk/>
          <pc:sldMk cId="1910248360" sldId="324"/>
        </pc:sldMkLst>
        <pc:spChg chg="mod">
          <ac:chgData name="Sharon Beltaine" userId="" providerId="" clId="Web-{FD19B33F-00DA-4742-868E-FA18825E17F8}" dt="2023-08-30T14:21:52.381" v="12" actId="20577"/>
          <ac:spMkLst>
            <pc:docMk/>
            <pc:sldMk cId="1910248360" sldId="324"/>
            <ac:spMk id="3" creationId="{6C4C657F-BE7F-7FEC-CAF1-11CB5F89C665}"/>
          </ac:spMkLst>
        </pc:spChg>
        <pc:spChg chg="mod">
          <ac:chgData name="Sharon Beltaine" userId="" providerId="" clId="Web-{FD19B33F-00DA-4742-868E-FA18825E17F8}" dt="2023-08-30T14:11:07.775" v="10" actId="20577"/>
          <ac:spMkLst>
            <pc:docMk/>
            <pc:sldMk cId="1910248360" sldId="324"/>
            <ac:spMk id="4" creationId="{EC44ACF7-E6CC-7C14-5F77-1199DE7070DA}"/>
          </ac:spMkLst>
        </pc:spChg>
      </pc:sldChg>
      <pc:sldChg chg="modSp add ord replId">
        <pc:chgData name="Sharon Beltaine" userId="" providerId="" clId="Web-{FD19B33F-00DA-4742-868E-FA18825E17F8}" dt="2023-08-30T14:30:07.968" v="20" actId="1076"/>
        <pc:sldMkLst>
          <pc:docMk/>
          <pc:sldMk cId="861747157" sldId="334"/>
        </pc:sldMkLst>
        <pc:spChg chg="mod">
          <ac:chgData name="Sharon Beltaine" userId="" providerId="" clId="Web-{FD19B33F-00DA-4742-868E-FA18825E17F8}" dt="2023-08-30T14:30:07.968" v="20" actId="1076"/>
          <ac:spMkLst>
            <pc:docMk/>
            <pc:sldMk cId="861747157" sldId="334"/>
            <ac:spMk id="3" creationId="{373EF4D0-C8D8-2C45-6901-3F8804F56220}"/>
          </ac:spMkLst>
        </pc:spChg>
      </pc:sldChg>
      <pc:sldChg chg="addSp delSp modSp new">
        <pc:chgData name="Sharon Beltaine" userId="" providerId="" clId="Web-{FD19B33F-00DA-4742-868E-FA18825E17F8}" dt="2023-08-30T14:56:05.841" v="54" actId="20577"/>
        <pc:sldMkLst>
          <pc:docMk/>
          <pc:sldMk cId="656969611" sldId="335"/>
        </pc:sldMkLst>
        <pc:spChg chg="mod">
          <ac:chgData name="Sharon Beltaine" userId="" providerId="" clId="Web-{FD19B33F-00DA-4742-868E-FA18825E17F8}" dt="2023-08-30T14:34:51.552" v="28" actId="20577"/>
          <ac:spMkLst>
            <pc:docMk/>
            <pc:sldMk cId="656969611" sldId="335"/>
            <ac:spMk id="2" creationId="{398B17E3-CF42-6D84-B7F3-8DF559C80117}"/>
          </ac:spMkLst>
        </pc:spChg>
        <pc:spChg chg="del">
          <ac:chgData name="Sharon Beltaine" userId="" providerId="" clId="Web-{FD19B33F-00DA-4742-868E-FA18825E17F8}" dt="2023-08-30T14:33:52.129" v="22"/>
          <ac:spMkLst>
            <pc:docMk/>
            <pc:sldMk cId="656969611" sldId="335"/>
            <ac:spMk id="3" creationId="{5D051C61-DDFC-F932-C99D-A50C0D7BECCC}"/>
          </ac:spMkLst>
        </pc:spChg>
        <pc:spChg chg="del">
          <ac:chgData name="Sharon Beltaine" userId="" providerId="" clId="Web-{FD19B33F-00DA-4742-868E-FA18825E17F8}" dt="2023-08-30T14:33:54.629" v="23"/>
          <ac:spMkLst>
            <pc:docMk/>
            <pc:sldMk cId="656969611" sldId="335"/>
            <ac:spMk id="4" creationId="{662795BD-FB9D-BEFB-B851-9852C9A84380}"/>
          </ac:spMkLst>
        </pc:spChg>
        <pc:spChg chg="add mod">
          <ac:chgData name="Sharon Beltaine" userId="" providerId="" clId="Web-{FD19B33F-00DA-4742-868E-FA18825E17F8}" dt="2023-08-30T14:56:05.841" v="54" actId="20577"/>
          <ac:spMkLst>
            <pc:docMk/>
            <pc:sldMk cId="656969611" sldId="335"/>
            <ac:spMk id="6" creationId="{07C07B05-7121-D7D3-6D27-F90105D8BFF9}"/>
          </ac:spMkLst>
        </pc:spChg>
        <pc:picChg chg="add mod">
          <ac:chgData name="Sharon Beltaine" userId="" providerId="" clId="Web-{FD19B33F-00DA-4742-868E-FA18825E17F8}" dt="2023-08-30T14:55:23.590" v="38" actId="1076"/>
          <ac:picMkLst>
            <pc:docMk/>
            <pc:sldMk cId="656969611" sldId="335"/>
            <ac:picMk id="5" creationId="{A4194055-E5D3-FA16-C0C3-C0F99D28E603}"/>
          </ac:picMkLst>
        </pc:picChg>
      </pc:sldChg>
    </pc:docChg>
  </pc:docChgLst>
  <pc:docChgLst>
    <pc:chgData name="Sharon Beltaine" clId="Web-{D0CCF447-7276-4E33-A88C-65E634A51DF3}"/>
    <pc:docChg chg="addSld modSld">
      <pc:chgData name="Sharon Beltaine" userId="" providerId="" clId="Web-{D0CCF447-7276-4E33-A88C-65E634A51DF3}" dt="2023-02-24T15:56:31.757" v="287"/>
      <pc:docMkLst>
        <pc:docMk/>
      </pc:docMkLst>
      <pc:sldChg chg="addSp delSp modSp">
        <pc:chgData name="Sharon Beltaine" userId="" providerId="" clId="Web-{D0CCF447-7276-4E33-A88C-65E634A51DF3}" dt="2023-02-24T15:23:27.929" v="26" actId="1076"/>
        <pc:sldMkLst>
          <pc:docMk/>
          <pc:sldMk cId="662135456" sldId="271"/>
        </pc:sldMkLst>
        <pc:spChg chg="add mod">
          <ac:chgData name="Sharon Beltaine" userId="" providerId="" clId="Web-{D0CCF447-7276-4E33-A88C-65E634A51DF3}" dt="2023-02-24T15:23:27.929" v="26" actId="1076"/>
          <ac:spMkLst>
            <pc:docMk/>
            <pc:sldMk cId="662135456" sldId="271"/>
            <ac:spMk id="4" creationId="{EE17D2CB-579B-F387-99C7-D26054067176}"/>
          </ac:spMkLst>
        </pc:spChg>
        <pc:spChg chg="mod">
          <ac:chgData name="Sharon Beltaine" userId="" providerId="" clId="Web-{D0CCF447-7276-4E33-A88C-65E634A51DF3}" dt="2023-02-24T15:22:38.975" v="22" actId="20577"/>
          <ac:spMkLst>
            <pc:docMk/>
            <pc:sldMk cId="662135456" sldId="271"/>
            <ac:spMk id="79" creationId="{00000000-0000-0000-0000-000000000000}"/>
          </ac:spMkLst>
        </pc:spChg>
        <pc:picChg chg="del mod">
          <ac:chgData name="Sharon Beltaine" userId="" providerId="" clId="Web-{D0CCF447-7276-4E33-A88C-65E634A51DF3}" dt="2023-02-24T15:21:02.067" v="7"/>
          <ac:picMkLst>
            <pc:docMk/>
            <pc:sldMk cId="662135456" sldId="271"/>
            <ac:picMk id="2" creationId="{315B7838-E870-1770-8D70-4C7A6BD7CE39}"/>
          </ac:picMkLst>
        </pc:picChg>
        <pc:picChg chg="add mod">
          <ac:chgData name="Sharon Beltaine" userId="" providerId="" clId="Web-{D0CCF447-7276-4E33-A88C-65E634A51DF3}" dt="2023-02-24T15:23:03.351" v="24"/>
          <ac:picMkLst>
            <pc:docMk/>
            <pc:sldMk cId="662135456" sldId="271"/>
            <ac:picMk id="3" creationId="{6782F707-6E10-5CA6-FA80-7C9720A99393}"/>
          </ac:picMkLst>
        </pc:picChg>
      </pc:sldChg>
      <pc:sldChg chg="addSp delSp modSp">
        <pc:chgData name="Sharon Beltaine" userId="" providerId="" clId="Web-{D0CCF447-7276-4E33-A88C-65E634A51DF3}" dt="2023-02-24T15:56:22.945" v="286" actId="20577"/>
        <pc:sldMkLst>
          <pc:docMk/>
          <pc:sldMk cId="1323087059" sldId="313"/>
        </pc:sldMkLst>
        <pc:spChg chg="add del mod">
          <ac:chgData name="Sharon Beltaine" userId="" providerId="" clId="Web-{D0CCF447-7276-4E33-A88C-65E634A51DF3}" dt="2023-02-24T15:47:33.390" v="146"/>
          <ac:spMkLst>
            <pc:docMk/>
            <pc:sldMk cId="1323087059" sldId="313"/>
            <ac:spMk id="5" creationId="{E1033580-88BA-8105-66F8-7FA4935DF0DA}"/>
          </ac:spMkLst>
        </pc:spChg>
        <pc:spChg chg="add mod">
          <ac:chgData name="Sharon Beltaine" userId="" providerId="" clId="Web-{D0CCF447-7276-4E33-A88C-65E634A51DF3}" dt="2023-02-24T15:48:03.106" v="148" actId="1076"/>
          <ac:spMkLst>
            <pc:docMk/>
            <pc:sldMk cId="1323087059" sldId="313"/>
            <ac:spMk id="6" creationId="{ED78690D-B7DB-ED01-EE2F-4C87223AEFFB}"/>
          </ac:spMkLst>
        </pc:spChg>
        <pc:spChg chg="mod">
          <ac:chgData name="Sharon Beltaine" userId="" providerId="" clId="Web-{D0CCF447-7276-4E33-A88C-65E634A51DF3}" dt="2023-02-24T15:56:22.945" v="286" actId="20577"/>
          <ac:spMkLst>
            <pc:docMk/>
            <pc:sldMk cId="1323087059" sldId="313"/>
            <ac:spMk id="97" creationId="{00000000-0000-0000-0000-000000000000}"/>
          </ac:spMkLst>
        </pc:spChg>
        <pc:picChg chg="add mod">
          <ac:chgData name="Sharon Beltaine" userId="" providerId="" clId="Web-{D0CCF447-7276-4E33-A88C-65E634A51DF3}" dt="2023-02-24T15:46:32.524" v="141"/>
          <ac:picMkLst>
            <pc:docMk/>
            <pc:sldMk cId="1323087059" sldId="313"/>
            <ac:picMk id="2" creationId="{45E2F339-CAD4-6FA7-3927-ABEE6FCA0123}"/>
          </ac:picMkLst>
        </pc:picChg>
        <pc:inkChg chg="add del">
          <ac:chgData name="Sharon Beltaine" userId="" providerId="" clId="Web-{D0CCF447-7276-4E33-A88C-65E634A51DF3}" dt="2023-02-24T15:46:25.759" v="139"/>
          <ac:inkMkLst>
            <pc:docMk/>
            <pc:sldMk cId="1323087059" sldId="313"/>
            <ac:inkMk id="3" creationId="{96286E16-C564-9E71-05ED-CBD7DD3CF9EE}"/>
          </ac:inkMkLst>
        </pc:inkChg>
        <pc:inkChg chg="add del">
          <ac:chgData name="Sharon Beltaine" userId="" providerId="" clId="Web-{D0CCF447-7276-4E33-A88C-65E634A51DF3}" dt="2023-02-24T15:46:39.118" v="143"/>
          <ac:inkMkLst>
            <pc:docMk/>
            <pc:sldMk cId="1323087059" sldId="313"/>
            <ac:inkMk id="4" creationId="{03A1005E-5723-38A0-E7CD-98438EE9D1F9}"/>
          </ac:inkMkLst>
        </pc:inkChg>
      </pc:sldChg>
      <pc:sldChg chg="addSp delSp modSp add replId">
        <pc:chgData name="Sharon Beltaine" userId="" providerId="" clId="Web-{D0CCF447-7276-4E33-A88C-65E634A51DF3}" dt="2023-02-24T15:56:31.757" v="287"/>
        <pc:sldMkLst>
          <pc:docMk/>
          <pc:sldMk cId="2676899741" sldId="326"/>
        </pc:sldMkLst>
        <pc:spChg chg="mod ord">
          <ac:chgData name="Sharon Beltaine" userId="" providerId="" clId="Web-{D0CCF447-7276-4E33-A88C-65E634A51DF3}" dt="2023-02-24T15:52:35.533" v="160" actId="1076"/>
          <ac:spMkLst>
            <pc:docMk/>
            <pc:sldMk cId="2676899741" sldId="326"/>
            <ac:spMk id="6" creationId="{ED78690D-B7DB-ED01-EE2F-4C87223AEFFB}"/>
          </ac:spMkLst>
        </pc:spChg>
        <pc:spChg chg="mod">
          <ac:chgData name="Sharon Beltaine" userId="" providerId="" clId="Web-{D0CCF447-7276-4E33-A88C-65E634A51DF3}" dt="2023-02-24T15:55:07.912" v="252" actId="20577"/>
          <ac:spMkLst>
            <pc:docMk/>
            <pc:sldMk cId="2676899741" sldId="326"/>
            <ac:spMk id="97" creationId="{00000000-0000-0000-0000-000000000000}"/>
          </ac:spMkLst>
        </pc:spChg>
        <pc:picChg chg="del">
          <ac:chgData name="Sharon Beltaine" userId="" providerId="" clId="Web-{D0CCF447-7276-4E33-A88C-65E634A51DF3}" dt="2023-02-24T15:51:28.656" v="153"/>
          <ac:picMkLst>
            <pc:docMk/>
            <pc:sldMk cId="2676899741" sldId="326"/>
            <ac:picMk id="2" creationId="{45E2F339-CAD4-6FA7-3927-ABEE6FCA0123}"/>
          </ac:picMkLst>
        </pc:picChg>
        <pc:picChg chg="add mod">
          <ac:chgData name="Sharon Beltaine" userId="" providerId="" clId="Web-{D0CCF447-7276-4E33-A88C-65E634A51DF3}" dt="2023-02-24T15:51:19.562" v="151"/>
          <ac:picMkLst>
            <pc:docMk/>
            <pc:sldMk cId="2676899741" sldId="326"/>
            <ac:picMk id="3" creationId="{54F98BA7-FDF6-3590-3058-5A8C39E6BCA2}"/>
          </ac:picMkLst>
        </pc:picChg>
        <pc:picChg chg="add mod">
          <ac:chgData name="Sharon Beltaine" userId="" providerId="" clId="Web-{D0CCF447-7276-4E33-A88C-65E634A51DF3}" dt="2023-02-24T15:56:31.757" v="287"/>
          <ac:picMkLst>
            <pc:docMk/>
            <pc:sldMk cId="2676899741" sldId="326"/>
            <ac:picMk id="4" creationId="{F01BCD4A-E38E-D0F3-F311-0366FC6F9708}"/>
          </ac:picMkLst>
        </pc:picChg>
      </pc:sldChg>
    </pc:docChg>
  </pc:docChgLst>
  <pc:docChgLst>
    <pc:chgData name="Sharon Beltaine" clId="Web-{F336BD68-7E71-40C7-A440-4E81ECCB79ED}"/>
    <pc:docChg chg="addSld delSld modSld">
      <pc:chgData name="Sharon Beltaine" userId="" providerId="" clId="Web-{F336BD68-7E71-40C7-A440-4E81ECCB79ED}" dt="2023-09-26T13:08:00.992" v="109"/>
      <pc:docMkLst>
        <pc:docMk/>
      </pc:docMkLst>
      <pc:sldChg chg="modSp">
        <pc:chgData name="Sharon Beltaine" userId="" providerId="" clId="Web-{F336BD68-7E71-40C7-A440-4E81ECCB79ED}" dt="2023-09-26T12:51:37.774" v="33" actId="20577"/>
        <pc:sldMkLst>
          <pc:docMk/>
          <pc:sldMk cId="2183750010" sldId="268"/>
        </pc:sldMkLst>
        <pc:spChg chg="mod">
          <ac:chgData name="Sharon Beltaine" userId="" providerId="" clId="Web-{F336BD68-7E71-40C7-A440-4E81ECCB79ED}" dt="2023-09-26T12:51:05.742" v="9" actId="20577"/>
          <ac:spMkLst>
            <pc:docMk/>
            <pc:sldMk cId="2183750010" sldId="268"/>
            <ac:spMk id="54" creationId="{00000000-0000-0000-0000-000000000000}"/>
          </ac:spMkLst>
        </pc:spChg>
        <pc:spChg chg="mod">
          <ac:chgData name="Sharon Beltaine" userId="" providerId="" clId="Web-{F336BD68-7E71-40C7-A440-4E81ECCB79ED}" dt="2023-09-26T12:51:37.774" v="33" actId="20577"/>
          <ac:spMkLst>
            <pc:docMk/>
            <pc:sldMk cId="2183750010" sldId="268"/>
            <ac:spMk id="55" creationId="{00000000-0000-0000-0000-000000000000}"/>
          </ac:spMkLst>
        </pc:spChg>
      </pc:sldChg>
      <pc:sldChg chg="del">
        <pc:chgData name="Sharon Beltaine" userId="" providerId="" clId="Web-{F336BD68-7E71-40C7-A440-4E81ECCB79ED}" dt="2023-09-26T12:52:52.620" v="82"/>
        <pc:sldMkLst>
          <pc:docMk/>
          <pc:sldMk cId="662135456" sldId="271"/>
        </pc:sldMkLst>
      </pc:sldChg>
      <pc:sldChg chg="modSp">
        <pc:chgData name="Sharon Beltaine" userId="" providerId="" clId="Web-{F336BD68-7E71-40C7-A440-4E81ECCB79ED}" dt="2023-09-26T12:52:29.854" v="50" actId="20577"/>
        <pc:sldMkLst>
          <pc:docMk/>
          <pc:sldMk cId="2430937155" sldId="272"/>
        </pc:sldMkLst>
        <pc:spChg chg="mod">
          <ac:chgData name="Sharon Beltaine" userId="" providerId="" clId="Web-{F336BD68-7E71-40C7-A440-4E81ECCB79ED}" dt="2023-09-26T12:52:10.181" v="46" actId="20577"/>
          <ac:spMkLst>
            <pc:docMk/>
            <pc:sldMk cId="2430937155" sldId="272"/>
            <ac:spMk id="72" creationId="{00000000-0000-0000-0000-000000000000}"/>
          </ac:spMkLst>
        </pc:spChg>
        <pc:spChg chg="mod">
          <ac:chgData name="Sharon Beltaine" userId="" providerId="" clId="Web-{F336BD68-7E71-40C7-A440-4E81ECCB79ED}" dt="2023-09-26T12:52:29.854" v="50" actId="20577"/>
          <ac:spMkLst>
            <pc:docMk/>
            <pc:sldMk cId="2430937155" sldId="272"/>
            <ac:spMk id="73" creationId="{00000000-0000-0000-0000-000000000000}"/>
          </ac:spMkLst>
        </pc:spChg>
      </pc:sldChg>
      <pc:sldChg chg="del">
        <pc:chgData name="Sharon Beltaine" userId="" providerId="" clId="Web-{F336BD68-7E71-40C7-A440-4E81ECCB79ED}" dt="2023-09-26T12:52:52.620" v="79"/>
        <pc:sldMkLst>
          <pc:docMk/>
          <pc:sldMk cId="60104294" sldId="273"/>
        </pc:sldMkLst>
      </pc:sldChg>
      <pc:sldChg chg="del">
        <pc:chgData name="Sharon Beltaine" userId="" providerId="" clId="Web-{F336BD68-7E71-40C7-A440-4E81ECCB79ED}" dt="2023-09-26T12:52:52.620" v="81"/>
        <pc:sldMkLst>
          <pc:docMk/>
          <pc:sldMk cId="860461377" sldId="274"/>
        </pc:sldMkLst>
      </pc:sldChg>
      <pc:sldChg chg="del">
        <pc:chgData name="Sharon Beltaine" userId="" providerId="" clId="Web-{F336BD68-7E71-40C7-A440-4E81ECCB79ED}" dt="2023-09-26T12:52:52.620" v="78"/>
        <pc:sldMkLst>
          <pc:docMk/>
          <pc:sldMk cId="2763481" sldId="275"/>
        </pc:sldMkLst>
      </pc:sldChg>
      <pc:sldChg chg="del">
        <pc:chgData name="Sharon Beltaine" userId="" providerId="" clId="Web-{F336BD68-7E71-40C7-A440-4E81ECCB79ED}" dt="2023-09-26T12:52:52.620" v="80"/>
        <pc:sldMkLst>
          <pc:docMk/>
          <pc:sldMk cId="3759684661" sldId="279"/>
        </pc:sldMkLst>
      </pc:sldChg>
      <pc:sldChg chg="del">
        <pc:chgData name="Sharon Beltaine" userId="" providerId="" clId="Web-{F336BD68-7E71-40C7-A440-4E81ECCB79ED}" dt="2023-09-26T12:52:52.604" v="68"/>
        <pc:sldMkLst>
          <pc:docMk/>
          <pc:sldMk cId="2842270751" sldId="282"/>
        </pc:sldMkLst>
      </pc:sldChg>
      <pc:sldChg chg="del">
        <pc:chgData name="Sharon Beltaine" userId="" providerId="" clId="Web-{F336BD68-7E71-40C7-A440-4E81ECCB79ED}" dt="2023-09-26T12:52:52.589" v="62"/>
        <pc:sldMkLst>
          <pc:docMk/>
          <pc:sldMk cId="3412977453" sldId="287"/>
        </pc:sldMkLst>
      </pc:sldChg>
      <pc:sldChg chg="del">
        <pc:chgData name="Sharon Beltaine" userId="" providerId="" clId="Web-{F336BD68-7E71-40C7-A440-4E81ECCB79ED}" dt="2023-09-26T12:52:52.635" v="83"/>
        <pc:sldMkLst>
          <pc:docMk/>
          <pc:sldMk cId="2646318836" sldId="299"/>
        </pc:sldMkLst>
      </pc:sldChg>
      <pc:sldChg chg="del">
        <pc:chgData name="Sharon Beltaine" userId="" providerId="" clId="Web-{F336BD68-7E71-40C7-A440-4E81ECCB79ED}" dt="2023-09-26T12:52:52.589" v="67"/>
        <pc:sldMkLst>
          <pc:docMk/>
          <pc:sldMk cId="1388166252" sldId="300"/>
        </pc:sldMkLst>
      </pc:sldChg>
      <pc:sldChg chg="del">
        <pc:chgData name="Sharon Beltaine" userId="" providerId="" clId="Web-{F336BD68-7E71-40C7-A440-4E81ECCB79ED}" dt="2023-09-26T12:52:52.557" v="51"/>
        <pc:sldMkLst>
          <pc:docMk/>
          <pc:sldMk cId="2319486705" sldId="303"/>
        </pc:sldMkLst>
      </pc:sldChg>
      <pc:sldChg chg="del">
        <pc:chgData name="Sharon Beltaine" userId="" providerId="" clId="Web-{F336BD68-7E71-40C7-A440-4E81ECCB79ED}" dt="2023-09-26T12:52:52.573" v="52"/>
        <pc:sldMkLst>
          <pc:docMk/>
          <pc:sldMk cId="145028526" sldId="304"/>
        </pc:sldMkLst>
      </pc:sldChg>
      <pc:sldChg chg="del">
        <pc:chgData name="Sharon Beltaine" userId="" providerId="" clId="Web-{F336BD68-7E71-40C7-A440-4E81ECCB79ED}" dt="2023-09-26T12:52:52.573" v="53"/>
        <pc:sldMkLst>
          <pc:docMk/>
          <pc:sldMk cId="262221002" sldId="305"/>
        </pc:sldMkLst>
      </pc:sldChg>
      <pc:sldChg chg="del">
        <pc:chgData name="Sharon Beltaine" userId="" providerId="" clId="Web-{F336BD68-7E71-40C7-A440-4E81ECCB79ED}" dt="2023-09-26T12:52:52.573" v="54"/>
        <pc:sldMkLst>
          <pc:docMk/>
          <pc:sldMk cId="2250471879" sldId="306"/>
        </pc:sldMkLst>
      </pc:sldChg>
      <pc:sldChg chg="del">
        <pc:chgData name="Sharon Beltaine" userId="" providerId="" clId="Web-{F336BD68-7E71-40C7-A440-4E81ECCB79ED}" dt="2023-09-26T12:52:52.573" v="55"/>
        <pc:sldMkLst>
          <pc:docMk/>
          <pc:sldMk cId="2552877017" sldId="307"/>
        </pc:sldMkLst>
      </pc:sldChg>
      <pc:sldChg chg="del">
        <pc:chgData name="Sharon Beltaine" userId="" providerId="" clId="Web-{F336BD68-7E71-40C7-A440-4E81ECCB79ED}" dt="2023-09-26T12:52:52.573" v="56"/>
        <pc:sldMkLst>
          <pc:docMk/>
          <pc:sldMk cId="4172278359" sldId="308"/>
        </pc:sldMkLst>
      </pc:sldChg>
      <pc:sldChg chg="del">
        <pc:chgData name="Sharon Beltaine" userId="" providerId="" clId="Web-{F336BD68-7E71-40C7-A440-4E81ECCB79ED}" dt="2023-09-26T12:52:52.573" v="57"/>
        <pc:sldMkLst>
          <pc:docMk/>
          <pc:sldMk cId="3845089540" sldId="309"/>
        </pc:sldMkLst>
      </pc:sldChg>
      <pc:sldChg chg="del">
        <pc:chgData name="Sharon Beltaine" userId="" providerId="" clId="Web-{F336BD68-7E71-40C7-A440-4E81ECCB79ED}" dt="2023-09-26T12:52:52.573" v="59"/>
        <pc:sldMkLst>
          <pc:docMk/>
          <pc:sldMk cId="2398662381" sldId="310"/>
        </pc:sldMkLst>
      </pc:sldChg>
      <pc:sldChg chg="del">
        <pc:chgData name="Sharon Beltaine" userId="" providerId="" clId="Web-{F336BD68-7E71-40C7-A440-4E81ECCB79ED}" dt="2023-09-26T12:52:52.620" v="77"/>
        <pc:sldMkLst>
          <pc:docMk/>
          <pc:sldMk cId="1900550339" sldId="312"/>
        </pc:sldMkLst>
      </pc:sldChg>
      <pc:sldChg chg="del">
        <pc:chgData name="Sharon Beltaine" userId="" providerId="" clId="Web-{F336BD68-7E71-40C7-A440-4E81ECCB79ED}" dt="2023-09-26T12:52:52.604" v="76"/>
        <pc:sldMkLst>
          <pc:docMk/>
          <pc:sldMk cId="1323087059" sldId="313"/>
        </pc:sldMkLst>
      </pc:sldChg>
      <pc:sldChg chg="del">
        <pc:chgData name="Sharon Beltaine" userId="" providerId="" clId="Web-{F336BD68-7E71-40C7-A440-4E81ECCB79ED}" dt="2023-09-26T12:52:52.604" v="69"/>
        <pc:sldMkLst>
          <pc:docMk/>
          <pc:sldMk cId="2736266414" sldId="319"/>
        </pc:sldMkLst>
      </pc:sldChg>
      <pc:sldChg chg="del">
        <pc:chgData name="Sharon Beltaine" userId="" providerId="" clId="Web-{F336BD68-7E71-40C7-A440-4E81ECCB79ED}" dt="2023-09-26T12:52:52.604" v="70"/>
        <pc:sldMkLst>
          <pc:docMk/>
          <pc:sldMk cId="3760992160" sldId="320"/>
        </pc:sldMkLst>
      </pc:sldChg>
      <pc:sldChg chg="del">
        <pc:chgData name="Sharon Beltaine" userId="" providerId="" clId="Web-{F336BD68-7E71-40C7-A440-4E81ECCB79ED}" dt="2023-09-26T12:52:52.604" v="71"/>
        <pc:sldMkLst>
          <pc:docMk/>
          <pc:sldMk cId="2883854721" sldId="321"/>
        </pc:sldMkLst>
      </pc:sldChg>
      <pc:sldChg chg="del">
        <pc:chgData name="Sharon Beltaine" userId="" providerId="" clId="Web-{F336BD68-7E71-40C7-A440-4E81ECCB79ED}" dt="2023-09-26T12:52:52.604" v="72"/>
        <pc:sldMkLst>
          <pc:docMk/>
          <pc:sldMk cId="746785237" sldId="322"/>
        </pc:sldMkLst>
      </pc:sldChg>
      <pc:sldChg chg="del">
        <pc:chgData name="Sharon Beltaine" userId="" providerId="" clId="Web-{F336BD68-7E71-40C7-A440-4E81ECCB79ED}" dt="2023-09-26T12:52:52.604" v="73"/>
        <pc:sldMkLst>
          <pc:docMk/>
          <pc:sldMk cId="664125785" sldId="323"/>
        </pc:sldMkLst>
      </pc:sldChg>
      <pc:sldChg chg="del">
        <pc:chgData name="Sharon Beltaine" userId="" providerId="" clId="Web-{F336BD68-7E71-40C7-A440-4E81ECCB79ED}" dt="2023-09-26T12:52:52.604" v="74"/>
        <pc:sldMkLst>
          <pc:docMk/>
          <pc:sldMk cId="1910248360" sldId="324"/>
        </pc:sldMkLst>
      </pc:sldChg>
      <pc:sldChg chg="del">
        <pc:chgData name="Sharon Beltaine" userId="" providerId="" clId="Web-{F336BD68-7E71-40C7-A440-4E81ECCB79ED}" dt="2023-09-26T12:52:52.589" v="63"/>
        <pc:sldMkLst>
          <pc:docMk/>
          <pc:sldMk cId="3461451057" sldId="325"/>
        </pc:sldMkLst>
      </pc:sldChg>
      <pc:sldChg chg="del">
        <pc:chgData name="Sharon Beltaine" userId="" providerId="" clId="Web-{F336BD68-7E71-40C7-A440-4E81ECCB79ED}" dt="2023-09-26T12:52:52.604" v="75"/>
        <pc:sldMkLst>
          <pc:docMk/>
          <pc:sldMk cId="2676899741" sldId="326"/>
        </pc:sldMkLst>
      </pc:sldChg>
      <pc:sldChg chg="del">
        <pc:chgData name="Sharon Beltaine" userId="" providerId="" clId="Web-{F336BD68-7E71-40C7-A440-4E81ECCB79ED}" dt="2023-09-26T12:52:52.589" v="65"/>
        <pc:sldMkLst>
          <pc:docMk/>
          <pc:sldMk cId="2944509246" sldId="327"/>
        </pc:sldMkLst>
      </pc:sldChg>
      <pc:sldChg chg="del">
        <pc:chgData name="Sharon Beltaine" userId="" providerId="" clId="Web-{F336BD68-7E71-40C7-A440-4E81ECCB79ED}" dt="2023-09-26T12:52:52.589" v="61"/>
        <pc:sldMkLst>
          <pc:docMk/>
          <pc:sldMk cId="3896368495" sldId="329"/>
        </pc:sldMkLst>
      </pc:sldChg>
      <pc:sldChg chg="del">
        <pc:chgData name="Sharon Beltaine" userId="" providerId="" clId="Web-{F336BD68-7E71-40C7-A440-4E81ECCB79ED}" dt="2023-09-26T12:52:52.589" v="60"/>
        <pc:sldMkLst>
          <pc:docMk/>
          <pc:sldMk cId="1152493762" sldId="330"/>
        </pc:sldMkLst>
      </pc:sldChg>
      <pc:sldChg chg="modSp">
        <pc:chgData name="Sharon Beltaine" userId="" providerId="" clId="Web-{F336BD68-7E71-40C7-A440-4E81ECCB79ED}" dt="2023-09-26T13:01:15.636" v="108" actId="20577"/>
        <pc:sldMkLst>
          <pc:docMk/>
          <pc:sldMk cId="96682189" sldId="332"/>
        </pc:sldMkLst>
        <pc:spChg chg="mod">
          <ac:chgData name="Sharon Beltaine" userId="" providerId="" clId="Web-{F336BD68-7E71-40C7-A440-4E81ECCB79ED}" dt="2023-09-26T13:01:15.636" v="108" actId="20577"/>
          <ac:spMkLst>
            <pc:docMk/>
            <pc:sldMk cId="96682189" sldId="332"/>
            <ac:spMk id="3" creationId="{F6AD981A-2A63-A0C1-DA47-221FFF777A4A}"/>
          </ac:spMkLst>
        </pc:spChg>
        <pc:spChg chg="mod">
          <ac:chgData name="Sharon Beltaine" userId="" providerId="" clId="Web-{F336BD68-7E71-40C7-A440-4E81ECCB79ED}" dt="2023-09-26T12:51:53.415" v="41" actId="20577"/>
          <ac:spMkLst>
            <pc:docMk/>
            <pc:sldMk cId="96682189" sldId="332"/>
            <ac:spMk id="4" creationId="{043B9EA5-6AEC-C4BC-D731-6DB594F03E5A}"/>
          </ac:spMkLst>
        </pc:spChg>
        <pc:spChg chg="mod">
          <ac:chgData name="Sharon Beltaine" userId="" providerId="" clId="Web-{F336BD68-7E71-40C7-A440-4E81ECCB79ED}" dt="2023-09-26T12:53:03.980" v="84" actId="1076"/>
          <ac:spMkLst>
            <pc:docMk/>
            <pc:sldMk cId="96682189" sldId="332"/>
            <ac:spMk id="5" creationId="{4BA026BB-3ACE-ED0C-012D-BCFC0501C8FA}"/>
          </ac:spMkLst>
        </pc:spChg>
      </pc:sldChg>
      <pc:sldChg chg="add replId">
        <pc:chgData name="Sharon Beltaine" userId="" providerId="" clId="Web-{F336BD68-7E71-40C7-A440-4E81ECCB79ED}" dt="2023-09-26T13:08:00.992" v="109"/>
        <pc:sldMkLst>
          <pc:docMk/>
          <pc:sldMk cId="3007784420" sldId="334"/>
        </pc:sldMkLst>
      </pc:sldChg>
      <pc:sldChg chg="del">
        <pc:chgData name="Sharon Beltaine" userId="" providerId="" clId="Web-{F336BD68-7E71-40C7-A440-4E81ECCB79ED}" dt="2023-09-26T12:52:52.589" v="64"/>
        <pc:sldMkLst>
          <pc:docMk/>
          <pc:sldMk cId="2581999133" sldId="336"/>
        </pc:sldMkLst>
      </pc:sldChg>
      <pc:sldChg chg="del">
        <pc:chgData name="Sharon Beltaine" userId="" providerId="" clId="Web-{F336BD68-7E71-40C7-A440-4E81ECCB79ED}" dt="2023-09-26T12:52:52.589" v="66"/>
        <pc:sldMkLst>
          <pc:docMk/>
          <pc:sldMk cId="71847307" sldId="337"/>
        </pc:sldMkLst>
      </pc:sldChg>
      <pc:sldChg chg="del">
        <pc:chgData name="Sharon Beltaine" userId="" providerId="" clId="Web-{F336BD68-7E71-40C7-A440-4E81ECCB79ED}" dt="2023-09-26T12:52:52.573" v="58"/>
        <pc:sldMkLst>
          <pc:docMk/>
          <pc:sldMk cId="1629910803" sldId="338"/>
        </pc:sldMkLst>
      </pc:sldChg>
    </pc:docChg>
  </pc:docChgLst>
  <pc:docChgLst>
    <pc:chgData name="Nancy Bolduc" userId="zdhJzUynee4qswiyudWIQC8cbL9AW3DW2ART6Xnh8Rs=" providerId="None" clId="Web-{4203EAE9-1FB7-4E02-9D17-69A136181DF8}"/>
    <pc:docChg chg="addSld delSld modSld">
      <pc:chgData name="Nancy Bolduc" userId="zdhJzUynee4qswiyudWIQC8cbL9AW3DW2ART6Xnh8Rs=" providerId="None" clId="Web-{4203EAE9-1FB7-4E02-9D17-69A136181DF8}" dt="2023-02-24T19:57:13.456" v="548" actId="20577"/>
      <pc:docMkLst>
        <pc:docMk/>
      </pc:docMkLst>
      <pc:sldChg chg="modSp">
        <pc:chgData name="Nancy Bolduc" userId="zdhJzUynee4qswiyudWIQC8cbL9AW3DW2ART6Xnh8Rs=" providerId="None" clId="Web-{4203EAE9-1FB7-4E02-9D17-69A136181DF8}" dt="2023-02-24T19:50:12.366" v="369" actId="20577"/>
        <pc:sldMkLst>
          <pc:docMk/>
          <pc:sldMk cId="2259338159" sldId="293"/>
        </pc:sldMkLst>
        <pc:spChg chg="mod">
          <ac:chgData name="Nancy Bolduc" userId="zdhJzUynee4qswiyudWIQC8cbL9AW3DW2ART6Xnh8Rs=" providerId="None" clId="Web-{4203EAE9-1FB7-4E02-9D17-69A136181DF8}" dt="2023-02-24T19:50:12.366" v="369" actId="20577"/>
          <ac:spMkLst>
            <pc:docMk/>
            <pc:sldMk cId="2259338159" sldId="293"/>
            <ac:spMk id="14" creationId="{653527FB-5799-3FCA-FEB7-475C1978980A}"/>
          </ac:spMkLst>
        </pc:spChg>
      </pc:sldChg>
      <pc:sldChg chg="modSp">
        <pc:chgData name="Nancy Bolduc" userId="zdhJzUynee4qswiyudWIQC8cbL9AW3DW2ART6Xnh8Rs=" providerId="None" clId="Web-{4203EAE9-1FB7-4E02-9D17-69A136181DF8}" dt="2023-02-24T19:47:58.081" v="367" actId="20577"/>
        <pc:sldMkLst>
          <pc:docMk/>
          <pc:sldMk cId="3763122026" sldId="298"/>
        </pc:sldMkLst>
        <pc:spChg chg="mod">
          <ac:chgData name="Nancy Bolduc" userId="zdhJzUynee4qswiyudWIQC8cbL9AW3DW2ART6Xnh8Rs=" providerId="None" clId="Web-{4203EAE9-1FB7-4E02-9D17-69A136181DF8}" dt="2023-02-24T19:47:58.081" v="367" actId="20577"/>
          <ac:spMkLst>
            <pc:docMk/>
            <pc:sldMk cId="3763122026" sldId="298"/>
            <ac:spMk id="13" creationId="{EC4C9D74-F0AB-8919-F69A-F36D80AC69EC}"/>
          </ac:spMkLst>
        </pc:spChg>
      </pc:sldChg>
      <pc:sldChg chg="delSp modSp">
        <pc:chgData name="Nancy Bolduc" userId="zdhJzUynee4qswiyudWIQC8cbL9AW3DW2ART6Xnh8Rs=" providerId="None" clId="Web-{4203EAE9-1FB7-4E02-9D17-69A136181DF8}" dt="2023-02-24T19:47:32.721" v="364" actId="14100"/>
        <pc:sldMkLst>
          <pc:docMk/>
          <pc:sldMk cId="2646318836" sldId="299"/>
        </pc:sldMkLst>
        <pc:spChg chg="mod">
          <ac:chgData name="Nancy Bolduc" userId="zdhJzUynee4qswiyudWIQC8cbL9AW3DW2ART6Xnh8Rs=" providerId="None" clId="Web-{4203EAE9-1FB7-4E02-9D17-69A136181DF8}" dt="2023-02-24T19:46:49.579" v="360" actId="20577"/>
          <ac:spMkLst>
            <pc:docMk/>
            <pc:sldMk cId="2646318836" sldId="299"/>
            <ac:spMk id="7" creationId="{4A4240FC-C1EC-7038-55C4-81E2278435DD}"/>
          </ac:spMkLst>
        </pc:spChg>
        <pc:spChg chg="del mod">
          <ac:chgData name="Nancy Bolduc" userId="zdhJzUynee4qswiyudWIQC8cbL9AW3DW2ART6Xnh8Rs=" providerId="None" clId="Web-{4203EAE9-1FB7-4E02-9D17-69A136181DF8}" dt="2023-02-24T19:46:52.735" v="361"/>
          <ac:spMkLst>
            <pc:docMk/>
            <pc:sldMk cId="2646318836" sldId="299"/>
            <ac:spMk id="10" creationId="{7C1863EE-AB80-90B7-17C5-51DC8B7B4093}"/>
          </ac:spMkLst>
        </pc:spChg>
        <pc:inkChg chg="mod">
          <ac:chgData name="Nancy Bolduc" userId="zdhJzUynee4qswiyudWIQC8cbL9AW3DW2ART6Xnh8Rs=" providerId="None" clId="Web-{4203EAE9-1FB7-4E02-9D17-69A136181DF8}" dt="2023-02-24T19:47:14.470" v="362" actId="1076"/>
          <ac:inkMkLst>
            <pc:docMk/>
            <pc:sldMk cId="2646318836" sldId="299"/>
            <ac:inkMk id="13" creationId="{5834719F-9F11-C917-EE14-59C967C184C4}"/>
          </ac:inkMkLst>
        </pc:inkChg>
        <pc:inkChg chg="mod">
          <ac:chgData name="Nancy Bolduc" userId="zdhJzUynee4qswiyudWIQC8cbL9AW3DW2ART6Xnh8Rs=" providerId="None" clId="Web-{4203EAE9-1FB7-4E02-9D17-69A136181DF8}" dt="2023-02-24T19:47:32.721" v="364" actId="14100"/>
          <ac:inkMkLst>
            <pc:docMk/>
            <pc:sldMk cId="2646318836" sldId="299"/>
            <ac:inkMk id="16" creationId="{69EE173F-C61F-BB64-B9B7-A4CCE1362D89}"/>
          </ac:inkMkLst>
        </pc:inkChg>
      </pc:sldChg>
      <pc:sldChg chg="addSp delSp modSp">
        <pc:chgData name="Nancy Bolduc" userId="zdhJzUynee4qswiyudWIQC8cbL9AW3DW2ART6Xnh8Rs=" providerId="None" clId="Web-{4203EAE9-1FB7-4E02-9D17-69A136181DF8}" dt="2023-02-24T19:39:56.989" v="320" actId="1076"/>
        <pc:sldMkLst>
          <pc:docMk/>
          <pc:sldMk cId="1603404744" sldId="301"/>
        </pc:sldMkLst>
        <pc:spChg chg="add mod">
          <ac:chgData name="Nancy Bolduc" userId="zdhJzUynee4qswiyudWIQC8cbL9AW3DW2ART6Xnh8Rs=" providerId="None" clId="Web-{4203EAE9-1FB7-4E02-9D17-69A136181DF8}" dt="2023-02-24T19:39:07.145" v="316" actId="20577"/>
          <ac:spMkLst>
            <pc:docMk/>
            <pc:sldMk cId="1603404744" sldId="301"/>
            <ac:spMk id="9" creationId="{B1B26201-6CA6-A307-7C0C-AC73DC3AAC5A}"/>
          </ac:spMkLst>
        </pc:spChg>
        <pc:spChg chg="mod">
          <ac:chgData name="Nancy Bolduc" userId="zdhJzUynee4qswiyudWIQC8cbL9AW3DW2ART6Xnh8Rs=" providerId="None" clId="Web-{4203EAE9-1FB7-4E02-9D17-69A136181DF8}" dt="2023-02-24T19:39:35.270" v="318" actId="1076"/>
          <ac:spMkLst>
            <pc:docMk/>
            <pc:sldMk cId="1603404744" sldId="301"/>
            <ac:spMk id="15" creationId="{82A777B6-B512-99B2-A8CE-BAC59A40C66C}"/>
          </ac:spMkLst>
        </pc:spChg>
        <pc:spChg chg="mod">
          <ac:chgData name="Nancy Bolduc" userId="zdhJzUynee4qswiyudWIQC8cbL9AW3DW2ART6Xnh8Rs=" providerId="None" clId="Web-{4203EAE9-1FB7-4E02-9D17-69A136181DF8}" dt="2023-02-24T19:39:56.989" v="320" actId="1076"/>
          <ac:spMkLst>
            <pc:docMk/>
            <pc:sldMk cId="1603404744" sldId="301"/>
            <ac:spMk id="16" creationId="{E75D81CB-516D-F534-876E-9AE72AF08492}"/>
          </ac:spMkLst>
        </pc:spChg>
        <pc:spChg chg="mod">
          <ac:chgData name="Nancy Bolduc" userId="zdhJzUynee4qswiyudWIQC8cbL9AW3DW2ART6Xnh8Rs=" providerId="None" clId="Web-{4203EAE9-1FB7-4E02-9D17-69A136181DF8}" dt="2023-02-24T19:38:00.861" v="301" actId="1076"/>
          <ac:spMkLst>
            <pc:docMk/>
            <pc:sldMk cId="1603404744" sldId="301"/>
            <ac:spMk id="17" creationId="{9DB97360-DF82-CFC3-4247-68BBBE01B8D1}"/>
          </ac:spMkLst>
        </pc:spChg>
        <pc:picChg chg="mod">
          <ac:chgData name="Nancy Bolduc" userId="zdhJzUynee4qswiyudWIQC8cbL9AW3DW2ART6Xnh8Rs=" providerId="None" clId="Web-{4203EAE9-1FB7-4E02-9D17-69A136181DF8}" dt="2023-02-24T19:39:30.207" v="317" actId="1076"/>
          <ac:picMkLst>
            <pc:docMk/>
            <pc:sldMk cId="1603404744" sldId="301"/>
            <ac:picMk id="6" creationId="{285FF5A3-74C9-4A26-67E5-CFB25B0F5CA0}"/>
          </ac:picMkLst>
        </pc:picChg>
        <pc:inkChg chg="add del mod">
          <ac:chgData name="Nancy Bolduc" userId="zdhJzUynee4qswiyudWIQC8cbL9AW3DW2ART6Xnh8Rs=" providerId="None" clId="Web-{4203EAE9-1FB7-4E02-9D17-69A136181DF8}" dt="2023-02-24T19:38:19.736" v="306" actId="1076"/>
          <ac:inkMkLst>
            <pc:docMk/>
            <pc:sldMk cId="1603404744" sldId="301"/>
            <ac:inkMk id="2" creationId="{11F4D4C2-8290-0910-FAB0-992DB2E505D4}"/>
          </ac:inkMkLst>
        </pc:inkChg>
        <pc:inkChg chg="mod">
          <ac:chgData name="Nancy Bolduc" userId="zdhJzUynee4qswiyudWIQC8cbL9AW3DW2ART6Xnh8Rs=" providerId="None" clId="Web-{4203EAE9-1FB7-4E02-9D17-69A136181DF8}" dt="2023-02-24T19:38:24.799" v="307" actId="1076"/>
          <ac:inkMkLst>
            <pc:docMk/>
            <pc:sldMk cId="1603404744" sldId="301"/>
            <ac:inkMk id="3" creationId="{459199D9-2A72-B184-7F73-B2E59DA0E2B3}"/>
          </ac:inkMkLst>
        </pc:inkChg>
        <pc:inkChg chg="mod">
          <ac:chgData name="Nancy Bolduc" userId="zdhJzUynee4qswiyudWIQC8cbL9AW3DW2ART6Xnh8Rs=" providerId="None" clId="Web-{4203EAE9-1FB7-4E02-9D17-69A136181DF8}" dt="2023-02-24T19:38:32.221" v="308" actId="1076"/>
          <ac:inkMkLst>
            <pc:docMk/>
            <pc:sldMk cId="1603404744" sldId="301"/>
            <ac:inkMk id="4" creationId="{7D3C7E18-2436-1F41-4A90-F3CE4191CAE5}"/>
          </ac:inkMkLst>
        </pc:inkChg>
        <pc:inkChg chg="mod">
          <ac:chgData name="Nancy Bolduc" userId="zdhJzUynee4qswiyudWIQC8cbL9AW3DW2ART6Xnh8Rs=" providerId="None" clId="Web-{4203EAE9-1FB7-4E02-9D17-69A136181DF8}" dt="2023-02-24T19:38:40.940" v="309" actId="1076"/>
          <ac:inkMkLst>
            <pc:docMk/>
            <pc:sldMk cId="1603404744" sldId="301"/>
            <ac:inkMk id="5" creationId="{95568547-F42F-230F-D8D8-B6CE06D75E29}"/>
          </ac:inkMkLst>
        </pc:inkChg>
        <pc:cxnChg chg="mod">
          <ac:chgData name="Nancy Bolduc" userId="zdhJzUynee4qswiyudWIQC8cbL9AW3DW2ART6Xnh8Rs=" providerId="None" clId="Web-{4203EAE9-1FB7-4E02-9D17-69A136181DF8}" dt="2023-02-24T19:39:39.442" v="319" actId="1076"/>
          <ac:cxnSpMkLst>
            <pc:docMk/>
            <pc:sldMk cId="1603404744" sldId="301"/>
            <ac:cxnSpMk id="8" creationId="{818E6B7B-2233-19C1-F857-B0D485E9F5B8}"/>
          </ac:cxnSpMkLst>
        </pc:cxnChg>
      </pc:sldChg>
      <pc:sldChg chg="addSp modSp">
        <pc:chgData name="Nancy Bolduc" userId="zdhJzUynee4qswiyudWIQC8cbL9AW3DW2ART6Xnh8Rs=" providerId="None" clId="Web-{4203EAE9-1FB7-4E02-9D17-69A136181DF8}" dt="2023-02-24T19:45:38.921" v="355" actId="14100"/>
        <pc:sldMkLst>
          <pc:docMk/>
          <pc:sldMk cId="1128802981" sldId="302"/>
        </pc:sldMkLst>
        <pc:spChg chg="mod">
          <ac:chgData name="Nancy Bolduc" userId="zdhJzUynee4qswiyudWIQC8cbL9AW3DW2ART6Xnh8Rs=" providerId="None" clId="Web-{4203EAE9-1FB7-4E02-9D17-69A136181DF8}" dt="2023-02-24T19:44:55.451" v="352" actId="1076"/>
          <ac:spMkLst>
            <pc:docMk/>
            <pc:sldMk cId="1128802981" sldId="302"/>
            <ac:spMk id="2" creationId="{FC3ED454-B79E-A342-BE98-79C04A0EB03B}"/>
          </ac:spMkLst>
        </pc:spChg>
        <pc:spChg chg="mod">
          <ac:chgData name="Nancy Bolduc" userId="zdhJzUynee4qswiyudWIQC8cbL9AW3DW2ART6Xnh8Rs=" providerId="None" clId="Web-{4203EAE9-1FB7-4E02-9D17-69A136181DF8}" dt="2023-02-24T19:44:55.435" v="350" actId="1076"/>
          <ac:spMkLst>
            <pc:docMk/>
            <pc:sldMk cId="1128802981" sldId="302"/>
            <ac:spMk id="3" creationId="{0B857EC3-F956-E763-8095-41079347BDA7}"/>
          </ac:spMkLst>
        </pc:spChg>
        <pc:spChg chg="mod">
          <ac:chgData name="Nancy Bolduc" userId="zdhJzUynee4qswiyudWIQC8cbL9AW3DW2ART6Xnh8Rs=" providerId="None" clId="Web-{4203EAE9-1FB7-4E02-9D17-69A136181DF8}" dt="2023-02-24T19:44:55.435" v="351" actId="1076"/>
          <ac:spMkLst>
            <pc:docMk/>
            <pc:sldMk cId="1128802981" sldId="302"/>
            <ac:spMk id="4" creationId="{671F2EE4-8ACB-3D48-2F0E-D0A84A83F709}"/>
          </ac:spMkLst>
        </pc:spChg>
        <pc:spChg chg="add mod">
          <ac:chgData name="Nancy Bolduc" userId="zdhJzUynee4qswiyudWIQC8cbL9AW3DW2ART6Xnh8Rs=" providerId="None" clId="Web-{4203EAE9-1FB7-4E02-9D17-69A136181DF8}" dt="2023-02-24T19:45:38.921" v="355" actId="14100"/>
          <ac:spMkLst>
            <pc:docMk/>
            <pc:sldMk cId="1128802981" sldId="302"/>
            <ac:spMk id="5" creationId="{C8FEC8DB-5484-ED7D-BA5C-C5C0C8DBDA8C}"/>
          </ac:spMkLst>
        </pc:spChg>
        <pc:spChg chg="mod">
          <ac:chgData name="Nancy Bolduc" userId="zdhJzUynee4qswiyudWIQC8cbL9AW3DW2ART6Xnh8Rs=" providerId="None" clId="Web-{4203EAE9-1FB7-4E02-9D17-69A136181DF8}" dt="2023-02-24T19:44:55.419" v="348" actId="1076"/>
          <ac:spMkLst>
            <pc:docMk/>
            <pc:sldMk cId="1128802981" sldId="302"/>
            <ac:spMk id="7" creationId="{6DE27A61-55CD-952A-84E3-907AE9DACF01}"/>
          </ac:spMkLst>
        </pc:spChg>
        <pc:spChg chg="mod">
          <ac:chgData name="Nancy Bolduc" userId="zdhJzUynee4qswiyudWIQC8cbL9AW3DW2ART6Xnh8Rs=" providerId="None" clId="Web-{4203EAE9-1FB7-4E02-9D17-69A136181DF8}" dt="2023-02-24T19:44:55.419" v="349" actId="1076"/>
          <ac:spMkLst>
            <pc:docMk/>
            <pc:sldMk cId="1128802981" sldId="302"/>
            <ac:spMk id="8" creationId="{1A52737B-13BD-4CBB-1BB4-A4B4741E0D97}"/>
          </ac:spMkLst>
        </pc:spChg>
        <pc:spChg chg="mod">
          <ac:chgData name="Nancy Bolduc" userId="zdhJzUynee4qswiyudWIQC8cbL9AW3DW2ART6Xnh8Rs=" providerId="None" clId="Web-{4203EAE9-1FB7-4E02-9D17-69A136181DF8}" dt="2023-02-24T19:43:09.873" v="336" actId="1076"/>
          <ac:spMkLst>
            <pc:docMk/>
            <pc:sldMk cId="1128802981" sldId="302"/>
            <ac:spMk id="10" creationId="{7C1863EE-AB80-90B7-17C5-51DC8B7B4093}"/>
          </ac:spMkLst>
        </pc:spChg>
        <pc:spChg chg="mod">
          <ac:chgData name="Nancy Bolduc" userId="zdhJzUynee4qswiyudWIQC8cbL9AW3DW2ART6Xnh8Rs=" providerId="None" clId="Web-{4203EAE9-1FB7-4E02-9D17-69A136181DF8}" dt="2023-02-24T19:36:33.624" v="253" actId="20577"/>
          <ac:spMkLst>
            <pc:docMk/>
            <pc:sldMk cId="1128802981" sldId="302"/>
            <ac:spMk id="17" creationId="{9DB97360-DF82-CFC3-4247-68BBBE01B8D1}"/>
          </ac:spMkLst>
        </pc:spChg>
        <pc:picChg chg="mod">
          <ac:chgData name="Nancy Bolduc" userId="zdhJzUynee4qswiyudWIQC8cbL9AW3DW2ART6Xnh8Rs=" providerId="None" clId="Web-{4203EAE9-1FB7-4E02-9D17-69A136181DF8}" dt="2023-02-24T19:44:55.404" v="347" actId="1076"/>
          <ac:picMkLst>
            <pc:docMk/>
            <pc:sldMk cId="1128802981" sldId="302"/>
            <ac:picMk id="6" creationId="{ED6F06D4-270D-91A4-F3B4-C527720348A0}"/>
          </ac:picMkLst>
        </pc:picChg>
        <pc:picChg chg="mod modCrop">
          <ac:chgData name="Nancy Bolduc" userId="zdhJzUynee4qswiyudWIQC8cbL9AW3DW2ART6Xnh8Rs=" providerId="None" clId="Web-{4203EAE9-1FB7-4E02-9D17-69A136181DF8}" dt="2023-02-24T19:45:10.076" v="353" actId="1076"/>
          <ac:picMkLst>
            <pc:docMk/>
            <pc:sldMk cId="1128802981" sldId="302"/>
            <ac:picMk id="15" creationId="{59C5139E-F30E-2971-BE7A-1767A6AC7F01}"/>
          </ac:picMkLst>
        </pc:picChg>
      </pc:sldChg>
      <pc:sldChg chg="modSp">
        <pc:chgData name="Nancy Bolduc" userId="zdhJzUynee4qswiyudWIQC8cbL9AW3DW2ART6Xnh8Rs=" providerId="None" clId="Web-{4203EAE9-1FB7-4E02-9D17-69A136181DF8}" dt="2023-02-24T19:35:16.809" v="251" actId="1076"/>
        <pc:sldMkLst>
          <pc:docMk/>
          <pc:sldMk cId="2319486705" sldId="303"/>
        </pc:sldMkLst>
        <pc:spChg chg="mod">
          <ac:chgData name="Nancy Bolduc" userId="zdhJzUynee4qswiyudWIQC8cbL9AW3DW2ART6Xnh8Rs=" providerId="None" clId="Web-{4203EAE9-1FB7-4E02-9D17-69A136181DF8}" dt="2023-02-24T19:34:52.261" v="249" actId="20577"/>
          <ac:spMkLst>
            <pc:docMk/>
            <pc:sldMk cId="2319486705" sldId="303"/>
            <ac:spMk id="2" creationId="{91F02F9B-A67A-D4CF-9FFA-26906A3F0BB6}"/>
          </ac:spMkLst>
        </pc:spChg>
        <pc:spChg chg="mod">
          <ac:chgData name="Nancy Bolduc" userId="zdhJzUynee4qswiyudWIQC8cbL9AW3DW2ART6Xnh8Rs=" providerId="None" clId="Web-{4203EAE9-1FB7-4E02-9D17-69A136181DF8}" dt="2023-02-24T19:35:15.637" v="250" actId="20577"/>
          <ac:spMkLst>
            <pc:docMk/>
            <pc:sldMk cId="2319486705" sldId="303"/>
            <ac:spMk id="3" creationId="{9CEAC9AC-EDBE-51C7-6F84-9E0FD6C6CDA7}"/>
          </ac:spMkLst>
        </pc:spChg>
        <pc:spChg chg="mod">
          <ac:chgData name="Nancy Bolduc" userId="zdhJzUynee4qswiyudWIQC8cbL9AW3DW2ART6Xnh8Rs=" providerId="None" clId="Web-{4203EAE9-1FB7-4E02-9D17-69A136181DF8}" dt="2023-02-24T19:35:16.809" v="251" actId="1076"/>
          <ac:spMkLst>
            <pc:docMk/>
            <pc:sldMk cId="2319486705" sldId="303"/>
            <ac:spMk id="5" creationId="{21BAB0FA-8DC0-8393-64FA-867A032F88DF}"/>
          </ac:spMkLst>
        </pc:spChg>
      </pc:sldChg>
      <pc:sldChg chg="modSp">
        <pc:chgData name="Nancy Bolduc" userId="zdhJzUynee4qswiyudWIQC8cbL9AW3DW2ART6Xnh8Rs=" providerId="None" clId="Web-{4203EAE9-1FB7-4E02-9D17-69A136181DF8}" dt="2023-02-24T19:31:30.053" v="233" actId="20577"/>
        <pc:sldMkLst>
          <pc:docMk/>
          <pc:sldMk cId="145028526" sldId="304"/>
        </pc:sldMkLst>
        <pc:spChg chg="mod">
          <ac:chgData name="Nancy Bolduc" userId="zdhJzUynee4qswiyudWIQC8cbL9AW3DW2ART6Xnh8Rs=" providerId="None" clId="Web-{4203EAE9-1FB7-4E02-9D17-69A136181DF8}" dt="2023-02-24T19:30:01.800" v="219" actId="1076"/>
          <ac:spMkLst>
            <pc:docMk/>
            <pc:sldMk cId="145028526" sldId="304"/>
            <ac:spMk id="7" creationId="{3428D031-2AF5-274A-62C8-DD5E515D7D38}"/>
          </ac:spMkLst>
        </pc:spChg>
        <pc:spChg chg="mod">
          <ac:chgData name="Nancy Bolduc" userId="zdhJzUynee4qswiyudWIQC8cbL9AW3DW2ART6Xnh8Rs=" providerId="None" clId="Web-{4203EAE9-1FB7-4E02-9D17-69A136181DF8}" dt="2023-02-24T19:31:12.912" v="230" actId="20577"/>
          <ac:spMkLst>
            <pc:docMk/>
            <pc:sldMk cId="145028526" sldId="304"/>
            <ac:spMk id="13" creationId="{037314BA-7C8D-A559-096A-C2500FA0544A}"/>
          </ac:spMkLst>
        </pc:spChg>
        <pc:spChg chg="mod">
          <ac:chgData name="Nancy Bolduc" userId="zdhJzUynee4qswiyudWIQC8cbL9AW3DW2ART6Xnh8Rs=" providerId="None" clId="Web-{4203EAE9-1FB7-4E02-9D17-69A136181DF8}" dt="2023-02-24T19:31:30.053" v="233" actId="20577"/>
          <ac:spMkLst>
            <pc:docMk/>
            <pc:sldMk cId="145028526" sldId="304"/>
            <ac:spMk id="14" creationId="{D04C6916-2C36-D081-8065-7F0A56763392}"/>
          </ac:spMkLst>
        </pc:spChg>
        <pc:spChg chg="mod">
          <ac:chgData name="Nancy Bolduc" userId="zdhJzUynee4qswiyudWIQC8cbL9AW3DW2ART6Xnh8Rs=" providerId="None" clId="Web-{4203EAE9-1FB7-4E02-9D17-69A136181DF8}" dt="2023-02-24T19:30:50.286" v="226" actId="20577"/>
          <ac:spMkLst>
            <pc:docMk/>
            <pc:sldMk cId="145028526" sldId="304"/>
            <ac:spMk id="30" creationId="{4319E0DA-D3C9-6A1E-A545-146453CFDFF3}"/>
          </ac:spMkLst>
        </pc:spChg>
        <pc:cxnChg chg="mod">
          <ac:chgData name="Nancy Bolduc" userId="zdhJzUynee4qswiyudWIQC8cbL9AW3DW2ART6Xnh8Rs=" providerId="None" clId="Web-{4203EAE9-1FB7-4E02-9D17-69A136181DF8}" dt="2023-02-24T19:29:57.925" v="218" actId="1076"/>
          <ac:cxnSpMkLst>
            <pc:docMk/>
            <pc:sldMk cId="145028526" sldId="304"/>
            <ac:cxnSpMk id="17" creationId="{3A0FB4F8-6B7D-80CF-89AA-98DAA776C5FC}"/>
          </ac:cxnSpMkLst>
        </pc:cxnChg>
      </pc:sldChg>
      <pc:sldChg chg="modSp">
        <pc:chgData name="Nancy Bolduc" userId="zdhJzUynee4qswiyudWIQC8cbL9AW3DW2ART6Xnh8Rs=" providerId="None" clId="Web-{4203EAE9-1FB7-4E02-9D17-69A136181DF8}" dt="2023-02-24T19:34:38.027" v="242" actId="20577"/>
        <pc:sldMkLst>
          <pc:docMk/>
          <pc:sldMk cId="262221002" sldId="305"/>
        </pc:sldMkLst>
        <pc:spChg chg="mod">
          <ac:chgData name="Nancy Bolduc" userId="zdhJzUynee4qswiyudWIQC8cbL9AW3DW2ART6Xnh8Rs=" providerId="None" clId="Web-{4203EAE9-1FB7-4E02-9D17-69A136181DF8}" dt="2023-02-24T19:28:56.845" v="217" actId="1076"/>
          <ac:spMkLst>
            <pc:docMk/>
            <pc:sldMk cId="262221002" sldId="305"/>
            <ac:spMk id="6" creationId="{F14EE7D6-42E7-9826-B376-794DA4B3B315}"/>
          </ac:spMkLst>
        </pc:spChg>
        <pc:spChg chg="mod">
          <ac:chgData name="Nancy Bolduc" userId="zdhJzUynee4qswiyudWIQC8cbL9AW3DW2ART6Xnh8Rs=" providerId="None" clId="Web-{4203EAE9-1FB7-4E02-9D17-69A136181DF8}" dt="2023-02-24T19:30:16.722" v="220" actId="14100"/>
          <ac:spMkLst>
            <pc:docMk/>
            <pc:sldMk cId="262221002" sldId="305"/>
            <ac:spMk id="7" creationId="{130DCD9F-BAAF-5EC3-1CE6-F56A9C4753D7}"/>
          </ac:spMkLst>
        </pc:spChg>
        <pc:spChg chg="mod">
          <ac:chgData name="Nancy Bolduc" userId="zdhJzUynee4qswiyudWIQC8cbL9AW3DW2ART6Xnh8Rs=" providerId="None" clId="Web-{4203EAE9-1FB7-4E02-9D17-69A136181DF8}" dt="2023-02-24T19:34:38.027" v="242" actId="20577"/>
          <ac:spMkLst>
            <pc:docMk/>
            <pc:sldMk cId="262221002" sldId="305"/>
            <ac:spMk id="17" creationId="{9DB97360-DF82-CFC3-4247-68BBBE01B8D1}"/>
          </ac:spMkLst>
        </pc:spChg>
        <pc:picChg chg="mod modCrop">
          <ac:chgData name="Nancy Bolduc" userId="zdhJzUynee4qswiyudWIQC8cbL9AW3DW2ART6Xnh8Rs=" providerId="None" clId="Web-{4203EAE9-1FB7-4E02-9D17-69A136181DF8}" dt="2023-02-24T19:28:42.907" v="216" actId="14100"/>
          <ac:picMkLst>
            <pc:docMk/>
            <pc:sldMk cId="262221002" sldId="305"/>
            <ac:picMk id="11" creationId="{BD4081E1-80DF-DB0A-625D-CF47372374AC}"/>
          </ac:picMkLst>
        </pc:picChg>
      </pc:sldChg>
      <pc:sldChg chg="modSp">
        <pc:chgData name="Nancy Bolduc" userId="zdhJzUynee4qswiyudWIQC8cbL9AW3DW2ART6Xnh8Rs=" providerId="None" clId="Web-{4203EAE9-1FB7-4E02-9D17-69A136181DF8}" dt="2023-02-24T19:26:12.340" v="207" actId="20577"/>
        <pc:sldMkLst>
          <pc:docMk/>
          <pc:sldMk cId="2250471879" sldId="306"/>
        </pc:sldMkLst>
        <pc:spChg chg="mod">
          <ac:chgData name="Nancy Bolduc" userId="zdhJzUynee4qswiyudWIQC8cbL9AW3DW2ART6Xnh8Rs=" providerId="None" clId="Web-{4203EAE9-1FB7-4E02-9D17-69A136181DF8}" dt="2023-02-24T19:26:12.340" v="207" actId="20577"/>
          <ac:spMkLst>
            <pc:docMk/>
            <pc:sldMk cId="2250471879" sldId="306"/>
            <ac:spMk id="30" creationId="{4319E0DA-D3C9-6A1E-A545-146453CFDFF3}"/>
          </ac:spMkLst>
        </pc:spChg>
      </pc:sldChg>
      <pc:sldChg chg="modSp">
        <pc:chgData name="Nancy Bolduc" userId="zdhJzUynee4qswiyudWIQC8cbL9AW3DW2ART6Xnh8Rs=" providerId="None" clId="Web-{4203EAE9-1FB7-4E02-9D17-69A136181DF8}" dt="2023-02-24T19:23:46.149" v="203" actId="1076"/>
        <pc:sldMkLst>
          <pc:docMk/>
          <pc:sldMk cId="2552877017" sldId="307"/>
        </pc:sldMkLst>
        <pc:spChg chg="mod">
          <ac:chgData name="Nancy Bolduc" userId="zdhJzUynee4qswiyudWIQC8cbL9AW3DW2ART6Xnh8Rs=" providerId="None" clId="Web-{4203EAE9-1FB7-4E02-9D17-69A136181DF8}" dt="2023-02-24T19:23:46.149" v="203" actId="1076"/>
          <ac:spMkLst>
            <pc:docMk/>
            <pc:sldMk cId="2552877017" sldId="307"/>
            <ac:spMk id="5" creationId="{E0221A64-555E-7E69-02EF-8577547D8B8A}"/>
          </ac:spMkLst>
        </pc:spChg>
        <pc:spChg chg="mod">
          <ac:chgData name="Nancy Bolduc" userId="zdhJzUynee4qswiyudWIQC8cbL9AW3DW2ART6Xnh8Rs=" providerId="None" clId="Web-{4203EAE9-1FB7-4E02-9D17-69A136181DF8}" dt="2023-02-24T19:23:14.132" v="201" actId="14100"/>
          <ac:spMkLst>
            <pc:docMk/>
            <pc:sldMk cId="2552877017" sldId="307"/>
            <ac:spMk id="6" creationId="{44DB0F62-EAF6-F111-456D-8F8C7504CA8E}"/>
          </ac:spMkLst>
        </pc:spChg>
        <pc:spChg chg="mod">
          <ac:chgData name="Nancy Bolduc" userId="zdhJzUynee4qswiyudWIQC8cbL9AW3DW2ART6Xnh8Rs=" providerId="None" clId="Web-{4203EAE9-1FB7-4E02-9D17-69A136181DF8}" dt="2023-02-24T19:23:41.383" v="202" actId="1076"/>
          <ac:spMkLst>
            <pc:docMk/>
            <pc:sldMk cId="2552877017" sldId="307"/>
            <ac:spMk id="8" creationId="{685DEA71-3F0D-EA0B-C1AE-FD6CEB51B94B}"/>
          </ac:spMkLst>
        </pc:spChg>
        <pc:spChg chg="mod">
          <ac:chgData name="Nancy Bolduc" userId="zdhJzUynee4qswiyudWIQC8cbL9AW3DW2ART6Xnh8Rs=" providerId="None" clId="Web-{4203EAE9-1FB7-4E02-9D17-69A136181DF8}" dt="2023-02-24T19:22:00.021" v="199" actId="20577"/>
          <ac:spMkLst>
            <pc:docMk/>
            <pc:sldMk cId="2552877017" sldId="307"/>
            <ac:spMk id="17" creationId="{9DB97360-DF82-CFC3-4247-68BBBE01B8D1}"/>
          </ac:spMkLst>
        </pc:spChg>
      </pc:sldChg>
      <pc:sldChg chg="modSp">
        <pc:chgData name="Nancy Bolduc" userId="zdhJzUynee4qswiyudWIQC8cbL9AW3DW2ART6Xnh8Rs=" providerId="None" clId="Web-{4203EAE9-1FB7-4E02-9D17-69A136181DF8}" dt="2023-02-24T19:20:56.347" v="195" actId="20577"/>
        <pc:sldMkLst>
          <pc:docMk/>
          <pc:sldMk cId="4172278359" sldId="308"/>
        </pc:sldMkLst>
        <pc:spChg chg="mod">
          <ac:chgData name="Nancy Bolduc" userId="zdhJzUynee4qswiyudWIQC8cbL9AW3DW2ART6Xnh8Rs=" providerId="None" clId="Web-{4203EAE9-1FB7-4E02-9D17-69A136181DF8}" dt="2023-02-24T19:20:56.347" v="195" actId="20577"/>
          <ac:spMkLst>
            <pc:docMk/>
            <pc:sldMk cId="4172278359" sldId="308"/>
            <ac:spMk id="17" creationId="{9DB97360-DF82-CFC3-4247-68BBBE01B8D1}"/>
          </ac:spMkLst>
        </pc:spChg>
      </pc:sldChg>
      <pc:sldChg chg="modSp">
        <pc:chgData name="Nancy Bolduc" userId="zdhJzUynee4qswiyudWIQC8cbL9AW3DW2ART6Xnh8Rs=" providerId="None" clId="Web-{4203EAE9-1FB7-4E02-9D17-69A136181DF8}" dt="2023-02-24T19:19:58.173" v="191" actId="20577"/>
        <pc:sldMkLst>
          <pc:docMk/>
          <pc:sldMk cId="3845089540" sldId="309"/>
        </pc:sldMkLst>
        <pc:spChg chg="mod">
          <ac:chgData name="Nancy Bolduc" userId="zdhJzUynee4qswiyudWIQC8cbL9AW3DW2ART6Xnh8Rs=" providerId="None" clId="Web-{4203EAE9-1FB7-4E02-9D17-69A136181DF8}" dt="2023-02-24T19:19:58.173" v="191" actId="20577"/>
          <ac:spMkLst>
            <pc:docMk/>
            <pc:sldMk cId="3845089540" sldId="309"/>
            <ac:spMk id="4" creationId="{00996C81-A6B8-DBE6-DD9D-CC2684D5857A}"/>
          </ac:spMkLst>
        </pc:spChg>
      </pc:sldChg>
      <pc:sldChg chg="modSp">
        <pc:chgData name="Nancy Bolduc" userId="zdhJzUynee4qswiyudWIQC8cbL9AW3DW2ART6Xnh8Rs=" providerId="None" clId="Web-{4203EAE9-1FB7-4E02-9D17-69A136181DF8}" dt="2023-02-24T19:18:37.202" v="187" actId="20577"/>
        <pc:sldMkLst>
          <pc:docMk/>
          <pc:sldMk cId="2398662381" sldId="310"/>
        </pc:sldMkLst>
        <pc:spChg chg="mod">
          <ac:chgData name="Nancy Bolduc" userId="zdhJzUynee4qswiyudWIQC8cbL9AW3DW2ART6Xnh8Rs=" providerId="None" clId="Web-{4203EAE9-1FB7-4E02-9D17-69A136181DF8}" dt="2023-02-24T19:18:37.202" v="187" actId="20577"/>
          <ac:spMkLst>
            <pc:docMk/>
            <pc:sldMk cId="2398662381" sldId="310"/>
            <ac:spMk id="17" creationId="{9DB97360-DF82-CFC3-4247-68BBBE01B8D1}"/>
          </ac:spMkLst>
        </pc:spChg>
      </pc:sldChg>
      <pc:sldChg chg="addSp delSp modSp del mod modClrScheme chgLayout">
        <pc:chgData name="Nancy Bolduc" userId="zdhJzUynee4qswiyudWIQC8cbL9AW3DW2ART6Xnh8Rs=" providerId="None" clId="Web-{4203EAE9-1FB7-4E02-9D17-69A136181DF8}" dt="2023-02-24T19:18:19.405" v="184"/>
        <pc:sldMkLst>
          <pc:docMk/>
          <pc:sldMk cId="1393634076" sldId="311"/>
        </pc:sldMkLst>
        <pc:spChg chg="add mod">
          <ac:chgData name="Nancy Bolduc" userId="zdhJzUynee4qswiyudWIQC8cbL9AW3DW2ART6Xnh8Rs=" providerId="None" clId="Web-{4203EAE9-1FB7-4E02-9D17-69A136181DF8}" dt="2023-02-24T19:09:42.906" v="53"/>
          <ac:spMkLst>
            <pc:docMk/>
            <pc:sldMk cId="1393634076" sldId="311"/>
            <ac:spMk id="11" creationId="{1A94977D-C77E-29FD-53D6-D703DD5A5D29}"/>
          </ac:spMkLst>
        </pc:spChg>
        <pc:spChg chg="mod ord">
          <ac:chgData name="Nancy Bolduc" userId="zdhJzUynee4qswiyudWIQC8cbL9AW3DW2ART6Xnh8Rs=" providerId="None" clId="Web-{4203EAE9-1FB7-4E02-9D17-69A136181DF8}" dt="2023-02-24T19:09:31.749" v="52"/>
          <ac:spMkLst>
            <pc:docMk/>
            <pc:sldMk cId="1393634076" sldId="311"/>
            <ac:spMk id="17" creationId="{9DB97360-DF82-CFC3-4247-68BBBE01B8D1}"/>
          </ac:spMkLst>
        </pc:spChg>
        <pc:spChg chg="del">
          <ac:chgData name="Nancy Bolduc" userId="zdhJzUynee4qswiyudWIQC8cbL9AW3DW2ART6Xnh8Rs=" providerId="None" clId="Web-{4203EAE9-1FB7-4E02-9D17-69A136181DF8}" dt="2023-02-24T19:08:45.592" v="49"/>
          <ac:spMkLst>
            <pc:docMk/>
            <pc:sldMk cId="1393634076" sldId="311"/>
            <ac:spMk id="67" creationId="{6E350575-2CB3-6A62-E7D9-9D48EFA315C6}"/>
          </ac:spMkLst>
        </pc:spChg>
        <pc:graphicFrameChg chg="del">
          <ac:chgData name="Nancy Bolduc" userId="zdhJzUynee4qswiyudWIQC8cbL9AW3DW2ART6Xnh8Rs=" providerId="None" clId="Web-{4203EAE9-1FB7-4E02-9D17-69A136181DF8}" dt="2023-02-24T19:08:36.451" v="48"/>
          <ac:graphicFrameMkLst>
            <pc:docMk/>
            <pc:sldMk cId="1393634076" sldId="311"/>
            <ac:graphicFrameMk id="64" creationId="{CC57D7D7-08B2-B01E-6FBC-F52712537B59}"/>
          </ac:graphicFrameMkLst>
        </pc:graphicFrameChg>
      </pc:sldChg>
      <pc:sldChg chg="addSp delSp add del replId">
        <pc:chgData name="Nancy Bolduc" userId="zdhJzUynee4qswiyudWIQC8cbL9AW3DW2ART6Xnh8Rs=" providerId="None" clId="Web-{4203EAE9-1FB7-4E02-9D17-69A136181DF8}" dt="2023-02-24T19:10:37.611" v="57"/>
        <pc:sldMkLst>
          <pc:docMk/>
          <pc:sldMk cId="284053894" sldId="330"/>
        </pc:sldMkLst>
        <pc:spChg chg="del">
          <ac:chgData name="Nancy Bolduc" userId="zdhJzUynee4qswiyudWIQC8cbL9AW3DW2ART6Xnh8Rs=" providerId="None" clId="Web-{4203EAE9-1FB7-4E02-9D17-69A136181DF8}" dt="2023-02-24T19:10:21.844" v="56"/>
          <ac:spMkLst>
            <pc:docMk/>
            <pc:sldMk cId="284053894" sldId="330"/>
            <ac:spMk id="3" creationId="{81BE4A04-7F42-615B-51B2-09FFEEFF4F02}"/>
          </ac:spMkLst>
        </pc:spChg>
        <pc:spChg chg="add">
          <ac:chgData name="Nancy Bolduc" userId="zdhJzUynee4qswiyudWIQC8cbL9AW3DW2ART6Xnh8Rs=" providerId="None" clId="Web-{4203EAE9-1FB7-4E02-9D17-69A136181DF8}" dt="2023-02-24T19:10:17.688" v="55"/>
          <ac:spMkLst>
            <pc:docMk/>
            <pc:sldMk cId="284053894" sldId="330"/>
            <ac:spMk id="5" creationId="{D306E9C2-0425-C58A-A367-D65B5E880A23}"/>
          </ac:spMkLst>
        </pc:spChg>
      </pc:sldChg>
      <pc:sldChg chg="addSp delSp modSp add replId">
        <pc:chgData name="Nancy Bolduc" userId="zdhJzUynee4qswiyudWIQC8cbL9AW3DW2ART6Xnh8Rs=" providerId="None" clId="Web-{4203EAE9-1FB7-4E02-9D17-69A136181DF8}" dt="2023-02-24T19:18:13.452" v="183" actId="20577"/>
        <pc:sldMkLst>
          <pc:docMk/>
          <pc:sldMk cId="1152493762" sldId="330"/>
        </pc:sldMkLst>
        <pc:spChg chg="mod">
          <ac:chgData name="Nancy Bolduc" userId="zdhJzUynee4qswiyudWIQC8cbL9AW3DW2ART6Xnh8Rs=" providerId="None" clId="Web-{4203EAE9-1FB7-4E02-9D17-69A136181DF8}" dt="2023-02-24T19:12:09.910" v="76" actId="20577"/>
          <ac:spMkLst>
            <pc:docMk/>
            <pc:sldMk cId="1152493762" sldId="330"/>
            <ac:spMk id="3" creationId="{81BE4A04-7F42-615B-51B2-09FFEEFF4F02}"/>
          </ac:spMkLst>
        </pc:spChg>
        <pc:spChg chg="mod">
          <ac:chgData name="Nancy Bolduc" userId="zdhJzUynee4qswiyudWIQC8cbL9AW3DW2ART6Xnh8Rs=" providerId="None" clId="Web-{4203EAE9-1FB7-4E02-9D17-69A136181DF8}" dt="2023-02-24T19:11:40.128" v="74" actId="20577"/>
          <ac:spMkLst>
            <pc:docMk/>
            <pc:sldMk cId="1152493762" sldId="330"/>
            <ac:spMk id="4" creationId="{7AE296F6-F0F9-DCED-3652-07B6DD5DB95A}"/>
          </ac:spMkLst>
        </pc:spChg>
        <pc:spChg chg="add del mod">
          <ac:chgData name="Nancy Bolduc" userId="zdhJzUynee4qswiyudWIQC8cbL9AW3DW2ART6Xnh8Rs=" providerId="None" clId="Web-{4203EAE9-1FB7-4E02-9D17-69A136181DF8}" dt="2023-02-24T19:18:13.452" v="183" actId="20577"/>
          <ac:spMkLst>
            <pc:docMk/>
            <pc:sldMk cId="1152493762" sldId="330"/>
            <ac:spMk id="5" creationId="{5E34C39E-6C0E-0123-31A5-549AC85195A2}"/>
          </ac:spMkLst>
        </pc:spChg>
        <pc:spChg chg="add del">
          <ac:chgData name="Nancy Bolduc" userId="zdhJzUynee4qswiyudWIQC8cbL9AW3DW2ART6Xnh8Rs=" providerId="None" clId="Web-{4203EAE9-1FB7-4E02-9D17-69A136181DF8}" dt="2023-02-24T19:14:22.289" v="142"/>
          <ac:spMkLst>
            <pc:docMk/>
            <pc:sldMk cId="1152493762" sldId="330"/>
            <ac:spMk id="7" creationId="{CB500310-36E9-EF16-B191-5D0D4E1D9F96}"/>
          </ac:spMkLst>
        </pc:spChg>
        <pc:spChg chg="add mod">
          <ac:chgData name="Nancy Bolduc" userId="zdhJzUynee4qswiyudWIQC8cbL9AW3DW2ART6Xnh8Rs=" providerId="None" clId="Web-{4203EAE9-1FB7-4E02-9D17-69A136181DF8}" dt="2023-02-24T19:14:38.524" v="145" actId="14100"/>
          <ac:spMkLst>
            <pc:docMk/>
            <pc:sldMk cId="1152493762" sldId="330"/>
            <ac:spMk id="9" creationId="{D36E8C8E-2E20-B3FD-86CA-EA06E3BAC6F5}"/>
          </ac:spMkLst>
        </pc:spChg>
      </pc:sldChg>
      <pc:sldChg chg="delSp modSp add replId">
        <pc:chgData name="Nancy Bolduc" userId="zdhJzUynee4qswiyudWIQC8cbL9AW3DW2ART6Xnh8Rs=" providerId="None" clId="Web-{4203EAE9-1FB7-4E02-9D17-69A136181DF8}" dt="2023-02-24T19:57:13.456" v="548" actId="20577"/>
        <pc:sldMkLst>
          <pc:docMk/>
          <pc:sldMk cId="4006004325" sldId="331"/>
        </pc:sldMkLst>
        <pc:spChg chg="mod">
          <ac:chgData name="Nancy Bolduc" userId="zdhJzUynee4qswiyudWIQC8cbL9AW3DW2ART6Xnh8Rs=" providerId="None" clId="Web-{4203EAE9-1FB7-4E02-9D17-69A136181DF8}" dt="2023-02-24T19:57:13.456" v="548" actId="20577"/>
          <ac:spMkLst>
            <pc:docMk/>
            <pc:sldMk cId="4006004325" sldId="331"/>
            <ac:spMk id="2" creationId="{AA3822BE-46A1-45F3-A62F-28DC4813F590}"/>
          </ac:spMkLst>
        </pc:spChg>
        <pc:spChg chg="del mod">
          <ac:chgData name="Nancy Bolduc" userId="zdhJzUynee4qswiyudWIQC8cbL9AW3DW2ART6Xnh8Rs=" providerId="None" clId="Web-{4203EAE9-1FB7-4E02-9D17-69A136181DF8}" dt="2023-02-24T19:51:30.321" v="373"/>
          <ac:spMkLst>
            <pc:docMk/>
            <pc:sldMk cId="4006004325" sldId="331"/>
            <ac:spMk id="16" creationId="{0033289F-A877-C114-0BD8-6AAB379A85AC}"/>
          </ac:spMkLst>
        </pc:spChg>
        <pc:picChg chg="del">
          <ac:chgData name="Nancy Bolduc" userId="zdhJzUynee4qswiyudWIQC8cbL9AW3DW2ART6Xnh8Rs=" providerId="None" clId="Web-{4203EAE9-1FB7-4E02-9D17-69A136181DF8}" dt="2023-02-24T19:51:23.571" v="371"/>
          <ac:picMkLst>
            <pc:docMk/>
            <pc:sldMk cId="4006004325" sldId="331"/>
            <ac:picMk id="14" creationId="{B58C8BFE-BE6F-46A6-3E4B-D326047B37B7}"/>
          </ac:picMkLst>
        </pc:picChg>
      </pc:sldChg>
    </pc:docChg>
  </pc:docChgLst>
  <pc:docChgLst>
    <pc:chgData name="Joanne Leary" userId="9rsDVPX40044xUzyf33ul2rnR3uS42KT+abq1VK4mVw=" providerId="None" clId="Web-{49AF6DB8-59FF-4B1B-979E-0E2379F16F55}"/>
    <pc:docChg chg="addSld modSld">
      <pc:chgData name="Joanne Leary" userId="9rsDVPX40044xUzyf33ul2rnR3uS42KT+abq1VK4mVw=" providerId="None" clId="Web-{49AF6DB8-59FF-4B1B-979E-0E2379F16F55}" dt="2023-02-23T17:45:32.481" v="998" actId="1076"/>
      <pc:docMkLst>
        <pc:docMk/>
      </pc:docMkLst>
      <pc:sldChg chg="addSp modSp">
        <pc:chgData name="Joanne Leary" userId="9rsDVPX40044xUzyf33ul2rnR3uS42KT+abq1VK4mVw=" providerId="None" clId="Web-{49AF6DB8-59FF-4B1B-979E-0E2379F16F55}" dt="2023-02-23T17:33:25.605" v="833" actId="20577"/>
        <pc:sldMkLst>
          <pc:docMk/>
          <pc:sldMk cId="3031730540" sldId="281"/>
        </pc:sldMkLst>
        <pc:spChg chg="mod">
          <ac:chgData name="Joanne Leary" userId="9rsDVPX40044xUzyf33ul2rnR3uS42KT+abq1VK4mVw=" providerId="None" clId="Web-{49AF6DB8-59FF-4B1B-979E-0E2379F16F55}" dt="2023-02-23T17:33:25.605" v="833" actId="20577"/>
          <ac:spMkLst>
            <pc:docMk/>
            <pc:sldMk cId="3031730540" sldId="281"/>
            <ac:spMk id="3" creationId="{5C00CF22-5FFD-67D5-7B56-C7C83F43C006}"/>
          </ac:spMkLst>
        </pc:spChg>
        <pc:spChg chg="add mod">
          <ac:chgData name="Joanne Leary" userId="9rsDVPX40044xUzyf33ul2rnR3uS42KT+abq1VK4mVw=" providerId="None" clId="Web-{49AF6DB8-59FF-4B1B-979E-0E2379F16F55}" dt="2023-02-23T16:55:05.958" v="267" actId="1076"/>
          <ac:spMkLst>
            <pc:docMk/>
            <pc:sldMk cId="3031730540" sldId="281"/>
            <ac:spMk id="5" creationId="{EB720CE7-AE5C-F771-7971-F650D439980E}"/>
          </ac:spMkLst>
        </pc:spChg>
        <pc:spChg chg="add mod">
          <ac:chgData name="Joanne Leary" userId="9rsDVPX40044xUzyf33ul2rnR3uS42KT+abq1VK4mVw=" providerId="None" clId="Web-{49AF6DB8-59FF-4B1B-979E-0E2379F16F55}" dt="2023-02-23T17:26:07.142" v="687" actId="14100"/>
          <ac:spMkLst>
            <pc:docMk/>
            <pc:sldMk cId="3031730540" sldId="281"/>
            <ac:spMk id="6" creationId="{33184AE7-27B7-0A54-CCFC-5E8085BEEF72}"/>
          </ac:spMkLst>
        </pc:spChg>
        <pc:picChg chg="add mod">
          <ac:chgData name="Joanne Leary" userId="9rsDVPX40044xUzyf33ul2rnR3uS42KT+abq1VK4mVw=" providerId="None" clId="Web-{49AF6DB8-59FF-4B1B-979E-0E2379F16F55}" dt="2023-02-23T17:16:40.707" v="592" actId="1076"/>
          <ac:picMkLst>
            <pc:docMk/>
            <pc:sldMk cId="3031730540" sldId="281"/>
            <ac:picMk id="4" creationId="{01EDEFE7-B603-EB48-2AF8-2748F96C4ED6}"/>
          </ac:picMkLst>
        </pc:picChg>
      </pc:sldChg>
      <pc:sldChg chg="addSp modSp new">
        <pc:chgData name="Joanne Leary" userId="9rsDVPX40044xUzyf33ul2rnR3uS42KT+abq1VK4mVw=" providerId="None" clId="Web-{49AF6DB8-59FF-4B1B-979E-0E2379F16F55}" dt="2023-02-23T17:43:33.447" v="989" actId="20577"/>
        <pc:sldMkLst>
          <pc:docMk/>
          <pc:sldMk cId="3815938057" sldId="314"/>
        </pc:sldMkLst>
        <pc:spChg chg="mod">
          <ac:chgData name="Joanne Leary" userId="9rsDVPX40044xUzyf33ul2rnR3uS42KT+abq1VK4mVw=" providerId="None" clId="Web-{49AF6DB8-59FF-4B1B-979E-0E2379F16F55}" dt="2023-02-23T16:57:24.477" v="276" actId="20577"/>
          <ac:spMkLst>
            <pc:docMk/>
            <pc:sldMk cId="3815938057" sldId="314"/>
            <ac:spMk id="2" creationId="{3409BEAF-4EB6-89DB-04D9-BA6BFCBC9A43}"/>
          </ac:spMkLst>
        </pc:spChg>
        <pc:spChg chg="mod">
          <ac:chgData name="Joanne Leary" userId="9rsDVPX40044xUzyf33ul2rnR3uS42KT+abq1VK4mVw=" providerId="None" clId="Web-{49AF6DB8-59FF-4B1B-979E-0E2379F16F55}" dt="2023-02-23T17:43:33.447" v="989" actId="20577"/>
          <ac:spMkLst>
            <pc:docMk/>
            <pc:sldMk cId="3815938057" sldId="314"/>
            <ac:spMk id="3" creationId="{3EA1CF17-E0CF-E5E3-4783-4D20819D7A7A}"/>
          </ac:spMkLst>
        </pc:spChg>
        <pc:picChg chg="add mod">
          <ac:chgData name="Joanne Leary" userId="9rsDVPX40044xUzyf33ul2rnR3uS42KT+abq1VK4mVw=" providerId="None" clId="Web-{49AF6DB8-59FF-4B1B-979E-0E2379F16F55}" dt="2023-02-23T17:36:19.906" v="880" actId="14100"/>
          <ac:picMkLst>
            <pc:docMk/>
            <pc:sldMk cId="3815938057" sldId="314"/>
            <ac:picMk id="4" creationId="{33D40CA4-271D-7175-5379-B4F4B8A11924}"/>
          </ac:picMkLst>
        </pc:picChg>
      </pc:sldChg>
      <pc:sldChg chg="addSp modSp new">
        <pc:chgData name="Joanne Leary" userId="9rsDVPX40044xUzyf33ul2rnR3uS42KT+abq1VK4mVw=" providerId="None" clId="Web-{49AF6DB8-59FF-4B1B-979E-0E2379F16F55}" dt="2023-02-23T17:45:32.481" v="998" actId="1076"/>
        <pc:sldMkLst>
          <pc:docMk/>
          <pc:sldMk cId="2223947520" sldId="315"/>
        </pc:sldMkLst>
        <pc:spChg chg="mod">
          <ac:chgData name="Joanne Leary" userId="9rsDVPX40044xUzyf33ul2rnR3uS42KT+abq1VK4mVw=" providerId="None" clId="Web-{49AF6DB8-59FF-4B1B-979E-0E2379F16F55}" dt="2023-02-23T17:03:22.688" v="363" actId="20577"/>
          <ac:spMkLst>
            <pc:docMk/>
            <pc:sldMk cId="2223947520" sldId="315"/>
            <ac:spMk id="2" creationId="{80816F99-5913-0C3A-74C9-31EB181C93F3}"/>
          </ac:spMkLst>
        </pc:spChg>
        <pc:spChg chg="mod">
          <ac:chgData name="Joanne Leary" userId="9rsDVPX40044xUzyf33ul2rnR3uS42KT+abq1VK4mVw=" providerId="None" clId="Web-{49AF6DB8-59FF-4B1B-979E-0E2379F16F55}" dt="2023-02-23T17:45:14.324" v="995" actId="20577"/>
          <ac:spMkLst>
            <pc:docMk/>
            <pc:sldMk cId="2223947520" sldId="315"/>
            <ac:spMk id="3" creationId="{B2584E9F-B42F-0A56-94E5-559C7D56D47F}"/>
          </ac:spMkLst>
        </pc:spChg>
        <pc:spChg chg="add mod">
          <ac:chgData name="Joanne Leary" userId="9rsDVPX40044xUzyf33ul2rnR3uS42KT+abq1VK4mVw=" providerId="None" clId="Web-{49AF6DB8-59FF-4B1B-979E-0E2379F16F55}" dt="2023-02-23T17:45:28.309" v="997" actId="1076"/>
          <ac:spMkLst>
            <pc:docMk/>
            <pc:sldMk cId="2223947520" sldId="315"/>
            <ac:spMk id="5" creationId="{ECA3CB78-1EA8-36F4-F117-26028D7EAC3D}"/>
          </ac:spMkLst>
        </pc:spChg>
        <pc:spChg chg="add mod">
          <ac:chgData name="Joanne Leary" userId="9rsDVPX40044xUzyf33ul2rnR3uS42KT+abq1VK4mVw=" providerId="None" clId="Web-{49AF6DB8-59FF-4B1B-979E-0E2379F16F55}" dt="2023-02-23T17:45:32.481" v="998" actId="1076"/>
          <ac:spMkLst>
            <pc:docMk/>
            <pc:sldMk cId="2223947520" sldId="315"/>
            <ac:spMk id="6" creationId="{2C2E0025-8E92-045C-B02E-8358518CC978}"/>
          </ac:spMkLst>
        </pc:spChg>
        <pc:picChg chg="add mod">
          <ac:chgData name="Joanne Leary" userId="9rsDVPX40044xUzyf33ul2rnR3uS42KT+abq1VK4mVw=" providerId="None" clId="Web-{49AF6DB8-59FF-4B1B-979E-0E2379F16F55}" dt="2023-02-23T17:45:19.981" v="996" actId="1076"/>
          <ac:picMkLst>
            <pc:docMk/>
            <pc:sldMk cId="2223947520" sldId="315"/>
            <ac:picMk id="4" creationId="{F9170B04-FFFD-75B7-E1C1-C6BD5F0ED09C}"/>
          </ac:picMkLst>
        </pc:picChg>
      </pc:sldChg>
      <pc:sldChg chg="addSp modSp new">
        <pc:chgData name="Joanne Leary" userId="9rsDVPX40044xUzyf33ul2rnR3uS42KT+abq1VK4mVw=" providerId="None" clId="Web-{49AF6DB8-59FF-4B1B-979E-0E2379F16F55}" dt="2023-02-23T17:31:21.368" v="809" actId="20577"/>
        <pc:sldMkLst>
          <pc:docMk/>
          <pc:sldMk cId="4089296233" sldId="316"/>
        </pc:sldMkLst>
        <pc:spChg chg="mod">
          <ac:chgData name="Joanne Leary" userId="9rsDVPX40044xUzyf33ul2rnR3uS42KT+abq1VK4mVw=" providerId="None" clId="Web-{49AF6DB8-59FF-4B1B-979E-0E2379F16F55}" dt="2023-02-23T17:10:49.323" v="505" actId="20577"/>
          <ac:spMkLst>
            <pc:docMk/>
            <pc:sldMk cId="4089296233" sldId="316"/>
            <ac:spMk id="2" creationId="{24E24E72-DF27-A645-1FD9-F3EF8D40074A}"/>
          </ac:spMkLst>
        </pc:spChg>
        <pc:spChg chg="mod">
          <ac:chgData name="Joanne Leary" userId="9rsDVPX40044xUzyf33ul2rnR3uS42KT+abq1VK4mVw=" providerId="None" clId="Web-{49AF6DB8-59FF-4B1B-979E-0E2379F16F55}" dt="2023-02-23T17:31:00.242" v="798" actId="20577"/>
          <ac:spMkLst>
            <pc:docMk/>
            <pc:sldMk cId="4089296233" sldId="316"/>
            <ac:spMk id="3" creationId="{5278AA27-884A-2743-D1EA-6BBB2851D4E0}"/>
          </ac:spMkLst>
        </pc:spChg>
        <pc:spChg chg="add mod">
          <ac:chgData name="Joanne Leary" userId="9rsDVPX40044xUzyf33ul2rnR3uS42KT+abq1VK4mVw=" providerId="None" clId="Web-{49AF6DB8-59FF-4B1B-979E-0E2379F16F55}" dt="2023-02-23T17:13:03.655" v="552"/>
          <ac:spMkLst>
            <pc:docMk/>
            <pc:sldMk cId="4089296233" sldId="316"/>
            <ac:spMk id="5" creationId="{2CCD82AA-1E06-CA12-60D0-D670B6518EA2}"/>
          </ac:spMkLst>
        </pc:spChg>
        <pc:spChg chg="add mod">
          <ac:chgData name="Joanne Leary" userId="9rsDVPX40044xUzyf33ul2rnR3uS42KT+abq1VK4mVw=" providerId="None" clId="Web-{49AF6DB8-59FF-4B1B-979E-0E2379F16F55}" dt="2023-02-23T17:31:21.368" v="809" actId="20577"/>
          <ac:spMkLst>
            <pc:docMk/>
            <pc:sldMk cId="4089296233" sldId="316"/>
            <ac:spMk id="6" creationId="{285880D5-2C2B-ACF4-52AE-A70B1A8B5A0A}"/>
          </ac:spMkLst>
        </pc:spChg>
        <pc:picChg chg="add mod">
          <ac:chgData name="Joanne Leary" userId="9rsDVPX40044xUzyf33ul2rnR3uS42KT+abq1VK4mVw=" providerId="None" clId="Web-{49AF6DB8-59FF-4B1B-979E-0E2379F16F55}" dt="2023-02-23T17:12:31.841" v="549" actId="14100"/>
          <ac:picMkLst>
            <pc:docMk/>
            <pc:sldMk cId="4089296233" sldId="316"/>
            <ac:picMk id="4" creationId="{B8B49575-F893-58AB-8F32-AAA66E61FEC7}"/>
          </ac:picMkLst>
        </pc:picChg>
      </pc:sldChg>
      <pc:sldChg chg="addSp delSp modSp new">
        <pc:chgData name="Joanne Leary" userId="9rsDVPX40044xUzyf33ul2rnR3uS42KT+abq1VK4mVw=" providerId="None" clId="Web-{49AF6DB8-59FF-4B1B-979E-0E2379F16F55}" dt="2023-02-23T17:38:58.675" v="969" actId="20577"/>
        <pc:sldMkLst>
          <pc:docMk/>
          <pc:sldMk cId="3917145865" sldId="317"/>
        </pc:sldMkLst>
        <pc:spChg chg="mod">
          <ac:chgData name="Joanne Leary" userId="9rsDVPX40044xUzyf33ul2rnR3uS42KT+abq1VK4mVw=" providerId="None" clId="Web-{49AF6DB8-59FF-4B1B-979E-0E2379F16F55}" dt="2023-02-23T17:22:58.872" v="648" actId="20577"/>
          <ac:spMkLst>
            <pc:docMk/>
            <pc:sldMk cId="3917145865" sldId="317"/>
            <ac:spMk id="2" creationId="{3ECA6B8B-94F0-4B7D-55AB-72B3540DD184}"/>
          </ac:spMkLst>
        </pc:spChg>
        <pc:spChg chg="del">
          <ac:chgData name="Joanne Leary" userId="9rsDVPX40044xUzyf33ul2rnR3uS42KT+abq1VK4mVw=" providerId="None" clId="Web-{49AF6DB8-59FF-4B1B-979E-0E2379F16F55}" dt="2023-02-23T17:22:28.746" v="638"/>
          <ac:spMkLst>
            <pc:docMk/>
            <pc:sldMk cId="3917145865" sldId="317"/>
            <ac:spMk id="3" creationId="{BC2889E8-3141-C983-BA47-D9ADF4F29774}"/>
          </ac:spMkLst>
        </pc:spChg>
        <pc:spChg chg="add mod">
          <ac:chgData name="Joanne Leary" userId="9rsDVPX40044xUzyf33ul2rnR3uS42KT+abq1VK4mVw=" providerId="None" clId="Web-{49AF6DB8-59FF-4B1B-979E-0E2379F16F55}" dt="2023-02-23T17:24:28.124" v="680" actId="20577"/>
          <ac:spMkLst>
            <pc:docMk/>
            <pc:sldMk cId="3917145865" sldId="317"/>
            <ac:spMk id="5" creationId="{817B51AD-3432-25D2-E04C-DBB229A5B54B}"/>
          </ac:spMkLst>
        </pc:spChg>
        <pc:spChg chg="add mod">
          <ac:chgData name="Joanne Leary" userId="9rsDVPX40044xUzyf33ul2rnR3uS42KT+abq1VK4mVw=" providerId="None" clId="Web-{49AF6DB8-59FF-4B1B-979E-0E2379F16F55}" dt="2023-02-23T17:38:58.675" v="969" actId="20577"/>
          <ac:spMkLst>
            <pc:docMk/>
            <pc:sldMk cId="3917145865" sldId="317"/>
            <ac:spMk id="6" creationId="{C242D7CA-F3C2-C0F3-1625-7E4EED0F79C3}"/>
          </ac:spMkLst>
        </pc:spChg>
        <pc:picChg chg="add mod ord">
          <ac:chgData name="Joanne Leary" userId="9rsDVPX40044xUzyf33ul2rnR3uS42KT+abq1VK4mVw=" providerId="None" clId="Web-{49AF6DB8-59FF-4B1B-979E-0E2379F16F55}" dt="2023-02-23T17:24:54.999" v="683" actId="1076"/>
          <ac:picMkLst>
            <pc:docMk/>
            <pc:sldMk cId="3917145865" sldId="317"/>
            <ac:picMk id="4" creationId="{27786408-8DB4-D2A1-048A-D1F9EEA5F58F}"/>
          </ac:picMkLst>
        </pc:picChg>
      </pc:sldChg>
      <pc:sldChg chg="addSp delSp modSp new">
        <pc:chgData name="Joanne Leary" userId="9rsDVPX40044xUzyf33ul2rnR3uS42KT+abq1VK4mVw=" providerId="None" clId="Web-{49AF6DB8-59FF-4B1B-979E-0E2379F16F55}" dt="2023-02-23T17:41:02.084" v="986" actId="20577"/>
        <pc:sldMkLst>
          <pc:docMk/>
          <pc:sldMk cId="1069125470" sldId="318"/>
        </pc:sldMkLst>
        <pc:spChg chg="mod">
          <ac:chgData name="Joanne Leary" userId="9rsDVPX40044xUzyf33ul2rnR3uS42KT+abq1VK4mVw=" providerId="None" clId="Web-{49AF6DB8-59FF-4B1B-979E-0E2379F16F55}" dt="2023-02-23T17:29:31.381" v="736" actId="20577"/>
          <ac:spMkLst>
            <pc:docMk/>
            <pc:sldMk cId="1069125470" sldId="318"/>
            <ac:spMk id="2" creationId="{70B03006-AAF0-F73B-4BB9-EC8F2CAE97C2}"/>
          </ac:spMkLst>
        </pc:spChg>
        <pc:spChg chg="del">
          <ac:chgData name="Joanne Leary" userId="9rsDVPX40044xUzyf33ul2rnR3uS42KT+abq1VK4mVw=" providerId="None" clId="Web-{49AF6DB8-59FF-4B1B-979E-0E2379F16F55}" dt="2023-02-23T17:29:05.677" v="713"/>
          <ac:spMkLst>
            <pc:docMk/>
            <pc:sldMk cId="1069125470" sldId="318"/>
            <ac:spMk id="3" creationId="{0327B689-E448-CDA9-5A31-8FEC5CC470D5}"/>
          </ac:spMkLst>
        </pc:spChg>
        <pc:spChg chg="add mod">
          <ac:chgData name="Joanne Leary" userId="9rsDVPX40044xUzyf33ul2rnR3uS42KT+abq1VK4mVw=" providerId="None" clId="Web-{49AF6DB8-59FF-4B1B-979E-0E2379F16F55}" dt="2023-02-23T17:40:05.087" v="974" actId="20577"/>
          <ac:spMkLst>
            <pc:docMk/>
            <pc:sldMk cId="1069125470" sldId="318"/>
            <ac:spMk id="5" creationId="{35DE493C-F4AE-C6E9-7BD3-E7B65FA3F53E}"/>
          </ac:spMkLst>
        </pc:spChg>
        <pc:spChg chg="add mod">
          <ac:chgData name="Joanne Leary" userId="9rsDVPX40044xUzyf33ul2rnR3uS42KT+abq1VK4mVw=" providerId="None" clId="Web-{49AF6DB8-59FF-4B1B-979E-0E2379F16F55}" dt="2023-02-23T17:41:02.084" v="986" actId="20577"/>
          <ac:spMkLst>
            <pc:docMk/>
            <pc:sldMk cId="1069125470" sldId="318"/>
            <ac:spMk id="6" creationId="{2DDFB57A-9BD4-72D3-B6F9-7504B435A07A}"/>
          </ac:spMkLst>
        </pc:spChg>
        <pc:picChg chg="add mod ord">
          <ac:chgData name="Joanne Leary" userId="9rsDVPX40044xUzyf33ul2rnR3uS42KT+abq1VK4mVw=" providerId="None" clId="Web-{49AF6DB8-59FF-4B1B-979E-0E2379F16F55}" dt="2023-02-23T17:29:14.568" v="715" actId="14100"/>
          <ac:picMkLst>
            <pc:docMk/>
            <pc:sldMk cId="1069125470" sldId="318"/>
            <ac:picMk id="4" creationId="{B50523AF-FC38-726D-2028-A9E6244BA95F}"/>
          </ac:picMkLst>
        </pc:picChg>
      </pc:sldChg>
    </pc:docChg>
  </pc:docChgLst>
  <pc:docChgLst>
    <pc:chgData name="Sharon Beltaine" clId="Web-{B17563C8-0493-449E-8474-A17DA8B3E4D2}"/>
    <pc:docChg chg="addSld delSld modSld sldOrd">
      <pc:chgData name="Sharon Beltaine" userId="" providerId="" clId="Web-{B17563C8-0493-449E-8474-A17DA8B3E4D2}" dt="2024-02-07T20:46:21.828" v="270"/>
      <pc:docMkLst>
        <pc:docMk/>
      </pc:docMkLst>
      <pc:sldChg chg="modSp">
        <pc:chgData name="Sharon Beltaine" userId="" providerId="" clId="Web-{B17563C8-0493-449E-8474-A17DA8B3E4D2}" dt="2024-02-07T19:41:51.462" v="174" actId="20577"/>
        <pc:sldMkLst>
          <pc:docMk/>
          <pc:sldMk cId="331566866" sldId="395"/>
        </pc:sldMkLst>
        <pc:spChg chg="mod">
          <ac:chgData name="Sharon Beltaine" userId="" providerId="" clId="Web-{B17563C8-0493-449E-8474-A17DA8B3E4D2}" dt="2024-02-07T19:41:51.462" v="174" actId="20577"/>
          <ac:spMkLst>
            <pc:docMk/>
            <pc:sldMk cId="331566866" sldId="395"/>
            <ac:spMk id="2" creationId="{91A9E9DB-B458-EDC2-2FAA-0C5A21986BC8}"/>
          </ac:spMkLst>
        </pc:spChg>
      </pc:sldChg>
      <pc:sldChg chg="modSp">
        <pc:chgData name="Sharon Beltaine" userId="" providerId="" clId="Web-{B17563C8-0493-449E-8474-A17DA8B3E4D2}" dt="2024-02-07T20:36:35.092" v="223"/>
        <pc:sldMkLst>
          <pc:docMk/>
          <pc:sldMk cId="1628588791" sldId="396"/>
        </pc:sldMkLst>
        <pc:graphicFrameChg chg="mod modGraphic">
          <ac:chgData name="Sharon Beltaine" userId="" providerId="" clId="Web-{B17563C8-0493-449E-8474-A17DA8B3E4D2}" dt="2024-02-07T20:36:35.092" v="223"/>
          <ac:graphicFrameMkLst>
            <pc:docMk/>
            <pc:sldMk cId="1628588791" sldId="396"/>
            <ac:graphicFrameMk id="5" creationId="{4157D276-ABA2-1E0E-EDD2-C6FED99C8031}"/>
          </ac:graphicFrameMkLst>
        </pc:graphicFrameChg>
      </pc:sldChg>
      <pc:sldChg chg="modSp">
        <pc:chgData name="Sharon Beltaine" userId="" providerId="" clId="Web-{B17563C8-0493-449E-8474-A17DA8B3E4D2}" dt="2024-02-07T20:36:19.919" v="205"/>
        <pc:sldMkLst>
          <pc:docMk/>
          <pc:sldMk cId="1961147933" sldId="398"/>
        </pc:sldMkLst>
        <pc:graphicFrameChg chg="mod modGraphic">
          <ac:chgData name="Sharon Beltaine" userId="" providerId="" clId="Web-{B17563C8-0493-449E-8474-A17DA8B3E4D2}" dt="2024-02-07T20:36:19.919" v="205"/>
          <ac:graphicFrameMkLst>
            <pc:docMk/>
            <pc:sldMk cId="1961147933" sldId="398"/>
            <ac:graphicFrameMk id="5" creationId="{4157D276-ABA2-1E0E-EDD2-C6FED99C8031}"/>
          </ac:graphicFrameMkLst>
        </pc:graphicFrameChg>
      </pc:sldChg>
      <pc:sldChg chg="del">
        <pc:chgData name="Sharon Beltaine" userId="" providerId="" clId="Web-{B17563C8-0493-449E-8474-A17DA8B3E4D2}" dt="2024-02-07T19:42:07.541" v="177"/>
        <pc:sldMkLst>
          <pc:docMk/>
          <pc:sldMk cId="3250342141" sldId="402"/>
        </pc:sldMkLst>
      </pc:sldChg>
      <pc:sldChg chg="modSp">
        <pc:chgData name="Sharon Beltaine" userId="" providerId="" clId="Web-{B17563C8-0493-449E-8474-A17DA8B3E4D2}" dt="2024-02-07T19:19:23.593" v="50" actId="1076"/>
        <pc:sldMkLst>
          <pc:docMk/>
          <pc:sldMk cId="2282471794" sldId="407"/>
        </pc:sldMkLst>
        <pc:spChg chg="mod">
          <ac:chgData name="Sharon Beltaine" userId="" providerId="" clId="Web-{B17563C8-0493-449E-8474-A17DA8B3E4D2}" dt="2024-02-07T19:19:09.998" v="46" actId="20577"/>
          <ac:spMkLst>
            <pc:docMk/>
            <pc:sldMk cId="2282471794" sldId="407"/>
            <ac:spMk id="3" creationId="{186167FE-4391-95B6-144B-52D10DDDAC0A}"/>
          </ac:spMkLst>
        </pc:spChg>
        <pc:spChg chg="mod">
          <ac:chgData name="Sharon Beltaine" userId="" providerId="" clId="Web-{B17563C8-0493-449E-8474-A17DA8B3E4D2}" dt="2024-02-07T19:19:21.562" v="49" actId="20577"/>
          <ac:spMkLst>
            <pc:docMk/>
            <pc:sldMk cId="2282471794" sldId="407"/>
            <ac:spMk id="4" creationId="{D89700FF-C10F-053C-D31B-08F8EAB7BC0C}"/>
          </ac:spMkLst>
        </pc:spChg>
        <pc:spChg chg="mod">
          <ac:chgData name="Sharon Beltaine" userId="" providerId="" clId="Web-{B17563C8-0493-449E-8474-A17DA8B3E4D2}" dt="2024-02-07T19:19:23.593" v="50" actId="1076"/>
          <ac:spMkLst>
            <pc:docMk/>
            <pc:sldMk cId="2282471794" sldId="407"/>
            <ac:spMk id="6" creationId="{A94BC82E-9BB4-5A90-0B94-2D3697F29DF6}"/>
          </ac:spMkLst>
        </pc:spChg>
      </pc:sldChg>
      <pc:sldChg chg="addSp delSp modSp">
        <pc:chgData name="Sharon Beltaine" userId="" providerId="" clId="Web-{B17563C8-0493-449E-8474-A17DA8B3E4D2}" dt="2024-02-07T19:49:13.366" v="195"/>
        <pc:sldMkLst>
          <pc:docMk/>
          <pc:sldMk cId="1177395731" sldId="409"/>
        </pc:sldMkLst>
        <pc:spChg chg="mod">
          <ac:chgData name="Sharon Beltaine" userId="" providerId="" clId="Web-{B17563C8-0493-449E-8474-A17DA8B3E4D2}" dt="2024-02-07T19:10:23.917" v="28" actId="20577"/>
          <ac:spMkLst>
            <pc:docMk/>
            <pc:sldMk cId="1177395731" sldId="409"/>
            <ac:spMk id="2" creationId="{91A9E9DB-B458-EDC2-2FAA-0C5A21986BC8}"/>
          </ac:spMkLst>
        </pc:spChg>
        <pc:spChg chg="add del mod">
          <ac:chgData name="Sharon Beltaine" userId="" providerId="" clId="Web-{B17563C8-0493-449E-8474-A17DA8B3E4D2}" dt="2024-02-07T19:49:13.366" v="195"/>
          <ac:spMkLst>
            <pc:docMk/>
            <pc:sldMk cId="1177395731" sldId="409"/>
            <ac:spMk id="3" creationId="{6001A59A-B5ED-53AD-ABC8-F9AFAEB5C759}"/>
          </ac:spMkLst>
        </pc:spChg>
        <pc:spChg chg="mod">
          <ac:chgData name="Sharon Beltaine" userId="" providerId="" clId="Web-{B17563C8-0493-449E-8474-A17DA8B3E4D2}" dt="2024-02-07T19:45:39.712" v="179" actId="20577"/>
          <ac:spMkLst>
            <pc:docMk/>
            <pc:sldMk cId="1177395731" sldId="409"/>
            <ac:spMk id="8" creationId="{8207B44D-EAAA-86B7-1ADA-FB7C42C51C4B}"/>
          </ac:spMkLst>
        </pc:spChg>
        <pc:spChg chg="mod">
          <ac:chgData name="Sharon Beltaine" userId="" providerId="" clId="Web-{B17563C8-0493-449E-8474-A17DA8B3E4D2}" dt="2024-02-07T19:45:57.119" v="181" actId="20577"/>
          <ac:spMkLst>
            <pc:docMk/>
            <pc:sldMk cId="1177395731" sldId="409"/>
            <ac:spMk id="10" creationId="{218C0DF9-7D2A-1FCE-3CB0-10AD8F741215}"/>
          </ac:spMkLst>
        </pc:spChg>
        <pc:spChg chg="del mod">
          <ac:chgData name="Sharon Beltaine" userId="" providerId="" clId="Web-{B17563C8-0493-449E-8474-A17DA8B3E4D2}" dt="2024-02-07T19:09:38.742" v="23"/>
          <ac:spMkLst>
            <pc:docMk/>
            <pc:sldMk cId="1177395731" sldId="409"/>
            <ac:spMk id="12" creationId="{55353579-A1B9-968D-4562-6A957BF294BC}"/>
          </ac:spMkLst>
        </pc:spChg>
      </pc:sldChg>
      <pc:sldChg chg="modNotes">
        <pc:chgData name="Sharon Beltaine" userId="" providerId="" clId="Web-{B17563C8-0493-449E-8474-A17DA8B3E4D2}" dt="2024-02-07T20:46:21.828" v="270"/>
        <pc:sldMkLst>
          <pc:docMk/>
          <pc:sldMk cId="4123363294" sldId="417"/>
        </pc:sldMkLst>
      </pc:sldChg>
      <pc:sldChg chg="modNotes">
        <pc:chgData name="Sharon Beltaine" userId="" providerId="" clId="Web-{B17563C8-0493-449E-8474-A17DA8B3E4D2}" dt="2024-02-07T20:46:14.094" v="269"/>
        <pc:sldMkLst>
          <pc:docMk/>
          <pc:sldMk cId="2114181253" sldId="420"/>
        </pc:sldMkLst>
      </pc:sldChg>
      <pc:sldChg chg="addSp delSp modSp">
        <pc:chgData name="Sharon Beltaine" userId="" providerId="" clId="Web-{B17563C8-0493-449E-8474-A17DA8B3E4D2}" dt="2024-02-07T19:34:28.277" v="145" actId="1076"/>
        <pc:sldMkLst>
          <pc:docMk/>
          <pc:sldMk cId="1259383114" sldId="421"/>
        </pc:sldMkLst>
        <pc:spChg chg="mod">
          <ac:chgData name="Sharon Beltaine" userId="" providerId="" clId="Web-{B17563C8-0493-449E-8474-A17DA8B3E4D2}" dt="2024-02-07T19:32:07.534" v="131" actId="20577"/>
          <ac:spMkLst>
            <pc:docMk/>
            <pc:sldMk cId="1259383114" sldId="421"/>
            <ac:spMk id="3" creationId="{8716477C-1D87-C4DC-4B26-F9357C164343}"/>
          </ac:spMkLst>
        </pc:spChg>
        <pc:spChg chg="mod">
          <ac:chgData name="Sharon Beltaine" userId="" providerId="" clId="Web-{B17563C8-0493-449E-8474-A17DA8B3E4D2}" dt="2024-02-07T19:34:19.495" v="143" actId="20577"/>
          <ac:spMkLst>
            <pc:docMk/>
            <pc:sldMk cId="1259383114" sldId="421"/>
            <ac:spMk id="4" creationId="{56C66EEF-D8FC-E0AB-518B-6977F23BCB0B}"/>
          </ac:spMkLst>
        </pc:spChg>
        <pc:spChg chg="del">
          <ac:chgData name="Sharon Beltaine" userId="" providerId="" clId="Web-{B17563C8-0493-449E-8474-A17DA8B3E4D2}" dt="2024-02-07T19:30:42.169" v="116"/>
          <ac:spMkLst>
            <pc:docMk/>
            <pc:sldMk cId="1259383114" sldId="421"/>
            <ac:spMk id="6" creationId="{7E0FA3DA-B662-8CA6-4C06-BC2CDEA50B79}"/>
          </ac:spMkLst>
        </pc:spChg>
        <pc:spChg chg="add mod">
          <ac:chgData name="Sharon Beltaine" userId="" providerId="" clId="Web-{B17563C8-0493-449E-8474-A17DA8B3E4D2}" dt="2024-02-07T19:34:28.277" v="145" actId="1076"/>
          <ac:spMkLst>
            <pc:docMk/>
            <pc:sldMk cId="1259383114" sldId="421"/>
            <ac:spMk id="7" creationId="{D105CDD6-8A3E-27E8-E45F-303DD4A28224}"/>
          </ac:spMkLst>
        </pc:spChg>
        <pc:spChg chg="add mod">
          <ac:chgData name="Sharon Beltaine" userId="" providerId="" clId="Web-{B17563C8-0493-449E-8474-A17DA8B3E4D2}" dt="2024-02-07T19:34:23.339" v="144" actId="1076"/>
          <ac:spMkLst>
            <pc:docMk/>
            <pc:sldMk cId="1259383114" sldId="421"/>
            <ac:spMk id="9" creationId="{65327918-DA2A-E35A-75F9-CA0696F237BC}"/>
          </ac:spMkLst>
        </pc:spChg>
      </pc:sldChg>
      <pc:sldChg chg="del">
        <pc:chgData name="Sharon Beltaine" userId="" providerId="" clId="Web-{B17563C8-0493-449E-8474-A17DA8B3E4D2}" dt="2024-02-07T19:17:48.649" v="37"/>
        <pc:sldMkLst>
          <pc:docMk/>
          <pc:sldMk cId="2232333511" sldId="424"/>
        </pc:sldMkLst>
      </pc:sldChg>
      <pc:sldChg chg="addSp delSp modSp add replId">
        <pc:chgData name="Sharon Beltaine" userId="" providerId="" clId="Web-{B17563C8-0493-449E-8474-A17DA8B3E4D2}" dt="2024-02-07T19:38:36.887" v="160" actId="1076"/>
        <pc:sldMkLst>
          <pc:docMk/>
          <pc:sldMk cId="2719951874" sldId="426"/>
        </pc:sldMkLst>
        <pc:spChg chg="mod">
          <ac:chgData name="Sharon Beltaine" userId="" providerId="" clId="Web-{B17563C8-0493-449E-8474-A17DA8B3E4D2}" dt="2024-02-07T19:17:38.961" v="36" actId="20577"/>
          <ac:spMkLst>
            <pc:docMk/>
            <pc:sldMk cId="2719951874" sldId="426"/>
            <ac:spMk id="2" creationId="{91A9E9DB-B458-EDC2-2FAA-0C5A21986BC8}"/>
          </ac:spMkLst>
        </pc:spChg>
        <pc:spChg chg="mod">
          <ac:chgData name="Sharon Beltaine" userId="" providerId="" clId="Web-{B17563C8-0493-449E-8474-A17DA8B3E4D2}" dt="2024-02-07T19:28:04.018" v="108" actId="20577"/>
          <ac:spMkLst>
            <pc:docMk/>
            <pc:sldMk cId="2719951874" sldId="426"/>
            <ac:spMk id="3" creationId="{186167FE-4391-95B6-144B-52D10DDDAC0A}"/>
          </ac:spMkLst>
        </pc:spChg>
        <pc:spChg chg="mod">
          <ac:chgData name="Sharon Beltaine" userId="" providerId="" clId="Web-{B17563C8-0493-449E-8474-A17DA8B3E4D2}" dt="2024-02-07T19:37:16.382" v="147" actId="20577"/>
          <ac:spMkLst>
            <pc:docMk/>
            <pc:sldMk cId="2719951874" sldId="426"/>
            <ac:spMk id="4" creationId="{D89700FF-C10F-053C-D31B-08F8EAB7BC0C}"/>
          </ac:spMkLst>
        </pc:spChg>
        <pc:spChg chg="del">
          <ac:chgData name="Sharon Beltaine" userId="" providerId="" clId="Web-{B17563C8-0493-449E-8474-A17DA8B3E4D2}" dt="2024-02-07T19:19:37.469" v="51"/>
          <ac:spMkLst>
            <pc:docMk/>
            <pc:sldMk cId="2719951874" sldId="426"/>
            <ac:spMk id="6" creationId="{A94BC82E-9BB4-5A90-0B94-2D3697F29DF6}"/>
          </ac:spMkLst>
        </pc:spChg>
        <pc:spChg chg="add mod">
          <ac:chgData name="Sharon Beltaine" userId="" providerId="" clId="Web-{B17563C8-0493-449E-8474-A17DA8B3E4D2}" dt="2024-02-07T19:38:27.855" v="159" actId="1076"/>
          <ac:spMkLst>
            <pc:docMk/>
            <pc:sldMk cId="2719951874" sldId="426"/>
            <ac:spMk id="7" creationId="{49201178-5567-219D-C3DD-9D6F47B151A3}"/>
          </ac:spMkLst>
        </pc:spChg>
        <pc:spChg chg="add mod">
          <ac:chgData name="Sharon Beltaine" userId="" providerId="" clId="Web-{B17563C8-0493-449E-8474-A17DA8B3E4D2}" dt="2024-02-07T19:38:36.887" v="160" actId="1076"/>
          <ac:spMkLst>
            <pc:docMk/>
            <pc:sldMk cId="2719951874" sldId="426"/>
            <ac:spMk id="8" creationId="{F185F1BD-1346-7262-2452-B66584B722EB}"/>
          </ac:spMkLst>
        </pc:spChg>
      </pc:sldChg>
      <pc:sldChg chg="modSp add ord replId">
        <pc:chgData name="Sharon Beltaine" userId="" providerId="" clId="Web-{B17563C8-0493-449E-8474-A17DA8B3E4D2}" dt="2024-02-07T19:42:01.260" v="176" actId="20577"/>
        <pc:sldMkLst>
          <pc:docMk/>
          <pc:sldMk cId="44039934" sldId="427"/>
        </pc:sldMkLst>
        <pc:spChg chg="mod">
          <ac:chgData name="Sharon Beltaine" userId="" providerId="" clId="Web-{B17563C8-0493-449E-8474-A17DA8B3E4D2}" dt="2024-02-07T19:42:01.260" v="176" actId="20577"/>
          <ac:spMkLst>
            <pc:docMk/>
            <pc:sldMk cId="44039934" sldId="427"/>
            <ac:spMk id="2" creationId="{91A9E9DB-B458-EDC2-2FAA-0C5A21986BC8}"/>
          </ac:spMkLst>
        </pc:spChg>
        <pc:spChg chg="mod">
          <ac:chgData name="Sharon Beltaine" userId="" providerId="" clId="Web-{B17563C8-0493-449E-8474-A17DA8B3E4D2}" dt="2024-02-07T19:40:20.144" v="165" actId="20577"/>
          <ac:spMkLst>
            <pc:docMk/>
            <pc:sldMk cId="44039934" sldId="427"/>
            <ac:spMk id="4" creationId="{D89700FF-C10F-053C-D31B-08F8EAB7BC0C}"/>
          </ac:spMkLst>
        </pc:spChg>
        <pc:spChg chg="mod">
          <ac:chgData name="Sharon Beltaine" userId="" providerId="" clId="Web-{B17563C8-0493-449E-8474-A17DA8B3E4D2}" dt="2024-02-07T19:40:56.365" v="169" actId="20577"/>
          <ac:spMkLst>
            <pc:docMk/>
            <pc:sldMk cId="44039934" sldId="427"/>
            <ac:spMk id="6" creationId="{A94BC82E-9BB4-5A90-0B94-2D3697F29DF6}"/>
          </ac:spMkLst>
        </pc:spChg>
      </pc:sldChg>
    </pc:docChg>
  </pc:docChgLst>
  <pc:docChgLst>
    <pc:chgData name="Sharon Beltaine" clId="Web-{917BC307-37C5-4BF3-A4F6-6AABE265BB3A}"/>
    <pc:docChg chg="addSld modSld sldOrd">
      <pc:chgData name="Sharon Beltaine" userId="" providerId="" clId="Web-{917BC307-37C5-4BF3-A4F6-6AABE265BB3A}" dt="2024-02-06T18:40:23.428" v="232" actId="20577"/>
      <pc:docMkLst>
        <pc:docMk/>
      </pc:docMkLst>
      <pc:sldChg chg="modSp">
        <pc:chgData name="Sharon Beltaine" userId="" providerId="" clId="Web-{917BC307-37C5-4BF3-A4F6-6AABE265BB3A}" dt="2024-02-06T18:37:13.748" v="221" actId="20577"/>
        <pc:sldMkLst>
          <pc:docMk/>
          <pc:sldMk cId="3278345135" sldId="353"/>
        </pc:sldMkLst>
        <pc:spChg chg="mod">
          <ac:chgData name="Sharon Beltaine" userId="" providerId="" clId="Web-{917BC307-37C5-4BF3-A4F6-6AABE265BB3A}" dt="2024-02-06T18:37:13.748" v="221" actId="20577"/>
          <ac:spMkLst>
            <pc:docMk/>
            <pc:sldMk cId="3278345135" sldId="353"/>
            <ac:spMk id="2" creationId="{70B30D4A-E216-523A-D085-D49DDD7B11FC}"/>
          </ac:spMkLst>
        </pc:spChg>
      </pc:sldChg>
      <pc:sldChg chg="modSp">
        <pc:chgData name="Sharon Beltaine" userId="" providerId="" clId="Web-{917BC307-37C5-4BF3-A4F6-6AABE265BB3A}" dt="2024-02-06T18:37:56.531" v="227" actId="20577"/>
        <pc:sldMkLst>
          <pc:docMk/>
          <pc:sldMk cId="467594372" sldId="360"/>
        </pc:sldMkLst>
        <pc:spChg chg="mod">
          <ac:chgData name="Sharon Beltaine" userId="" providerId="" clId="Web-{917BC307-37C5-4BF3-A4F6-6AABE265BB3A}" dt="2024-02-06T18:37:56.531" v="227" actId="20577"/>
          <ac:spMkLst>
            <pc:docMk/>
            <pc:sldMk cId="467594372" sldId="360"/>
            <ac:spMk id="65" creationId="{00000000-0000-0000-0000-000000000000}"/>
          </ac:spMkLst>
        </pc:spChg>
      </pc:sldChg>
      <pc:sldChg chg="modSp">
        <pc:chgData name="Sharon Beltaine" userId="" providerId="" clId="Web-{917BC307-37C5-4BF3-A4F6-6AABE265BB3A}" dt="2024-02-06T18:37:36.937" v="224" actId="20577"/>
        <pc:sldMkLst>
          <pc:docMk/>
          <pc:sldMk cId="2216641804" sldId="383"/>
        </pc:sldMkLst>
        <pc:spChg chg="mod">
          <ac:chgData name="Sharon Beltaine" userId="" providerId="" clId="Web-{917BC307-37C5-4BF3-A4F6-6AABE265BB3A}" dt="2024-02-06T18:37:36.937" v="224" actId="20577"/>
          <ac:spMkLst>
            <pc:docMk/>
            <pc:sldMk cId="2216641804" sldId="383"/>
            <ac:spMk id="2" creationId="{EFBAF24A-0318-E610-B093-6BD916AA7C03}"/>
          </ac:spMkLst>
        </pc:spChg>
      </pc:sldChg>
      <pc:sldChg chg="modSp ord">
        <pc:chgData name="Sharon Beltaine" userId="" providerId="" clId="Web-{917BC307-37C5-4BF3-A4F6-6AABE265BB3A}" dt="2024-02-06T18:40:23.428" v="232" actId="20577"/>
        <pc:sldMkLst>
          <pc:docMk/>
          <pc:sldMk cId="4161510286" sldId="394"/>
        </pc:sldMkLst>
        <pc:spChg chg="mod">
          <ac:chgData name="Sharon Beltaine" userId="" providerId="" clId="Web-{917BC307-37C5-4BF3-A4F6-6AABE265BB3A}" dt="2024-02-06T18:40:23.428" v="232" actId="20577"/>
          <ac:spMkLst>
            <pc:docMk/>
            <pc:sldMk cId="4161510286" sldId="394"/>
            <ac:spMk id="2" creationId="{91A9E9DB-B458-EDC2-2FAA-0C5A21986BC8}"/>
          </ac:spMkLst>
        </pc:spChg>
      </pc:sldChg>
      <pc:sldChg chg="modSp">
        <pc:chgData name="Sharon Beltaine" userId="" providerId="" clId="Web-{917BC307-37C5-4BF3-A4F6-6AABE265BB3A}" dt="2024-02-06T18:12:40.033" v="116" actId="20577"/>
        <pc:sldMkLst>
          <pc:docMk/>
          <pc:sldMk cId="2230327529" sldId="423"/>
        </pc:sldMkLst>
        <pc:spChg chg="mod">
          <ac:chgData name="Sharon Beltaine" userId="" providerId="" clId="Web-{917BC307-37C5-4BF3-A4F6-6AABE265BB3A}" dt="2024-02-06T18:12:40.033" v="116" actId="20577"/>
          <ac:spMkLst>
            <pc:docMk/>
            <pc:sldMk cId="2230327529" sldId="423"/>
            <ac:spMk id="8" creationId="{342E3C1D-A41F-0D2D-2FC1-D3AEF05B1C4A}"/>
          </ac:spMkLst>
        </pc:spChg>
      </pc:sldChg>
      <pc:sldChg chg="addSp delSp modSp add ord replId">
        <pc:chgData name="Sharon Beltaine" userId="" providerId="" clId="Web-{917BC307-37C5-4BF3-A4F6-6AABE265BB3A}" dt="2024-02-06T18:23:20.152" v="218" actId="14100"/>
        <pc:sldMkLst>
          <pc:docMk/>
          <pc:sldMk cId="1739687590" sldId="425"/>
        </pc:sldMkLst>
        <pc:spChg chg="mod">
          <ac:chgData name="Sharon Beltaine" userId="" providerId="" clId="Web-{917BC307-37C5-4BF3-A4F6-6AABE265BB3A}" dt="2024-02-06T18:19:29.675" v="142" actId="20577"/>
          <ac:spMkLst>
            <pc:docMk/>
            <pc:sldMk cId="1739687590" sldId="425"/>
            <ac:spMk id="65" creationId="{00000000-0000-0000-0000-000000000000}"/>
          </ac:spMkLst>
        </pc:spChg>
        <pc:spChg chg="mod">
          <ac:chgData name="Sharon Beltaine" userId="" providerId="" clId="Web-{917BC307-37C5-4BF3-A4F6-6AABE265BB3A}" dt="2024-02-06T18:23:11.512" v="216" actId="14100"/>
          <ac:spMkLst>
            <pc:docMk/>
            <pc:sldMk cId="1739687590" sldId="425"/>
            <ac:spMk id="66" creationId="{00000000-0000-0000-0000-000000000000}"/>
          </ac:spMkLst>
        </pc:spChg>
        <pc:picChg chg="add mod">
          <ac:chgData name="Sharon Beltaine" userId="" providerId="" clId="Web-{917BC307-37C5-4BF3-A4F6-6AABE265BB3A}" dt="2024-02-06T18:23:20.152" v="218" actId="14100"/>
          <ac:picMkLst>
            <pc:docMk/>
            <pc:sldMk cId="1739687590" sldId="425"/>
            <ac:picMk id="2" creationId="{46CB8FFF-D046-1CD3-B724-3EDB3155C8C2}"/>
          </ac:picMkLst>
        </pc:picChg>
        <pc:picChg chg="del">
          <ac:chgData name="Sharon Beltaine" userId="" providerId="" clId="Web-{917BC307-37C5-4BF3-A4F6-6AABE265BB3A}" dt="2024-02-06T18:19:29.846" v="143"/>
          <ac:picMkLst>
            <pc:docMk/>
            <pc:sldMk cId="1739687590" sldId="425"/>
            <ac:picMk id="6" creationId="{081214AF-EA08-5D62-7205-0367906B0F32}"/>
          </ac:picMkLst>
        </pc:picChg>
        <pc:picChg chg="del">
          <ac:chgData name="Sharon Beltaine" userId="" providerId="" clId="Web-{917BC307-37C5-4BF3-A4F6-6AABE265BB3A}" dt="2024-02-06T18:19:30.065" v="144"/>
          <ac:picMkLst>
            <pc:docMk/>
            <pc:sldMk cId="1739687590" sldId="425"/>
            <ac:picMk id="9" creationId="{B4FC1ED0-1748-8613-454A-65BF554C0AB6}"/>
          </ac:picMkLst>
        </pc:picChg>
      </pc:sldChg>
    </pc:docChg>
  </pc:docChgLst>
  <pc:docChgLst>
    <pc:chgData name="Sharon Beltaine" clId="Web-{9CCBD2FE-473B-45D6-8013-68D0ACFCC10B}"/>
    <pc:docChg chg="mod addSld delSld modSld">
      <pc:chgData name="Sharon Beltaine" userId="" providerId="" clId="Web-{9CCBD2FE-473B-45D6-8013-68D0ACFCC10B}" dt="2024-02-12T15:05:07.655" v="78" actId="20577"/>
      <pc:docMkLst>
        <pc:docMk/>
      </pc:docMkLst>
      <pc:sldChg chg="del modCm">
        <pc:chgData name="Sharon Beltaine" userId="" providerId="" clId="Web-{9CCBD2FE-473B-45D6-8013-68D0ACFCC10B}" dt="2024-02-12T13:45:57.995" v="68"/>
        <pc:sldMkLst>
          <pc:docMk/>
          <pc:sldMk cId="2430937155" sldId="272"/>
        </pc:sldMkLst>
        <pc:extLst>
          <p:ext xmlns:p="http://schemas.openxmlformats.org/presentationml/2006/main" uri="{D6D511B9-2390-475A-947B-AFAB55BFBCF1}">
            <pc226:cmChg xmlns:pc226="http://schemas.microsoft.com/office/powerpoint/2022/06/main/command" chg="mod modRxn">
              <pc226:chgData name="Sharon Beltaine" userId="" providerId="" clId="Web-{9CCBD2FE-473B-45D6-8013-68D0ACFCC10B}" dt="2024-02-12T13:45:14.746" v="66"/>
              <pc2:cmMkLst xmlns:pc2="http://schemas.microsoft.com/office/powerpoint/2019/9/main/command">
                <pc:docMk/>
                <pc:sldMk cId="2430937155" sldId="272"/>
                <pc2:cmMk id="{F40F2A31-EF84-4F67-9F9D-CCF109C14A87}"/>
              </pc2:cmMkLst>
            </pc226:cmChg>
          </p:ext>
        </pc:extLst>
      </pc:sldChg>
      <pc:sldChg chg="del">
        <pc:chgData name="Sharon Beltaine" userId="" providerId="" clId="Web-{9CCBD2FE-473B-45D6-8013-68D0ACFCC10B}" dt="2024-02-12T13:45:57.995" v="67"/>
        <pc:sldMkLst>
          <pc:docMk/>
          <pc:sldMk cId="96682189" sldId="332"/>
        </pc:sldMkLst>
      </pc:sldChg>
      <pc:sldChg chg="del">
        <pc:chgData name="Sharon Beltaine" userId="" providerId="" clId="Web-{9CCBD2FE-473B-45D6-8013-68D0ACFCC10B}" dt="2024-02-12T13:45:57.995" v="69"/>
        <pc:sldMkLst>
          <pc:docMk/>
          <pc:sldMk cId="755049668" sldId="333"/>
        </pc:sldMkLst>
      </pc:sldChg>
      <pc:sldChg chg="modSp">
        <pc:chgData name="Sharon Beltaine" userId="" providerId="" clId="Web-{9CCBD2FE-473B-45D6-8013-68D0ACFCC10B}" dt="2024-02-12T15:05:07.655" v="78" actId="20577"/>
        <pc:sldMkLst>
          <pc:docMk/>
          <pc:sldMk cId="3007784420" sldId="334"/>
        </pc:sldMkLst>
        <pc:spChg chg="mod">
          <ac:chgData name="Sharon Beltaine" userId="" providerId="" clId="Web-{9CCBD2FE-473B-45D6-8013-68D0ACFCC10B}" dt="2024-02-12T15:05:07.655" v="78" actId="20577"/>
          <ac:spMkLst>
            <pc:docMk/>
            <pc:sldMk cId="3007784420" sldId="334"/>
            <ac:spMk id="2" creationId="{5B1BFF9D-3040-847B-B886-BC1C6BE3F379}"/>
          </ac:spMkLst>
        </pc:spChg>
      </pc:sldChg>
      <pc:sldChg chg="del">
        <pc:chgData name="Sharon Beltaine" userId="" providerId="" clId="Web-{9CCBD2FE-473B-45D6-8013-68D0ACFCC10B}" dt="2024-02-12T13:44:35.043" v="59"/>
        <pc:sldMkLst>
          <pc:docMk/>
          <pc:sldMk cId="500108316" sldId="348"/>
        </pc:sldMkLst>
      </pc:sldChg>
      <pc:sldChg chg="del">
        <pc:chgData name="Sharon Beltaine" userId="" providerId="" clId="Web-{9CCBD2FE-473B-45D6-8013-68D0ACFCC10B}" dt="2024-02-12T13:44:35.043" v="55"/>
        <pc:sldMkLst>
          <pc:docMk/>
          <pc:sldMk cId="2526886579" sldId="350"/>
        </pc:sldMkLst>
      </pc:sldChg>
      <pc:sldChg chg="del">
        <pc:chgData name="Sharon Beltaine" userId="" providerId="" clId="Web-{9CCBD2FE-473B-45D6-8013-68D0ACFCC10B}" dt="2024-02-12T13:44:35.027" v="50"/>
        <pc:sldMkLst>
          <pc:docMk/>
          <pc:sldMk cId="1270694245" sldId="351"/>
        </pc:sldMkLst>
      </pc:sldChg>
      <pc:sldChg chg="del">
        <pc:chgData name="Sharon Beltaine" userId="" providerId="" clId="Web-{9CCBD2FE-473B-45D6-8013-68D0ACFCC10B}" dt="2024-02-12T13:44:35.027" v="49"/>
        <pc:sldMkLst>
          <pc:docMk/>
          <pc:sldMk cId="3751099589" sldId="352"/>
        </pc:sldMkLst>
      </pc:sldChg>
      <pc:sldChg chg="addSp delSp modSp">
        <pc:chgData name="Sharon Beltaine" userId="" providerId="" clId="Web-{9CCBD2FE-473B-45D6-8013-68D0ACFCC10B}" dt="2024-02-12T13:38:49.686" v="10"/>
        <pc:sldMkLst>
          <pc:docMk/>
          <pc:sldMk cId="1181973364" sldId="355"/>
        </pc:sldMkLst>
        <pc:picChg chg="add mod ord modCrop">
          <ac:chgData name="Sharon Beltaine" userId="" providerId="" clId="Web-{9CCBD2FE-473B-45D6-8013-68D0ACFCC10B}" dt="2024-02-12T13:38:49.686" v="10"/>
          <ac:picMkLst>
            <pc:docMk/>
            <pc:sldMk cId="1181973364" sldId="355"/>
            <ac:picMk id="2" creationId="{302B62A6-41D2-A247-E2E5-920B8DCC8F21}"/>
          </ac:picMkLst>
        </pc:picChg>
        <pc:picChg chg="del">
          <ac:chgData name="Sharon Beltaine" userId="" providerId="" clId="Web-{9CCBD2FE-473B-45D6-8013-68D0ACFCC10B}" dt="2024-02-12T13:38:36.451" v="7"/>
          <ac:picMkLst>
            <pc:docMk/>
            <pc:sldMk cId="1181973364" sldId="355"/>
            <ac:picMk id="3" creationId="{A0AA2289-DD30-AE2E-A72A-0395881EA42F}"/>
          </ac:picMkLst>
        </pc:picChg>
      </pc:sldChg>
      <pc:sldChg chg="del">
        <pc:chgData name="Sharon Beltaine" userId="" providerId="" clId="Web-{9CCBD2FE-473B-45D6-8013-68D0ACFCC10B}" dt="2024-02-12T13:44:35.058" v="61"/>
        <pc:sldMkLst>
          <pc:docMk/>
          <pc:sldMk cId="816725790" sldId="358"/>
        </pc:sldMkLst>
      </pc:sldChg>
      <pc:sldChg chg="del">
        <pc:chgData name="Sharon Beltaine" userId="" providerId="" clId="Web-{9CCBD2FE-473B-45D6-8013-68D0ACFCC10B}" dt="2024-02-12T13:44:35.043" v="58"/>
        <pc:sldMkLst>
          <pc:docMk/>
          <pc:sldMk cId="2916181559" sldId="362"/>
        </pc:sldMkLst>
      </pc:sldChg>
      <pc:sldChg chg="del">
        <pc:chgData name="Sharon Beltaine" userId="" providerId="" clId="Web-{9CCBD2FE-473B-45D6-8013-68D0ACFCC10B}" dt="2024-02-12T13:44:35.043" v="57"/>
        <pc:sldMkLst>
          <pc:docMk/>
          <pc:sldMk cId="1551874737" sldId="364"/>
        </pc:sldMkLst>
      </pc:sldChg>
      <pc:sldChg chg="del">
        <pc:chgData name="Sharon Beltaine" userId="" providerId="" clId="Web-{9CCBD2FE-473B-45D6-8013-68D0ACFCC10B}" dt="2024-02-12T13:44:35.043" v="56"/>
        <pc:sldMkLst>
          <pc:docMk/>
          <pc:sldMk cId="1543518381" sldId="365"/>
        </pc:sldMkLst>
      </pc:sldChg>
      <pc:sldChg chg="del">
        <pc:chgData name="Sharon Beltaine" userId="" providerId="" clId="Web-{9CCBD2FE-473B-45D6-8013-68D0ACFCC10B}" dt="2024-02-12T13:44:35.043" v="54"/>
        <pc:sldMkLst>
          <pc:docMk/>
          <pc:sldMk cId="3393655416" sldId="370"/>
        </pc:sldMkLst>
      </pc:sldChg>
      <pc:sldChg chg="del">
        <pc:chgData name="Sharon Beltaine" userId="" providerId="" clId="Web-{9CCBD2FE-473B-45D6-8013-68D0ACFCC10B}" dt="2024-02-12T13:44:35.027" v="53"/>
        <pc:sldMkLst>
          <pc:docMk/>
          <pc:sldMk cId="581213195" sldId="372"/>
        </pc:sldMkLst>
      </pc:sldChg>
      <pc:sldChg chg="del">
        <pc:chgData name="Sharon Beltaine" userId="" providerId="" clId="Web-{9CCBD2FE-473B-45D6-8013-68D0ACFCC10B}" dt="2024-02-12T13:44:35.027" v="52"/>
        <pc:sldMkLst>
          <pc:docMk/>
          <pc:sldMk cId="4168051379" sldId="373"/>
        </pc:sldMkLst>
      </pc:sldChg>
      <pc:sldChg chg="del">
        <pc:chgData name="Sharon Beltaine" userId="" providerId="" clId="Web-{9CCBD2FE-473B-45D6-8013-68D0ACFCC10B}" dt="2024-02-12T13:44:35.027" v="51"/>
        <pc:sldMkLst>
          <pc:docMk/>
          <pc:sldMk cId="1020952779" sldId="374"/>
        </pc:sldMkLst>
      </pc:sldChg>
      <pc:sldChg chg="del">
        <pc:chgData name="Sharon Beltaine" userId="" providerId="" clId="Web-{9CCBD2FE-473B-45D6-8013-68D0ACFCC10B}" dt="2024-02-12T13:44:35.043" v="60"/>
        <pc:sldMkLst>
          <pc:docMk/>
          <pc:sldMk cId="1882866864" sldId="379"/>
        </pc:sldMkLst>
      </pc:sldChg>
      <pc:sldChg chg="modNotes">
        <pc:chgData name="Sharon Beltaine" userId="" providerId="" clId="Web-{9CCBD2FE-473B-45D6-8013-68D0ACFCC10B}" dt="2024-02-12T13:55:05.617" v="70"/>
        <pc:sldMkLst>
          <pc:docMk/>
          <pc:sldMk cId="2282471794" sldId="407"/>
        </pc:sldMkLst>
      </pc:sldChg>
      <pc:sldChg chg="modNotes">
        <pc:chgData name="Sharon Beltaine" userId="" providerId="" clId="Web-{9CCBD2FE-473B-45D6-8013-68D0ACFCC10B}" dt="2024-02-12T13:43:45.074" v="48"/>
        <pc:sldMkLst>
          <pc:docMk/>
          <pc:sldMk cId="1177395731" sldId="409"/>
        </pc:sldMkLst>
      </pc:sldChg>
      <pc:sldChg chg="modSp">
        <pc:chgData name="Sharon Beltaine" userId="" providerId="" clId="Web-{9CCBD2FE-473B-45D6-8013-68D0ACFCC10B}" dt="2024-02-12T14:17:56.437" v="75" actId="1076"/>
        <pc:sldMkLst>
          <pc:docMk/>
          <pc:sldMk cId="1733417120" sldId="413"/>
        </pc:sldMkLst>
        <pc:spChg chg="mod">
          <ac:chgData name="Sharon Beltaine" userId="" providerId="" clId="Web-{9CCBD2FE-473B-45D6-8013-68D0ACFCC10B}" dt="2024-02-12T14:17:56.437" v="75" actId="1076"/>
          <ac:spMkLst>
            <pc:docMk/>
            <pc:sldMk cId="1733417120" sldId="413"/>
            <ac:spMk id="8" creationId="{DFD53394-4538-AEEE-84F2-E5711F9D5919}"/>
          </ac:spMkLst>
        </pc:spChg>
        <pc:picChg chg="mod">
          <ac:chgData name="Sharon Beltaine" userId="" providerId="" clId="Web-{9CCBD2FE-473B-45D6-8013-68D0ACFCC10B}" dt="2024-02-12T14:16:53.078" v="73" actId="1076"/>
          <ac:picMkLst>
            <pc:docMk/>
            <pc:sldMk cId="1733417120" sldId="413"/>
            <ac:picMk id="6" creationId="{D556BFB6-EC23-9A98-523F-855054B0E7FE}"/>
          </ac:picMkLst>
        </pc:picChg>
      </pc:sldChg>
      <pc:sldChg chg="modSp">
        <pc:chgData name="Sharon Beltaine" userId="" providerId="" clId="Web-{9CCBD2FE-473B-45D6-8013-68D0ACFCC10B}" dt="2024-02-12T13:39:49.716" v="16" actId="20577"/>
        <pc:sldMkLst>
          <pc:docMk/>
          <pc:sldMk cId="2230327529" sldId="423"/>
        </pc:sldMkLst>
        <pc:spChg chg="mod">
          <ac:chgData name="Sharon Beltaine" userId="" providerId="" clId="Web-{9CCBD2FE-473B-45D6-8013-68D0ACFCC10B}" dt="2024-02-12T13:39:49.716" v="16" actId="20577"/>
          <ac:spMkLst>
            <pc:docMk/>
            <pc:sldMk cId="2230327529" sldId="423"/>
            <ac:spMk id="8" creationId="{342E3C1D-A41F-0D2D-2FC1-D3AEF05B1C4A}"/>
          </ac:spMkLst>
        </pc:spChg>
      </pc:sldChg>
      <pc:sldChg chg="modNotes">
        <pc:chgData name="Sharon Beltaine" userId="" providerId="" clId="Web-{9CCBD2FE-473B-45D6-8013-68D0ACFCC10B}" dt="2024-02-12T13:55:21.664" v="71"/>
        <pc:sldMkLst>
          <pc:docMk/>
          <pc:sldMk cId="2719951874" sldId="426"/>
        </pc:sldMkLst>
      </pc:sldChg>
      <pc:sldChg chg="modNotes">
        <pc:chgData name="Sharon Beltaine" userId="" providerId="" clId="Web-{9CCBD2FE-473B-45D6-8013-68D0ACFCC10B}" dt="2024-02-12T13:55:30.664" v="72"/>
        <pc:sldMkLst>
          <pc:docMk/>
          <pc:sldMk cId="44039934" sldId="427"/>
        </pc:sldMkLst>
      </pc:sldChg>
      <pc:sldChg chg="modSp add replId">
        <pc:chgData name="Sharon Beltaine" userId="" providerId="" clId="Web-{9CCBD2FE-473B-45D6-8013-68D0ACFCC10B}" dt="2024-02-12T13:44:50.418" v="63" actId="20577"/>
        <pc:sldMkLst>
          <pc:docMk/>
          <pc:sldMk cId="345281517" sldId="428"/>
        </pc:sldMkLst>
        <pc:spChg chg="mod">
          <ac:chgData name="Sharon Beltaine" userId="" providerId="" clId="Web-{9CCBD2FE-473B-45D6-8013-68D0ACFCC10B}" dt="2024-02-12T13:44:50.418" v="63" actId="20577"/>
          <ac:spMkLst>
            <pc:docMk/>
            <pc:sldMk cId="345281517" sldId="428"/>
            <ac:spMk id="2" creationId="{00E25F9C-0E64-0814-0602-70152E2DAC1D}"/>
          </ac:spMkLst>
        </pc:spChg>
      </pc:sldChg>
    </pc:docChg>
  </pc:docChgLst>
  <pc:docChgLst>
    <pc:chgData name="Sharon Beltaine" clId="Web-{3E6194A2-6C7E-4B7F-846E-196BA0C7BF44}"/>
    <pc:docChg chg="addSld modSld">
      <pc:chgData name="Sharon Beltaine" userId="" providerId="" clId="Web-{3E6194A2-6C7E-4B7F-846E-196BA0C7BF44}" dt="2023-02-23T20:01:50.304" v="96" actId="20577"/>
      <pc:docMkLst>
        <pc:docMk/>
      </pc:docMkLst>
      <pc:sldChg chg="modSp">
        <pc:chgData name="Sharon Beltaine" userId="" providerId="" clId="Web-{3E6194A2-6C7E-4B7F-846E-196BA0C7BF44}" dt="2023-02-23T19:58:01.694" v="30" actId="20577"/>
        <pc:sldMkLst>
          <pc:docMk/>
          <pc:sldMk cId="1388166252" sldId="300"/>
        </pc:sldMkLst>
        <pc:spChg chg="mod">
          <ac:chgData name="Sharon Beltaine" userId="" providerId="" clId="Web-{3E6194A2-6C7E-4B7F-846E-196BA0C7BF44}" dt="2023-02-23T19:58:01.694" v="30" actId="20577"/>
          <ac:spMkLst>
            <pc:docMk/>
            <pc:sldMk cId="1388166252" sldId="300"/>
            <ac:spMk id="21" creationId="{A385BDB6-52A5-117C-A843-1503FAF88758}"/>
          </ac:spMkLst>
        </pc:spChg>
      </pc:sldChg>
      <pc:sldChg chg="addSp delSp modSp add replId">
        <pc:chgData name="Sharon Beltaine" userId="" providerId="" clId="Web-{3E6194A2-6C7E-4B7F-846E-196BA0C7BF44}" dt="2023-02-23T20:01:50.304" v="96" actId="20577"/>
        <pc:sldMkLst>
          <pc:docMk/>
          <pc:sldMk cId="3461451057" sldId="325"/>
        </pc:sldMkLst>
        <pc:spChg chg="add del mod">
          <ac:chgData name="Sharon Beltaine" userId="" providerId="" clId="Web-{3E6194A2-6C7E-4B7F-846E-196BA0C7BF44}" dt="2023-02-23T19:48:45.262" v="19"/>
          <ac:spMkLst>
            <pc:docMk/>
            <pc:sldMk cId="3461451057" sldId="325"/>
            <ac:spMk id="2" creationId="{5E528810-F2CF-B947-62C1-02E9F0EEBDB2}"/>
          </ac:spMkLst>
        </pc:spChg>
        <pc:spChg chg="add mod">
          <ac:chgData name="Sharon Beltaine" userId="" providerId="" clId="Web-{3E6194A2-6C7E-4B7F-846E-196BA0C7BF44}" dt="2023-02-23T20:01:50.304" v="96" actId="20577"/>
          <ac:spMkLst>
            <pc:docMk/>
            <pc:sldMk cId="3461451057" sldId="325"/>
            <ac:spMk id="3" creationId="{E15ECA68-9B43-EED1-2076-410693653314}"/>
          </ac:spMkLst>
        </pc:spChg>
        <pc:spChg chg="mod">
          <ac:chgData name="Sharon Beltaine" userId="" providerId="" clId="Web-{3E6194A2-6C7E-4B7F-846E-196BA0C7BF44}" dt="2023-02-23T19:58:16.773" v="32" actId="20577"/>
          <ac:spMkLst>
            <pc:docMk/>
            <pc:sldMk cId="3461451057" sldId="325"/>
            <ac:spMk id="21" creationId="{A385BDB6-52A5-117C-A843-1503FAF88758}"/>
          </ac:spMkLst>
        </pc:spChg>
      </pc:sldChg>
    </pc:docChg>
  </pc:docChgLst>
  <pc:docChgLst>
    <pc:chgData name="Sharon Beltaine" clId="Web-{4A9AE9BB-E89B-4540-A269-D8C158DCA573}"/>
    <pc:docChg chg="addSld delSld modSld sldOrd">
      <pc:chgData name="Sharon Beltaine" userId="" providerId="" clId="Web-{4A9AE9BB-E89B-4540-A269-D8C158DCA573}" dt="2023-09-05T14:07:32.618" v="153"/>
      <pc:docMkLst>
        <pc:docMk/>
      </pc:docMkLst>
      <pc:sldChg chg="modSp">
        <pc:chgData name="Sharon Beltaine" userId="" providerId="" clId="Web-{4A9AE9BB-E89B-4540-A269-D8C158DCA573}" dt="2023-09-05T13:03:57.409" v="8" actId="20577"/>
        <pc:sldMkLst>
          <pc:docMk/>
          <pc:sldMk cId="2430937155" sldId="272"/>
        </pc:sldMkLst>
        <pc:spChg chg="mod">
          <ac:chgData name="Sharon Beltaine" userId="" providerId="" clId="Web-{4A9AE9BB-E89B-4540-A269-D8C158DCA573}" dt="2023-09-05T13:03:57.409" v="8" actId="20577"/>
          <ac:spMkLst>
            <pc:docMk/>
            <pc:sldMk cId="2430937155" sldId="272"/>
            <ac:spMk id="72" creationId="{00000000-0000-0000-0000-000000000000}"/>
          </ac:spMkLst>
        </pc:spChg>
      </pc:sldChg>
      <pc:sldChg chg="modSp">
        <pc:chgData name="Sharon Beltaine" userId="" providerId="" clId="Web-{4A9AE9BB-E89B-4540-A269-D8C158DCA573}" dt="2023-09-05T13:05:21.271" v="30" actId="20577"/>
        <pc:sldMkLst>
          <pc:docMk/>
          <pc:sldMk cId="860461377" sldId="274"/>
        </pc:sldMkLst>
        <pc:spChg chg="mod">
          <ac:chgData name="Sharon Beltaine" userId="" providerId="" clId="Web-{4A9AE9BB-E89B-4540-A269-D8C158DCA573}" dt="2023-09-05T13:05:21.271" v="30" actId="20577"/>
          <ac:spMkLst>
            <pc:docMk/>
            <pc:sldMk cId="860461377" sldId="274"/>
            <ac:spMk id="90" creationId="{00000000-0000-0000-0000-000000000000}"/>
          </ac:spMkLst>
        </pc:spChg>
      </pc:sldChg>
      <pc:sldChg chg="modSp">
        <pc:chgData name="Sharon Beltaine" userId="" providerId="" clId="Web-{4A9AE9BB-E89B-4540-A269-D8C158DCA573}" dt="2023-09-05T13:06:15.929" v="39" actId="20577"/>
        <pc:sldMkLst>
          <pc:docMk/>
          <pc:sldMk cId="2763481" sldId="275"/>
        </pc:sldMkLst>
        <pc:spChg chg="mod">
          <ac:chgData name="Sharon Beltaine" userId="" providerId="" clId="Web-{4A9AE9BB-E89B-4540-A269-D8C158DCA573}" dt="2023-09-05T13:06:15.929" v="39" actId="20577"/>
          <ac:spMkLst>
            <pc:docMk/>
            <pc:sldMk cId="2763481" sldId="275"/>
            <ac:spMk id="97" creationId="{00000000-0000-0000-0000-000000000000}"/>
          </ac:spMkLst>
        </pc:spChg>
      </pc:sldChg>
      <pc:sldChg chg="del">
        <pc:chgData name="Sharon Beltaine" userId="" providerId="" clId="Web-{4A9AE9BB-E89B-4540-A269-D8C158DCA573}" dt="2023-09-05T14:07:32.603" v="143"/>
        <pc:sldMkLst>
          <pc:docMk/>
          <pc:sldMk cId="1689735305" sldId="288"/>
        </pc:sldMkLst>
      </pc:sldChg>
      <pc:sldChg chg="del">
        <pc:chgData name="Sharon Beltaine" userId="" providerId="" clId="Web-{4A9AE9BB-E89B-4540-A269-D8C158DCA573}" dt="2023-09-05T14:07:32.603" v="144"/>
        <pc:sldMkLst>
          <pc:docMk/>
          <pc:sldMk cId="1246028229" sldId="289"/>
        </pc:sldMkLst>
      </pc:sldChg>
      <pc:sldChg chg="del">
        <pc:chgData name="Sharon Beltaine" userId="" providerId="" clId="Web-{4A9AE9BB-E89B-4540-A269-D8C158DCA573}" dt="2023-09-05T14:07:32.603" v="145"/>
        <pc:sldMkLst>
          <pc:docMk/>
          <pc:sldMk cId="2665080307" sldId="290"/>
        </pc:sldMkLst>
      </pc:sldChg>
      <pc:sldChg chg="del">
        <pc:chgData name="Sharon Beltaine" userId="" providerId="" clId="Web-{4A9AE9BB-E89B-4540-A269-D8C158DCA573}" dt="2023-09-05T14:07:32.603" v="146"/>
        <pc:sldMkLst>
          <pc:docMk/>
          <pc:sldMk cId="1529026673" sldId="291"/>
        </pc:sldMkLst>
      </pc:sldChg>
      <pc:sldChg chg="del">
        <pc:chgData name="Sharon Beltaine" userId="" providerId="" clId="Web-{4A9AE9BB-E89B-4540-A269-D8C158DCA573}" dt="2023-09-05T14:07:32.603" v="147"/>
        <pc:sldMkLst>
          <pc:docMk/>
          <pc:sldMk cId="2084223805" sldId="292"/>
        </pc:sldMkLst>
      </pc:sldChg>
      <pc:sldChg chg="del">
        <pc:chgData name="Sharon Beltaine" userId="" providerId="" clId="Web-{4A9AE9BB-E89B-4540-A269-D8C158DCA573}" dt="2023-09-05T14:07:32.618" v="148"/>
        <pc:sldMkLst>
          <pc:docMk/>
          <pc:sldMk cId="2259338159" sldId="293"/>
        </pc:sldMkLst>
      </pc:sldChg>
      <pc:sldChg chg="del">
        <pc:chgData name="Sharon Beltaine" userId="" providerId="" clId="Web-{4A9AE9BB-E89B-4540-A269-D8C158DCA573}" dt="2023-09-05T14:07:32.618" v="149"/>
        <pc:sldMkLst>
          <pc:docMk/>
          <pc:sldMk cId="88894386" sldId="294"/>
        </pc:sldMkLst>
      </pc:sldChg>
      <pc:sldChg chg="del">
        <pc:chgData name="Sharon Beltaine" userId="" providerId="" clId="Web-{4A9AE9BB-E89B-4540-A269-D8C158DCA573}" dt="2023-09-05T14:07:32.618" v="150"/>
        <pc:sldMkLst>
          <pc:docMk/>
          <pc:sldMk cId="481464" sldId="295"/>
        </pc:sldMkLst>
      </pc:sldChg>
      <pc:sldChg chg="del">
        <pc:chgData name="Sharon Beltaine" userId="" providerId="" clId="Web-{4A9AE9BB-E89B-4540-A269-D8C158DCA573}" dt="2023-09-05T14:07:32.618" v="151"/>
        <pc:sldMkLst>
          <pc:docMk/>
          <pc:sldMk cId="92216807" sldId="296"/>
        </pc:sldMkLst>
      </pc:sldChg>
      <pc:sldChg chg="del">
        <pc:chgData name="Sharon Beltaine" userId="" providerId="" clId="Web-{4A9AE9BB-E89B-4540-A269-D8C158DCA573}" dt="2023-09-05T14:07:32.618" v="152"/>
        <pc:sldMkLst>
          <pc:docMk/>
          <pc:sldMk cId="447862134" sldId="297"/>
        </pc:sldMkLst>
      </pc:sldChg>
      <pc:sldChg chg="del">
        <pc:chgData name="Sharon Beltaine" userId="" providerId="" clId="Web-{4A9AE9BB-E89B-4540-A269-D8C158DCA573}" dt="2023-09-05T14:07:32.618" v="153"/>
        <pc:sldMkLst>
          <pc:docMk/>
          <pc:sldMk cId="3763122026" sldId="298"/>
        </pc:sldMkLst>
      </pc:sldChg>
      <pc:sldChg chg="addSp delSp modSp">
        <pc:chgData name="Sharon Beltaine" userId="" providerId="" clId="Web-{4A9AE9BB-E89B-4540-A269-D8C158DCA573}" dt="2023-09-05T13:57:00.831" v="141" actId="1076"/>
        <pc:sldMkLst>
          <pc:docMk/>
          <pc:sldMk cId="1388166252" sldId="300"/>
        </pc:sldMkLst>
        <pc:spChg chg="del">
          <ac:chgData name="Sharon Beltaine" userId="" providerId="" clId="Web-{4A9AE9BB-E89B-4540-A269-D8C158DCA573}" dt="2023-09-05T13:24:07.669" v="76"/>
          <ac:spMkLst>
            <pc:docMk/>
            <pc:sldMk cId="1388166252" sldId="300"/>
            <ac:spMk id="2" creationId="{AE706ECB-8C4F-541F-5DDA-1B04A0EF8872}"/>
          </ac:spMkLst>
        </pc:spChg>
        <pc:spChg chg="del">
          <ac:chgData name="Sharon Beltaine" userId="" providerId="" clId="Web-{4A9AE9BB-E89B-4540-A269-D8C158DCA573}" dt="2023-09-05T13:22:22.462" v="70"/>
          <ac:spMkLst>
            <pc:docMk/>
            <pc:sldMk cId="1388166252" sldId="300"/>
            <ac:spMk id="3" creationId="{373EF4D0-C8D8-2C45-6901-3F8804F56220}"/>
          </ac:spMkLst>
        </pc:spChg>
        <pc:spChg chg="mod">
          <ac:chgData name="Sharon Beltaine" userId="" providerId="" clId="Web-{4A9AE9BB-E89B-4540-A269-D8C158DCA573}" dt="2023-09-05T13:57:00.831" v="141" actId="1076"/>
          <ac:spMkLst>
            <pc:docMk/>
            <pc:sldMk cId="1388166252" sldId="300"/>
            <ac:spMk id="21" creationId="{A385BDB6-52A5-117C-A843-1503FAF88758}"/>
          </ac:spMkLst>
        </pc:spChg>
        <pc:picChg chg="add del mod">
          <ac:chgData name="Sharon Beltaine" userId="" providerId="" clId="Web-{4A9AE9BB-E89B-4540-A269-D8C158DCA573}" dt="2023-09-05T13:53:21.714" v="122"/>
          <ac:picMkLst>
            <pc:docMk/>
            <pc:sldMk cId="1388166252" sldId="300"/>
            <ac:picMk id="4" creationId="{2C65915C-7AA0-FE19-E814-E7599B447184}"/>
          </ac:picMkLst>
        </pc:picChg>
      </pc:sldChg>
      <pc:sldChg chg="del">
        <pc:chgData name="Sharon Beltaine" userId="" providerId="" clId="Web-{4A9AE9BB-E89B-4540-A269-D8C158DCA573}" dt="2023-09-05T13:03:06.735" v="3"/>
        <pc:sldMkLst>
          <pc:docMk/>
          <pc:sldMk cId="1603404744" sldId="301"/>
        </pc:sldMkLst>
      </pc:sldChg>
      <pc:sldChg chg="del">
        <pc:chgData name="Sharon Beltaine" userId="" providerId="" clId="Web-{4A9AE9BB-E89B-4540-A269-D8C158DCA573}" dt="2023-09-05T13:03:03.329" v="2"/>
        <pc:sldMkLst>
          <pc:docMk/>
          <pc:sldMk cId="1128802981" sldId="302"/>
        </pc:sldMkLst>
      </pc:sldChg>
      <pc:sldChg chg="addSp delSp modSp ord">
        <pc:chgData name="Sharon Beltaine" userId="" providerId="" clId="Web-{4A9AE9BB-E89B-4540-A269-D8C158DCA573}" dt="2023-09-05T13:56:30.064" v="140"/>
        <pc:sldMkLst>
          <pc:docMk/>
          <pc:sldMk cId="2944509246" sldId="327"/>
        </pc:sldMkLst>
        <pc:spChg chg="add mod">
          <ac:chgData name="Sharon Beltaine" userId="" providerId="" clId="Web-{4A9AE9BB-E89B-4540-A269-D8C158DCA573}" dt="2023-09-05T13:25:31.047" v="87" actId="20577"/>
          <ac:spMkLst>
            <pc:docMk/>
            <pc:sldMk cId="2944509246" sldId="327"/>
            <ac:spMk id="4" creationId="{A923414E-B358-3FEF-981F-390A9ADE9E4A}"/>
          </ac:spMkLst>
        </pc:spChg>
        <pc:spChg chg="mod">
          <ac:chgData name="Sharon Beltaine" userId="" providerId="" clId="Web-{4A9AE9BB-E89B-4540-A269-D8C158DCA573}" dt="2023-09-05T13:54:05.340" v="132" actId="20577"/>
          <ac:spMkLst>
            <pc:docMk/>
            <pc:sldMk cId="2944509246" sldId="327"/>
            <ac:spMk id="21" creationId="{A385BDB6-52A5-117C-A843-1503FAF88758}"/>
          </ac:spMkLst>
        </pc:spChg>
        <pc:picChg chg="mod">
          <ac:chgData name="Sharon Beltaine" userId="" providerId="" clId="Web-{4A9AE9BB-E89B-4540-A269-D8C158DCA573}" dt="2023-09-05T13:23:23.277" v="71" actId="1076"/>
          <ac:picMkLst>
            <pc:docMk/>
            <pc:sldMk cId="2944509246" sldId="327"/>
            <ac:picMk id="2" creationId="{F129A954-C05E-B211-6A8D-E56B2D918776}"/>
          </ac:picMkLst>
        </pc:picChg>
        <pc:picChg chg="add mod">
          <ac:chgData name="Sharon Beltaine" userId="" providerId="" clId="Web-{4A9AE9BB-E89B-4540-A269-D8C158DCA573}" dt="2023-09-05T13:55:49.969" v="138" actId="1076"/>
          <ac:picMkLst>
            <pc:docMk/>
            <pc:sldMk cId="2944509246" sldId="327"/>
            <ac:picMk id="5" creationId="{C6618CD7-759A-9160-2DC4-6B242471A7C5}"/>
          </ac:picMkLst>
        </pc:picChg>
        <pc:picChg chg="del mod">
          <ac:chgData name="Sharon Beltaine" userId="" providerId="" clId="Web-{4A9AE9BB-E89B-4540-A269-D8C158DCA573}" dt="2023-09-05T13:54:08.309" v="133"/>
          <ac:picMkLst>
            <pc:docMk/>
            <pc:sldMk cId="2944509246" sldId="327"/>
            <ac:picMk id="9" creationId="{423DBA5F-1769-F2E9-8109-9BECCCE13967}"/>
          </ac:picMkLst>
        </pc:picChg>
        <pc:inkChg chg="add">
          <ac:chgData name="Sharon Beltaine" userId="" providerId="" clId="Web-{4A9AE9BB-E89B-4540-A269-D8C158DCA573}" dt="2023-09-05T13:56:11.548" v="139"/>
          <ac:inkMkLst>
            <pc:docMk/>
            <pc:sldMk cId="2944509246" sldId="327"/>
            <ac:inkMk id="6" creationId="{C6AC96C2-931B-72FE-0353-591DB9483598}"/>
          </ac:inkMkLst>
        </pc:inkChg>
        <pc:inkChg chg="add">
          <ac:chgData name="Sharon Beltaine" userId="" providerId="" clId="Web-{4A9AE9BB-E89B-4540-A269-D8C158DCA573}" dt="2023-09-05T13:56:30.064" v="140"/>
          <ac:inkMkLst>
            <pc:docMk/>
            <pc:sldMk cId="2944509246" sldId="327"/>
            <ac:inkMk id="7" creationId="{A58F43A0-4311-9E5B-7FF4-217232ABB776}"/>
          </ac:inkMkLst>
        </pc:inkChg>
      </pc:sldChg>
      <pc:sldChg chg="del">
        <pc:chgData name="Sharon Beltaine" userId="" providerId="" clId="Web-{4A9AE9BB-E89B-4540-A269-D8C158DCA573}" dt="2023-09-05T14:07:32.603" v="142"/>
        <pc:sldMkLst>
          <pc:docMk/>
          <pc:sldMk cId="4006004325" sldId="331"/>
        </pc:sldMkLst>
      </pc:sldChg>
      <pc:sldChg chg="modSp">
        <pc:chgData name="Sharon Beltaine" userId="" providerId="" clId="Web-{4A9AE9BB-E89B-4540-A269-D8C158DCA573}" dt="2023-09-05T13:01:42.373" v="1" actId="20577"/>
        <pc:sldMkLst>
          <pc:docMk/>
          <pc:sldMk cId="96682189" sldId="332"/>
        </pc:sldMkLst>
        <pc:spChg chg="mod">
          <ac:chgData name="Sharon Beltaine" userId="" providerId="" clId="Web-{4A9AE9BB-E89B-4540-A269-D8C158DCA573}" dt="2023-09-05T13:01:42.373" v="1" actId="20577"/>
          <ac:spMkLst>
            <pc:docMk/>
            <pc:sldMk cId="96682189" sldId="332"/>
            <ac:spMk id="4" creationId="{043B9EA5-6AEC-C4BC-D731-6DB594F03E5A}"/>
          </ac:spMkLst>
        </pc:spChg>
      </pc:sldChg>
      <pc:sldChg chg="del">
        <pc:chgData name="Sharon Beltaine" userId="" providerId="" clId="Web-{4A9AE9BB-E89B-4540-A269-D8C158DCA573}" dt="2023-09-05T13:26:12.579" v="88"/>
        <pc:sldMkLst>
          <pc:docMk/>
          <pc:sldMk cId="861747157" sldId="334"/>
        </pc:sldMkLst>
      </pc:sldChg>
      <pc:sldChg chg="delSp modSp del ord">
        <pc:chgData name="Sharon Beltaine" userId="" providerId="" clId="Web-{4A9AE9BB-E89B-4540-A269-D8C158DCA573}" dt="2023-09-05T13:24:55.873" v="83"/>
        <pc:sldMkLst>
          <pc:docMk/>
          <pc:sldMk cId="656969611" sldId="335"/>
        </pc:sldMkLst>
        <pc:spChg chg="del">
          <ac:chgData name="Sharon Beltaine" userId="" providerId="" clId="Web-{4A9AE9BB-E89B-4540-A269-D8C158DCA573}" dt="2023-09-05T13:19:58.754" v="46"/>
          <ac:spMkLst>
            <pc:docMk/>
            <pc:sldMk cId="656969611" sldId="335"/>
            <ac:spMk id="6" creationId="{07C07B05-7121-D7D3-6D27-F90105D8BFF9}"/>
          </ac:spMkLst>
        </pc:spChg>
        <pc:picChg chg="del mod">
          <ac:chgData name="Sharon Beltaine" userId="" providerId="" clId="Web-{4A9AE9BB-E89B-4540-A269-D8C158DCA573}" dt="2023-09-05T13:24:26.122" v="77"/>
          <ac:picMkLst>
            <pc:docMk/>
            <pc:sldMk cId="656969611" sldId="335"/>
            <ac:picMk id="5" creationId="{A4194055-E5D3-FA16-C0C3-C0F99D28E603}"/>
          </ac:picMkLst>
        </pc:picChg>
      </pc:sldChg>
      <pc:sldChg chg="addSp delSp modSp add replId">
        <pc:chgData name="Sharon Beltaine" userId="" providerId="" clId="Web-{4A9AE9BB-E89B-4540-A269-D8C158DCA573}" dt="2023-09-05T13:22:19.493" v="69" actId="20577"/>
        <pc:sldMkLst>
          <pc:docMk/>
          <pc:sldMk cId="2581999133" sldId="336"/>
        </pc:sldMkLst>
        <pc:spChg chg="add mod">
          <ac:chgData name="Sharon Beltaine" userId="" providerId="" clId="Web-{4A9AE9BB-E89B-4540-A269-D8C158DCA573}" dt="2023-09-05T13:20:59.647" v="54" actId="1076"/>
          <ac:spMkLst>
            <pc:docMk/>
            <pc:sldMk cId="2581999133" sldId="336"/>
            <ac:spMk id="4" creationId="{EDE62659-5DD2-02E0-33A7-ED48690AECE0}"/>
          </ac:spMkLst>
        </pc:spChg>
        <pc:spChg chg="mod">
          <ac:chgData name="Sharon Beltaine" userId="" providerId="" clId="Web-{4A9AE9BB-E89B-4540-A269-D8C158DCA573}" dt="2023-09-05T13:22:19.493" v="69" actId="20577"/>
          <ac:spMkLst>
            <pc:docMk/>
            <pc:sldMk cId="2581999133" sldId="336"/>
            <ac:spMk id="6" creationId="{07C07B05-7121-D7D3-6D27-F90105D8BFF9}"/>
          </ac:spMkLst>
        </pc:spChg>
        <pc:picChg chg="del">
          <ac:chgData name="Sharon Beltaine" userId="" providerId="" clId="Web-{4A9AE9BB-E89B-4540-A269-D8C158DCA573}" dt="2023-09-05T13:19:53.566" v="45"/>
          <ac:picMkLst>
            <pc:docMk/>
            <pc:sldMk cId="2581999133" sldId="336"/>
            <ac:picMk id="5" creationId="{A4194055-E5D3-FA16-C0C3-C0F99D28E603}"/>
          </ac:picMkLst>
        </pc:picChg>
      </pc:sldChg>
      <pc:sldChg chg="addSp delSp modSp new">
        <pc:chgData name="Sharon Beltaine" userId="" providerId="" clId="Web-{4A9AE9BB-E89B-4540-A269-D8C158DCA573}" dt="2023-09-05T13:53:09.229" v="121" actId="1076"/>
        <pc:sldMkLst>
          <pc:docMk/>
          <pc:sldMk cId="71847307" sldId="337"/>
        </pc:sldMkLst>
        <pc:spChg chg="del">
          <ac:chgData name="Sharon Beltaine" userId="" providerId="" clId="Web-{4A9AE9BB-E89B-4540-A269-D8C158DCA573}" dt="2023-09-05T13:49:02.626" v="90"/>
          <ac:spMkLst>
            <pc:docMk/>
            <pc:sldMk cId="71847307" sldId="337"/>
            <ac:spMk id="2" creationId="{14C4C6BD-4B7B-009B-DC08-A225C82814C6}"/>
          </ac:spMkLst>
        </pc:spChg>
        <pc:spChg chg="del">
          <ac:chgData name="Sharon Beltaine" userId="" providerId="" clId="Web-{4A9AE9BB-E89B-4540-A269-D8C158DCA573}" dt="2023-09-05T13:49:04.392" v="91"/>
          <ac:spMkLst>
            <pc:docMk/>
            <pc:sldMk cId="71847307" sldId="337"/>
            <ac:spMk id="3" creationId="{4D442C1D-7FF9-ABEE-D1D3-3869951EA850}"/>
          </ac:spMkLst>
        </pc:spChg>
        <pc:spChg chg="del">
          <ac:chgData name="Sharon Beltaine" userId="" providerId="" clId="Web-{4A9AE9BB-E89B-4540-A269-D8C158DCA573}" dt="2023-09-05T13:49:06.548" v="92"/>
          <ac:spMkLst>
            <pc:docMk/>
            <pc:sldMk cId="71847307" sldId="337"/>
            <ac:spMk id="4" creationId="{546A2096-5AFA-6D75-D94F-B3D8BDE2B7E7}"/>
          </ac:spMkLst>
        </pc:spChg>
        <pc:spChg chg="add del">
          <ac:chgData name="Sharon Beltaine" userId="" providerId="" clId="Web-{4A9AE9BB-E89B-4540-A269-D8C158DCA573}" dt="2023-09-05T13:50:32.473" v="100"/>
          <ac:spMkLst>
            <pc:docMk/>
            <pc:sldMk cId="71847307" sldId="337"/>
            <ac:spMk id="6" creationId="{5EBE51BE-DFA6-12DC-848C-6C04C6F7E230}"/>
          </ac:spMkLst>
        </pc:spChg>
        <pc:spChg chg="add mod">
          <ac:chgData name="Sharon Beltaine" userId="" providerId="" clId="Web-{4A9AE9BB-E89B-4540-A269-D8C158DCA573}" dt="2023-09-05T13:53:09.229" v="121" actId="1076"/>
          <ac:spMkLst>
            <pc:docMk/>
            <pc:sldMk cId="71847307" sldId="337"/>
            <ac:spMk id="16" creationId="{BE1D930C-B264-39F2-46D0-F19DF8DB32F7}"/>
          </ac:spMkLst>
        </pc:spChg>
        <pc:picChg chg="add mod">
          <ac:chgData name="Sharon Beltaine" userId="" providerId="" clId="Web-{4A9AE9BB-E89B-4540-A269-D8C158DCA573}" dt="2023-09-05T13:50:58.927" v="104" actId="1076"/>
          <ac:picMkLst>
            <pc:docMk/>
            <pc:sldMk cId="71847307" sldId="337"/>
            <ac:picMk id="5" creationId="{07C44951-EE85-48EB-F4E7-964389067A16}"/>
          </ac:picMkLst>
        </pc:picChg>
        <pc:picChg chg="add del mod">
          <ac:chgData name="Sharon Beltaine" userId="" providerId="" clId="Web-{4A9AE9BB-E89B-4540-A269-D8C158DCA573}" dt="2023-09-05T13:52:52.244" v="119"/>
          <ac:picMkLst>
            <pc:docMk/>
            <pc:sldMk cId="71847307" sldId="337"/>
            <ac:picMk id="14" creationId="{4AC81CCA-CE1D-9FAC-E010-8EFF41B761D2}"/>
          </ac:picMkLst>
        </pc:picChg>
        <pc:inkChg chg="add del">
          <ac:chgData name="Sharon Beltaine" userId="" providerId="" clId="Web-{4A9AE9BB-E89B-4540-A269-D8C158DCA573}" dt="2023-09-05T13:50:56.505" v="103"/>
          <ac:inkMkLst>
            <pc:docMk/>
            <pc:sldMk cId="71847307" sldId="337"/>
            <ac:inkMk id="7" creationId="{FE2F02EC-3709-CBA9-3A65-0DA24C744AED}"/>
          </ac:inkMkLst>
        </pc:inkChg>
        <pc:inkChg chg="add del">
          <ac:chgData name="Sharon Beltaine" userId="" providerId="" clId="Web-{4A9AE9BB-E89B-4540-A269-D8C158DCA573}" dt="2023-09-05T13:51:32.100" v="109"/>
          <ac:inkMkLst>
            <pc:docMk/>
            <pc:sldMk cId="71847307" sldId="337"/>
            <ac:inkMk id="8" creationId="{EB093F14-5E8E-7B04-D714-E5E38ABCD4E9}"/>
          </ac:inkMkLst>
        </pc:inkChg>
        <pc:inkChg chg="add del">
          <ac:chgData name="Sharon Beltaine" userId="" providerId="" clId="Web-{4A9AE9BB-E89B-4540-A269-D8C158DCA573}" dt="2023-09-05T13:51:25.882" v="107"/>
          <ac:inkMkLst>
            <pc:docMk/>
            <pc:sldMk cId="71847307" sldId="337"/>
            <ac:inkMk id="9" creationId="{712D0EFF-C0D4-FBE6-D4FA-1A6A95BEDDC9}"/>
          </ac:inkMkLst>
        </pc:inkChg>
        <pc:inkChg chg="add del">
          <ac:chgData name="Sharon Beltaine" userId="" providerId="" clId="Web-{4A9AE9BB-E89B-4540-A269-D8C158DCA573}" dt="2023-09-05T13:51:50.117" v="117"/>
          <ac:inkMkLst>
            <pc:docMk/>
            <pc:sldMk cId="71847307" sldId="337"/>
            <ac:inkMk id="10" creationId="{F4AF1011-922A-780D-7A6D-449B01FA6B39}"/>
          </ac:inkMkLst>
        </pc:inkChg>
        <pc:inkChg chg="add del">
          <ac:chgData name="Sharon Beltaine" userId="" providerId="" clId="Web-{4A9AE9BB-E89B-4540-A269-D8C158DCA573}" dt="2023-09-05T13:51:50.117" v="116"/>
          <ac:inkMkLst>
            <pc:docMk/>
            <pc:sldMk cId="71847307" sldId="337"/>
            <ac:inkMk id="11" creationId="{8448224F-8027-C9D2-69BD-34591B90F3B1}"/>
          </ac:inkMkLst>
        </pc:inkChg>
        <pc:inkChg chg="add del">
          <ac:chgData name="Sharon Beltaine" userId="" providerId="" clId="Web-{4A9AE9BB-E89B-4540-A269-D8C158DCA573}" dt="2023-09-05T13:51:50.117" v="115"/>
          <ac:inkMkLst>
            <pc:docMk/>
            <pc:sldMk cId="71847307" sldId="337"/>
            <ac:inkMk id="12" creationId="{EFD5258D-54FA-883C-C9AE-C6C969927B0E}"/>
          </ac:inkMkLst>
        </pc:inkChg>
        <pc:inkChg chg="add del">
          <ac:chgData name="Sharon Beltaine" userId="" providerId="" clId="Web-{4A9AE9BB-E89B-4540-A269-D8C158DCA573}" dt="2023-09-05T13:51:50.117" v="114"/>
          <ac:inkMkLst>
            <pc:docMk/>
            <pc:sldMk cId="71847307" sldId="337"/>
            <ac:inkMk id="13" creationId="{18FC4E5B-E13E-6E3C-0934-E88F967B067B}"/>
          </ac:inkMkLst>
        </pc:inkChg>
      </pc:sldChg>
    </pc:docChg>
  </pc:docChgLst>
  <pc:docChgLst>
    <pc:chgData name="Natalya Pikulik" clId="Web-{4B823E23-0E29-42C4-AB5A-E4E40A8F292C}"/>
    <pc:docChg chg="addSld delSld modSld">
      <pc:chgData name="Natalya Pikulik" userId="" providerId="" clId="Web-{4B823E23-0E29-42C4-AB5A-E4E40A8F292C}" dt="2024-01-30T15:50:34.172" v="174" actId="20577"/>
      <pc:docMkLst>
        <pc:docMk/>
      </pc:docMkLst>
      <pc:sldChg chg="modSp">
        <pc:chgData name="Natalya Pikulik" userId="" providerId="" clId="Web-{4B823E23-0E29-42C4-AB5A-E4E40A8F292C}" dt="2024-01-30T15:50:34.172" v="174" actId="20577"/>
        <pc:sldMkLst>
          <pc:docMk/>
          <pc:sldMk cId="3007784420" sldId="334"/>
        </pc:sldMkLst>
        <pc:spChg chg="mod">
          <ac:chgData name="Natalya Pikulik" userId="" providerId="" clId="Web-{4B823E23-0E29-42C4-AB5A-E4E40A8F292C}" dt="2024-01-30T15:50:34.172" v="174" actId="20577"/>
          <ac:spMkLst>
            <pc:docMk/>
            <pc:sldMk cId="3007784420" sldId="334"/>
            <ac:spMk id="2" creationId="{5B1BFF9D-3040-847B-B886-BC1C6BE3F379}"/>
          </ac:spMkLst>
        </pc:spChg>
      </pc:sldChg>
      <pc:sldChg chg="modSp">
        <pc:chgData name="Natalya Pikulik" userId="" providerId="" clId="Web-{4B823E23-0E29-42C4-AB5A-E4E40A8F292C}" dt="2024-01-30T15:24:25.840" v="4" actId="1076"/>
        <pc:sldMkLst>
          <pc:docMk/>
          <pc:sldMk cId="2216641804" sldId="383"/>
        </pc:sldMkLst>
        <pc:spChg chg="mod">
          <ac:chgData name="Natalya Pikulik" userId="" providerId="" clId="Web-{4B823E23-0E29-42C4-AB5A-E4E40A8F292C}" dt="2024-01-30T15:24:25.840" v="4" actId="1076"/>
          <ac:spMkLst>
            <pc:docMk/>
            <pc:sldMk cId="2216641804" sldId="383"/>
            <ac:spMk id="2" creationId="{EFBAF24A-0318-E610-B093-6BD916AA7C03}"/>
          </ac:spMkLst>
        </pc:spChg>
      </pc:sldChg>
      <pc:sldChg chg="modSp">
        <pc:chgData name="Natalya Pikulik" userId="" providerId="" clId="Web-{4B823E23-0E29-42C4-AB5A-E4E40A8F292C}" dt="2024-01-30T15:34:04.869" v="16" actId="20577"/>
        <pc:sldMkLst>
          <pc:docMk/>
          <pc:sldMk cId="3408195735" sldId="401"/>
        </pc:sldMkLst>
        <pc:spChg chg="mod">
          <ac:chgData name="Natalya Pikulik" userId="" providerId="" clId="Web-{4B823E23-0E29-42C4-AB5A-E4E40A8F292C}" dt="2024-01-30T15:34:04.869" v="16" actId="20577"/>
          <ac:spMkLst>
            <pc:docMk/>
            <pc:sldMk cId="3408195735" sldId="401"/>
            <ac:spMk id="3" creationId="{186167FE-4391-95B6-144B-52D10DDDAC0A}"/>
          </ac:spMkLst>
        </pc:spChg>
        <pc:spChg chg="mod">
          <ac:chgData name="Natalya Pikulik" userId="" providerId="" clId="Web-{4B823E23-0E29-42C4-AB5A-E4E40A8F292C}" dt="2024-01-30T15:29:53.910" v="13" actId="14100"/>
          <ac:spMkLst>
            <pc:docMk/>
            <pc:sldMk cId="3408195735" sldId="401"/>
            <ac:spMk id="4" creationId="{D89700FF-C10F-053C-D31B-08F8EAB7BC0C}"/>
          </ac:spMkLst>
        </pc:spChg>
      </pc:sldChg>
      <pc:sldChg chg="modSp">
        <pc:chgData name="Natalya Pikulik" userId="" providerId="" clId="Web-{4B823E23-0E29-42C4-AB5A-E4E40A8F292C}" dt="2024-01-30T15:40:54.956" v="92" actId="20577"/>
        <pc:sldMkLst>
          <pc:docMk/>
          <pc:sldMk cId="3250342141" sldId="402"/>
        </pc:sldMkLst>
        <pc:spChg chg="mod">
          <ac:chgData name="Natalya Pikulik" userId="" providerId="" clId="Web-{4B823E23-0E29-42C4-AB5A-E4E40A8F292C}" dt="2024-01-30T15:39:33.657" v="80" actId="20577"/>
          <ac:spMkLst>
            <pc:docMk/>
            <pc:sldMk cId="3250342141" sldId="402"/>
            <ac:spMk id="3" creationId="{186167FE-4391-95B6-144B-52D10DDDAC0A}"/>
          </ac:spMkLst>
        </pc:spChg>
        <pc:spChg chg="mod">
          <ac:chgData name="Natalya Pikulik" userId="" providerId="" clId="Web-{4B823E23-0E29-42C4-AB5A-E4E40A8F292C}" dt="2024-01-30T15:40:54.956" v="92" actId="20577"/>
          <ac:spMkLst>
            <pc:docMk/>
            <pc:sldMk cId="3250342141" sldId="402"/>
            <ac:spMk id="4" creationId="{D89700FF-C10F-053C-D31B-08F8EAB7BC0C}"/>
          </ac:spMkLst>
        </pc:spChg>
      </pc:sldChg>
      <pc:sldChg chg="del">
        <pc:chgData name="Natalya Pikulik" userId="" providerId="" clId="Web-{4B823E23-0E29-42C4-AB5A-E4E40A8F292C}" dt="2024-01-30T15:23:37.151" v="3"/>
        <pc:sldMkLst>
          <pc:docMk/>
          <pc:sldMk cId="837517267" sldId="405"/>
        </pc:sldMkLst>
      </pc:sldChg>
      <pc:sldChg chg="modSp">
        <pc:chgData name="Natalya Pikulik" userId="" providerId="" clId="Web-{4B823E23-0E29-42C4-AB5A-E4E40A8F292C}" dt="2024-01-30T15:47:12.637" v="98" actId="20577"/>
        <pc:sldMkLst>
          <pc:docMk/>
          <pc:sldMk cId="1177395731" sldId="409"/>
        </pc:sldMkLst>
        <pc:spChg chg="mod">
          <ac:chgData name="Natalya Pikulik" userId="" providerId="" clId="Web-{4B823E23-0E29-42C4-AB5A-E4E40A8F292C}" dt="2024-01-30T15:47:12.637" v="98" actId="20577"/>
          <ac:spMkLst>
            <pc:docMk/>
            <pc:sldMk cId="1177395731" sldId="409"/>
            <ac:spMk id="3" creationId="{186167FE-4391-95B6-144B-52D10DDDAC0A}"/>
          </ac:spMkLst>
        </pc:spChg>
        <pc:spChg chg="mod">
          <ac:chgData name="Natalya Pikulik" userId="" providerId="" clId="Web-{4B823E23-0E29-42C4-AB5A-E4E40A8F292C}" dt="2024-01-30T15:46:52.902" v="95" actId="20577"/>
          <ac:spMkLst>
            <pc:docMk/>
            <pc:sldMk cId="1177395731" sldId="409"/>
            <ac:spMk id="4" creationId="{D89700FF-C10F-053C-D31B-08F8EAB7BC0C}"/>
          </ac:spMkLst>
        </pc:spChg>
      </pc:sldChg>
      <pc:sldChg chg="add del replId">
        <pc:chgData name="Natalya Pikulik" userId="" providerId="" clId="Web-{4B823E23-0E29-42C4-AB5A-E4E40A8F292C}" dt="2024-01-30T15:23:11.260" v="2"/>
        <pc:sldMkLst>
          <pc:docMk/>
          <pc:sldMk cId="1637556992" sldId="412"/>
        </pc:sldMkLst>
      </pc:sldChg>
      <pc:sldChg chg="add">
        <pc:chgData name="Natalya Pikulik" userId="" providerId="" clId="Web-{4B823E23-0E29-42C4-AB5A-E4E40A8F292C}" dt="2024-01-30T15:23:03.197" v="1"/>
        <pc:sldMkLst>
          <pc:docMk/>
          <pc:sldMk cId="1733417120" sldId="413"/>
        </pc:sldMkLst>
      </pc:sldChg>
      <pc:sldChg chg="add">
        <pc:chgData name="Natalya Pikulik" userId="" providerId="" clId="Web-{4B823E23-0E29-42C4-AB5A-E4E40A8F292C}" dt="2024-01-30T15:24:35.903" v="5"/>
        <pc:sldMkLst>
          <pc:docMk/>
          <pc:sldMk cId="2583976245" sldId="414"/>
        </pc:sldMkLst>
      </pc:sldChg>
    </pc:docChg>
  </pc:docChgLst>
  <pc:docChgLst>
    <pc:chgData name="Sharon Beltaine" clId="Web-{53830E71-3E19-4A3F-8039-AFE97016BBDD}"/>
    <pc:docChg chg="addSld delSld modSld sldOrd">
      <pc:chgData name="Sharon Beltaine" userId="" providerId="" clId="Web-{53830E71-3E19-4A3F-8039-AFE97016BBDD}" dt="2023-10-10T14:02:47.531" v="1141" actId="20577"/>
      <pc:docMkLst>
        <pc:docMk/>
      </pc:docMkLst>
      <pc:sldChg chg="modSp">
        <pc:chgData name="Sharon Beltaine" userId="" providerId="" clId="Web-{53830E71-3E19-4A3F-8039-AFE97016BBDD}" dt="2023-10-10T12:46:08.094" v="387" actId="20577"/>
        <pc:sldMkLst>
          <pc:docMk/>
          <pc:sldMk cId="2183750010" sldId="268"/>
        </pc:sldMkLst>
        <pc:spChg chg="mod">
          <ac:chgData name="Sharon Beltaine" userId="" providerId="" clId="Web-{53830E71-3E19-4A3F-8039-AFE97016BBDD}" dt="2023-10-10T12:46:08.094" v="387" actId="20577"/>
          <ac:spMkLst>
            <pc:docMk/>
            <pc:sldMk cId="2183750010" sldId="268"/>
            <ac:spMk id="55" creationId="{00000000-0000-0000-0000-000000000000}"/>
          </ac:spMkLst>
        </pc:spChg>
      </pc:sldChg>
      <pc:sldChg chg="modSp ord modCm">
        <pc:chgData name="Sharon Beltaine" userId="" providerId="" clId="Web-{53830E71-3E19-4A3F-8039-AFE97016BBDD}" dt="2023-10-10T14:02:47.531" v="1141" actId="20577"/>
        <pc:sldMkLst>
          <pc:docMk/>
          <pc:sldMk cId="2430937155" sldId="272"/>
        </pc:sldMkLst>
        <pc:spChg chg="mod">
          <ac:chgData name="Sharon Beltaine" userId="" providerId="" clId="Web-{53830E71-3E19-4A3F-8039-AFE97016BBDD}" dt="2023-10-10T13:13:19.149" v="849" actId="20577"/>
          <ac:spMkLst>
            <pc:docMk/>
            <pc:sldMk cId="2430937155" sldId="272"/>
            <ac:spMk id="72" creationId="{00000000-0000-0000-0000-000000000000}"/>
          </ac:spMkLst>
        </pc:spChg>
        <pc:spChg chg="mod">
          <ac:chgData name="Sharon Beltaine" userId="" providerId="" clId="Web-{53830E71-3E19-4A3F-8039-AFE97016BBDD}" dt="2023-10-10T14:02:47.531" v="1141" actId="20577"/>
          <ac:spMkLst>
            <pc:docMk/>
            <pc:sldMk cId="2430937155" sldId="272"/>
            <ac:spMk id="73" creationId="{00000000-0000-0000-0000-000000000000}"/>
          </ac:spMkLst>
        </pc:spChg>
        <pc:extLst>
          <p:ext xmlns:p="http://schemas.openxmlformats.org/presentationml/2006/main" uri="{D6D511B9-2390-475A-947B-AFAB55BFBCF1}">
            <pc226:cmChg xmlns:pc226="http://schemas.microsoft.com/office/powerpoint/2022/06/main/command" chg="mod">
              <pc226:chgData name="Sharon Beltaine" userId="" providerId="" clId="Web-{53830E71-3E19-4A3F-8039-AFE97016BBDD}" dt="2023-10-10T14:01:52.029" v="1140" actId="20577"/>
              <pc2:cmMkLst xmlns:pc2="http://schemas.microsoft.com/office/powerpoint/2019/9/main/command">
                <pc:docMk/>
                <pc:sldMk cId="2430937155" sldId="272"/>
                <pc2:cmMk id="{F40F2A31-EF84-4F67-9F9D-CCF109C14A87}"/>
              </pc2:cmMkLst>
            </pc226:cmChg>
          </p:ext>
        </pc:extLst>
      </pc:sldChg>
      <pc:sldChg chg="addSp delSp modSp ord modCm">
        <pc:chgData name="Sharon Beltaine" userId="" providerId="" clId="Web-{53830E71-3E19-4A3F-8039-AFE97016BBDD}" dt="2023-10-10T13:50:28.490" v="967" actId="20577"/>
        <pc:sldMkLst>
          <pc:docMk/>
          <pc:sldMk cId="96682189" sldId="332"/>
        </pc:sldMkLst>
        <pc:spChg chg="mod">
          <ac:chgData name="Sharon Beltaine" userId="" providerId="" clId="Web-{53830E71-3E19-4A3F-8039-AFE97016BBDD}" dt="2023-10-10T13:34:21.176" v="937" actId="20577"/>
          <ac:spMkLst>
            <pc:docMk/>
            <pc:sldMk cId="96682189" sldId="332"/>
            <ac:spMk id="2" creationId="{E39EC81A-EAEF-7684-3787-3EBB160F4A59}"/>
          </ac:spMkLst>
        </pc:spChg>
        <pc:spChg chg="mod">
          <ac:chgData name="Sharon Beltaine" userId="" providerId="" clId="Web-{53830E71-3E19-4A3F-8039-AFE97016BBDD}" dt="2023-10-10T13:50:28.490" v="967" actId="20577"/>
          <ac:spMkLst>
            <pc:docMk/>
            <pc:sldMk cId="96682189" sldId="332"/>
            <ac:spMk id="3" creationId="{F6AD981A-2A63-A0C1-DA47-221FFF777A4A}"/>
          </ac:spMkLst>
        </pc:spChg>
        <pc:spChg chg="mod">
          <ac:chgData name="Sharon Beltaine" userId="" providerId="" clId="Web-{53830E71-3E19-4A3F-8039-AFE97016BBDD}" dt="2023-10-10T13:30:21.450" v="884" actId="20577"/>
          <ac:spMkLst>
            <pc:docMk/>
            <pc:sldMk cId="96682189" sldId="332"/>
            <ac:spMk id="4" creationId="{043B9EA5-6AEC-C4BC-D731-6DB594F03E5A}"/>
          </ac:spMkLst>
        </pc:spChg>
        <pc:picChg chg="add del mod">
          <ac:chgData name="Sharon Beltaine" userId="" providerId="" clId="Web-{53830E71-3E19-4A3F-8039-AFE97016BBDD}" dt="2023-10-10T13:30:28.840" v="886" actId="1076"/>
          <ac:picMkLst>
            <pc:docMk/>
            <pc:sldMk cId="96682189" sldId="332"/>
            <ac:picMk id="6" creationId="{2CB90814-B0E2-2B91-5A09-76484BDAD460}"/>
          </ac:picMkLst>
        </pc:picChg>
        <pc:extLst>
          <p:ext xmlns:p="http://schemas.openxmlformats.org/presentationml/2006/main" uri="{D6D511B9-2390-475A-947B-AFAB55BFBCF1}">
            <pc226:cmChg xmlns:pc226="http://schemas.microsoft.com/office/powerpoint/2022/06/main/command" chg="mod">
              <pc226:chgData name="Sharon Beltaine" userId="" providerId="" clId="Web-{53830E71-3E19-4A3F-8039-AFE97016BBDD}" dt="2023-10-10T13:45:50.637" v="966" actId="20577"/>
              <pc2:cmMkLst xmlns:pc2="http://schemas.microsoft.com/office/powerpoint/2019/9/main/command">
                <pc:docMk/>
                <pc:sldMk cId="96682189" sldId="332"/>
                <pc2:cmMk id="{8205A28D-BC9B-4FAA-8A88-714E8675BC71}"/>
              </pc2:cmMkLst>
            </pc226:cmChg>
          </p:ext>
        </pc:extLst>
      </pc:sldChg>
      <pc:sldChg chg="modSp">
        <pc:chgData name="Sharon Beltaine" userId="" providerId="" clId="Web-{53830E71-3E19-4A3F-8039-AFE97016BBDD}" dt="2023-10-10T13:54:58.453" v="985" actId="20577"/>
        <pc:sldMkLst>
          <pc:docMk/>
          <pc:sldMk cId="755049668" sldId="333"/>
        </pc:sldMkLst>
        <pc:spChg chg="mod">
          <ac:chgData name="Sharon Beltaine" userId="" providerId="" clId="Web-{53830E71-3E19-4A3F-8039-AFE97016BBDD}" dt="2023-10-10T13:54:58.453" v="985" actId="20577"/>
          <ac:spMkLst>
            <pc:docMk/>
            <pc:sldMk cId="755049668" sldId="333"/>
            <ac:spMk id="5" creationId="{8EE1085C-DD0B-3A01-62DD-281A0283FC6F}"/>
          </ac:spMkLst>
        </pc:spChg>
      </pc:sldChg>
      <pc:sldChg chg="modSp add replId">
        <pc:chgData name="Sharon Beltaine" userId="" providerId="" clId="Web-{53830E71-3E19-4A3F-8039-AFE97016BBDD}" dt="2023-10-10T13:09:58.236" v="791" actId="20577"/>
        <pc:sldMkLst>
          <pc:docMk/>
          <pc:sldMk cId="2391474042" sldId="335"/>
        </pc:sldMkLst>
        <pc:spChg chg="mod">
          <ac:chgData name="Sharon Beltaine" userId="" providerId="" clId="Web-{53830E71-3E19-4A3F-8039-AFE97016BBDD}" dt="2023-10-10T13:09:35.283" v="790" actId="20577"/>
          <ac:spMkLst>
            <pc:docMk/>
            <pc:sldMk cId="2391474042" sldId="335"/>
            <ac:spMk id="72" creationId="{00000000-0000-0000-0000-000000000000}"/>
          </ac:spMkLst>
        </pc:spChg>
        <pc:spChg chg="mod">
          <ac:chgData name="Sharon Beltaine" userId="" providerId="" clId="Web-{53830E71-3E19-4A3F-8039-AFE97016BBDD}" dt="2023-10-10T13:09:58.236" v="791" actId="20577"/>
          <ac:spMkLst>
            <pc:docMk/>
            <pc:sldMk cId="2391474042" sldId="335"/>
            <ac:spMk id="73" creationId="{00000000-0000-0000-0000-000000000000}"/>
          </ac:spMkLst>
        </pc:spChg>
      </pc:sldChg>
      <pc:sldChg chg="del">
        <pc:chgData name="Sharon Beltaine" userId="" providerId="" clId="Web-{53830E71-3E19-4A3F-8039-AFE97016BBDD}" dt="2023-10-10T12:16:30.691" v="0"/>
        <pc:sldMkLst>
          <pc:docMk/>
          <pc:sldMk cId="3977640755" sldId="335"/>
        </pc:sldMkLst>
      </pc:sldChg>
      <pc:sldChg chg="modSp add replId">
        <pc:chgData name="Sharon Beltaine" userId="" providerId="" clId="Web-{53830E71-3E19-4A3F-8039-AFE97016BBDD}" dt="2023-10-10T13:06:46.417" v="748" actId="20577"/>
        <pc:sldMkLst>
          <pc:docMk/>
          <pc:sldMk cId="302256272" sldId="336"/>
        </pc:sldMkLst>
        <pc:spChg chg="mod">
          <ac:chgData name="Sharon Beltaine" userId="" providerId="" clId="Web-{53830E71-3E19-4A3F-8039-AFE97016BBDD}" dt="2023-10-10T12:41:52.414" v="376" actId="20577"/>
          <ac:spMkLst>
            <pc:docMk/>
            <pc:sldMk cId="302256272" sldId="336"/>
            <ac:spMk id="72" creationId="{00000000-0000-0000-0000-000000000000}"/>
          </ac:spMkLst>
        </pc:spChg>
        <pc:spChg chg="mod">
          <ac:chgData name="Sharon Beltaine" userId="" providerId="" clId="Web-{53830E71-3E19-4A3F-8039-AFE97016BBDD}" dt="2023-10-10T13:06:46.417" v="748" actId="20577"/>
          <ac:spMkLst>
            <pc:docMk/>
            <pc:sldMk cId="302256272" sldId="336"/>
            <ac:spMk id="73" creationId="{00000000-0000-0000-0000-000000000000}"/>
          </ac:spMkLst>
        </pc:spChg>
      </pc:sldChg>
      <pc:sldChg chg="modSp new">
        <pc:chgData name="Sharon Beltaine" userId="" providerId="" clId="Web-{53830E71-3E19-4A3F-8039-AFE97016BBDD}" dt="2023-10-10T12:41:38.492" v="375" actId="20577"/>
        <pc:sldMkLst>
          <pc:docMk/>
          <pc:sldMk cId="3998080143" sldId="337"/>
        </pc:sldMkLst>
        <pc:spChg chg="mod">
          <ac:chgData name="Sharon Beltaine" userId="" providerId="" clId="Web-{53830E71-3E19-4A3F-8039-AFE97016BBDD}" dt="2023-10-10T12:34:20.180" v="203" actId="20577"/>
          <ac:spMkLst>
            <pc:docMk/>
            <pc:sldMk cId="3998080143" sldId="337"/>
            <ac:spMk id="2" creationId="{ECF01953-A02A-93E1-D763-FD4496BAD410}"/>
          </ac:spMkLst>
        </pc:spChg>
        <pc:spChg chg="mod">
          <ac:chgData name="Sharon Beltaine" userId="" providerId="" clId="Web-{53830E71-3E19-4A3F-8039-AFE97016BBDD}" dt="2023-10-10T12:40:48.834" v="367" actId="14100"/>
          <ac:spMkLst>
            <pc:docMk/>
            <pc:sldMk cId="3998080143" sldId="337"/>
            <ac:spMk id="3" creationId="{09B7EB64-E94E-67FD-18D0-EFA7F8142937}"/>
          </ac:spMkLst>
        </pc:spChg>
        <pc:spChg chg="mod">
          <ac:chgData name="Sharon Beltaine" userId="" providerId="" clId="Web-{53830E71-3E19-4A3F-8039-AFE97016BBDD}" dt="2023-10-10T12:41:28.835" v="373" actId="20577"/>
          <ac:spMkLst>
            <pc:docMk/>
            <pc:sldMk cId="3998080143" sldId="337"/>
            <ac:spMk id="4" creationId="{A537CF1A-D311-8693-9F26-85A277E09A6D}"/>
          </ac:spMkLst>
        </pc:spChg>
        <pc:spChg chg="mod">
          <ac:chgData name="Sharon Beltaine" userId="" providerId="" clId="Web-{53830E71-3E19-4A3F-8039-AFE97016BBDD}" dt="2023-10-10T12:40:48.849" v="368" actId="14100"/>
          <ac:spMkLst>
            <pc:docMk/>
            <pc:sldMk cId="3998080143" sldId="337"/>
            <ac:spMk id="5" creationId="{47FD8ED1-5528-E38D-AF22-553EB5C66709}"/>
          </ac:spMkLst>
        </pc:spChg>
        <pc:spChg chg="mod">
          <ac:chgData name="Sharon Beltaine" userId="" providerId="" clId="Web-{53830E71-3E19-4A3F-8039-AFE97016BBDD}" dt="2023-10-10T12:41:38.492" v="375" actId="20577"/>
          <ac:spMkLst>
            <pc:docMk/>
            <pc:sldMk cId="3998080143" sldId="337"/>
            <ac:spMk id="6" creationId="{935B42BD-0909-EA88-0FF5-3D83889C9750}"/>
          </ac:spMkLst>
        </pc:spChg>
      </pc:sldChg>
      <pc:sldChg chg="modSp add replId">
        <pc:chgData name="Sharon Beltaine" userId="" providerId="" clId="Web-{53830E71-3E19-4A3F-8039-AFE97016BBDD}" dt="2023-10-10T13:12:11.694" v="835" actId="20577"/>
        <pc:sldMkLst>
          <pc:docMk/>
          <pc:sldMk cId="1010655443" sldId="338"/>
        </pc:sldMkLst>
        <pc:spChg chg="mod">
          <ac:chgData name="Sharon Beltaine" userId="" providerId="" clId="Web-{53830E71-3E19-4A3F-8039-AFE97016BBDD}" dt="2023-10-10T13:12:11.694" v="835" actId="20577"/>
          <ac:spMkLst>
            <pc:docMk/>
            <pc:sldMk cId="1010655443" sldId="338"/>
            <ac:spMk id="73" creationId="{00000000-0000-0000-0000-000000000000}"/>
          </ac:spMkLst>
        </pc:spChg>
      </pc:sldChg>
      <pc:sldChg chg="new del">
        <pc:chgData name="Sharon Beltaine" userId="" providerId="" clId="Web-{53830E71-3E19-4A3F-8039-AFE97016BBDD}" dt="2023-10-10T12:45:00.483" v="380"/>
        <pc:sldMkLst>
          <pc:docMk/>
          <pc:sldMk cId="3714064796" sldId="339"/>
        </pc:sldMkLst>
      </pc:sldChg>
      <pc:sldChg chg="modSp add replId">
        <pc:chgData name="Sharon Beltaine" userId="" providerId="" clId="Web-{53830E71-3E19-4A3F-8039-AFE97016BBDD}" dt="2023-10-10T12:56:16.677" v="687" actId="20577"/>
        <pc:sldMkLst>
          <pc:docMk/>
          <pc:sldMk cId="3774888031" sldId="339"/>
        </pc:sldMkLst>
        <pc:spChg chg="mod">
          <ac:chgData name="Sharon Beltaine" userId="" providerId="" clId="Web-{53830E71-3E19-4A3F-8039-AFE97016BBDD}" dt="2023-10-10T12:51:05.448" v="404" actId="20577"/>
          <ac:spMkLst>
            <pc:docMk/>
            <pc:sldMk cId="3774888031" sldId="339"/>
            <ac:spMk id="72" creationId="{00000000-0000-0000-0000-000000000000}"/>
          </ac:spMkLst>
        </pc:spChg>
        <pc:spChg chg="mod">
          <ac:chgData name="Sharon Beltaine" userId="" providerId="" clId="Web-{53830E71-3E19-4A3F-8039-AFE97016BBDD}" dt="2023-10-10T12:56:16.677" v="687" actId="20577"/>
          <ac:spMkLst>
            <pc:docMk/>
            <pc:sldMk cId="3774888031" sldId="339"/>
            <ac:spMk id="73" creationId="{00000000-0000-0000-0000-000000000000}"/>
          </ac:spMkLst>
        </pc:spChg>
      </pc:sldChg>
      <pc:sldChg chg="modSp add replId">
        <pc:chgData name="Sharon Beltaine" userId="" providerId="" clId="Web-{53830E71-3E19-4A3F-8039-AFE97016BBDD}" dt="2023-10-10T12:55:08.847" v="609" actId="20577"/>
        <pc:sldMkLst>
          <pc:docMk/>
          <pc:sldMk cId="3137033752" sldId="340"/>
        </pc:sldMkLst>
        <pc:spChg chg="mod">
          <ac:chgData name="Sharon Beltaine" userId="" providerId="" clId="Web-{53830E71-3E19-4A3F-8039-AFE97016BBDD}" dt="2023-10-10T12:55:08.847" v="609" actId="20577"/>
          <ac:spMkLst>
            <pc:docMk/>
            <pc:sldMk cId="3137033752" sldId="340"/>
            <ac:spMk id="73" creationId="{00000000-0000-0000-0000-000000000000}"/>
          </ac:spMkLst>
        </pc:spChg>
      </pc:sldChg>
      <pc:sldChg chg="modSp add replId">
        <pc:chgData name="Sharon Beltaine" userId="" providerId="" clId="Web-{53830E71-3E19-4A3F-8039-AFE97016BBDD}" dt="2023-10-10T12:56:00.802" v="681" actId="20577"/>
        <pc:sldMkLst>
          <pc:docMk/>
          <pc:sldMk cId="2543266376" sldId="341"/>
        </pc:sldMkLst>
        <pc:spChg chg="mod">
          <ac:chgData name="Sharon Beltaine" userId="" providerId="" clId="Web-{53830E71-3E19-4A3F-8039-AFE97016BBDD}" dt="2023-10-10T12:55:31.129" v="615" actId="20577"/>
          <ac:spMkLst>
            <pc:docMk/>
            <pc:sldMk cId="2543266376" sldId="341"/>
            <ac:spMk id="72" creationId="{00000000-0000-0000-0000-000000000000}"/>
          </ac:spMkLst>
        </pc:spChg>
        <pc:spChg chg="mod">
          <ac:chgData name="Sharon Beltaine" userId="" providerId="" clId="Web-{53830E71-3E19-4A3F-8039-AFE97016BBDD}" dt="2023-10-10T12:56:00.802" v="681" actId="20577"/>
          <ac:spMkLst>
            <pc:docMk/>
            <pc:sldMk cId="2543266376" sldId="341"/>
            <ac:spMk id="73" creationId="{00000000-0000-0000-0000-000000000000}"/>
          </ac:spMkLst>
        </pc:spChg>
      </pc:sldChg>
    </pc:docChg>
  </pc:docChgLst>
  <pc:docChgLst>
    <pc:chgData name="Joanne Leary" clId="Web-{662D0986-177B-4BCD-94FF-560BD2DB63CC}"/>
    <pc:docChg chg="modSld">
      <pc:chgData name="Joanne Leary" userId="" providerId="" clId="Web-{662D0986-177B-4BCD-94FF-560BD2DB63CC}" dt="2023-09-05T14:19:50.241" v="5" actId="1076"/>
      <pc:docMkLst>
        <pc:docMk/>
      </pc:docMkLst>
      <pc:sldChg chg="modSp">
        <pc:chgData name="Joanne Leary" userId="" providerId="" clId="Web-{662D0986-177B-4BCD-94FF-560BD2DB63CC}" dt="2023-09-05T14:19:50.241" v="5" actId="1076"/>
        <pc:sldMkLst>
          <pc:docMk/>
          <pc:sldMk cId="3461451057" sldId="325"/>
        </pc:sldMkLst>
        <pc:spChg chg="mod">
          <ac:chgData name="Joanne Leary" userId="" providerId="" clId="Web-{662D0986-177B-4BCD-94FF-560BD2DB63CC}" dt="2023-09-05T14:19:50.241" v="5" actId="1076"/>
          <ac:spMkLst>
            <pc:docMk/>
            <pc:sldMk cId="3461451057" sldId="325"/>
            <ac:spMk id="3" creationId="{E15ECA68-9B43-EED1-2076-410693653314}"/>
          </ac:spMkLst>
        </pc:spChg>
        <pc:spChg chg="mod">
          <ac:chgData name="Joanne Leary" userId="" providerId="" clId="Web-{662D0986-177B-4BCD-94FF-560BD2DB63CC}" dt="2023-09-05T14:19:29.536" v="4" actId="1076"/>
          <ac:spMkLst>
            <pc:docMk/>
            <pc:sldMk cId="3461451057" sldId="325"/>
            <ac:spMk id="21" creationId="{A385BDB6-52A5-117C-A843-1503FAF88758}"/>
          </ac:spMkLst>
        </pc:spChg>
      </pc:sldChg>
    </pc:docChg>
  </pc:docChgLst>
  <pc:docChgLst>
    <pc:chgData name="Sharon Beltaine" userId="pUGh81f41JMiAsh2zExJsfrhES77Wkd392H+vHH+gyc=" providerId="None" clId="Web-{4CBFBD2C-5A8B-4872-86D5-11D795B85970}"/>
    <pc:docChg chg="modSld">
      <pc:chgData name="Sharon Beltaine" userId="pUGh81f41JMiAsh2zExJsfrhES77Wkd392H+vHH+gyc=" providerId="None" clId="Web-{4CBFBD2C-5A8B-4872-86D5-11D795B85970}" dt="2023-02-08T14:16:14.262" v="91" actId="20577"/>
      <pc:docMkLst>
        <pc:docMk/>
      </pc:docMkLst>
      <pc:sldChg chg="modSp">
        <pc:chgData name="Sharon Beltaine" userId="pUGh81f41JMiAsh2zExJsfrhES77Wkd392H+vHH+gyc=" providerId="None" clId="Web-{4CBFBD2C-5A8B-4872-86D5-11D795B85970}" dt="2023-02-08T13:50:45.811" v="64" actId="14100"/>
        <pc:sldMkLst>
          <pc:docMk/>
          <pc:sldMk cId="60104294" sldId="273"/>
        </pc:sldMkLst>
        <pc:spChg chg="mod">
          <ac:chgData name="Sharon Beltaine" userId="pUGh81f41JMiAsh2zExJsfrhES77Wkd392H+vHH+gyc=" providerId="None" clId="Web-{4CBFBD2C-5A8B-4872-86D5-11D795B85970}" dt="2023-02-08T13:49:41.450" v="51" actId="20577"/>
          <ac:spMkLst>
            <pc:docMk/>
            <pc:sldMk cId="60104294" sldId="273"/>
            <ac:spMk id="84" creationId="{00000000-0000-0000-0000-000000000000}"/>
          </ac:spMkLst>
        </pc:spChg>
        <pc:spChg chg="mod">
          <ac:chgData name="Sharon Beltaine" userId="pUGh81f41JMiAsh2zExJsfrhES77Wkd392H+vHH+gyc=" providerId="None" clId="Web-{4CBFBD2C-5A8B-4872-86D5-11D795B85970}" dt="2023-02-08T13:50:45.811" v="64" actId="14100"/>
          <ac:spMkLst>
            <pc:docMk/>
            <pc:sldMk cId="60104294" sldId="273"/>
            <ac:spMk id="85" creationId="{00000000-0000-0000-0000-000000000000}"/>
          </ac:spMkLst>
        </pc:spChg>
      </pc:sldChg>
      <pc:sldChg chg="addSp delSp modSp">
        <pc:chgData name="Sharon Beltaine" userId="pUGh81f41JMiAsh2zExJsfrhES77Wkd392H+vHH+gyc=" providerId="None" clId="Web-{4CBFBD2C-5A8B-4872-86D5-11D795B85970}" dt="2023-02-08T14:16:14.262" v="91" actId="20577"/>
        <pc:sldMkLst>
          <pc:docMk/>
          <pc:sldMk cId="860461377" sldId="274"/>
        </pc:sldMkLst>
        <pc:spChg chg="add del mod">
          <ac:chgData name="Sharon Beltaine" userId="pUGh81f41JMiAsh2zExJsfrhES77Wkd392H+vHH+gyc=" providerId="None" clId="Web-{4CBFBD2C-5A8B-4872-86D5-11D795B85970}" dt="2023-02-08T13:51:06.765" v="66"/>
          <ac:spMkLst>
            <pc:docMk/>
            <pc:sldMk cId="860461377" sldId="274"/>
            <ac:spMk id="2" creationId="{70975199-466F-CB46-1350-72A526D0C1E6}"/>
          </ac:spMkLst>
        </pc:spChg>
        <pc:spChg chg="add mod">
          <ac:chgData name="Sharon Beltaine" userId="pUGh81f41JMiAsh2zExJsfrhES77Wkd392H+vHH+gyc=" providerId="None" clId="Web-{4CBFBD2C-5A8B-4872-86D5-11D795B85970}" dt="2023-02-08T13:54:11.300" v="85" actId="20577"/>
          <ac:spMkLst>
            <pc:docMk/>
            <pc:sldMk cId="860461377" sldId="274"/>
            <ac:spMk id="3" creationId="{DCDC8E8C-1C61-4A6E-63B5-1BCCF3E25149}"/>
          </ac:spMkLst>
        </pc:spChg>
        <pc:spChg chg="add mod">
          <ac:chgData name="Sharon Beltaine" userId="pUGh81f41JMiAsh2zExJsfrhES77Wkd392H+vHH+gyc=" providerId="None" clId="Web-{4CBFBD2C-5A8B-4872-86D5-11D795B85970}" dt="2023-02-08T14:16:14.262" v="91" actId="20577"/>
          <ac:spMkLst>
            <pc:docMk/>
            <pc:sldMk cId="860461377" sldId="274"/>
            <ac:spMk id="4" creationId="{43677028-CB44-94C7-37BF-2D1F48D1DEFB}"/>
          </ac:spMkLst>
        </pc:spChg>
        <pc:spChg chg="add del mod">
          <ac:chgData name="Sharon Beltaine" userId="pUGh81f41JMiAsh2zExJsfrhES77Wkd392H+vHH+gyc=" providerId="None" clId="Web-{4CBFBD2C-5A8B-4872-86D5-11D795B85970}" dt="2023-02-08T13:39:17.515" v="11"/>
          <ac:spMkLst>
            <pc:docMk/>
            <pc:sldMk cId="860461377" sldId="274"/>
            <ac:spMk id="6" creationId="{5D3E0500-A907-5D6E-F50C-1C17A6E86BF1}"/>
          </ac:spMkLst>
        </pc:spChg>
        <pc:spChg chg="add del">
          <ac:chgData name="Sharon Beltaine" userId="pUGh81f41JMiAsh2zExJsfrhES77Wkd392H+vHH+gyc=" providerId="None" clId="Web-{4CBFBD2C-5A8B-4872-86D5-11D795B85970}" dt="2023-02-08T13:47:10.713" v="31"/>
          <ac:spMkLst>
            <pc:docMk/>
            <pc:sldMk cId="860461377" sldId="274"/>
            <ac:spMk id="7" creationId="{576F1B72-D308-4DDD-AE38-4091E286A948}"/>
          </ac:spMkLst>
        </pc:spChg>
        <pc:spChg chg="add mod">
          <ac:chgData name="Sharon Beltaine" userId="pUGh81f41JMiAsh2zExJsfrhES77Wkd392H+vHH+gyc=" providerId="None" clId="Web-{4CBFBD2C-5A8B-4872-86D5-11D795B85970}" dt="2023-02-08T13:54:07.613" v="83" actId="20577"/>
          <ac:spMkLst>
            <pc:docMk/>
            <pc:sldMk cId="860461377" sldId="274"/>
            <ac:spMk id="8" creationId="{695364A6-7023-4D3A-B315-8F47D7CA42C6}"/>
          </ac:spMkLst>
        </pc:spChg>
        <pc:spChg chg="mod">
          <ac:chgData name="Sharon Beltaine" userId="pUGh81f41JMiAsh2zExJsfrhES77Wkd392H+vHH+gyc=" providerId="None" clId="Web-{4CBFBD2C-5A8B-4872-86D5-11D795B85970}" dt="2023-02-08T13:50:25.467" v="63" actId="20577"/>
          <ac:spMkLst>
            <pc:docMk/>
            <pc:sldMk cId="860461377" sldId="274"/>
            <ac:spMk id="90" creationId="{00000000-0000-0000-0000-000000000000}"/>
          </ac:spMkLst>
        </pc:spChg>
        <pc:spChg chg="del mod">
          <ac:chgData name="Sharon Beltaine" userId="pUGh81f41JMiAsh2zExJsfrhES77Wkd392H+vHH+gyc=" providerId="None" clId="Web-{4CBFBD2C-5A8B-4872-86D5-11D795B85970}" dt="2023-02-08T13:39:13.812" v="10"/>
          <ac:spMkLst>
            <pc:docMk/>
            <pc:sldMk cId="860461377" sldId="274"/>
            <ac:spMk id="91" creationId="{00000000-0000-0000-0000-000000000000}"/>
          </ac:spMkLst>
        </pc:spChg>
      </pc:sldChg>
    </pc:docChg>
  </pc:docChgLst>
  <pc:docChgLst>
    <pc:chgData name="Nancy Bolduc" clId="Web-{42BAAF18-5008-438E-98C4-0015C9DB6C8B}"/>
    <pc:docChg chg="addSld delSld sldOrd">
      <pc:chgData name="Nancy Bolduc" userId="" providerId="" clId="Web-{42BAAF18-5008-438E-98C4-0015C9DB6C8B}" dt="2023-02-17T15:53:11.360" v="43"/>
      <pc:docMkLst>
        <pc:docMk/>
      </pc:docMkLst>
      <pc:sldChg chg="del">
        <pc:chgData name="Nancy Bolduc" userId="" providerId="" clId="Web-{42BAAF18-5008-438E-98C4-0015C9DB6C8B}" dt="2023-02-17T15:51:58.029" v="32"/>
        <pc:sldMkLst>
          <pc:docMk/>
          <pc:sldMk cId="1487560769" sldId="256"/>
        </pc:sldMkLst>
      </pc:sldChg>
      <pc:sldChg chg="del">
        <pc:chgData name="Nancy Bolduc" userId="" providerId="" clId="Web-{42BAAF18-5008-438E-98C4-0015C9DB6C8B}" dt="2023-02-17T15:52:00.732" v="33"/>
        <pc:sldMkLst>
          <pc:docMk/>
          <pc:sldMk cId="3894748514" sldId="258"/>
        </pc:sldMkLst>
      </pc:sldChg>
      <pc:sldChg chg="del">
        <pc:chgData name="Nancy Bolduc" userId="" providerId="" clId="Web-{42BAAF18-5008-438E-98C4-0015C9DB6C8B}" dt="2023-02-17T15:51:50.842" v="31"/>
        <pc:sldMkLst>
          <pc:docMk/>
          <pc:sldMk cId="2110482192" sldId="260"/>
        </pc:sldMkLst>
      </pc:sldChg>
      <pc:sldChg chg="del">
        <pc:chgData name="Nancy Bolduc" userId="" providerId="" clId="Web-{42BAAF18-5008-438E-98C4-0015C9DB6C8B}" dt="2023-02-17T15:52:10.014" v="35"/>
        <pc:sldMkLst>
          <pc:docMk/>
          <pc:sldMk cId="1471129303" sldId="261"/>
        </pc:sldMkLst>
      </pc:sldChg>
      <pc:sldChg chg="del">
        <pc:chgData name="Nancy Bolduc" userId="" providerId="" clId="Web-{42BAAF18-5008-438E-98C4-0015C9DB6C8B}" dt="2023-02-17T15:51:47.357" v="30"/>
        <pc:sldMkLst>
          <pc:docMk/>
          <pc:sldMk cId="2386498888" sldId="262"/>
        </pc:sldMkLst>
      </pc:sldChg>
      <pc:sldChg chg="del">
        <pc:chgData name="Nancy Bolduc" userId="" providerId="" clId="Web-{42BAAF18-5008-438E-98C4-0015C9DB6C8B}" dt="2023-02-17T15:52:02.873" v="34"/>
        <pc:sldMkLst>
          <pc:docMk/>
          <pc:sldMk cId="4096170931" sldId="277"/>
        </pc:sldMkLst>
      </pc:sldChg>
      <pc:sldChg chg="del">
        <pc:chgData name="Nancy Bolduc" userId="" providerId="" clId="Web-{42BAAF18-5008-438E-98C4-0015C9DB6C8B}" dt="2023-02-17T15:51:33.950" v="28"/>
        <pc:sldMkLst>
          <pc:docMk/>
          <pc:sldMk cId="1083448685" sldId="278"/>
        </pc:sldMkLst>
      </pc:sldChg>
      <pc:sldChg chg="del">
        <pc:chgData name="Nancy Bolduc" userId="" providerId="" clId="Web-{42BAAF18-5008-438E-98C4-0015C9DB6C8B}" dt="2023-02-17T15:51:42.779" v="29"/>
        <pc:sldMkLst>
          <pc:docMk/>
          <pc:sldMk cId="1957564926" sldId="280"/>
        </pc:sldMkLst>
      </pc:sldChg>
      <pc:sldChg chg="new del">
        <pc:chgData name="Nancy Bolduc" userId="" providerId="" clId="Web-{42BAAF18-5008-438E-98C4-0015C9DB6C8B}" dt="2023-02-17T15:52:17.264" v="36"/>
        <pc:sldMkLst>
          <pc:docMk/>
          <pc:sldMk cId="3159956569" sldId="284"/>
        </pc:sldMkLst>
      </pc:sldChg>
      <pc:sldChg chg="new del">
        <pc:chgData name="Nancy Bolduc" userId="" providerId="" clId="Web-{42BAAF18-5008-438E-98C4-0015C9DB6C8B}" dt="2023-02-17T15:52:22.405" v="38"/>
        <pc:sldMkLst>
          <pc:docMk/>
          <pc:sldMk cId="444738330" sldId="285"/>
        </pc:sldMkLst>
      </pc:sldChg>
      <pc:sldChg chg="add del">
        <pc:chgData name="Nancy Bolduc" userId="" providerId="" clId="Web-{42BAAF18-5008-438E-98C4-0015C9DB6C8B}" dt="2023-02-17T15:52:19.546" v="37"/>
        <pc:sldMkLst>
          <pc:docMk/>
          <pc:sldMk cId="1872890734" sldId="286"/>
        </pc:sldMkLst>
      </pc:sldChg>
      <pc:sldChg chg="add ord">
        <pc:chgData name="Nancy Bolduc" userId="" providerId="" clId="Web-{42BAAF18-5008-438E-98C4-0015C9DB6C8B}" dt="2023-02-17T15:53:11.360" v="43"/>
        <pc:sldMkLst>
          <pc:docMk/>
          <pc:sldMk cId="3412977453" sldId="287"/>
        </pc:sldMkLst>
      </pc:sldChg>
      <pc:sldChg chg="add">
        <pc:chgData name="Nancy Bolduc" userId="" providerId="" clId="Web-{42BAAF18-5008-438E-98C4-0015C9DB6C8B}" dt="2023-02-17T15:51:00.699" v="4"/>
        <pc:sldMkLst>
          <pc:docMk/>
          <pc:sldMk cId="1689735305" sldId="288"/>
        </pc:sldMkLst>
      </pc:sldChg>
      <pc:sldChg chg="add">
        <pc:chgData name="Nancy Bolduc" userId="" providerId="" clId="Web-{42BAAF18-5008-438E-98C4-0015C9DB6C8B}" dt="2023-02-17T15:51:00.778" v="5"/>
        <pc:sldMkLst>
          <pc:docMk/>
          <pc:sldMk cId="1246028229" sldId="289"/>
        </pc:sldMkLst>
      </pc:sldChg>
      <pc:sldChg chg="add">
        <pc:chgData name="Nancy Bolduc" userId="" providerId="" clId="Web-{42BAAF18-5008-438E-98C4-0015C9DB6C8B}" dt="2023-02-17T15:51:00.840" v="6"/>
        <pc:sldMkLst>
          <pc:docMk/>
          <pc:sldMk cId="2665080307" sldId="290"/>
        </pc:sldMkLst>
      </pc:sldChg>
      <pc:sldChg chg="add">
        <pc:chgData name="Nancy Bolduc" userId="" providerId="" clId="Web-{42BAAF18-5008-438E-98C4-0015C9DB6C8B}" dt="2023-02-17T15:51:00.981" v="7"/>
        <pc:sldMkLst>
          <pc:docMk/>
          <pc:sldMk cId="1529026673" sldId="291"/>
        </pc:sldMkLst>
      </pc:sldChg>
      <pc:sldChg chg="add">
        <pc:chgData name="Nancy Bolduc" userId="" providerId="" clId="Web-{42BAAF18-5008-438E-98C4-0015C9DB6C8B}" dt="2023-02-17T15:51:01.137" v="8"/>
        <pc:sldMkLst>
          <pc:docMk/>
          <pc:sldMk cId="2084223805" sldId="292"/>
        </pc:sldMkLst>
      </pc:sldChg>
      <pc:sldChg chg="add">
        <pc:chgData name="Nancy Bolduc" userId="" providerId="" clId="Web-{42BAAF18-5008-438E-98C4-0015C9DB6C8B}" dt="2023-02-17T15:51:01.262" v="9"/>
        <pc:sldMkLst>
          <pc:docMk/>
          <pc:sldMk cId="2259338159" sldId="293"/>
        </pc:sldMkLst>
      </pc:sldChg>
      <pc:sldChg chg="add">
        <pc:chgData name="Nancy Bolduc" userId="" providerId="" clId="Web-{42BAAF18-5008-438E-98C4-0015C9DB6C8B}" dt="2023-02-17T15:51:01.309" v="10"/>
        <pc:sldMkLst>
          <pc:docMk/>
          <pc:sldMk cId="88894386" sldId="294"/>
        </pc:sldMkLst>
      </pc:sldChg>
      <pc:sldChg chg="add">
        <pc:chgData name="Nancy Bolduc" userId="" providerId="" clId="Web-{42BAAF18-5008-438E-98C4-0015C9DB6C8B}" dt="2023-02-17T15:51:01.418" v="11"/>
        <pc:sldMkLst>
          <pc:docMk/>
          <pc:sldMk cId="481464" sldId="295"/>
        </pc:sldMkLst>
      </pc:sldChg>
      <pc:sldChg chg="add">
        <pc:chgData name="Nancy Bolduc" userId="" providerId="" clId="Web-{42BAAF18-5008-438E-98C4-0015C9DB6C8B}" dt="2023-02-17T15:51:01.528" v="12"/>
        <pc:sldMkLst>
          <pc:docMk/>
          <pc:sldMk cId="92216807" sldId="296"/>
        </pc:sldMkLst>
      </pc:sldChg>
      <pc:sldChg chg="add">
        <pc:chgData name="Nancy Bolduc" userId="" providerId="" clId="Web-{42BAAF18-5008-438E-98C4-0015C9DB6C8B}" dt="2023-02-17T15:51:01.684" v="13"/>
        <pc:sldMkLst>
          <pc:docMk/>
          <pc:sldMk cId="447862134" sldId="297"/>
        </pc:sldMkLst>
      </pc:sldChg>
      <pc:sldChg chg="add">
        <pc:chgData name="Nancy Bolduc" userId="" providerId="" clId="Web-{42BAAF18-5008-438E-98C4-0015C9DB6C8B}" dt="2023-02-17T15:51:01.793" v="14"/>
        <pc:sldMkLst>
          <pc:docMk/>
          <pc:sldMk cId="3763122026" sldId="298"/>
        </pc:sldMkLst>
      </pc:sldChg>
      <pc:sldChg chg="add">
        <pc:chgData name="Nancy Bolduc" userId="" providerId="" clId="Web-{42BAAF18-5008-438E-98C4-0015C9DB6C8B}" dt="2023-02-17T15:51:01.981" v="15"/>
        <pc:sldMkLst>
          <pc:docMk/>
          <pc:sldMk cId="2646318836" sldId="299"/>
        </pc:sldMkLst>
      </pc:sldChg>
      <pc:sldChg chg="add ord">
        <pc:chgData name="Nancy Bolduc" userId="" providerId="" clId="Web-{42BAAF18-5008-438E-98C4-0015C9DB6C8B}" dt="2023-02-17T15:52:47.859" v="39"/>
        <pc:sldMkLst>
          <pc:docMk/>
          <pc:sldMk cId="1388166252" sldId="300"/>
        </pc:sldMkLst>
      </pc:sldChg>
      <pc:sldChg chg="add">
        <pc:chgData name="Nancy Bolduc" userId="" providerId="" clId="Web-{42BAAF18-5008-438E-98C4-0015C9DB6C8B}" dt="2023-02-17T15:51:02.168" v="17"/>
        <pc:sldMkLst>
          <pc:docMk/>
          <pc:sldMk cId="1603404744" sldId="301"/>
        </pc:sldMkLst>
      </pc:sldChg>
      <pc:sldChg chg="add">
        <pc:chgData name="Nancy Bolduc" userId="" providerId="" clId="Web-{42BAAF18-5008-438E-98C4-0015C9DB6C8B}" dt="2023-02-17T15:51:02.340" v="18"/>
        <pc:sldMkLst>
          <pc:docMk/>
          <pc:sldMk cId="1128802981" sldId="302"/>
        </pc:sldMkLst>
      </pc:sldChg>
      <pc:sldChg chg="add">
        <pc:chgData name="Nancy Bolduc" userId="" providerId="" clId="Web-{42BAAF18-5008-438E-98C4-0015C9DB6C8B}" dt="2023-02-17T15:51:02.449" v="19"/>
        <pc:sldMkLst>
          <pc:docMk/>
          <pc:sldMk cId="2319486705" sldId="303"/>
        </pc:sldMkLst>
      </pc:sldChg>
      <pc:sldChg chg="add">
        <pc:chgData name="Nancy Bolduc" userId="" providerId="" clId="Web-{42BAAF18-5008-438E-98C4-0015C9DB6C8B}" dt="2023-02-17T15:51:02.637" v="20"/>
        <pc:sldMkLst>
          <pc:docMk/>
          <pc:sldMk cId="145028526" sldId="304"/>
        </pc:sldMkLst>
      </pc:sldChg>
      <pc:sldChg chg="add">
        <pc:chgData name="Nancy Bolduc" userId="" providerId="" clId="Web-{42BAAF18-5008-438E-98C4-0015C9DB6C8B}" dt="2023-02-17T15:51:02.793" v="21"/>
        <pc:sldMkLst>
          <pc:docMk/>
          <pc:sldMk cId="262221002" sldId="305"/>
        </pc:sldMkLst>
      </pc:sldChg>
      <pc:sldChg chg="add">
        <pc:chgData name="Nancy Bolduc" userId="" providerId="" clId="Web-{42BAAF18-5008-438E-98C4-0015C9DB6C8B}" dt="2023-02-17T15:51:02.981" v="22"/>
        <pc:sldMkLst>
          <pc:docMk/>
          <pc:sldMk cId="2250471879" sldId="306"/>
        </pc:sldMkLst>
      </pc:sldChg>
      <pc:sldChg chg="add">
        <pc:chgData name="Nancy Bolduc" userId="" providerId="" clId="Web-{42BAAF18-5008-438E-98C4-0015C9DB6C8B}" dt="2023-02-17T15:51:03.168" v="23"/>
        <pc:sldMkLst>
          <pc:docMk/>
          <pc:sldMk cId="2552877017" sldId="307"/>
        </pc:sldMkLst>
      </pc:sldChg>
      <pc:sldChg chg="add">
        <pc:chgData name="Nancy Bolduc" userId="" providerId="" clId="Web-{42BAAF18-5008-438E-98C4-0015C9DB6C8B}" dt="2023-02-17T15:51:03.293" v="24"/>
        <pc:sldMkLst>
          <pc:docMk/>
          <pc:sldMk cId="4172278359" sldId="308"/>
        </pc:sldMkLst>
      </pc:sldChg>
      <pc:sldChg chg="add">
        <pc:chgData name="Nancy Bolduc" userId="" providerId="" clId="Web-{42BAAF18-5008-438E-98C4-0015C9DB6C8B}" dt="2023-02-17T15:51:03.387" v="25"/>
        <pc:sldMkLst>
          <pc:docMk/>
          <pc:sldMk cId="3845089540" sldId="309"/>
        </pc:sldMkLst>
      </pc:sldChg>
      <pc:sldChg chg="add">
        <pc:chgData name="Nancy Bolduc" userId="" providerId="" clId="Web-{42BAAF18-5008-438E-98C4-0015C9DB6C8B}" dt="2023-02-17T15:51:03.559" v="26"/>
        <pc:sldMkLst>
          <pc:docMk/>
          <pc:sldMk cId="2398662381" sldId="310"/>
        </pc:sldMkLst>
      </pc:sldChg>
      <pc:sldChg chg="add">
        <pc:chgData name="Nancy Bolduc" userId="" providerId="" clId="Web-{42BAAF18-5008-438E-98C4-0015C9DB6C8B}" dt="2023-02-17T15:51:03.793" v="27"/>
        <pc:sldMkLst>
          <pc:docMk/>
          <pc:sldMk cId="1393634076" sldId="311"/>
        </pc:sldMkLst>
      </pc:sldChg>
    </pc:docChg>
  </pc:docChgLst>
  <pc:docChgLst>
    <pc:chgData name="Nancy Bolduc" userId="zdhJzUynee4qswiyudWIQC8cbL9AW3DW2ART6Xnh8Rs=" providerId="None" clId="Web-{82DE44C8-0F6E-4345-84C9-EFD5CA136142}"/>
    <pc:docChg chg="delSld">
      <pc:chgData name="Nancy Bolduc" userId="zdhJzUynee4qswiyudWIQC8cbL9AW3DW2ART6Xnh8Rs=" providerId="None" clId="Web-{82DE44C8-0F6E-4345-84C9-EFD5CA136142}" dt="2023-01-31T15:18:08.508" v="1"/>
      <pc:docMkLst>
        <pc:docMk/>
      </pc:docMkLst>
      <pc:sldChg chg="del">
        <pc:chgData name="Nancy Bolduc" userId="zdhJzUynee4qswiyudWIQC8cbL9AW3DW2ART6Xnh8Rs=" providerId="None" clId="Web-{82DE44C8-0F6E-4345-84C9-EFD5CA136142}" dt="2023-01-31T15:18:08.508" v="1"/>
        <pc:sldMkLst>
          <pc:docMk/>
          <pc:sldMk cId="845202606" sldId="266"/>
        </pc:sldMkLst>
      </pc:sldChg>
      <pc:sldChg chg="del">
        <pc:chgData name="Nancy Bolduc" userId="zdhJzUynee4qswiyudWIQC8cbL9AW3DW2ART6Xnh8Rs=" providerId="None" clId="Web-{82DE44C8-0F6E-4345-84C9-EFD5CA136142}" dt="2023-01-31T15:18:03.429" v="0"/>
        <pc:sldMkLst>
          <pc:docMk/>
          <pc:sldMk cId="1685737338" sldId="267"/>
        </pc:sldMkLst>
      </pc:sldChg>
    </pc:docChg>
  </pc:docChgLst>
  <pc:docChgLst>
    <pc:chgData name="Sharon Beltaine" clId="Web-{4CBFBD2C-5A8B-4872-86D5-11D795B85970}"/>
    <pc:docChg chg="addSld delSld modSld sldOrd">
      <pc:chgData name="Sharon Beltaine" userId="" providerId="" clId="Web-{4CBFBD2C-5A8B-4872-86D5-11D795B85970}" dt="2023-02-08T16:04:47.679" v="1071" actId="1076"/>
      <pc:docMkLst>
        <pc:docMk/>
      </pc:docMkLst>
      <pc:sldChg chg="addSp modSp">
        <pc:chgData name="Sharon Beltaine" userId="" providerId="" clId="Web-{4CBFBD2C-5A8B-4872-86D5-11D795B85970}" dt="2023-02-08T15:35:12.071" v="826" actId="14100"/>
        <pc:sldMkLst>
          <pc:docMk/>
          <pc:sldMk cId="1487560769" sldId="256"/>
        </pc:sldMkLst>
        <pc:spChg chg="add mod">
          <ac:chgData name="Sharon Beltaine" userId="" providerId="" clId="Web-{4CBFBD2C-5A8B-4872-86D5-11D795B85970}" dt="2023-02-08T15:35:12.071" v="826" actId="14100"/>
          <ac:spMkLst>
            <pc:docMk/>
            <pc:sldMk cId="1487560769" sldId="256"/>
            <ac:spMk id="2" creationId="{11053A90-9B46-42E1-B29F-2BAA58833052}"/>
          </ac:spMkLst>
        </pc:spChg>
      </pc:sldChg>
      <pc:sldChg chg="addSp modSp">
        <pc:chgData name="Sharon Beltaine" userId="" providerId="" clId="Web-{4CBFBD2C-5A8B-4872-86D5-11D795B85970}" dt="2023-02-08T16:02:26.476" v="1063" actId="20577"/>
        <pc:sldMkLst>
          <pc:docMk/>
          <pc:sldMk cId="1471129303" sldId="261"/>
        </pc:sldMkLst>
        <pc:spChg chg="add mod">
          <ac:chgData name="Sharon Beltaine" userId="" providerId="" clId="Web-{4CBFBD2C-5A8B-4872-86D5-11D795B85970}" dt="2023-02-08T16:02:26.476" v="1063" actId="20577"/>
          <ac:spMkLst>
            <pc:docMk/>
            <pc:sldMk cId="1471129303" sldId="261"/>
            <ac:spMk id="3" creationId="{38A96C86-90E7-A31A-6348-10FE4D117409}"/>
          </ac:spMkLst>
        </pc:spChg>
      </pc:sldChg>
      <pc:sldChg chg="modSp">
        <pc:chgData name="Sharon Beltaine" userId="" providerId="" clId="Web-{4CBFBD2C-5A8B-4872-86D5-11D795B85970}" dt="2023-02-08T15:27:40.274" v="726" actId="1076"/>
        <pc:sldMkLst>
          <pc:docMk/>
          <pc:sldMk cId="2386498888" sldId="262"/>
        </pc:sldMkLst>
        <pc:spChg chg="mod">
          <ac:chgData name="Sharon Beltaine" userId="" providerId="" clId="Web-{4CBFBD2C-5A8B-4872-86D5-11D795B85970}" dt="2023-02-08T15:27:40.274" v="726" actId="1076"/>
          <ac:spMkLst>
            <pc:docMk/>
            <pc:sldMk cId="2386498888" sldId="262"/>
            <ac:spMk id="7" creationId="{130DCD9F-BAAF-5EC3-1CE6-F56A9C4753D7}"/>
          </ac:spMkLst>
        </pc:spChg>
      </pc:sldChg>
      <pc:sldChg chg="modSp">
        <pc:chgData name="Sharon Beltaine" userId="" providerId="" clId="Web-{4CBFBD2C-5A8B-4872-86D5-11D795B85970}" dt="2023-02-08T15:54:04.476" v="876" actId="20577"/>
        <pc:sldMkLst>
          <pc:docMk/>
          <pc:sldMk cId="1045197639" sldId="269"/>
        </pc:sldMkLst>
        <pc:spChg chg="mod">
          <ac:chgData name="Sharon Beltaine" userId="" providerId="" clId="Web-{4CBFBD2C-5A8B-4872-86D5-11D795B85970}" dt="2023-02-08T15:54:04.476" v="876" actId="20577"/>
          <ac:spMkLst>
            <pc:docMk/>
            <pc:sldMk cId="1045197639" sldId="269"/>
            <ac:spMk id="61" creationId="{00000000-0000-0000-0000-000000000000}"/>
          </ac:spMkLst>
        </pc:spChg>
      </pc:sldChg>
      <pc:sldChg chg="modSp">
        <pc:chgData name="Sharon Beltaine" userId="" providerId="" clId="Web-{4CBFBD2C-5A8B-4872-86D5-11D795B85970}" dt="2023-02-08T16:04:47.679" v="1071" actId="1076"/>
        <pc:sldMkLst>
          <pc:docMk/>
          <pc:sldMk cId="4152245685" sldId="270"/>
        </pc:sldMkLst>
        <pc:spChg chg="mod">
          <ac:chgData name="Sharon Beltaine" userId="" providerId="" clId="Web-{4CBFBD2C-5A8B-4872-86D5-11D795B85970}" dt="2023-02-08T16:04:47.679" v="1071" actId="1076"/>
          <ac:spMkLst>
            <pc:docMk/>
            <pc:sldMk cId="4152245685" sldId="270"/>
            <ac:spMk id="66" creationId="{00000000-0000-0000-0000-000000000000}"/>
          </ac:spMkLst>
        </pc:spChg>
        <pc:spChg chg="mod">
          <ac:chgData name="Sharon Beltaine" userId="" providerId="" clId="Web-{4CBFBD2C-5A8B-4872-86D5-11D795B85970}" dt="2023-02-08T16:03:41.835" v="1070" actId="20577"/>
          <ac:spMkLst>
            <pc:docMk/>
            <pc:sldMk cId="4152245685" sldId="270"/>
            <ac:spMk id="67" creationId="{00000000-0000-0000-0000-000000000000}"/>
          </ac:spMkLst>
        </pc:spChg>
      </pc:sldChg>
      <pc:sldChg chg="modSp">
        <pc:chgData name="Sharon Beltaine" userId="" providerId="" clId="Web-{4CBFBD2C-5A8B-4872-86D5-11D795B85970}" dt="2023-02-08T15:09:14.947" v="526" actId="20577"/>
        <pc:sldMkLst>
          <pc:docMk/>
          <pc:sldMk cId="662135456" sldId="271"/>
        </pc:sldMkLst>
        <pc:spChg chg="mod">
          <ac:chgData name="Sharon Beltaine" userId="" providerId="" clId="Web-{4CBFBD2C-5A8B-4872-86D5-11D795B85970}" dt="2023-02-08T15:09:14.947" v="526" actId="20577"/>
          <ac:spMkLst>
            <pc:docMk/>
            <pc:sldMk cId="662135456" sldId="271"/>
            <ac:spMk id="78" creationId="{00000000-0000-0000-0000-000000000000}"/>
          </ac:spMkLst>
        </pc:spChg>
      </pc:sldChg>
      <pc:sldChg chg="addSp delSp modSp ord">
        <pc:chgData name="Sharon Beltaine" userId="" providerId="" clId="Web-{4CBFBD2C-5A8B-4872-86D5-11D795B85970}" dt="2023-02-08T15:01:35.510" v="520" actId="14100"/>
        <pc:sldMkLst>
          <pc:docMk/>
          <pc:sldMk cId="60104294" sldId="273"/>
        </pc:sldMkLst>
        <pc:spChg chg="add del mod">
          <ac:chgData name="Sharon Beltaine" userId="" providerId="" clId="Web-{4CBFBD2C-5A8B-4872-86D5-11D795B85970}" dt="2023-02-08T14:17:57.746" v="9"/>
          <ac:spMkLst>
            <pc:docMk/>
            <pc:sldMk cId="60104294" sldId="273"/>
            <ac:spMk id="3" creationId="{B4B22E94-1B9E-7C5C-5F00-3E26003CDA6A}"/>
          </ac:spMkLst>
        </pc:spChg>
        <pc:spChg chg="add mod">
          <ac:chgData name="Sharon Beltaine" userId="" providerId="" clId="Web-{4CBFBD2C-5A8B-4872-86D5-11D795B85970}" dt="2023-02-08T14:59:05.119" v="475" actId="20577"/>
          <ac:spMkLst>
            <pc:docMk/>
            <pc:sldMk cId="60104294" sldId="273"/>
            <ac:spMk id="5" creationId="{6854AC9E-C342-FCB3-F530-33BB91C860AD}"/>
          </ac:spMkLst>
        </pc:spChg>
        <pc:spChg chg="mod">
          <ac:chgData name="Sharon Beltaine" userId="" providerId="" clId="Web-{4CBFBD2C-5A8B-4872-86D5-11D795B85970}" dt="2023-02-08T15:01:35.510" v="520" actId="14100"/>
          <ac:spMkLst>
            <pc:docMk/>
            <pc:sldMk cId="60104294" sldId="273"/>
            <ac:spMk id="85" creationId="{00000000-0000-0000-0000-000000000000}"/>
          </ac:spMkLst>
        </pc:spChg>
      </pc:sldChg>
      <pc:sldChg chg="addSp modSp">
        <pc:chgData name="Sharon Beltaine" userId="" providerId="" clId="Web-{4CBFBD2C-5A8B-4872-86D5-11D795B85970}" dt="2023-02-08T14:47:23.995" v="305" actId="1076"/>
        <pc:sldMkLst>
          <pc:docMk/>
          <pc:sldMk cId="860461377" sldId="274"/>
        </pc:sldMkLst>
        <pc:spChg chg="add mod">
          <ac:chgData name="Sharon Beltaine" userId="" providerId="" clId="Web-{4CBFBD2C-5A8B-4872-86D5-11D795B85970}" dt="2023-02-08T14:47:18.088" v="303" actId="1076"/>
          <ac:spMkLst>
            <pc:docMk/>
            <pc:sldMk cId="860461377" sldId="274"/>
            <ac:spMk id="2" creationId="{4EA1B3D9-57BD-CE36-5118-C45133DA54C9}"/>
          </ac:spMkLst>
        </pc:spChg>
        <pc:spChg chg="mod">
          <ac:chgData name="Sharon Beltaine" userId="" providerId="" clId="Web-{4CBFBD2C-5A8B-4872-86D5-11D795B85970}" dt="2023-02-08T14:44:23.995" v="264" actId="1076"/>
          <ac:spMkLst>
            <pc:docMk/>
            <pc:sldMk cId="860461377" sldId="274"/>
            <ac:spMk id="3" creationId="{DCDC8E8C-1C61-4A6E-63B5-1BCCF3E25149}"/>
          </ac:spMkLst>
        </pc:spChg>
        <pc:spChg chg="mod">
          <ac:chgData name="Sharon Beltaine" userId="" providerId="" clId="Web-{4CBFBD2C-5A8B-4872-86D5-11D795B85970}" dt="2023-02-08T14:43:50.182" v="260" actId="20577"/>
          <ac:spMkLst>
            <pc:docMk/>
            <pc:sldMk cId="860461377" sldId="274"/>
            <ac:spMk id="4" creationId="{43677028-CB44-94C7-37BF-2D1F48D1DEFB}"/>
          </ac:spMkLst>
        </pc:spChg>
        <pc:spChg chg="add mod">
          <ac:chgData name="Sharon Beltaine" userId="" providerId="" clId="Web-{4CBFBD2C-5A8B-4872-86D5-11D795B85970}" dt="2023-02-08T14:47:23.995" v="305" actId="1076"/>
          <ac:spMkLst>
            <pc:docMk/>
            <pc:sldMk cId="860461377" sldId="274"/>
            <ac:spMk id="5" creationId="{CF64637D-456B-2A3B-6A01-852080EC2791}"/>
          </ac:spMkLst>
        </pc:spChg>
        <pc:spChg chg="add mod">
          <ac:chgData name="Sharon Beltaine" userId="" providerId="" clId="Web-{4CBFBD2C-5A8B-4872-86D5-11D795B85970}" dt="2023-02-08T14:46:59.260" v="301" actId="1076"/>
          <ac:spMkLst>
            <pc:docMk/>
            <pc:sldMk cId="860461377" sldId="274"/>
            <ac:spMk id="6" creationId="{3A83279A-D7C7-1292-4446-DE6BA44E733E}"/>
          </ac:spMkLst>
        </pc:spChg>
        <pc:spChg chg="mod">
          <ac:chgData name="Sharon Beltaine" userId="" providerId="" clId="Web-{4CBFBD2C-5A8B-4872-86D5-11D795B85970}" dt="2023-02-08T14:47:07.245" v="302" actId="1076"/>
          <ac:spMkLst>
            <pc:docMk/>
            <pc:sldMk cId="860461377" sldId="274"/>
            <ac:spMk id="8" creationId="{695364A6-7023-4D3A-B315-8F47D7CA42C6}"/>
          </ac:spMkLst>
        </pc:spChg>
        <pc:spChg chg="mod">
          <ac:chgData name="Sharon Beltaine" userId="" providerId="" clId="Web-{4CBFBD2C-5A8B-4872-86D5-11D795B85970}" dt="2023-02-08T14:46:55.557" v="300" actId="1076"/>
          <ac:spMkLst>
            <pc:docMk/>
            <pc:sldMk cId="860461377" sldId="274"/>
            <ac:spMk id="90" creationId="{00000000-0000-0000-0000-000000000000}"/>
          </ac:spMkLst>
        </pc:spChg>
      </pc:sldChg>
      <pc:sldChg chg="ord">
        <pc:chgData name="Sharon Beltaine" userId="" providerId="" clId="Web-{4CBFBD2C-5A8B-4872-86D5-11D795B85970}" dt="2023-02-08T14:22:48.949" v="11"/>
        <pc:sldMkLst>
          <pc:docMk/>
          <pc:sldMk cId="2763481" sldId="275"/>
        </pc:sldMkLst>
      </pc:sldChg>
      <pc:sldChg chg="addSp modSp">
        <pc:chgData name="Sharon Beltaine" userId="" providerId="" clId="Web-{4CBFBD2C-5A8B-4872-86D5-11D795B85970}" dt="2023-02-08T15:38:02.367" v="839" actId="20577"/>
        <pc:sldMkLst>
          <pc:docMk/>
          <pc:sldMk cId="4096170931" sldId="277"/>
        </pc:sldMkLst>
        <pc:spChg chg="add mod">
          <ac:chgData name="Sharon Beltaine" userId="" providerId="" clId="Web-{4CBFBD2C-5A8B-4872-86D5-11D795B85970}" dt="2023-02-08T15:38:02.367" v="839" actId="20577"/>
          <ac:spMkLst>
            <pc:docMk/>
            <pc:sldMk cId="4096170931" sldId="277"/>
            <ac:spMk id="5" creationId="{3B267B23-FB5C-9BD3-9351-55D92B2840CA}"/>
          </ac:spMkLst>
        </pc:spChg>
      </pc:sldChg>
      <pc:sldChg chg="modSp">
        <pc:chgData name="Sharon Beltaine" userId="" providerId="" clId="Web-{4CBFBD2C-5A8B-4872-86D5-11D795B85970}" dt="2023-02-08T15:57:28.413" v="951" actId="20577"/>
        <pc:sldMkLst>
          <pc:docMk/>
          <pc:sldMk cId="1083448685" sldId="278"/>
        </pc:sldMkLst>
        <pc:spChg chg="mod">
          <ac:chgData name="Sharon Beltaine" userId="" providerId="" clId="Web-{4CBFBD2C-5A8B-4872-86D5-11D795B85970}" dt="2023-02-08T15:57:28.413" v="951" actId="20577"/>
          <ac:spMkLst>
            <pc:docMk/>
            <pc:sldMk cId="1083448685" sldId="278"/>
            <ac:spMk id="3" creationId="{B48C15A9-D57E-C6D6-57E3-DB4EF03D2748}"/>
          </ac:spMkLst>
        </pc:spChg>
        <pc:spChg chg="mod">
          <ac:chgData name="Sharon Beltaine" userId="" providerId="" clId="Web-{4CBFBD2C-5A8B-4872-86D5-11D795B85970}" dt="2023-02-08T15:23:51.571" v="627" actId="20577"/>
          <ac:spMkLst>
            <pc:docMk/>
            <pc:sldMk cId="1083448685" sldId="278"/>
            <ac:spMk id="102" creationId="{00000000-0000-0000-0000-000000000000}"/>
          </ac:spMkLst>
        </pc:spChg>
      </pc:sldChg>
      <pc:sldChg chg="addSp delSp modSp add replId">
        <pc:chgData name="Sharon Beltaine" userId="" providerId="" clId="Web-{4CBFBD2C-5A8B-4872-86D5-11D795B85970}" dt="2023-02-08T15:16:33.696" v="590" actId="14100"/>
        <pc:sldMkLst>
          <pc:docMk/>
          <pc:sldMk cId="3759684661" sldId="279"/>
        </pc:sldMkLst>
        <pc:spChg chg="del">
          <ac:chgData name="Sharon Beltaine" userId="" providerId="" clId="Web-{4CBFBD2C-5A8B-4872-86D5-11D795B85970}" dt="2023-02-08T14:26:18.292" v="26"/>
          <ac:spMkLst>
            <pc:docMk/>
            <pc:sldMk cId="3759684661" sldId="279"/>
            <ac:spMk id="3" creationId="{DCDC8E8C-1C61-4A6E-63B5-1BCCF3E25149}"/>
          </ac:spMkLst>
        </pc:spChg>
        <pc:spChg chg="del mod">
          <ac:chgData name="Sharon Beltaine" userId="" providerId="" clId="Web-{4CBFBD2C-5A8B-4872-86D5-11D795B85970}" dt="2023-02-08T14:26:10.417" v="25"/>
          <ac:spMkLst>
            <pc:docMk/>
            <pc:sldMk cId="3759684661" sldId="279"/>
            <ac:spMk id="4" creationId="{43677028-CB44-94C7-37BF-2D1F48D1DEFB}"/>
          </ac:spMkLst>
        </pc:spChg>
        <pc:spChg chg="add mod">
          <ac:chgData name="Sharon Beltaine" userId="" providerId="" clId="Web-{4CBFBD2C-5A8B-4872-86D5-11D795B85970}" dt="2023-02-08T15:16:33.696" v="590" actId="14100"/>
          <ac:spMkLst>
            <pc:docMk/>
            <pc:sldMk cId="3759684661" sldId="279"/>
            <ac:spMk id="5" creationId="{ADBF548F-9767-EB4F-2A3C-2CF06F7682E0}"/>
          </ac:spMkLst>
        </pc:spChg>
        <pc:spChg chg="mod">
          <ac:chgData name="Sharon Beltaine" userId="" providerId="" clId="Web-{4CBFBD2C-5A8B-4872-86D5-11D795B85970}" dt="2023-02-08T15:16:17.243" v="589" actId="14100"/>
          <ac:spMkLst>
            <pc:docMk/>
            <pc:sldMk cId="3759684661" sldId="279"/>
            <ac:spMk id="8" creationId="{695364A6-7023-4D3A-B315-8F47D7CA42C6}"/>
          </ac:spMkLst>
        </pc:spChg>
        <pc:spChg chg="mod">
          <ac:chgData name="Sharon Beltaine" userId="" providerId="" clId="Web-{4CBFBD2C-5A8B-4872-86D5-11D795B85970}" dt="2023-02-08T14:39:20.042" v="203" actId="20577"/>
          <ac:spMkLst>
            <pc:docMk/>
            <pc:sldMk cId="3759684661" sldId="279"/>
            <ac:spMk id="90" creationId="{00000000-0000-0000-0000-000000000000}"/>
          </ac:spMkLst>
        </pc:spChg>
      </pc:sldChg>
      <pc:sldChg chg="delSp modSp add ord replId">
        <pc:chgData name="Sharon Beltaine" userId="" providerId="" clId="Web-{4CBFBD2C-5A8B-4872-86D5-11D795B85970}" dt="2023-02-08T15:32:21.555" v="753"/>
        <pc:sldMkLst>
          <pc:docMk/>
          <pc:sldMk cId="1957564926" sldId="280"/>
        </pc:sldMkLst>
        <pc:spChg chg="del mod">
          <ac:chgData name="Sharon Beltaine" userId="" providerId="" clId="Web-{4CBFBD2C-5A8B-4872-86D5-11D795B85970}" dt="2023-02-08T15:31:42.477" v="746"/>
          <ac:spMkLst>
            <pc:docMk/>
            <pc:sldMk cId="1957564926" sldId="280"/>
            <ac:spMk id="7" creationId="{130DCD9F-BAAF-5EC3-1CE6-F56A9C4753D7}"/>
          </ac:spMkLst>
        </pc:spChg>
        <pc:spChg chg="mod">
          <ac:chgData name="Sharon Beltaine" userId="" providerId="" clId="Web-{4CBFBD2C-5A8B-4872-86D5-11D795B85970}" dt="2023-02-08T15:30:58.993" v="729" actId="20577"/>
          <ac:spMkLst>
            <pc:docMk/>
            <pc:sldMk cId="1957564926" sldId="280"/>
            <ac:spMk id="10" creationId="{7C1863EE-AB80-90B7-17C5-51DC8B7B4093}"/>
          </ac:spMkLst>
        </pc:spChg>
        <pc:spChg chg="mod">
          <ac:chgData name="Sharon Beltaine" userId="" providerId="" clId="Web-{4CBFBD2C-5A8B-4872-86D5-11D795B85970}" dt="2023-02-08T15:31:50.305" v="751" actId="20577"/>
          <ac:spMkLst>
            <pc:docMk/>
            <pc:sldMk cId="1957564926" sldId="280"/>
            <ac:spMk id="17" creationId="{9DB97360-DF82-CFC3-4247-68BBBE01B8D1}"/>
          </ac:spMkLst>
        </pc:spChg>
        <pc:spChg chg="del">
          <ac:chgData name="Sharon Beltaine" userId="" providerId="" clId="Web-{4CBFBD2C-5A8B-4872-86D5-11D795B85970}" dt="2023-02-08T15:32:01.008" v="752"/>
          <ac:spMkLst>
            <pc:docMk/>
            <pc:sldMk cId="1957564926" sldId="280"/>
            <ac:spMk id="23" creationId="{C6284183-040F-A892-4829-D35E2157E723}"/>
          </ac:spMkLst>
        </pc:spChg>
        <pc:picChg chg="del">
          <ac:chgData name="Sharon Beltaine" userId="" providerId="" clId="Web-{4CBFBD2C-5A8B-4872-86D5-11D795B85970}" dt="2023-02-08T15:31:39.133" v="743"/>
          <ac:picMkLst>
            <pc:docMk/>
            <pc:sldMk cId="1957564926" sldId="280"/>
            <ac:picMk id="3" creationId="{4B3CD85F-5F3C-5D0B-EB0C-3839B9E909C3}"/>
          </ac:picMkLst>
        </pc:picChg>
        <pc:picChg chg="del">
          <ac:chgData name="Sharon Beltaine" userId="" providerId="" clId="Web-{4CBFBD2C-5A8B-4872-86D5-11D795B85970}" dt="2023-02-08T15:31:43.274" v="747"/>
          <ac:picMkLst>
            <pc:docMk/>
            <pc:sldMk cId="1957564926" sldId="280"/>
            <ac:picMk id="5" creationId="{1152070C-FDCF-EFD6-48F3-DB4102F44B14}"/>
          </ac:picMkLst>
        </pc:picChg>
      </pc:sldChg>
      <pc:sldChg chg="modSp add del ord replId">
        <pc:chgData name="Sharon Beltaine" userId="" providerId="" clId="Web-{4CBFBD2C-5A8B-4872-86D5-11D795B85970}" dt="2023-02-08T14:50:35.807" v="324"/>
        <pc:sldMkLst>
          <pc:docMk/>
          <pc:sldMk cId="3111607166" sldId="280"/>
        </pc:sldMkLst>
        <pc:spChg chg="mod">
          <ac:chgData name="Sharon Beltaine" userId="" providerId="" clId="Web-{4CBFBD2C-5A8B-4872-86D5-11D795B85970}" dt="2023-02-08T14:38:08.057" v="193" actId="20577"/>
          <ac:spMkLst>
            <pc:docMk/>
            <pc:sldMk cId="3111607166" sldId="280"/>
            <ac:spMk id="8" creationId="{695364A6-7023-4D3A-B315-8F47D7CA42C6}"/>
          </ac:spMkLst>
        </pc:spChg>
      </pc:sldChg>
      <pc:sldChg chg="modSp new ord">
        <pc:chgData name="Sharon Beltaine" userId="" providerId="" clId="Web-{4CBFBD2C-5A8B-4872-86D5-11D795B85970}" dt="2023-02-08T15:46:06.586" v="845" actId="20577"/>
        <pc:sldMkLst>
          <pc:docMk/>
          <pc:sldMk cId="3031730540" sldId="281"/>
        </pc:sldMkLst>
        <pc:spChg chg="mod">
          <ac:chgData name="Sharon Beltaine" userId="" providerId="" clId="Web-{4CBFBD2C-5A8B-4872-86D5-11D795B85970}" dt="2023-02-08T15:46:06.586" v="845" actId="20577"/>
          <ac:spMkLst>
            <pc:docMk/>
            <pc:sldMk cId="3031730540" sldId="281"/>
            <ac:spMk id="2" creationId="{DD7C0367-F172-51E3-6415-16AEC5170978}"/>
          </ac:spMkLst>
        </pc:spChg>
      </pc:sldChg>
      <pc:sldChg chg="modSp add replId">
        <pc:chgData name="Sharon Beltaine" userId="" providerId="" clId="Web-{4CBFBD2C-5A8B-4872-86D5-11D795B85970}" dt="2023-02-08T15:52:18.242" v="855" actId="20577"/>
        <pc:sldMkLst>
          <pc:docMk/>
          <pc:sldMk cId="2842270751" sldId="282"/>
        </pc:sldMkLst>
        <pc:spChg chg="mod">
          <ac:chgData name="Sharon Beltaine" userId="" providerId="" clId="Web-{4CBFBD2C-5A8B-4872-86D5-11D795B85970}" dt="2023-02-08T15:52:18.242" v="855" actId="20577"/>
          <ac:spMkLst>
            <pc:docMk/>
            <pc:sldMk cId="2842270751" sldId="282"/>
            <ac:spMk id="2" creationId="{DD7C0367-F172-51E3-6415-16AEC5170978}"/>
          </ac:spMkLst>
        </pc:spChg>
        <pc:spChg chg="mod">
          <ac:chgData name="Sharon Beltaine" userId="" providerId="" clId="Web-{4CBFBD2C-5A8B-4872-86D5-11D795B85970}" dt="2023-02-08T15:48:39.570" v="851" actId="20577"/>
          <ac:spMkLst>
            <pc:docMk/>
            <pc:sldMk cId="2842270751" sldId="282"/>
            <ac:spMk id="3" creationId="{5C00CF22-5FFD-67D5-7B56-C7C83F43C006}"/>
          </ac:spMkLst>
        </pc:spChg>
      </pc:sldChg>
      <pc:sldChg chg="modSp new ord">
        <pc:chgData name="Sharon Beltaine" userId="" providerId="" clId="Web-{4CBFBD2C-5A8B-4872-86D5-11D795B85970}" dt="2023-02-08T16:02:40.601" v="1067" actId="20577"/>
        <pc:sldMkLst>
          <pc:docMk/>
          <pc:sldMk cId="3751823348" sldId="283"/>
        </pc:sldMkLst>
        <pc:spChg chg="mod">
          <ac:chgData name="Sharon Beltaine" userId="" providerId="" clId="Web-{4CBFBD2C-5A8B-4872-86D5-11D795B85970}" dt="2023-02-08T16:01:48.663" v="1060" actId="20577"/>
          <ac:spMkLst>
            <pc:docMk/>
            <pc:sldMk cId="3751823348" sldId="283"/>
            <ac:spMk id="2" creationId="{26FF13F8-072A-E4BB-1291-F82B09C61AF5}"/>
          </ac:spMkLst>
        </pc:spChg>
        <pc:spChg chg="mod">
          <ac:chgData name="Sharon Beltaine" userId="" providerId="" clId="Web-{4CBFBD2C-5A8B-4872-86D5-11D795B85970}" dt="2023-02-08T16:02:40.601" v="1067" actId="20577"/>
          <ac:spMkLst>
            <pc:docMk/>
            <pc:sldMk cId="3751823348" sldId="283"/>
            <ac:spMk id="3" creationId="{3FFE9C11-7C29-3C53-72B2-94B228D5A9A7}"/>
          </ac:spMkLst>
        </pc:spChg>
      </pc:sldChg>
    </pc:docChg>
  </pc:docChgLst>
  <pc:docChgLst>
    <pc:chgData name="Sharon Beltaine" userId="pUGh81f41JMiAsh2zExJsfrhES77Wkd392H+vHH+gyc=" providerId="None" clId="Web-{A661E564-0C14-462E-80A4-43CA7ACC1B02}"/>
    <pc:docChg chg="delSld modSld">
      <pc:chgData name="Sharon Beltaine" userId="pUGh81f41JMiAsh2zExJsfrhES77Wkd392H+vHH+gyc=" providerId="None" clId="Web-{A661E564-0C14-462E-80A4-43CA7ACC1B02}" dt="2023-02-24T22:05:26.679" v="20" actId="20577"/>
      <pc:docMkLst>
        <pc:docMk/>
      </pc:docMkLst>
      <pc:sldChg chg="modSp">
        <pc:chgData name="Sharon Beltaine" userId="pUGh81f41JMiAsh2zExJsfrhES77Wkd392H+vHH+gyc=" providerId="None" clId="Web-{A661E564-0C14-462E-80A4-43CA7ACC1B02}" dt="2023-02-24T22:05:26.679" v="20" actId="20577"/>
        <pc:sldMkLst>
          <pc:docMk/>
          <pc:sldMk cId="96682189" sldId="332"/>
        </pc:sldMkLst>
        <pc:spChg chg="mod">
          <ac:chgData name="Sharon Beltaine" userId="pUGh81f41JMiAsh2zExJsfrhES77Wkd392H+vHH+gyc=" providerId="None" clId="Web-{A661E564-0C14-462E-80A4-43CA7ACC1B02}" dt="2023-02-24T22:04:56.243" v="13" actId="20577"/>
          <ac:spMkLst>
            <pc:docMk/>
            <pc:sldMk cId="96682189" sldId="332"/>
            <ac:spMk id="3" creationId="{F6AD981A-2A63-A0C1-DA47-221FFF777A4A}"/>
          </ac:spMkLst>
        </pc:spChg>
        <pc:spChg chg="mod">
          <ac:chgData name="Sharon Beltaine" userId="pUGh81f41JMiAsh2zExJsfrhES77Wkd392H+vHH+gyc=" providerId="None" clId="Web-{A661E564-0C14-462E-80A4-43CA7ACC1B02}" dt="2023-02-24T22:05:26.679" v="20" actId="20577"/>
          <ac:spMkLst>
            <pc:docMk/>
            <pc:sldMk cId="96682189" sldId="332"/>
            <ac:spMk id="4" creationId="{043B9EA5-6AEC-C4BC-D731-6DB594F03E5A}"/>
          </ac:spMkLst>
        </pc:spChg>
      </pc:sldChg>
      <pc:sldChg chg="del">
        <pc:chgData name="Sharon Beltaine" userId="pUGh81f41JMiAsh2zExJsfrhES77Wkd392H+vHH+gyc=" providerId="None" clId="Web-{A661E564-0C14-462E-80A4-43CA7ACC1B02}" dt="2023-02-24T22:05:06.382" v="14"/>
        <pc:sldMkLst>
          <pc:docMk/>
          <pc:sldMk cId="1779472809" sldId="333"/>
        </pc:sldMkLst>
      </pc:sldChg>
    </pc:docChg>
  </pc:docChgLst>
  <pc:docChgLst>
    <pc:chgData name="Sharon Beltaine" userId="pUGh81f41JMiAsh2zExJsfrhES77Wkd392H+vHH+gyc=" providerId="None" clId="Web-{D0CCF447-7276-4E33-A88C-65E634A51DF3}"/>
    <pc:docChg chg="modSld">
      <pc:chgData name="Sharon Beltaine" userId="pUGh81f41JMiAsh2zExJsfrhES77Wkd392H+vHH+gyc=" providerId="None" clId="Web-{D0CCF447-7276-4E33-A88C-65E634A51DF3}" dt="2023-02-24T15:19:19.970" v="20" actId="1076"/>
      <pc:docMkLst>
        <pc:docMk/>
      </pc:docMkLst>
      <pc:sldChg chg="addSp modSp">
        <pc:chgData name="Sharon Beltaine" userId="pUGh81f41JMiAsh2zExJsfrhES77Wkd392H+vHH+gyc=" providerId="None" clId="Web-{D0CCF447-7276-4E33-A88C-65E634A51DF3}" dt="2023-02-24T15:19:19.970" v="20" actId="1076"/>
        <pc:sldMkLst>
          <pc:docMk/>
          <pc:sldMk cId="662135456" sldId="271"/>
        </pc:sldMkLst>
        <pc:picChg chg="add mod">
          <ac:chgData name="Sharon Beltaine" userId="pUGh81f41JMiAsh2zExJsfrhES77Wkd392H+vHH+gyc=" providerId="None" clId="Web-{D0CCF447-7276-4E33-A88C-65E634A51DF3}" dt="2023-02-24T15:19:19.970" v="20" actId="1076"/>
          <ac:picMkLst>
            <pc:docMk/>
            <pc:sldMk cId="662135456" sldId="271"/>
            <ac:picMk id="2" creationId="{315B7838-E870-1770-8D70-4C7A6BD7CE39}"/>
          </ac:picMkLst>
        </pc:picChg>
      </pc:sldChg>
      <pc:sldChg chg="modSp">
        <pc:chgData name="Sharon Beltaine" userId="pUGh81f41JMiAsh2zExJsfrhES77Wkd392H+vHH+gyc=" providerId="None" clId="Web-{D0CCF447-7276-4E33-A88C-65E634A51DF3}" dt="2023-02-24T15:00:06.964" v="16" actId="20577"/>
        <pc:sldMkLst>
          <pc:docMk/>
          <pc:sldMk cId="2763481" sldId="275"/>
        </pc:sldMkLst>
        <pc:spChg chg="mod">
          <ac:chgData name="Sharon Beltaine" userId="pUGh81f41JMiAsh2zExJsfrhES77Wkd392H+vHH+gyc=" providerId="None" clId="Web-{D0CCF447-7276-4E33-A88C-65E634A51DF3}" dt="2023-02-24T15:00:06.964" v="16" actId="20577"/>
          <ac:spMkLst>
            <pc:docMk/>
            <pc:sldMk cId="2763481" sldId="275"/>
            <ac:spMk id="97" creationId="{00000000-0000-0000-0000-000000000000}"/>
          </ac:spMkLst>
        </pc:spChg>
      </pc:sldChg>
    </pc:docChg>
  </pc:docChgLst>
  <pc:docChgLst>
    <pc:chgData name="Nancy Bolduc" userId="zdhJzUynee4qswiyudWIQC8cbL9AW3DW2ART6Xnh8Rs=" providerId="None" clId="Web-{EFC69998-263D-4E7C-87E4-1A3D4A7F249C}"/>
    <pc:docChg chg="addSld modSld">
      <pc:chgData name="Nancy Bolduc" userId="zdhJzUynee4qswiyudWIQC8cbL9AW3DW2ART6Xnh8Rs=" providerId="None" clId="Web-{EFC69998-263D-4E7C-87E4-1A3D4A7F249C}" dt="2023-02-27T13:13:35.335" v="7" actId="1076"/>
      <pc:docMkLst>
        <pc:docMk/>
      </pc:docMkLst>
      <pc:sldChg chg="delSp modSp new">
        <pc:chgData name="Nancy Bolduc" userId="zdhJzUynee4qswiyudWIQC8cbL9AW3DW2ART6Xnh8Rs=" providerId="None" clId="Web-{EFC69998-263D-4E7C-87E4-1A3D4A7F249C}" dt="2023-02-27T13:13:35.335" v="7" actId="1076"/>
        <pc:sldMkLst>
          <pc:docMk/>
          <pc:sldMk cId="755049668" sldId="333"/>
        </pc:sldMkLst>
        <pc:spChg chg="mod">
          <ac:chgData name="Nancy Bolduc" userId="zdhJzUynee4qswiyudWIQC8cbL9AW3DW2ART6Xnh8Rs=" providerId="None" clId="Web-{EFC69998-263D-4E7C-87E4-1A3D4A7F249C}" dt="2023-02-27T13:13:35.335" v="7" actId="1076"/>
          <ac:spMkLst>
            <pc:docMk/>
            <pc:sldMk cId="755049668" sldId="333"/>
            <ac:spMk id="2" creationId="{5B1BFF9D-3040-847B-B886-BC1C6BE3F379}"/>
          </ac:spMkLst>
        </pc:spChg>
        <pc:spChg chg="del">
          <ac:chgData name="Nancy Bolduc" userId="zdhJzUynee4qswiyudWIQC8cbL9AW3DW2ART6Xnh8Rs=" providerId="None" clId="Web-{EFC69998-263D-4E7C-87E4-1A3D4A7F249C}" dt="2023-02-27T13:13:23.725" v="2"/>
          <ac:spMkLst>
            <pc:docMk/>
            <pc:sldMk cId="755049668" sldId="333"/>
            <ac:spMk id="3" creationId="{3088F2A3-172E-3367-DD37-46A97ECB5543}"/>
          </ac:spMkLst>
        </pc:spChg>
        <pc:spChg chg="del">
          <ac:chgData name="Nancy Bolduc" userId="zdhJzUynee4qswiyudWIQC8cbL9AW3DW2ART6Xnh8Rs=" providerId="None" clId="Web-{EFC69998-263D-4E7C-87E4-1A3D4A7F249C}" dt="2023-02-27T13:13:20.147" v="1"/>
          <ac:spMkLst>
            <pc:docMk/>
            <pc:sldMk cId="755049668" sldId="333"/>
            <ac:spMk id="4" creationId="{7FA4BC54-C3EA-FFC4-F190-56003D2391E2}"/>
          </ac:spMkLst>
        </pc:spChg>
      </pc:sldChg>
    </pc:docChg>
  </pc:docChgLst>
  <pc:docChgLst>
    <pc:chgData name="Joanne Leary" userId="9rsDVPX40044xUzyf33ul2rnR3uS42KT+abq1VK4mVw=" providerId="None" clId="Web-{685885A2-BAA0-409E-B68B-9D4E2308EAD8}"/>
    <pc:docChg chg="modSld">
      <pc:chgData name="Joanne Leary" userId="9rsDVPX40044xUzyf33ul2rnR3uS42KT+abq1VK4mVw=" providerId="None" clId="Web-{685885A2-BAA0-409E-B68B-9D4E2308EAD8}" dt="2023-02-24T21:25:53.942" v="0" actId="20577"/>
      <pc:docMkLst>
        <pc:docMk/>
      </pc:docMkLst>
      <pc:sldChg chg="modSp">
        <pc:chgData name="Joanne Leary" userId="9rsDVPX40044xUzyf33ul2rnR3uS42KT+abq1VK4mVw=" providerId="None" clId="Web-{685885A2-BAA0-409E-B68B-9D4E2308EAD8}" dt="2023-02-24T21:25:53.942" v="0" actId="20577"/>
        <pc:sldMkLst>
          <pc:docMk/>
          <pc:sldMk cId="1603404744" sldId="301"/>
        </pc:sldMkLst>
        <pc:spChg chg="mod">
          <ac:chgData name="Joanne Leary" userId="9rsDVPX40044xUzyf33ul2rnR3uS42KT+abq1VK4mVw=" providerId="None" clId="Web-{685885A2-BAA0-409E-B68B-9D4E2308EAD8}" dt="2023-02-24T21:25:53.942" v="0" actId="20577"/>
          <ac:spMkLst>
            <pc:docMk/>
            <pc:sldMk cId="1603404744" sldId="301"/>
            <ac:spMk id="9" creationId="{B1B26201-6CA6-A307-7C0C-AC73DC3AAC5A}"/>
          </ac:spMkLst>
        </pc:spChg>
      </pc:sldChg>
    </pc:docChg>
  </pc:docChgLst>
  <pc:docChgLst>
    <pc:chgData name="Sharon Beltaine" clId="Web-{6A623E21-F2ED-41E7-82FE-0E1A17FA2539}"/>
    <pc:docChg chg="modSld">
      <pc:chgData name="Sharon Beltaine" userId="" providerId="" clId="Web-{6A623E21-F2ED-41E7-82FE-0E1A17FA2539}" dt="2023-11-08T14:48:07.538" v="33" actId="20577"/>
      <pc:docMkLst>
        <pc:docMk/>
      </pc:docMkLst>
      <pc:sldChg chg="modSp">
        <pc:chgData name="Sharon Beltaine" userId="" providerId="" clId="Web-{6A623E21-F2ED-41E7-82FE-0E1A17FA2539}" dt="2023-11-08T14:39:30.253" v="1" actId="20577"/>
        <pc:sldMkLst>
          <pc:docMk/>
          <pc:sldMk cId="2183750010" sldId="268"/>
        </pc:sldMkLst>
        <pc:spChg chg="mod">
          <ac:chgData name="Sharon Beltaine" userId="" providerId="" clId="Web-{6A623E21-F2ED-41E7-82FE-0E1A17FA2539}" dt="2023-11-08T14:39:30.253" v="1" actId="20577"/>
          <ac:spMkLst>
            <pc:docMk/>
            <pc:sldMk cId="2183750010" sldId="268"/>
            <ac:spMk id="55" creationId="{00000000-0000-0000-0000-000000000000}"/>
          </ac:spMkLst>
        </pc:spChg>
      </pc:sldChg>
      <pc:sldChg chg="modSp">
        <pc:chgData name="Sharon Beltaine" userId="" providerId="" clId="Web-{6A623E21-F2ED-41E7-82FE-0E1A17FA2539}" dt="2023-11-08T14:44:50.718" v="22" actId="20577"/>
        <pc:sldMkLst>
          <pc:docMk/>
          <pc:sldMk cId="302256272" sldId="336"/>
        </pc:sldMkLst>
        <pc:spChg chg="mod">
          <ac:chgData name="Sharon Beltaine" userId="" providerId="" clId="Web-{6A623E21-F2ED-41E7-82FE-0E1A17FA2539}" dt="2023-11-08T14:44:50.718" v="22" actId="20577"/>
          <ac:spMkLst>
            <pc:docMk/>
            <pc:sldMk cId="302256272" sldId="336"/>
            <ac:spMk id="73" creationId="{00000000-0000-0000-0000-000000000000}"/>
          </ac:spMkLst>
        </pc:spChg>
      </pc:sldChg>
      <pc:sldChg chg="modSp">
        <pc:chgData name="Sharon Beltaine" userId="" providerId="" clId="Web-{6A623E21-F2ED-41E7-82FE-0E1A17FA2539}" dt="2023-11-08T14:48:07.538" v="33" actId="20577"/>
        <pc:sldMkLst>
          <pc:docMk/>
          <pc:sldMk cId="3997438736" sldId="377"/>
        </pc:sldMkLst>
        <pc:spChg chg="mod">
          <ac:chgData name="Sharon Beltaine" userId="" providerId="" clId="Web-{6A623E21-F2ED-41E7-82FE-0E1A17FA2539}" dt="2023-11-08T14:48:07.538" v="33" actId="20577"/>
          <ac:spMkLst>
            <pc:docMk/>
            <pc:sldMk cId="3997438736" sldId="377"/>
            <ac:spMk id="380" creationId="{00000000-0000-0000-0000-000000000000}"/>
          </ac:spMkLst>
        </pc:spChg>
      </pc:sldChg>
    </pc:docChg>
  </pc:docChgLst>
  <pc:docChgLst>
    <pc:chgData name="Sharon Beltaine" clId="Web-{6CE129FA-8BCA-41BE-A6E2-4CAE3FE17B03}"/>
    <pc:docChg chg="addSld modSld sldOrd">
      <pc:chgData name="Sharon Beltaine" userId="" providerId="" clId="Web-{6CE129FA-8BCA-41BE-A6E2-4CAE3FE17B03}" dt="2023-02-24T21:05:17.055" v="786" actId="20577"/>
      <pc:docMkLst>
        <pc:docMk/>
      </pc:docMkLst>
      <pc:sldChg chg="modSp">
        <pc:chgData name="Sharon Beltaine" userId="" providerId="" clId="Web-{6CE129FA-8BCA-41BE-A6E2-4CAE3FE17B03}" dt="2023-02-24T20:52:13.345" v="615" actId="20577"/>
        <pc:sldMkLst>
          <pc:docMk/>
          <pc:sldMk cId="1045197639" sldId="269"/>
        </pc:sldMkLst>
        <pc:spChg chg="mod">
          <ac:chgData name="Sharon Beltaine" userId="" providerId="" clId="Web-{6CE129FA-8BCA-41BE-A6E2-4CAE3FE17B03}" dt="2023-02-24T20:08:43.048" v="17" actId="20577"/>
          <ac:spMkLst>
            <pc:docMk/>
            <pc:sldMk cId="1045197639" sldId="269"/>
            <ac:spMk id="60" creationId="{00000000-0000-0000-0000-000000000000}"/>
          </ac:spMkLst>
        </pc:spChg>
        <pc:spChg chg="mod">
          <ac:chgData name="Sharon Beltaine" userId="" providerId="" clId="Web-{6CE129FA-8BCA-41BE-A6E2-4CAE3FE17B03}" dt="2023-02-24T20:52:13.345" v="615" actId="20577"/>
          <ac:spMkLst>
            <pc:docMk/>
            <pc:sldMk cId="1045197639" sldId="269"/>
            <ac:spMk id="61" creationId="{00000000-0000-0000-0000-000000000000}"/>
          </ac:spMkLst>
        </pc:spChg>
      </pc:sldChg>
      <pc:sldChg chg="modSp">
        <pc:chgData name="Sharon Beltaine" userId="" providerId="" clId="Web-{6CE129FA-8BCA-41BE-A6E2-4CAE3FE17B03}" dt="2023-02-24T20:12:21.242" v="57" actId="20577"/>
        <pc:sldMkLst>
          <pc:docMk/>
          <pc:sldMk cId="2430937155" sldId="272"/>
        </pc:sldMkLst>
        <pc:spChg chg="mod">
          <ac:chgData name="Sharon Beltaine" userId="" providerId="" clId="Web-{6CE129FA-8BCA-41BE-A6E2-4CAE3FE17B03}" dt="2023-02-24T20:12:08.632" v="56" actId="20577"/>
          <ac:spMkLst>
            <pc:docMk/>
            <pc:sldMk cId="2430937155" sldId="272"/>
            <ac:spMk id="72" creationId="{00000000-0000-0000-0000-000000000000}"/>
          </ac:spMkLst>
        </pc:spChg>
        <pc:spChg chg="mod">
          <ac:chgData name="Sharon Beltaine" userId="" providerId="" clId="Web-{6CE129FA-8BCA-41BE-A6E2-4CAE3FE17B03}" dt="2023-02-24T20:12:21.242" v="57" actId="20577"/>
          <ac:spMkLst>
            <pc:docMk/>
            <pc:sldMk cId="2430937155" sldId="272"/>
            <ac:spMk id="73" creationId="{00000000-0000-0000-0000-000000000000}"/>
          </ac:spMkLst>
        </pc:spChg>
      </pc:sldChg>
      <pc:sldChg chg="modSp">
        <pc:chgData name="Sharon Beltaine" userId="" providerId="" clId="Web-{6CE129FA-8BCA-41BE-A6E2-4CAE3FE17B03}" dt="2023-02-24T20:10:41.770" v="50" actId="20577"/>
        <pc:sldMkLst>
          <pc:docMk/>
          <pc:sldMk cId="60104294" sldId="273"/>
        </pc:sldMkLst>
        <pc:spChg chg="mod">
          <ac:chgData name="Sharon Beltaine" userId="" providerId="" clId="Web-{6CE129FA-8BCA-41BE-A6E2-4CAE3FE17B03}" dt="2023-02-24T20:10:41.770" v="50" actId="20577"/>
          <ac:spMkLst>
            <pc:docMk/>
            <pc:sldMk cId="60104294" sldId="273"/>
            <ac:spMk id="5" creationId="{6854AC9E-C342-FCB3-F530-33BB91C860AD}"/>
          </ac:spMkLst>
        </pc:spChg>
        <pc:spChg chg="mod">
          <ac:chgData name="Sharon Beltaine" userId="" providerId="" clId="Web-{6CE129FA-8BCA-41BE-A6E2-4CAE3FE17B03}" dt="2023-02-24T20:10:04.066" v="41" actId="20577"/>
          <ac:spMkLst>
            <pc:docMk/>
            <pc:sldMk cId="60104294" sldId="273"/>
            <ac:spMk id="85" creationId="{00000000-0000-0000-0000-000000000000}"/>
          </ac:spMkLst>
        </pc:spChg>
      </pc:sldChg>
      <pc:sldChg chg="addSp modSp">
        <pc:chgData name="Sharon Beltaine" userId="" providerId="" clId="Web-{6CE129FA-8BCA-41BE-A6E2-4CAE3FE17B03}" dt="2023-02-24T20:47:55.556" v="567" actId="14100"/>
        <pc:sldMkLst>
          <pc:docMk/>
          <pc:sldMk cId="2763481" sldId="275"/>
        </pc:sldMkLst>
        <pc:spChg chg="mod">
          <ac:chgData name="Sharon Beltaine" userId="" providerId="" clId="Web-{6CE129FA-8BCA-41BE-A6E2-4CAE3FE17B03}" dt="2023-02-24T20:18:44.972" v="294" actId="20577"/>
          <ac:spMkLst>
            <pc:docMk/>
            <pc:sldMk cId="2763481" sldId="275"/>
            <ac:spMk id="96" creationId="{00000000-0000-0000-0000-000000000000}"/>
          </ac:spMkLst>
        </pc:spChg>
        <pc:spChg chg="mod">
          <ac:chgData name="Sharon Beltaine" userId="" providerId="" clId="Web-{6CE129FA-8BCA-41BE-A6E2-4CAE3FE17B03}" dt="2023-02-24T20:47:55.556" v="567" actId="14100"/>
          <ac:spMkLst>
            <pc:docMk/>
            <pc:sldMk cId="2763481" sldId="275"/>
            <ac:spMk id="97" creationId="{00000000-0000-0000-0000-000000000000}"/>
          </ac:spMkLst>
        </pc:spChg>
        <pc:picChg chg="add mod">
          <ac:chgData name="Sharon Beltaine" userId="" providerId="" clId="Web-{6CE129FA-8BCA-41BE-A6E2-4CAE3FE17B03}" dt="2023-02-24T20:17:57.549" v="280" actId="1076"/>
          <ac:picMkLst>
            <pc:docMk/>
            <pc:sldMk cId="2763481" sldId="275"/>
            <ac:picMk id="2" creationId="{58CD8A7D-2732-9B4B-70E8-F05F4CF40C1C}"/>
          </ac:picMkLst>
        </pc:picChg>
      </pc:sldChg>
      <pc:sldChg chg="modSp">
        <pc:chgData name="Sharon Beltaine" userId="" providerId="" clId="Web-{6CE129FA-8BCA-41BE-A6E2-4CAE3FE17B03}" dt="2023-02-24T20:11:17.303" v="54" actId="20577"/>
        <pc:sldMkLst>
          <pc:docMk/>
          <pc:sldMk cId="3759684661" sldId="279"/>
        </pc:sldMkLst>
        <pc:spChg chg="mod">
          <ac:chgData name="Sharon Beltaine" userId="" providerId="" clId="Web-{6CE129FA-8BCA-41BE-A6E2-4CAE3FE17B03}" dt="2023-02-24T20:11:17.303" v="54" actId="20577"/>
          <ac:spMkLst>
            <pc:docMk/>
            <pc:sldMk cId="3759684661" sldId="279"/>
            <ac:spMk id="8" creationId="{695364A6-7023-4D3A-B315-8F47D7CA42C6}"/>
          </ac:spMkLst>
        </pc:spChg>
      </pc:sldChg>
      <pc:sldChg chg="addSp delSp modSp">
        <pc:chgData name="Sharon Beltaine" userId="" providerId="" clId="Web-{6CE129FA-8BCA-41BE-A6E2-4CAE3FE17B03}" dt="2023-02-24T20:47:07.414" v="566" actId="14100"/>
        <pc:sldMkLst>
          <pc:docMk/>
          <pc:sldMk cId="1900550339" sldId="312"/>
        </pc:sldMkLst>
        <pc:spChg chg="add del mod">
          <ac:chgData name="Sharon Beltaine" userId="" providerId="" clId="Web-{6CE129FA-8BCA-41BE-A6E2-4CAE3FE17B03}" dt="2023-02-24T20:26:01.532" v="300"/>
          <ac:spMkLst>
            <pc:docMk/>
            <pc:sldMk cId="1900550339" sldId="312"/>
            <ac:spMk id="3" creationId="{73277B33-BE9D-42CF-C770-545DD74284AF}"/>
          </ac:spMkLst>
        </pc:spChg>
        <pc:spChg chg="add del mod">
          <ac:chgData name="Sharon Beltaine" userId="" providerId="" clId="Web-{6CE129FA-8BCA-41BE-A6E2-4CAE3FE17B03}" dt="2023-02-24T20:40:54.637" v="326"/>
          <ac:spMkLst>
            <pc:docMk/>
            <pc:sldMk cId="1900550339" sldId="312"/>
            <ac:spMk id="7" creationId="{A1817338-CB03-4D4D-FD43-625A31F49A57}"/>
          </ac:spMkLst>
        </pc:spChg>
        <pc:spChg chg="add mod">
          <ac:chgData name="Sharon Beltaine" userId="" providerId="" clId="Web-{6CE129FA-8BCA-41BE-A6E2-4CAE3FE17B03}" dt="2023-02-24T20:47:07.414" v="566" actId="14100"/>
          <ac:spMkLst>
            <pc:docMk/>
            <pc:sldMk cId="1900550339" sldId="312"/>
            <ac:spMk id="9" creationId="{91A6C5AF-B9B8-BEC4-0FA6-046C9AC01129}"/>
          </ac:spMkLst>
        </pc:spChg>
        <pc:spChg chg="mod">
          <ac:chgData name="Sharon Beltaine" userId="" providerId="" clId="Web-{6CE129FA-8BCA-41BE-A6E2-4CAE3FE17B03}" dt="2023-02-24T20:46:17.037" v="554" actId="20577"/>
          <ac:spMkLst>
            <pc:docMk/>
            <pc:sldMk cId="1900550339" sldId="312"/>
            <ac:spMk id="96" creationId="{00000000-0000-0000-0000-000000000000}"/>
          </ac:spMkLst>
        </pc:spChg>
        <pc:spChg chg="del">
          <ac:chgData name="Sharon Beltaine" userId="" providerId="" clId="Web-{6CE129FA-8BCA-41BE-A6E2-4CAE3FE17B03}" dt="2023-02-24T20:25:59.079" v="299"/>
          <ac:spMkLst>
            <pc:docMk/>
            <pc:sldMk cId="1900550339" sldId="312"/>
            <ac:spMk id="97" creationId="{00000000-0000-0000-0000-000000000000}"/>
          </ac:spMkLst>
        </pc:spChg>
        <pc:picChg chg="add mod">
          <ac:chgData name="Sharon Beltaine" userId="" providerId="" clId="Web-{6CE129FA-8BCA-41BE-A6E2-4CAE3FE17B03}" dt="2023-02-24T20:46:31.288" v="555" actId="1076"/>
          <ac:picMkLst>
            <pc:docMk/>
            <pc:sldMk cId="1900550339" sldId="312"/>
            <ac:picMk id="4" creationId="{A2052B00-F831-10F8-66B4-70379EE59498}"/>
          </ac:picMkLst>
        </pc:picChg>
        <pc:picChg chg="add mod">
          <ac:chgData name="Sharon Beltaine" userId="" providerId="" clId="Web-{6CE129FA-8BCA-41BE-A6E2-4CAE3FE17B03}" dt="2023-02-24T20:46:35.772" v="556" actId="1076"/>
          <ac:picMkLst>
            <pc:docMk/>
            <pc:sldMk cId="1900550339" sldId="312"/>
            <ac:picMk id="5" creationId="{D08BB7D9-CD01-EFF5-4D30-80F73C2FDC04}"/>
          </ac:picMkLst>
        </pc:picChg>
        <pc:picChg chg="add mod">
          <ac:chgData name="Sharon Beltaine" userId="" providerId="" clId="Web-{6CE129FA-8BCA-41BE-A6E2-4CAE3FE17B03}" dt="2023-02-24T20:43:35.360" v="437"/>
          <ac:picMkLst>
            <pc:docMk/>
            <pc:sldMk cId="1900550339" sldId="312"/>
            <ac:picMk id="6" creationId="{7F0184B4-6933-2406-D251-75305905CFCB}"/>
          </ac:picMkLst>
        </pc:picChg>
      </pc:sldChg>
      <pc:sldChg chg="modSp">
        <pc:chgData name="Sharon Beltaine" userId="" providerId="" clId="Web-{6CE129FA-8BCA-41BE-A6E2-4CAE3FE17B03}" dt="2023-02-24T20:48:40.041" v="568" actId="14100"/>
        <pc:sldMkLst>
          <pc:docMk/>
          <pc:sldMk cId="2676899741" sldId="326"/>
        </pc:sldMkLst>
        <pc:spChg chg="mod">
          <ac:chgData name="Sharon Beltaine" userId="" providerId="" clId="Web-{6CE129FA-8BCA-41BE-A6E2-4CAE3FE17B03}" dt="2023-02-24T20:48:40.041" v="568" actId="14100"/>
          <ac:spMkLst>
            <pc:docMk/>
            <pc:sldMk cId="2676899741" sldId="326"/>
            <ac:spMk id="97" creationId="{00000000-0000-0000-0000-000000000000}"/>
          </ac:spMkLst>
        </pc:spChg>
      </pc:sldChg>
      <pc:sldChg chg="addSp delSp modSp new">
        <pc:chgData name="Sharon Beltaine" userId="" providerId="" clId="Web-{6CE129FA-8BCA-41BE-A6E2-4CAE3FE17B03}" dt="2023-02-24T20:57:15.182" v="744" actId="20577"/>
        <pc:sldMkLst>
          <pc:docMk/>
          <pc:sldMk cId="96682189" sldId="332"/>
        </pc:sldMkLst>
        <pc:spChg chg="mod">
          <ac:chgData name="Sharon Beltaine" userId="" providerId="" clId="Web-{6CE129FA-8BCA-41BE-A6E2-4CAE3FE17B03}" dt="2023-02-24T20:53:55.395" v="623" actId="20577"/>
          <ac:spMkLst>
            <pc:docMk/>
            <pc:sldMk cId="96682189" sldId="332"/>
            <ac:spMk id="3" creationId="{F6AD981A-2A63-A0C1-DA47-221FFF777A4A}"/>
          </ac:spMkLst>
        </pc:spChg>
        <pc:spChg chg="mod">
          <ac:chgData name="Sharon Beltaine" userId="" providerId="" clId="Web-{6CE129FA-8BCA-41BE-A6E2-4CAE3FE17B03}" dt="2023-02-24T20:57:15.182" v="744" actId="20577"/>
          <ac:spMkLst>
            <pc:docMk/>
            <pc:sldMk cId="96682189" sldId="332"/>
            <ac:spMk id="4" creationId="{043B9EA5-6AEC-C4BC-D731-6DB594F03E5A}"/>
          </ac:spMkLst>
        </pc:spChg>
        <pc:spChg chg="add del">
          <ac:chgData name="Sharon Beltaine" userId="" providerId="" clId="Web-{6CE129FA-8BCA-41BE-A6E2-4CAE3FE17B03}" dt="2023-02-24T20:53:01.565" v="618"/>
          <ac:spMkLst>
            <pc:docMk/>
            <pc:sldMk cId="96682189" sldId="332"/>
            <ac:spMk id="6" creationId="{08CC8DFE-47E9-426F-5EFA-17F1522BB65D}"/>
          </ac:spMkLst>
        </pc:spChg>
        <pc:spChg chg="add del">
          <ac:chgData name="Sharon Beltaine" userId="" providerId="" clId="Web-{6CE129FA-8BCA-41BE-A6E2-4CAE3FE17B03}" dt="2023-02-24T20:53:18.987" v="620"/>
          <ac:spMkLst>
            <pc:docMk/>
            <pc:sldMk cId="96682189" sldId="332"/>
            <ac:spMk id="8" creationId="{215B0FD6-75F4-0EA6-FCEA-5D36F724F921}"/>
          </ac:spMkLst>
        </pc:spChg>
        <pc:picChg chg="add del mod">
          <ac:chgData name="Sharon Beltaine" userId="" providerId="" clId="Web-{6CE129FA-8BCA-41BE-A6E2-4CAE3FE17B03}" dt="2023-02-24T20:54:56.271" v="684"/>
          <ac:picMkLst>
            <pc:docMk/>
            <pc:sldMk cId="96682189" sldId="332"/>
            <ac:picMk id="9" creationId="{21ABCE30-1DA3-3D0F-63B0-D8CCB4E9CD36}"/>
          </ac:picMkLst>
        </pc:picChg>
      </pc:sldChg>
      <pc:sldChg chg="delSp modSp add ord replId">
        <pc:chgData name="Sharon Beltaine" userId="" providerId="" clId="Web-{6CE129FA-8BCA-41BE-A6E2-4CAE3FE17B03}" dt="2023-02-24T21:05:17.055" v="786" actId="20577"/>
        <pc:sldMkLst>
          <pc:docMk/>
          <pc:sldMk cId="1779472809" sldId="333"/>
        </pc:sldMkLst>
        <pc:spChg chg="del">
          <ac:chgData name="Sharon Beltaine" userId="" providerId="" clId="Web-{6CE129FA-8BCA-41BE-A6E2-4CAE3FE17B03}" dt="2023-02-24T20:58:13.996" v="772"/>
          <ac:spMkLst>
            <pc:docMk/>
            <pc:sldMk cId="1779472809" sldId="333"/>
            <ac:spMk id="5" creationId="{6854AC9E-C342-FCB3-F530-33BB91C860AD}"/>
          </ac:spMkLst>
        </pc:spChg>
        <pc:spChg chg="mod">
          <ac:chgData name="Sharon Beltaine" userId="" providerId="" clId="Web-{6CE129FA-8BCA-41BE-A6E2-4CAE3FE17B03}" dt="2023-02-24T20:58:20.887" v="779" actId="20577"/>
          <ac:spMkLst>
            <pc:docMk/>
            <pc:sldMk cId="1779472809" sldId="333"/>
            <ac:spMk id="84" creationId="{00000000-0000-0000-0000-000000000000}"/>
          </ac:spMkLst>
        </pc:spChg>
        <pc:spChg chg="mod">
          <ac:chgData name="Sharon Beltaine" userId="" providerId="" clId="Web-{6CE129FA-8BCA-41BE-A6E2-4CAE3FE17B03}" dt="2023-02-24T21:05:17.055" v="786" actId="20577"/>
          <ac:spMkLst>
            <pc:docMk/>
            <pc:sldMk cId="1779472809" sldId="333"/>
            <ac:spMk id="85" creationId="{00000000-0000-0000-0000-000000000000}"/>
          </ac:spMkLst>
        </pc:spChg>
      </pc:sldChg>
    </pc:docChg>
  </pc:docChgLst>
  <pc:docChgLst>
    <pc:chgData name="Sharon Beltaine" clId="Web-{61E97429-D853-4730-8670-DDA9FA9E3A91}"/>
    <pc:docChg chg="modSld">
      <pc:chgData name="Sharon Beltaine" userId="" providerId="" clId="Web-{61E97429-D853-4730-8670-DDA9FA9E3A91}" dt="2023-02-24T19:30:48.311" v="24" actId="20577"/>
      <pc:docMkLst>
        <pc:docMk/>
      </pc:docMkLst>
      <pc:sldChg chg="modSp">
        <pc:chgData name="Sharon Beltaine" userId="" providerId="" clId="Web-{61E97429-D853-4730-8670-DDA9FA9E3A91}" dt="2023-02-24T19:23:29.004" v="17" actId="20577"/>
        <pc:sldMkLst>
          <pc:docMk/>
          <pc:sldMk cId="662135456" sldId="271"/>
        </pc:sldMkLst>
        <pc:spChg chg="mod">
          <ac:chgData name="Sharon Beltaine" userId="" providerId="" clId="Web-{61E97429-D853-4730-8670-DDA9FA9E3A91}" dt="2023-02-24T19:23:29.004" v="17" actId="20577"/>
          <ac:spMkLst>
            <pc:docMk/>
            <pc:sldMk cId="662135456" sldId="271"/>
            <ac:spMk id="78" creationId="{00000000-0000-0000-0000-000000000000}"/>
          </ac:spMkLst>
        </pc:spChg>
      </pc:sldChg>
      <pc:sldChg chg="modSp">
        <pc:chgData name="Sharon Beltaine" userId="" providerId="" clId="Web-{61E97429-D853-4730-8670-DDA9FA9E3A91}" dt="2023-02-24T19:30:48.311" v="24" actId="20577"/>
        <pc:sldMkLst>
          <pc:docMk/>
          <pc:sldMk cId="2430937155" sldId="272"/>
        </pc:sldMkLst>
        <pc:spChg chg="mod">
          <ac:chgData name="Sharon Beltaine" userId="" providerId="" clId="Web-{61E97429-D853-4730-8670-DDA9FA9E3A91}" dt="2023-02-24T19:30:48.311" v="24" actId="20577"/>
          <ac:spMkLst>
            <pc:docMk/>
            <pc:sldMk cId="2430937155" sldId="272"/>
            <ac:spMk id="72" creationId="{00000000-0000-0000-0000-000000000000}"/>
          </ac:spMkLst>
        </pc:spChg>
      </pc:sldChg>
      <pc:sldChg chg="modSp">
        <pc:chgData name="Sharon Beltaine" userId="" providerId="" clId="Web-{61E97429-D853-4730-8670-DDA9FA9E3A91}" dt="2023-02-24T18:04:12.521" v="15" actId="20577"/>
        <pc:sldMkLst>
          <pc:docMk/>
          <pc:sldMk cId="1900550339" sldId="312"/>
        </pc:sldMkLst>
        <pc:spChg chg="mod">
          <ac:chgData name="Sharon Beltaine" userId="" providerId="" clId="Web-{61E97429-D853-4730-8670-DDA9FA9E3A91}" dt="2023-02-24T18:04:12.521" v="15" actId="20577"/>
          <ac:spMkLst>
            <pc:docMk/>
            <pc:sldMk cId="1900550339" sldId="312"/>
            <ac:spMk id="96" creationId="{00000000-0000-0000-0000-000000000000}"/>
          </ac:spMkLst>
        </pc:spChg>
      </pc:sldChg>
      <pc:sldChg chg="addSp modSp">
        <pc:chgData name="Sharon Beltaine" userId="" providerId="" clId="Web-{61E97429-D853-4730-8670-DDA9FA9E3A91}" dt="2023-02-24T18:03:12.691" v="10" actId="14100"/>
        <pc:sldMkLst>
          <pc:docMk/>
          <pc:sldMk cId="1323087059" sldId="313"/>
        </pc:sldMkLst>
        <pc:spChg chg="mod">
          <ac:chgData name="Sharon Beltaine" userId="" providerId="" clId="Web-{61E97429-D853-4730-8670-DDA9FA9E3A91}" dt="2023-02-24T18:02:53.878" v="6" actId="1076"/>
          <ac:spMkLst>
            <pc:docMk/>
            <pc:sldMk cId="1323087059" sldId="313"/>
            <ac:spMk id="6" creationId="{ED78690D-B7DB-ED01-EE2F-4C87223AEFFB}"/>
          </ac:spMkLst>
        </pc:spChg>
        <pc:spChg chg="mod">
          <ac:chgData name="Sharon Beltaine" userId="" providerId="" clId="Web-{61E97429-D853-4730-8670-DDA9FA9E3A91}" dt="2023-02-24T18:03:12.691" v="10" actId="14100"/>
          <ac:spMkLst>
            <pc:docMk/>
            <pc:sldMk cId="1323087059" sldId="313"/>
            <ac:spMk id="97" creationId="{00000000-0000-0000-0000-000000000000}"/>
          </ac:spMkLst>
        </pc:spChg>
        <pc:grpChg chg="add">
          <ac:chgData name="Sharon Beltaine" userId="" providerId="" clId="Web-{61E97429-D853-4730-8670-DDA9FA9E3A91}" dt="2023-02-24T18:03:00.909" v="7"/>
          <ac:grpSpMkLst>
            <pc:docMk/>
            <pc:sldMk cId="1323087059" sldId="313"/>
            <ac:grpSpMk id="2" creationId="{73AB184C-8FB9-7EF2-9BB4-86A59F15B632}"/>
          </ac:grpSpMkLst>
        </pc:grpChg>
        <pc:picChg chg="mod ord">
          <ac:chgData name="Sharon Beltaine" userId="" providerId="" clId="Web-{61E97429-D853-4730-8670-DDA9FA9E3A91}" dt="2023-02-24T18:02:48.596" v="5"/>
          <ac:picMkLst>
            <pc:docMk/>
            <pc:sldMk cId="1323087059" sldId="313"/>
            <ac:picMk id="3" creationId="{A65B03F0-FC86-DB5C-7EB7-9C5004AE0E9F}"/>
          </ac:picMkLst>
        </pc:picChg>
      </pc:sldChg>
      <pc:sldChg chg="addSp modSp">
        <pc:chgData name="Sharon Beltaine" userId="" providerId="" clId="Web-{61E97429-D853-4730-8670-DDA9FA9E3A91}" dt="2023-02-24T18:03:47.098" v="14" actId="1076"/>
        <pc:sldMkLst>
          <pc:docMk/>
          <pc:sldMk cId="2676899741" sldId="326"/>
        </pc:sldMkLst>
        <pc:spChg chg="mod">
          <ac:chgData name="Sharon Beltaine" userId="" providerId="" clId="Web-{61E97429-D853-4730-8670-DDA9FA9E3A91}" dt="2023-02-24T18:03:47.098" v="14" actId="1076"/>
          <ac:spMkLst>
            <pc:docMk/>
            <pc:sldMk cId="2676899741" sldId="326"/>
            <ac:spMk id="97" creationId="{00000000-0000-0000-0000-000000000000}"/>
          </ac:spMkLst>
        </pc:spChg>
        <pc:grpChg chg="add">
          <ac:chgData name="Sharon Beltaine" userId="" providerId="" clId="Web-{61E97429-D853-4730-8670-DDA9FA9E3A91}" dt="2023-02-24T18:03:35.801" v="11"/>
          <ac:grpSpMkLst>
            <pc:docMk/>
            <pc:sldMk cId="2676899741" sldId="326"/>
            <ac:grpSpMk id="2" creationId="{BF9C0536-3CA1-5F32-DE62-9A46162DF196}"/>
          </ac:grpSpMkLst>
        </pc:grpChg>
      </pc:sldChg>
    </pc:docChg>
  </pc:docChgLst>
  <pc:docChgLst>
    <pc:chgData name="Sharon Beltaine" userId="pUGh81f41JMiAsh2zExJsfrhES77Wkd392H+vHH+gyc=" providerId="None" clId="Web-{5D14FAEE-80FB-4CB1-A22A-8DD9869090D7}"/>
    <pc:docChg chg="modSld">
      <pc:chgData name="Sharon Beltaine" userId="pUGh81f41JMiAsh2zExJsfrhES77Wkd392H+vHH+gyc=" providerId="None" clId="Web-{5D14FAEE-80FB-4CB1-A22A-8DD9869090D7}" dt="2023-02-27T13:50:30.684" v="17" actId="20577"/>
      <pc:docMkLst>
        <pc:docMk/>
      </pc:docMkLst>
      <pc:sldChg chg="modSp">
        <pc:chgData name="Sharon Beltaine" userId="pUGh81f41JMiAsh2zExJsfrhES77Wkd392H+vHH+gyc=" providerId="None" clId="Web-{5D14FAEE-80FB-4CB1-A22A-8DD9869090D7}" dt="2023-02-27T13:40:31.784" v="7" actId="20577"/>
        <pc:sldMkLst>
          <pc:docMk/>
          <pc:sldMk cId="1910248360" sldId="324"/>
        </pc:sldMkLst>
        <pc:spChg chg="mod">
          <ac:chgData name="Sharon Beltaine" userId="pUGh81f41JMiAsh2zExJsfrhES77Wkd392H+vHH+gyc=" providerId="None" clId="Web-{5D14FAEE-80FB-4CB1-A22A-8DD9869090D7}" dt="2023-02-27T13:40:31.784" v="7" actId="20577"/>
          <ac:spMkLst>
            <pc:docMk/>
            <pc:sldMk cId="1910248360" sldId="324"/>
            <ac:spMk id="2" creationId="{69F8A138-969D-F8A8-0BB8-646637AED12A}"/>
          </ac:spMkLst>
        </pc:spChg>
      </pc:sldChg>
      <pc:sldChg chg="modSp">
        <pc:chgData name="Sharon Beltaine" userId="pUGh81f41JMiAsh2zExJsfrhES77Wkd392H+vHH+gyc=" providerId="None" clId="Web-{5D14FAEE-80FB-4CB1-A22A-8DD9869090D7}" dt="2023-02-27T13:43:27.186" v="8" actId="20577"/>
        <pc:sldMkLst>
          <pc:docMk/>
          <pc:sldMk cId="2676899741" sldId="326"/>
        </pc:sldMkLst>
        <pc:spChg chg="mod">
          <ac:chgData name="Sharon Beltaine" userId="pUGh81f41JMiAsh2zExJsfrhES77Wkd392H+vHH+gyc=" providerId="None" clId="Web-{5D14FAEE-80FB-4CB1-A22A-8DD9869090D7}" dt="2023-02-27T13:43:27.186" v="8" actId="20577"/>
          <ac:spMkLst>
            <pc:docMk/>
            <pc:sldMk cId="2676899741" sldId="326"/>
            <ac:spMk id="96" creationId="{00000000-0000-0000-0000-000000000000}"/>
          </ac:spMkLst>
        </pc:spChg>
      </pc:sldChg>
      <pc:sldChg chg="modSp">
        <pc:chgData name="Sharon Beltaine" userId="pUGh81f41JMiAsh2zExJsfrhES77Wkd392H+vHH+gyc=" providerId="None" clId="Web-{5D14FAEE-80FB-4CB1-A22A-8DD9869090D7}" dt="2023-02-27T13:44:16.768" v="13" actId="20577"/>
        <pc:sldMkLst>
          <pc:docMk/>
          <pc:sldMk cId="1152493762" sldId="330"/>
        </pc:sldMkLst>
        <pc:spChg chg="mod">
          <ac:chgData name="Sharon Beltaine" userId="pUGh81f41JMiAsh2zExJsfrhES77Wkd392H+vHH+gyc=" providerId="None" clId="Web-{5D14FAEE-80FB-4CB1-A22A-8DD9869090D7}" dt="2023-02-27T13:44:16.768" v="13" actId="20577"/>
          <ac:spMkLst>
            <pc:docMk/>
            <pc:sldMk cId="1152493762" sldId="330"/>
            <ac:spMk id="3" creationId="{81BE4A04-7F42-615B-51B2-09FFEEFF4F02}"/>
          </ac:spMkLst>
        </pc:spChg>
      </pc:sldChg>
      <pc:sldChg chg="modSp">
        <pc:chgData name="Sharon Beltaine" userId="pUGh81f41JMiAsh2zExJsfrhES77Wkd392H+vHH+gyc=" providerId="None" clId="Web-{5D14FAEE-80FB-4CB1-A22A-8DD9869090D7}" dt="2023-02-27T13:50:30.684" v="17" actId="20577"/>
        <pc:sldMkLst>
          <pc:docMk/>
          <pc:sldMk cId="96682189" sldId="332"/>
        </pc:sldMkLst>
        <pc:spChg chg="mod">
          <ac:chgData name="Sharon Beltaine" userId="pUGh81f41JMiAsh2zExJsfrhES77Wkd392H+vHH+gyc=" providerId="None" clId="Web-{5D14FAEE-80FB-4CB1-A22A-8DD9869090D7}" dt="2023-02-27T13:50:30.684" v="17" actId="20577"/>
          <ac:spMkLst>
            <pc:docMk/>
            <pc:sldMk cId="96682189" sldId="332"/>
            <ac:spMk id="4" creationId="{043B9EA5-6AEC-C4BC-D731-6DB594F03E5A}"/>
          </ac:spMkLst>
        </pc:spChg>
      </pc:sldChg>
      <pc:sldChg chg="modSp">
        <pc:chgData name="Sharon Beltaine" userId="pUGh81f41JMiAsh2zExJsfrhES77Wkd392H+vHH+gyc=" providerId="None" clId="Web-{5D14FAEE-80FB-4CB1-A22A-8DD9869090D7}" dt="2023-02-27T13:48:23.003" v="16" actId="14100"/>
        <pc:sldMkLst>
          <pc:docMk/>
          <pc:sldMk cId="755049668" sldId="333"/>
        </pc:sldMkLst>
        <pc:spChg chg="mod">
          <ac:chgData name="Sharon Beltaine" userId="pUGh81f41JMiAsh2zExJsfrhES77Wkd392H+vHH+gyc=" providerId="None" clId="Web-{5D14FAEE-80FB-4CB1-A22A-8DD9869090D7}" dt="2023-02-27T13:48:23.003" v="16" actId="14100"/>
          <ac:spMkLst>
            <pc:docMk/>
            <pc:sldMk cId="755049668" sldId="333"/>
            <ac:spMk id="2" creationId="{5B1BFF9D-3040-847B-B886-BC1C6BE3F379}"/>
          </ac:spMkLst>
        </pc:spChg>
      </pc:sldChg>
    </pc:docChg>
  </pc:docChgLst>
  <pc:docChgLst>
    <pc:chgData name="Sharon Beltaine" clId="Web-{F057B92D-22FA-4E11-B82E-C4755A45DCBD}"/>
    <pc:docChg chg="addSld modSld sldOrd">
      <pc:chgData name="Sharon Beltaine" userId="" providerId="" clId="Web-{F057B92D-22FA-4E11-B82E-C4755A45DCBD}" dt="2023-09-26T14:08:47.795" v="230" actId="20577"/>
      <pc:docMkLst>
        <pc:docMk/>
      </pc:docMkLst>
      <pc:sldChg chg="ord">
        <pc:chgData name="Sharon Beltaine" userId="" providerId="" clId="Web-{F057B92D-22FA-4E11-B82E-C4755A45DCBD}" dt="2023-09-26T13:09:41.921" v="14"/>
        <pc:sldMkLst>
          <pc:docMk/>
          <pc:sldMk cId="2183750010" sldId="268"/>
        </pc:sldMkLst>
      </pc:sldChg>
      <pc:sldChg chg="modSp">
        <pc:chgData name="Sharon Beltaine" userId="" providerId="" clId="Web-{F057B92D-22FA-4E11-B82E-C4755A45DCBD}" dt="2023-09-26T14:08:47.795" v="230" actId="20577"/>
        <pc:sldMkLst>
          <pc:docMk/>
          <pc:sldMk cId="2430937155" sldId="272"/>
        </pc:sldMkLst>
        <pc:spChg chg="mod">
          <ac:chgData name="Sharon Beltaine" userId="" providerId="" clId="Web-{F057B92D-22FA-4E11-B82E-C4755A45DCBD}" dt="2023-09-26T14:08:47.795" v="230" actId="20577"/>
          <ac:spMkLst>
            <pc:docMk/>
            <pc:sldMk cId="2430937155" sldId="272"/>
            <ac:spMk id="73" creationId="{00000000-0000-0000-0000-000000000000}"/>
          </ac:spMkLst>
        </pc:spChg>
      </pc:sldChg>
      <pc:sldChg chg="addSp modSp">
        <pc:chgData name="Sharon Beltaine" userId="" providerId="" clId="Web-{F057B92D-22FA-4E11-B82E-C4755A45DCBD}" dt="2023-09-26T13:40:27.491" v="139" actId="1076"/>
        <pc:sldMkLst>
          <pc:docMk/>
          <pc:sldMk cId="96682189" sldId="332"/>
        </pc:sldMkLst>
        <pc:spChg chg="mod">
          <ac:chgData name="Sharon Beltaine" userId="" providerId="" clId="Web-{F057B92D-22FA-4E11-B82E-C4755A45DCBD}" dt="2023-09-26T13:18:50.140" v="129" actId="20577"/>
          <ac:spMkLst>
            <pc:docMk/>
            <pc:sldMk cId="96682189" sldId="332"/>
            <ac:spMk id="3" creationId="{F6AD981A-2A63-A0C1-DA47-221FFF777A4A}"/>
          </ac:spMkLst>
        </pc:spChg>
        <pc:spChg chg="mod">
          <ac:chgData name="Sharon Beltaine" userId="" providerId="" clId="Web-{F057B92D-22FA-4E11-B82E-C4755A45DCBD}" dt="2023-09-26T13:40:24.616" v="137" actId="20577"/>
          <ac:spMkLst>
            <pc:docMk/>
            <pc:sldMk cId="96682189" sldId="332"/>
            <ac:spMk id="4" creationId="{043B9EA5-6AEC-C4BC-D731-6DB594F03E5A}"/>
          </ac:spMkLst>
        </pc:spChg>
        <pc:picChg chg="add mod">
          <ac:chgData name="Sharon Beltaine" userId="" providerId="" clId="Web-{F057B92D-22FA-4E11-B82E-C4755A45DCBD}" dt="2023-09-26T13:40:27.491" v="139" actId="1076"/>
          <ac:picMkLst>
            <pc:docMk/>
            <pc:sldMk cId="96682189" sldId="332"/>
            <ac:picMk id="6" creationId="{2CB90814-B0E2-2B91-5A09-76484BDAD460}"/>
          </ac:picMkLst>
        </pc:picChg>
      </pc:sldChg>
      <pc:sldChg chg="addSp delSp modSp ord">
        <pc:chgData name="Sharon Beltaine" userId="" providerId="" clId="Web-{F057B92D-22FA-4E11-B82E-C4755A45DCBD}" dt="2023-09-26T13:09:37.249" v="13" actId="20577"/>
        <pc:sldMkLst>
          <pc:docMk/>
          <pc:sldMk cId="755049668" sldId="333"/>
        </pc:sldMkLst>
        <pc:spChg chg="del">
          <ac:chgData name="Sharon Beltaine" userId="" providerId="" clId="Web-{F057B92D-22FA-4E11-B82E-C4755A45DCBD}" dt="2023-09-26T13:08:39.718" v="1"/>
          <ac:spMkLst>
            <pc:docMk/>
            <pc:sldMk cId="755049668" sldId="333"/>
            <ac:spMk id="2" creationId="{5B1BFF9D-3040-847B-B886-BC1C6BE3F379}"/>
          </ac:spMkLst>
        </pc:spChg>
        <pc:spChg chg="add mod">
          <ac:chgData name="Sharon Beltaine" userId="" providerId="" clId="Web-{F057B92D-22FA-4E11-B82E-C4755A45DCBD}" dt="2023-09-26T13:08:47.734" v="9" actId="20577"/>
          <ac:spMkLst>
            <pc:docMk/>
            <pc:sldMk cId="755049668" sldId="333"/>
            <ac:spMk id="4" creationId="{ADDD6880-272D-DFDD-C531-692FD60A041D}"/>
          </ac:spMkLst>
        </pc:spChg>
        <pc:spChg chg="add mod">
          <ac:chgData name="Sharon Beltaine" userId="" providerId="" clId="Web-{F057B92D-22FA-4E11-B82E-C4755A45DCBD}" dt="2023-09-26T13:09:37.249" v="13" actId="20577"/>
          <ac:spMkLst>
            <pc:docMk/>
            <pc:sldMk cId="755049668" sldId="333"/>
            <ac:spMk id="5" creationId="{8EE1085C-DD0B-3A01-62DD-281A0283FC6F}"/>
          </ac:spMkLst>
        </pc:spChg>
      </pc:sldChg>
      <pc:sldChg chg="add replId">
        <pc:chgData name="Sharon Beltaine" userId="" providerId="" clId="Web-{F057B92D-22FA-4E11-B82E-C4755A45DCBD}" dt="2023-09-26T13:08:24.343" v="0"/>
        <pc:sldMkLst>
          <pc:docMk/>
          <pc:sldMk cId="3977640755" sldId="334"/>
        </pc:sldMkLst>
      </pc:sldChg>
    </pc:docChg>
  </pc:docChgLst>
  <pc:docChgLst>
    <pc:chgData name="Sharon Beltaine" userId="pUGh81f41JMiAsh2zExJsfrhES77Wkd392H+vHH+gyc=" providerId="None" clId="Web-{01405FB0-0A74-478D-A176-12B2D64FCB78}"/>
    <pc:docChg chg="addSld delSld modSld sldOrd">
      <pc:chgData name="Sharon Beltaine" userId="pUGh81f41JMiAsh2zExJsfrhES77Wkd392H+vHH+gyc=" providerId="None" clId="Web-{01405FB0-0A74-478D-A176-12B2D64FCB78}" dt="2023-02-23T14:28:48.157" v="42" actId="20577"/>
      <pc:docMkLst>
        <pc:docMk/>
      </pc:docMkLst>
      <pc:sldChg chg="modSp">
        <pc:chgData name="Sharon Beltaine" userId="pUGh81f41JMiAsh2zExJsfrhES77Wkd392H+vHH+gyc=" providerId="None" clId="Web-{01405FB0-0A74-478D-A176-12B2D64FCB78}" dt="2023-02-23T14:23:59.564" v="7" actId="20577"/>
        <pc:sldMkLst>
          <pc:docMk/>
          <pc:sldMk cId="1045197639" sldId="269"/>
        </pc:sldMkLst>
        <pc:spChg chg="mod">
          <ac:chgData name="Sharon Beltaine" userId="pUGh81f41JMiAsh2zExJsfrhES77Wkd392H+vHH+gyc=" providerId="None" clId="Web-{01405FB0-0A74-478D-A176-12B2D64FCB78}" dt="2023-02-23T14:23:59.564" v="7" actId="20577"/>
          <ac:spMkLst>
            <pc:docMk/>
            <pc:sldMk cId="1045197639" sldId="269"/>
            <ac:spMk id="61" creationId="{00000000-0000-0000-0000-000000000000}"/>
          </ac:spMkLst>
        </pc:spChg>
      </pc:sldChg>
      <pc:sldChg chg="modSp">
        <pc:chgData name="Sharon Beltaine" userId="pUGh81f41JMiAsh2zExJsfrhES77Wkd392H+vHH+gyc=" providerId="None" clId="Web-{01405FB0-0A74-478D-A176-12B2D64FCB78}" dt="2023-02-23T14:24:14.628" v="10" actId="1076"/>
        <pc:sldMkLst>
          <pc:docMk/>
          <pc:sldMk cId="4152245685" sldId="270"/>
        </pc:sldMkLst>
        <pc:spChg chg="mod">
          <ac:chgData name="Sharon Beltaine" userId="pUGh81f41JMiAsh2zExJsfrhES77Wkd392H+vHH+gyc=" providerId="None" clId="Web-{01405FB0-0A74-478D-A176-12B2D64FCB78}" dt="2023-02-23T14:24:10.565" v="9" actId="1076"/>
          <ac:spMkLst>
            <pc:docMk/>
            <pc:sldMk cId="4152245685" sldId="270"/>
            <ac:spMk id="66" creationId="{00000000-0000-0000-0000-000000000000}"/>
          </ac:spMkLst>
        </pc:spChg>
        <pc:spChg chg="mod">
          <ac:chgData name="Sharon Beltaine" userId="pUGh81f41JMiAsh2zExJsfrhES77Wkd392H+vHH+gyc=" providerId="None" clId="Web-{01405FB0-0A74-478D-A176-12B2D64FCB78}" dt="2023-02-23T14:24:14.628" v="10" actId="1076"/>
          <ac:spMkLst>
            <pc:docMk/>
            <pc:sldMk cId="4152245685" sldId="270"/>
            <ac:spMk id="67" creationId="{00000000-0000-0000-0000-000000000000}"/>
          </ac:spMkLst>
        </pc:spChg>
      </pc:sldChg>
      <pc:sldChg chg="modSp ord">
        <pc:chgData name="Sharon Beltaine" userId="pUGh81f41JMiAsh2zExJsfrhES77Wkd392H+vHH+gyc=" providerId="None" clId="Web-{01405FB0-0A74-478D-A176-12B2D64FCB78}" dt="2023-02-23T14:28:17.077" v="36" actId="14100"/>
        <pc:sldMkLst>
          <pc:docMk/>
          <pc:sldMk cId="662135456" sldId="271"/>
        </pc:sldMkLst>
        <pc:spChg chg="mod">
          <ac:chgData name="Sharon Beltaine" userId="pUGh81f41JMiAsh2zExJsfrhES77Wkd392H+vHH+gyc=" providerId="None" clId="Web-{01405FB0-0A74-478D-A176-12B2D64FCB78}" dt="2023-02-23T14:28:17.077" v="36" actId="14100"/>
          <ac:spMkLst>
            <pc:docMk/>
            <pc:sldMk cId="662135456" sldId="271"/>
            <ac:spMk id="79" creationId="{00000000-0000-0000-0000-000000000000}"/>
          </ac:spMkLst>
        </pc:spChg>
      </pc:sldChg>
      <pc:sldChg chg="ord">
        <pc:chgData name="Sharon Beltaine" userId="pUGh81f41JMiAsh2zExJsfrhES77Wkd392H+vHH+gyc=" providerId="None" clId="Web-{01405FB0-0A74-478D-A176-12B2D64FCB78}" dt="2023-02-23T14:23:31.360" v="4"/>
        <pc:sldMkLst>
          <pc:docMk/>
          <pc:sldMk cId="60104294" sldId="273"/>
        </pc:sldMkLst>
      </pc:sldChg>
      <pc:sldChg chg="modSp">
        <pc:chgData name="Sharon Beltaine" userId="pUGh81f41JMiAsh2zExJsfrhES77Wkd392H+vHH+gyc=" providerId="None" clId="Web-{01405FB0-0A74-478D-A176-12B2D64FCB78}" dt="2023-02-23T14:26:48.916" v="14" actId="20577"/>
        <pc:sldMkLst>
          <pc:docMk/>
          <pc:sldMk cId="2763481" sldId="275"/>
        </pc:sldMkLst>
        <pc:spChg chg="mod">
          <ac:chgData name="Sharon Beltaine" userId="pUGh81f41JMiAsh2zExJsfrhES77Wkd392H+vHH+gyc=" providerId="None" clId="Web-{01405FB0-0A74-478D-A176-12B2D64FCB78}" dt="2023-02-23T14:26:48.916" v="14" actId="20577"/>
          <ac:spMkLst>
            <pc:docMk/>
            <pc:sldMk cId="2763481" sldId="275"/>
            <ac:spMk id="96" creationId="{00000000-0000-0000-0000-000000000000}"/>
          </ac:spMkLst>
        </pc:spChg>
      </pc:sldChg>
      <pc:sldChg chg="del ord">
        <pc:chgData name="Sharon Beltaine" userId="pUGh81f41JMiAsh2zExJsfrhES77Wkd392H+vHH+gyc=" providerId="None" clId="Web-{01405FB0-0A74-478D-A176-12B2D64FCB78}" dt="2023-02-23T14:28:11.561" v="35"/>
        <pc:sldMkLst>
          <pc:docMk/>
          <pc:sldMk cId="1634950750" sldId="276"/>
        </pc:sldMkLst>
      </pc:sldChg>
      <pc:sldChg chg="modSp add replId">
        <pc:chgData name="Sharon Beltaine" userId="pUGh81f41JMiAsh2zExJsfrhES77Wkd392H+vHH+gyc=" providerId="None" clId="Web-{01405FB0-0A74-478D-A176-12B2D64FCB78}" dt="2023-02-23T14:27:49.185" v="34" actId="20577"/>
        <pc:sldMkLst>
          <pc:docMk/>
          <pc:sldMk cId="1900550339" sldId="312"/>
        </pc:sldMkLst>
        <pc:spChg chg="mod">
          <ac:chgData name="Sharon Beltaine" userId="pUGh81f41JMiAsh2zExJsfrhES77Wkd392H+vHH+gyc=" providerId="None" clId="Web-{01405FB0-0A74-478D-A176-12B2D64FCB78}" dt="2023-02-23T14:27:49.185" v="34" actId="20577"/>
          <ac:spMkLst>
            <pc:docMk/>
            <pc:sldMk cId="1900550339" sldId="312"/>
            <ac:spMk id="96" creationId="{00000000-0000-0000-0000-000000000000}"/>
          </ac:spMkLst>
        </pc:spChg>
        <pc:spChg chg="mod">
          <ac:chgData name="Sharon Beltaine" userId="pUGh81f41JMiAsh2zExJsfrhES77Wkd392H+vHH+gyc=" providerId="None" clId="Web-{01405FB0-0A74-478D-A176-12B2D64FCB78}" dt="2023-02-23T14:27:34.716" v="30" actId="20577"/>
          <ac:spMkLst>
            <pc:docMk/>
            <pc:sldMk cId="1900550339" sldId="312"/>
            <ac:spMk id="97" creationId="{00000000-0000-0000-0000-000000000000}"/>
          </ac:spMkLst>
        </pc:spChg>
      </pc:sldChg>
      <pc:sldChg chg="modSp add replId">
        <pc:chgData name="Sharon Beltaine" userId="pUGh81f41JMiAsh2zExJsfrhES77Wkd392H+vHH+gyc=" providerId="None" clId="Web-{01405FB0-0A74-478D-A176-12B2D64FCB78}" dt="2023-02-23T14:28:48.157" v="42" actId="20577"/>
        <pc:sldMkLst>
          <pc:docMk/>
          <pc:sldMk cId="1323087059" sldId="313"/>
        </pc:sldMkLst>
        <pc:spChg chg="mod">
          <ac:chgData name="Sharon Beltaine" userId="pUGh81f41JMiAsh2zExJsfrhES77Wkd392H+vHH+gyc=" providerId="None" clId="Web-{01405FB0-0A74-478D-A176-12B2D64FCB78}" dt="2023-02-23T14:28:48.157" v="42" actId="20577"/>
          <ac:spMkLst>
            <pc:docMk/>
            <pc:sldMk cId="1323087059" sldId="313"/>
            <ac:spMk id="96" creationId="{00000000-0000-0000-0000-000000000000}"/>
          </ac:spMkLst>
        </pc:spChg>
      </pc:sldChg>
    </pc:docChg>
  </pc:docChgLst>
  <pc:docChgLst>
    <pc:chgData name="Joanne Leary" userId="9rsDVPX40044xUzyf33ul2rnR3uS42KT+abq1VK4mVw=" providerId="None" clId="Web-{7B8B9910-79FC-4A02-B4A8-13015EB242D6}"/>
    <pc:docChg chg="modSld">
      <pc:chgData name="Joanne Leary" userId="9rsDVPX40044xUzyf33ul2rnR3uS42KT+abq1VK4mVw=" providerId="None" clId="Web-{7B8B9910-79FC-4A02-B4A8-13015EB242D6}" dt="2023-02-24T21:22:32.541" v="419" actId="20577"/>
      <pc:docMkLst>
        <pc:docMk/>
      </pc:docMkLst>
      <pc:sldChg chg="addSp delSp modSp">
        <pc:chgData name="Joanne Leary" userId="9rsDVPX40044xUzyf33ul2rnR3uS42KT+abq1VK4mVw=" providerId="None" clId="Web-{7B8B9910-79FC-4A02-B4A8-13015EB242D6}" dt="2023-02-24T21:22:32.541" v="419" actId="20577"/>
        <pc:sldMkLst>
          <pc:docMk/>
          <pc:sldMk cId="3896368495" sldId="329"/>
        </pc:sldMkLst>
        <pc:spChg chg="mod">
          <ac:chgData name="Joanne Leary" userId="9rsDVPX40044xUzyf33ul2rnR3uS42KT+abq1VK4mVw=" providerId="None" clId="Web-{7B8B9910-79FC-4A02-B4A8-13015EB242D6}" dt="2023-02-24T21:22:32.541" v="419" actId="20577"/>
          <ac:spMkLst>
            <pc:docMk/>
            <pc:sldMk cId="3896368495" sldId="329"/>
            <ac:spMk id="4" creationId="{7AE296F6-F0F9-DCED-3652-07B6DD5DB95A}"/>
          </ac:spMkLst>
        </pc:spChg>
        <pc:spChg chg="add mod">
          <ac:chgData name="Joanne Leary" userId="9rsDVPX40044xUzyf33ul2rnR3uS42KT+abq1VK4mVw=" providerId="None" clId="Web-{7B8B9910-79FC-4A02-B4A8-13015EB242D6}" dt="2023-02-24T21:13:10.893" v="396" actId="20577"/>
          <ac:spMkLst>
            <pc:docMk/>
            <pc:sldMk cId="3896368495" sldId="329"/>
            <ac:spMk id="6" creationId="{8A819D40-BDD6-1202-A76A-770EE16173E2}"/>
          </ac:spMkLst>
        </pc:spChg>
        <pc:spChg chg="add mod">
          <ac:chgData name="Joanne Leary" userId="9rsDVPX40044xUzyf33ul2rnR3uS42KT+abq1VK4mVw=" providerId="None" clId="Web-{7B8B9910-79FC-4A02-B4A8-13015EB242D6}" dt="2023-02-24T21:13:16.674" v="397" actId="20577"/>
          <ac:spMkLst>
            <pc:docMk/>
            <pc:sldMk cId="3896368495" sldId="329"/>
            <ac:spMk id="8" creationId="{2CCAE96C-2C9A-2698-58D9-B702E66144D5}"/>
          </ac:spMkLst>
        </pc:spChg>
        <pc:spChg chg="add mod">
          <ac:chgData name="Joanne Leary" userId="9rsDVPX40044xUzyf33ul2rnR3uS42KT+abq1VK4mVw=" providerId="None" clId="Web-{7B8B9910-79FC-4A02-B4A8-13015EB242D6}" dt="2023-02-24T21:13:22.690" v="398" actId="20577"/>
          <ac:spMkLst>
            <pc:docMk/>
            <pc:sldMk cId="3896368495" sldId="329"/>
            <ac:spMk id="9" creationId="{4F26A47C-9CB5-94A1-C992-0E841FB053AC}"/>
          </ac:spMkLst>
        </pc:spChg>
        <pc:picChg chg="add mod">
          <ac:chgData name="Joanne Leary" userId="9rsDVPX40044xUzyf33ul2rnR3uS42KT+abq1VK4mVw=" providerId="None" clId="Web-{7B8B9910-79FC-4A02-B4A8-13015EB242D6}" dt="2023-02-24T21:14:36.568" v="400" actId="1076"/>
          <ac:picMkLst>
            <pc:docMk/>
            <pc:sldMk cId="3896368495" sldId="329"/>
            <ac:picMk id="2" creationId="{6F9A54E2-3FA7-0328-87D3-96924CB3675F}"/>
          </ac:picMkLst>
        </pc:picChg>
        <pc:picChg chg="add del mod">
          <ac:chgData name="Joanne Leary" userId="9rsDVPX40044xUzyf33ul2rnR3uS42KT+abq1VK4mVw=" providerId="None" clId="Web-{7B8B9910-79FC-4A02-B4A8-13015EB242D6}" dt="2023-02-24T21:04:56.544" v="279"/>
          <ac:picMkLst>
            <pc:docMk/>
            <pc:sldMk cId="3896368495" sldId="329"/>
            <ac:picMk id="5" creationId="{63C2FD16-50A1-8A87-EAA6-41794BAC2E35}"/>
          </ac:picMkLst>
        </pc:picChg>
        <pc:picChg chg="add mod">
          <ac:chgData name="Joanne Leary" userId="9rsDVPX40044xUzyf33ul2rnR3uS42KT+abq1VK4mVw=" providerId="None" clId="Web-{7B8B9910-79FC-4A02-B4A8-13015EB242D6}" dt="2023-02-24T21:05:39.858" v="300" actId="14100"/>
          <ac:picMkLst>
            <pc:docMk/>
            <pc:sldMk cId="3896368495" sldId="329"/>
            <ac:picMk id="7" creationId="{27EE82EC-9F87-BDB7-20E6-81FA9AD993CD}"/>
          </ac:picMkLst>
        </pc:picChg>
        <pc:cxnChg chg="add mod">
          <ac:chgData name="Joanne Leary" userId="9rsDVPX40044xUzyf33ul2rnR3uS42KT+abq1VK4mVw=" providerId="None" clId="Web-{7B8B9910-79FC-4A02-B4A8-13015EB242D6}" dt="2023-02-24T21:09:22.149" v="354" actId="14100"/>
          <ac:cxnSpMkLst>
            <pc:docMk/>
            <pc:sldMk cId="3896368495" sldId="329"/>
            <ac:cxnSpMk id="10" creationId="{91C2114A-B5DE-7334-5288-90BEE7E8FE35}"/>
          </ac:cxnSpMkLst>
        </pc:cxnChg>
        <pc:cxnChg chg="add mod">
          <ac:chgData name="Joanne Leary" userId="9rsDVPX40044xUzyf33ul2rnR3uS42KT+abq1VK4mVw=" providerId="None" clId="Web-{7B8B9910-79FC-4A02-B4A8-13015EB242D6}" dt="2023-02-24T21:09:38.134" v="355" actId="14100"/>
          <ac:cxnSpMkLst>
            <pc:docMk/>
            <pc:sldMk cId="3896368495" sldId="329"/>
            <ac:cxnSpMk id="11" creationId="{5411E231-4867-9F1F-1DC0-C8D506147397}"/>
          </ac:cxnSpMkLst>
        </pc:cxnChg>
        <pc:cxnChg chg="add mod">
          <ac:chgData name="Joanne Leary" userId="9rsDVPX40044xUzyf33ul2rnR3uS42KT+abq1VK4mVw=" providerId="None" clId="Web-{7B8B9910-79FC-4A02-B4A8-13015EB242D6}" dt="2023-02-24T21:12:07.843" v="387" actId="14100"/>
          <ac:cxnSpMkLst>
            <pc:docMk/>
            <pc:sldMk cId="3896368495" sldId="329"/>
            <ac:cxnSpMk id="12" creationId="{09A9CFD3-ED83-19E0-E07A-7545754DC11B}"/>
          </ac:cxnSpMkLst>
        </pc:cxnChg>
      </pc:sldChg>
    </pc:docChg>
  </pc:docChgLst>
  <pc:docChgLst>
    <pc:chgData name="Sharon Beltaine" clId="Web-{F15C0E4F-E845-4DF7-9721-525CF917B852}"/>
    <pc:docChg chg="addSld delSld modSld sldOrd">
      <pc:chgData name="Sharon Beltaine" userId="" providerId="" clId="Web-{F15C0E4F-E845-4DF7-9721-525CF917B852}" dt="2024-01-31T18:34:55.783" v="1009"/>
      <pc:docMkLst>
        <pc:docMk/>
      </pc:docMkLst>
      <pc:sldChg chg="addSp modSp">
        <pc:chgData name="Sharon Beltaine" userId="" providerId="" clId="Web-{F15C0E4F-E845-4DF7-9721-525CF917B852}" dt="2024-01-31T18:33:17.088" v="997" actId="20577"/>
        <pc:sldMkLst>
          <pc:docMk/>
          <pc:sldMk cId="3007784420" sldId="334"/>
        </pc:sldMkLst>
        <pc:spChg chg="mod">
          <ac:chgData name="Sharon Beltaine" userId="" providerId="" clId="Web-{F15C0E4F-E845-4DF7-9721-525CF917B852}" dt="2024-01-31T18:33:17.088" v="997" actId="20577"/>
          <ac:spMkLst>
            <pc:docMk/>
            <pc:sldMk cId="3007784420" sldId="334"/>
            <ac:spMk id="2" creationId="{5B1BFF9D-3040-847B-B886-BC1C6BE3F379}"/>
          </ac:spMkLst>
        </pc:spChg>
        <pc:spChg chg="add mod">
          <ac:chgData name="Sharon Beltaine" userId="" providerId="" clId="Web-{F15C0E4F-E845-4DF7-9721-525CF917B852}" dt="2024-01-31T18:32:58.712" v="987" actId="20577"/>
          <ac:spMkLst>
            <pc:docMk/>
            <pc:sldMk cId="3007784420" sldId="334"/>
            <ac:spMk id="4" creationId="{8E15F9AE-A587-EEE8-7EFE-55629DC7ECAB}"/>
          </ac:spMkLst>
        </pc:spChg>
      </pc:sldChg>
      <pc:sldChg chg="ord">
        <pc:chgData name="Sharon Beltaine" userId="" providerId="" clId="Web-{F15C0E4F-E845-4DF7-9721-525CF917B852}" dt="2024-01-31T16:39:53.915" v="842"/>
        <pc:sldMkLst>
          <pc:docMk/>
          <pc:sldMk cId="467594372" sldId="360"/>
        </pc:sldMkLst>
      </pc:sldChg>
      <pc:sldChg chg="addSp delSp modSp ord">
        <pc:chgData name="Sharon Beltaine" userId="" providerId="" clId="Web-{F15C0E4F-E845-4DF7-9721-525CF917B852}" dt="2024-01-31T16:40:03.212" v="843"/>
        <pc:sldMkLst>
          <pc:docMk/>
          <pc:sldMk cId="367931972" sldId="381"/>
        </pc:sldMkLst>
        <pc:picChg chg="add del mod">
          <ac:chgData name="Sharon Beltaine" userId="" providerId="" clId="Web-{F15C0E4F-E845-4DF7-9721-525CF917B852}" dt="2024-01-31T14:59:42.111" v="6"/>
          <ac:picMkLst>
            <pc:docMk/>
            <pc:sldMk cId="367931972" sldId="381"/>
            <ac:picMk id="2" creationId="{EFC162BE-8EB7-8A3A-8627-E18662B9D839}"/>
          </ac:picMkLst>
        </pc:picChg>
        <pc:picChg chg="add del mod">
          <ac:chgData name="Sharon Beltaine" userId="" providerId="" clId="Web-{F15C0E4F-E845-4DF7-9721-525CF917B852}" dt="2024-01-31T15:56:38.851" v="305"/>
          <ac:picMkLst>
            <pc:docMk/>
            <pc:sldMk cId="367931972" sldId="381"/>
            <ac:picMk id="3" creationId="{0913CC0D-F1EE-82E1-46AC-81B4E23A5CE8}"/>
          </ac:picMkLst>
        </pc:picChg>
        <pc:picChg chg="add mod">
          <ac:chgData name="Sharon Beltaine" userId="" providerId="" clId="Web-{F15C0E4F-E845-4DF7-9721-525CF917B852}" dt="2024-01-31T15:56:48.180" v="309" actId="14100"/>
          <ac:picMkLst>
            <pc:docMk/>
            <pc:sldMk cId="367931972" sldId="381"/>
            <ac:picMk id="5" creationId="{4309045D-03A6-3086-B0E7-97B3E405AA8D}"/>
          </ac:picMkLst>
        </pc:picChg>
        <pc:picChg chg="del">
          <ac:chgData name="Sharon Beltaine" userId="" providerId="" clId="Web-{F15C0E4F-E845-4DF7-9721-525CF917B852}" dt="2024-01-31T14:55:07.802" v="0"/>
          <ac:picMkLst>
            <pc:docMk/>
            <pc:sldMk cId="367931972" sldId="381"/>
            <ac:picMk id="6" creationId="{D384C49F-4A40-0238-F5D3-749ED2C9DF0C}"/>
          </ac:picMkLst>
        </pc:picChg>
      </pc:sldChg>
      <pc:sldChg chg="modNotes">
        <pc:chgData name="Sharon Beltaine" userId="" providerId="" clId="Web-{F15C0E4F-E845-4DF7-9721-525CF917B852}" dt="2024-01-31T16:55:53.191" v="856"/>
        <pc:sldMkLst>
          <pc:docMk/>
          <pc:sldMk cId="332446104" sldId="382"/>
        </pc:sldMkLst>
      </pc:sldChg>
      <pc:sldChg chg="ord">
        <pc:chgData name="Sharon Beltaine" userId="" providerId="" clId="Web-{F15C0E4F-E845-4DF7-9721-525CF917B852}" dt="2024-01-31T16:39:53.915" v="841"/>
        <pc:sldMkLst>
          <pc:docMk/>
          <pc:sldMk cId="1752531728" sldId="385"/>
        </pc:sldMkLst>
      </pc:sldChg>
      <pc:sldChg chg="delSp modSp modNotes">
        <pc:chgData name="Sharon Beltaine" userId="" providerId="" clId="Web-{F15C0E4F-E845-4DF7-9721-525CF917B852}" dt="2024-01-31T16:25:18.081" v="746"/>
        <pc:sldMkLst>
          <pc:docMk/>
          <pc:sldMk cId="3408195735" sldId="401"/>
        </pc:sldMkLst>
        <pc:spChg chg="del mod">
          <ac:chgData name="Sharon Beltaine" userId="" providerId="" clId="Web-{F15C0E4F-E845-4DF7-9721-525CF917B852}" dt="2024-01-31T16:22:45.793" v="649"/>
          <ac:spMkLst>
            <pc:docMk/>
            <pc:sldMk cId="3408195735" sldId="401"/>
            <ac:spMk id="6" creationId="{A94BC82E-9BB4-5A90-0B94-2D3697F29DF6}"/>
          </ac:spMkLst>
        </pc:spChg>
      </pc:sldChg>
      <pc:sldChg chg="modSp">
        <pc:chgData name="Sharon Beltaine" userId="" providerId="" clId="Web-{F15C0E4F-E845-4DF7-9721-525CF917B852}" dt="2024-01-31T16:15:07.852" v="447" actId="20577"/>
        <pc:sldMkLst>
          <pc:docMk/>
          <pc:sldMk cId="3250342141" sldId="402"/>
        </pc:sldMkLst>
        <pc:spChg chg="mod">
          <ac:chgData name="Sharon Beltaine" userId="" providerId="" clId="Web-{F15C0E4F-E845-4DF7-9721-525CF917B852}" dt="2024-01-31T16:14:52.163" v="445" actId="20577"/>
          <ac:spMkLst>
            <pc:docMk/>
            <pc:sldMk cId="3250342141" sldId="402"/>
            <ac:spMk id="2" creationId="{91A9E9DB-B458-EDC2-2FAA-0C5A21986BC8}"/>
          </ac:spMkLst>
        </pc:spChg>
        <pc:spChg chg="mod">
          <ac:chgData name="Sharon Beltaine" userId="" providerId="" clId="Web-{F15C0E4F-E845-4DF7-9721-525CF917B852}" dt="2024-01-31T16:15:07.852" v="447" actId="20577"/>
          <ac:spMkLst>
            <pc:docMk/>
            <pc:sldMk cId="3250342141" sldId="402"/>
            <ac:spMk id="3" creationId="{186167FE-4391-95B6-144B-52D10DDDAC0A}"/>
          </ac:spMkLst>
        </pc:spChg>
        <pc:spChg chg="mod">
          <ac:chgData name="Sharon Beltaine" userId="" providerId="" clId="Web-{F15C0E4F-E845-4DF7-9721-525CF917B852}" dt="2024-01-31T16:15:06.867" v="446" actId="20577"/>
          <ac:spMkLst>
            <pc:docMk/>
            <pc:sldMk cId="3250342141" sldId="402"/>
            <ac:spMk id="4" creationId="{D89700FF-C10F-053C-D31B-08F8EAB7BC0C}"/>
          </ac:spMkLst>
        </pc:spChg>
      </pc:sldChg>
      <pc:sldChg chg="del">
        <pc:chgData name="Sharon Beltaine" userId="" providerId="" clId="Web-{F15C0E4F-E845-4DF7-9721-525CF917B852}" dt="2024-01-31T16:15:33.915" v="448"/>
        <pc:sldMkLst>
          <pc:docMk/>
          <pc:sldMk cId="1108300677" sldId="403"/>
        </pc:sldMkLst>
      </pc:sldChg>
      <pc:sldChg chg="modSp">
        <pc:chgData name="Sharon Beltaine" userId="" providerId="" clId="Web-{F15C0E4F-E845-4DF7-9721-525CF917B852}" dt="2024-01-31T16:09:33.478" v="367" actId="20577"/>
        <pc:sldMkLst>
          <pc:docMk/>
          <pc:sldMk cId="2802520072" sldId="404"/>
        </pc:sldMkLst>
        <pc:spChg chg="mod">
          <ac:chgData name="Sharon Beltaine" userId="" providerId="" clId="Web-{F15C0E4F-E845-4DF7-9721-525CF917B852}" dt="2024-01-31T16:09:33.478" v="367" actId="20577"/>
          <ac:spMkLst>
            <pc:docMk/>
            <pc:sldMk cId="2802520072" sldId="404"/>
            <ac:spMk id="2" creationId="{91A9E9DB-B458-EDC2-2FAA-0C5A21986BC8}"/>
          </ac:spMkLst>
        </pc:spChg>
      </pc:sldChg>
      <pc:sldChg chg="addSp delSp modSp ord modNotes">
        <pc:chgData name="Sharon Beltaine" userId="" providerId="" clId="Web-{F15C0E4F-E845-4DF7-9721-525CF917B852}" dt="2024-01-31T18:34:55.783" v="1009"/>
        <pc:sldMkLst>
          <pc:docMk/>
          <pc:sldMk cId="1177395731" sldId="409"/>
        </pc:sldMkLst>
        <pc:spChg chg="del mod">
          <ac:chgData name="Sharon Beltaine" userId="" providerId="" clId="Web-{F15C0E4F-E845-4DF7-9721-525CF917B852}" dt="2024-01-31T18:34:25.968" v="1002"/>
          <ac:spMkLst>
            <pc:docMk/>
            <pc:sldMk cId="1177395731" sldId="409"/>
            <ac:spMk id="3" creationId="{186167FE-4391-95B6-144B-52D10DDDAC0A}"/>
          </ac:spMkLst>
        </pc:spChg>
        <pc:spChg chg="del">
          <ac:chgData name="Sharon Beltaine" userId="" providerId="" clId="Web-{F15C0E4F-E845-4DF7-9721-525CF917B852}" dt="2024-01-31T18:34:55.783" v="1009"/>
          <ac:spMkLst>
            <pc:docMk/>
            <pc:sldMk cId="1177395731" sldId="409"/>
            <ac:spMk id="6" creationId="{A94BC82E-9BB4-5A90-0B94-2D3697F29DF6}"/>
          </ac:spMkLst>
        </pc:spChg>
        <pc:spChg chg="add mod">
          <ac:chgData name="Sharon Beltaine" userId="" providerId="" clId="Web-{F15C0E4F-E845-4DF7-9721-525CF917B852}" dt="2024-01-31T18:34:53.470" v="1008" actId="20577"/>
          <ac:spMkLst>
            <pc:docMk/>
            <pc:sldMk cId="1177395731" sldId="409"/>
            <ac:spMk id="7" creationId="{446E59E7-2136-48F6-0F13-2C31429E16BF}"/>
          </ac:spMkLst>
        </pc:spChg>
        <pc:spChg chg="add del mod">
          <ac:chgData name="Sharon Beltaine" userId="" providerId="" clId="Web-{F15C0E4F-E845-4DF7-9721-525CF917B852}" dt="2024-01-31T18:34:44.251" v="1005"/>
          <ac:spMkLst>
            <pc:docMk/>
            <pc:sldMk cId="1177395731" sldId="409"/>
            <ac:spMk id="9" creationId="{2F544370-90D8-F05D-3A32-853783268220}"/>
          </ac:spMkLst>
        </pc:spChg>
      </pc:sldChg>
      <pc:sldChg chg="del">
        <pc:chgData name="Sharon Beltaine" userId="" providerId="" clId="Web-{F15C0E4F-E845-4DF7-9721-525CF917B852}" dt="2024-01-31T15:53:20.280" v="296"/>
        <pc:sldMkLst>
          <pc:docMk/>
          <pc:sldMk cId="1849927448" sldId="410"/>
        </pc:sldMkLst>
      </pc:sldChg>
      <pc:sldChg chg="modSp">
        <pc:chgData name="Sharon Beltaine" userId="" providerId="" clId="Web-{F15C0E4F-E845-4DF7-9721-525CF917B852}" dt="2024-01-31T16:06:09.422" v="350" actId="1076"/>
        <pc:sldMkLst>
          <pc:docMk/>
          <pc:sldMk cId="1733417120" sldId="413"/>
        </pc:sldMkLst>
        <pc:spChg chg="mod">
          <ac:chgData name="Sharon Beltaine" userId="" providerId="" clId="Web-{F15C0E4F-E845-4DF7-9721-525CF917B852}" dt="2024-01-31T16:06:09.422" v="350" actId="1076"/>
          <ac:spMkLst>
            <pc:docMk/>
            <pc:sldMk cId="1733417120" sldId="413"/>
            <ac:spMk id="8" creationId="{DFD53394-4538-AEEE-84F2-E5711F9D5919}"/>
          </ac:spMkLst>
        </pc:spChg>
        <pc:spChg chg="mod">
          <ac:chgData name="Sharon Beltaine" userId="" providerId="" clId="Web-{F15C0E4F-E845-4DF7-9721-525CF917B852}" dt="2024-01-31T16:06:00.422" v="348" actId="1076"/>
          <ac:spMkLst>
            <pc:docMk/>
            <pc:sldMk cId="1733417120" sldId="413"/>
            <ac:spMk id="360" creationId="{00000000-0000-0000-0000-000000000000}"/>
          </ac:spMkLst>
        </pc:spChg>
        <pc:spChg chg="mod">
          <ac:chgData name="Sharon Beltaine" userId="" providerId="" clId="Web-{F15C0E4F-E845-4DF7-9721-525CF917B852}" dt="2024-01-31T16:06:04.922" v="349" actId="1076"/>
          <ac:spMkLst>
            <pc:docMk/>
            <pc:sldMk cId="1733417120" sldId="413"/>
            <ac:spMk id="361" creationId="{00000000-0000-0000-0000-000000000000}"/>
          </ac:spMkLst>
        </pc:spChg>
      </pc:sldChg>
      <pc:sldChg chg="modSp">
        <pc:chgData name="Sharon Beltaine" userId="" providerId="" clId="Web-{F15C0E4F-E845-4DF7-9721-525CF917B852}" dt="2024-01-31T16:04:19.246" v="347" actId="1076"/>
        <pc:sldMkLst>
          <pc:docMk/>
          <pc:sldMk cId="2583976245" sldId="414"/>
        </pc:sldMkLst>
        <pc:spChg chg="mod">
          <ac:chgData name="Sharon Beltaine" userId="" providerId="" clId="Web-{F15C0E4F-E845-4DF7-9721-525CF917B852}" dt="2024-01-31T16:04:09.277" v="345" actId="1076"/>
          <ac:spMkLst>
            <pc:docMk/>
            <pc:sldMk cId="2583976245" sldId="414"/>
            <ac:spMk id="7" creationId="{1F56584E-602D-CF53-5AC8-2577E693BE92}"/>
          </ac:spMkLst>
        </pc:spChg>
        <pc:spChg chg="mod">
          <ac:chgData name="Sharon Beltaine" userId="" providerId="" clId="Web-{F15C0E4F-E845-4DF7-9721-525CF917B852}" dt="2024-01-31T16:04:13.136" v="346" actId="1076"/>
          <ac:spMkLst>
            <pc:docMk/>
            <pc:sldMk cId="2583976245" sldId="414"/>
            <ac:spMk id="8" creationId="{5E8A354A-7E09-4DBF-C5E0-D058A88CC68B}"/>
          </ac:spMkLst>
        </pc:spChg>
        <pc:spChg chg="mod">
          <ac:chgData name="Sharon Beltaine" userId="" providerId="" clId="Web-{F15C0E4F-E845-4DF7-9721-525CF917B852}" dt="2024-01-31T16:04:19.246" v="347" actId="1076"/>
          <ac:spMkLst>
            <pc:docMk/>
            <pc:sldMk cId="2583976245" sldId="414"/>
            <ac:spMk id="10" creationId="{8D3B3885-F348-4DA5-61CF-21B2317A8CD9}"/>
          </ac:spMkLst>
        </pc:spChg>
        <pc:picChg chg="mod">
          <ac:chgData name="Sharon Beltaine" userId="" providerId="" clId="Web-{F15C0E4F-E845-4DF7-9721-525CF917B852}" dt="2024-01-31T16:03:31.931" v="339" actId="1076"/>
          <ac:picMkLst>
            <pc:docMk/>
            <pc:sldMk cId="2583976245" sldId="414"/>
            <ac:picMk id="5" creationId="{51C5F571-D532-DDBC-63FB-8A13858421F6}"/>
          </ac:picMkLst>
        </pc:picChg>
        <pc:picChg chg="mod">
          <ac:chgData name="Sharon Beltaine" userId="" providerId="" clId="Web-{F15C0E4F-E845-4DF7-9721-525CF917B852}" dt="2024-01-31T16:03:43.932" v="341" actId="1076"/>
          <ac:picMkLst>
            <pc:docMk/>
            <pc:sldMk cId="2583976245" sldId="414"/>
            <ac:picMk id="6" creationId="{3EC6F769-714F-8EFA-117B-9CB62BACB1D1}"/>
          </ac:picMkLst>
        </pc:picChg>
      </pc:sldChg>
      <pc:sldChg chg="addSp delSp modSp add replId">
        <pc:chgData name="Sharon Beltaine" userId="" providerId="" clId="Web-{F15C0E4F-E845-4DF7-9721-525CF917B852}" dt="2024-01-31T15:55:13.691" v="302" actId="1076"/>
        <pc:sldMkLst>
          <pc:docMk/>
          <pc:sldMk cId="2689009188" sldId="415"/>
        </pc:sldMkLst>
        <pc:picChg chg="del">
          <ac:chgData name="Sharon Beltaine" userId="" providerId="" clId="Web-{F15C0E4F-E845-4DF7-9721-525CF917B852}" dt="2024-01-31T15:10:42.952" v="47"/>
          <ac:picMkLst>
            <pc:docMk/>
            <pc:sldMk cId="2689009188" sldId="415"/>
            <ac:picMk id="2" creationId="{82292E4F-8611-9F71-0C3D-6AFB328EE57D}"/>
          </ac:picMkLst>
        </pc:picChg>
        <pc:picChg chg="add del mod">
          <ac:chgData name="Sharon Beltaine" userId="" providerId="" clId="Web-{F15C0E4F-E845-4DF7-9721-525CF917B852}" dt="2024-01-31T15:55:05.831" v="299"/>
          <ac:picMkLst>
            <pc:docMk/>
            <pc:sldMk cId="2689009188" sldId="415"/>
            <ac:picMk id="3" creationId="{A1212898-537D-A01B-BA0D-F7C141738219}"/>
          </ac:picMkLst>
        </pc:picChg>
        <pc:picChg chg="add mod">
          <ac:chgData name="Sharon Beltaine" userId="" providerId="" clId="Web-{F15C0E4F-E845-4DF7-9721-525CF917B852}" dt="2024-01-31T15:55:13.691" v="302" actId="1076"/>
          <ac:picMkLst>
            <pc:docMk/>
            <pc:sldMk cId="2689009188" sldId="415"/>
            <ac:picMk id="5" creationId="{1C2C2C06-5025-0D78-02C3-5BD51FE14F79}"/>
          </ac:picMkLst>
        </pc:picChg>
      </pc:sldChg>
      <pc:sldChg chg="addSp delSp modSp new">
        <pc:chgData name="Sharon Beltaine" userId="" providerId="" clId="Web-{F15C0E4F-E845-4DF7-9721-525CF917B852}" dt="2024-01-31T16:00:38.299" v="336" actId="20577"/>
        <pc:sldMkLst>
          <pc:docMk/>
          <pc:sldMk cId="75381990" sldId="416"/>
        </pc:sldMkLst>
        <pc:spChg chg="del">
          <ac:chgData name="Sharon Beltaine" userId="" providerId="" clId="Web-{F15C0E4F-E845-4DF7-9721-525CF917B852}" dt="2024-01-31T15:05:32.985" v="14"/>
          <ac:spMkLst>
            <pc:docMk/>
            <pc:sldMk cId="75381990" sldId="416"/>
            <ac:spMk id="2" creationId="{DF2DF3D8-95C7-734B-5FFE-0EA03D6E96D8}"/>
          </ac:spMkLst>
        </pc:spChg>
        <pc:spChg chg="del">
          <ac:chgData name="Sharon Beltaine" userId="" providerId="" clId="Web-{F15C0E4F-E845-4DF7-9721-525CF917B852}" dt="2024-01-31T15:05:20.329" v="11"/>
          <ac:spMkLst>
            <pc:docMk/>
            <pc:sldMk cId="75381990" sldId="416"/>
            <ac:spMk id="3" creationId="{4EAC59BF-5CC7-5E55-A15C-A1A808385F0D}"/>
          </ac:spMkLst>
        </pc:spChg>
        <pc:spChg chg="add del">
          <ac:chgData name="Sharon Beltaine" userId="" providerId="" clId="Web-{F15C0E4F-E845-4DF7-9721-525CF917B852}" dt="2024-01-31T15:06:46.442" v="21"/>
          <ac:spMkLst>
            <pc:docMk/>
            <pc:sldMk cId="75381990" sldId="416"/>
            <ac:spMk id="5" creationId="{6CD8E9C1-875C-499D-18C1-75C007319F5F}"/>
          </ac:spMkLst>
        </pc:spChg>
        <pc:spChg chg="add mod">
          <ac:chgData name="Sharon Beltaine" userId="" providerId="" clId="Web-{F15C0E4F-E845-4DF7-9721-525CF917B852}" dt="2024-01-31T16:00:38.299" v="336" actId="20577"/>
          <ac:spMkLst>
            <pc:docMk/>
            <pc:sldMk cId="75381990" sldId="416"/>
            <ac:spMk id="6" creationId="{89C329D2-D942-7AD3-4718-1D7C00B70903}"/>
          </ac:spMkLst>
        </pc:spChg>
        <pc:spChg chg="add mod">
          <ac:chgData name="Sharon Beltaine" userId="" providerId="" clId="Web-{F15C0E4F-E845-4DF7-9721-525CF917B852}" dt="2024-01-31T15:09:33.089" v="44" actId="14100"/>
          <ac:spMkLst>
            <pc:docMk/>
            <pc:sldMk cId="75381990" sldId="416"/>
            <ac:spMk id="7" creationId="{A76F0394-4297-6471-DDDD-2160DFC880EA}"/>
          </ac:spMkLst>
        </pc:spChg>
        <pc:spChg chg="add mod">
          <ac:chgData name="Sharon Beltaine" userId="" providerId="" clId="Web-{F15C0E4F-E845-4DF7-9721-525CF917B852}" dt="2024-01-31T15:51:51.120" v="294" actId="20577"/>
          <ac:spMkLst>
            <pc:docMk/>
            <pc:sldMk cId="75381990" sldId="416"/>
            <ac:spMk id="9" creationId="{46FAA1ED-A556-75EE-7AB8-55ABED792A82}"/>
          </ac:spMkLst>
        </pc:spChg>
        <pc:picChg chg="add mod">
          <ac:chgData name="Sharon Beltaine" userId="" providerId="" clId="Web-{F15C0E4F-E845-4DF7-9721-525CF917B852}" dt="2024-01-31T15:05:57.033" v="19" actId="1076"/>
          <ac:picMkLst>
            <pc:docMk/>
            <pc:sldMk cId="75381990" sldId="416"/>
            <ac:picMk id="4" creationId="{DE6C1793-3BBF-5FD3-80A2-8E7135821966}"/>
          </ac:picMkLst>
        </pc:picChg>
      </pc:sldChg>
      <pc:sldChg chg="modSp add ord replId">
        <pc:chgData name="Sharon Beltaine" userId="" providerId="" clId="Web-{F15C0E4F-E845-4DF7-9721-525CF917B852}" dt="2024-01-31T15:57:55.339" v="334" actId="20577"/>
        <pc:sldMkLst>
          <pc:docMk/>
          <pc:sldMk cId="4123363294" sldId="417"/>
        </pc:sldMkLst>
        <pc:spChg chg="mod">
          <ac:chgData name="Sharon Beltaine" userId="" providerId="" clId="Web-{F15C0E4F-E845-4DF7-9721-525CF917B852}" dt="2024-01-31T15:57:55.339" v="334" actId="20577"/>
          <ac:spMkLst>
            <pc:docMk/>
            <pc:sldMk cId="4123363294" sldId="417"/>
            <ac:spMk id="4" creationId="{14908D15-BA1E-4FA1-836D-E68792BDAC6B}"/>
          </ac:spMkLst>
        </pc:spChg>
      </pc:sldChg>
      <pc:sldChg chg="addSp delSp modSp add ord replId">
        <pc:chgData name="Sharon Beltaine" userId="" providerId="" clId="Web-{F15C0E4F-E845-4DF7-9721-525CF917B852}" dt="2024-01-31T16:34:58.137" v="836" actId="14100"/>
        <pc:sldMkLst>
          <pc:docMk/>
          <pc:sldMk cId="2496001839" sldId="418"/>
        </pc:sldMkLst>
        <pc:spChg chg="add del mod">
          <ac:chgData name="Sharon Beltaine" userId="" providerId="" clId="Web-{F15C0E4F-E845-4DF7-9721-525CF917B852}" dt="2024-01-31T15:19:26.662" v="59"/>
          <ac:spMkLst>
            <pc:docMk/>
            <pc:sldMk cId="2496001839" sldId="418"/>
            <ac:spMk id="2" creationId="{1102D614-B82C-0FF1-B2EF-8B6C5E187F3C}"/>
          </ac:spMkLst>
        </pc:spChg>
        <pc:spChg chg="mod">
          <ac:chgData name="Sharon Beltaine" userId="" providerId="" clId="Web-{F15C0E4F-E845-4DF7-9721-525CF917B852}" dt="2024-01-31T15:38:30.258" v="193" actId="20577"/>
          <ac:spMkLst>
            <pc:docMk/>
            <pc:sldMk cId="2496001839" sldId="418"/>
            <ac:spMk id="4" creationId="{EC3C650C-7855-80F5-E619-B0D7D488104C}"/>
          </ac:spMkLst>
        </pc:spChg>
        <pc:spChg chg="add del mod">
          <ac:chgData name="Sharon Beltaine" userId="" providerId="" clId="Web-{F15C0E4F-E845-4DF7-9721-525CF917B852}" dt="2024-01-31T15:21:09.510" v="72"/>
          <ac:spMkLst>
            <pc:docMk/>
            <pc:sldMk cId="2496001839" sldId="418"/>
            <ac:spMk id="6" creationId="{4F9FA0D8-467F-7A82-CE38-21BF33FE9E1F}"/>
          </ac:spMkLst>
        </pc:spChg>
        <pc:spChg chg="add mod">
          <ac:chgData name="Sharon Beltaine" userId="" providerId="" clId="Web-{F15C0E4F-E845-4DF7-9721-525CF917B852}" dt="2024-01-31T16:34:58.137" v="836" actId="14100"/>
          <ac:spMkLst>
            <pc:docMk/>
            <pc:sldMk cId="2496001839" sldId="418"/>
            <ac:spMk id="8" creationId="{C9CAB191-3159-EDE8-09C7-7EA59DCF5323}"/>
          </ac:spMkLst>
        </pc:spChg>
        <pc:spChg chg="add mod">
          <ac:chgData name="Sharon Beltaine" userId="" providerId="" clId="Web-{F15C0E4F-E845-4DF7-9721-525CF917B852}" dt="2024-01-31T15:44:07.460" v="229" actId="1076"/>
          <ac:spMkLst>
            <pc:docMk/>
            <pc:sldMk cId="2496001839" sldId="418"/>
            <ac:spMk id="10" creationId="{A6B21F15-2417-580D-A8A4-A6E8A1DC1163}"/>
          </ac:spMkLst>
        </pc:spChg>
        <pc:picChg chg="del">
          <ac:chgData name="Sharon Beltaine" userId="" providerId="" clId="Web-{F15C0E4F-E845-4DF7-9721-525CF917B852}" dt="2024-01-31T15:18:36.425" v="56"/>
          <ac:picMkLst>
            <pc:docMk/>
            <pc:sldMk cId="2496001839" sldId="418"/>
            <ac:picMk id="3" creationId="{4DCA16E8-64B4-77A1-CFBC-C843BD25F4AA}"/>
          </ac:picMkLst>
        </pc:picChg>
        <pc:picChg chg="add del mod">
          <ac:chgData name="Sharon Beltaine" userId="" providerId="" clId="Web-{F15C0E4F-E845-4DF7-9721-525CF917B852}" dt="2024-01-31T15:39:53.120" v="206"/>
          <ac:picMkLst>
            <pc:docMk/>
            <pc:sldMk cId="2496001839" sldId="418"/>
            <ac:picMk id="5" creationId="{82778562-2C11-F998-712A-543E0DD813F9}"/>
          </ac:picMkLst>
        </pc:picChg>
        <pc:picChg chg="add del mod">
          <ac:chgData name="Sharon Beltaine" userId="" providerId="" clId="Web-{F15C0E4F-E845-4DF7-9721-525CF917B852}" dt="2024-01-31T15:41:19.078" v="210"/>
          <ac:picMkLst>
            <pc:docMk/>
            <pc:sldMk cId="2496001839" sldId="418"/>
            <ac:picMk id="9" creationId="{A14D5843-FA9E-9BFF-D11E-AFE07CD99324}"/>
          </ac:picMkLst>
        </pc:picChg>
        <pc:picChg chg="add mod">
          <ac:chgData name="Sharon Beltaine" userId="" providerId="" clId="Web-{F15C0E4F-E845-4DF7-9721-525CF917B852}" dt="2024-01-31T15:43:35.567" v="222" actId="1076"/>
          <ac:picMkLst>
            <pc:docMk/>
            <pc:sldMk cId="2496001839" sldId="418"/>
            <ac:picMk id="11" creationId="{D649EB4A-9FE2-AD66-DFAD-F0A5C6551403}"/>
          </ac:picMkLst>
        </pc:picChg>
        <pc:picChg chg="add del mod ord">
          <ac:chgData name="Sharon Beltaine" userId="" providerId="" clId="Web-{F15C0E4F-E845-4DF7-9721-525CF917B852}" dt="2024-01-31T15:44:10.508" v="230"/>
          <ac:picMkLst>
            <pc:docMk/>
            <pc:sldMk cId="2496001839" sldId="418"/>
            <ac:picMk id="12" creationId="{326FF5D1-FD8E-8005-D91E-423EB38648C4}"/>
          </ac:picMkLst>
        </pc:picChg>
        <pc:picChg chg="add mod ord">
          <ac:chgData name="Sharon Beltaine" userId="" providerId="" clId="Web-{F15C0E4F-E845-4DF7-9721-525CF917B852}" dt="2024-01-31T15:45:19.088" v="239" actId="1076"/>
          <ac:picMkLst>
            <pc:docMk/>
            <pc:sldMk cId="2496001839" sldId="418"/>
            <ac:picMk id="13" creationId="{72D7F24B-4A95-E60B-B7FF-638938B3A22C}"/>
          </ac:picMkLst>
        </pc:picChg>
      </pc:sldChg>
      <pc:sldChg chg="addSp delSp modSp add replId">
        <pc:chgData name="Sharon Beltaine" userId="" providerId="" clId="Web-{F15C0E4F-E845-4DF7-9721-525CF917B852}" dt="2024-01-31T16:35:22.716" v="840" actId="14100"/>
        <pc:sldMkLst>
          <pc:docMk/>
          <pc:sldMk cId="982895078" sldId="419"/>
        </pc:sldMkLst>
        <pc:spChg chg="mod">
          <ac:chgData name="Sharon Beltaine" userId="" providerId="" clId="Web-{F15C0E4F-E845-4DF7-9721-525CF917B852}" dt="2024-01-31T15:35:26.343" v="162" actId="20577"/>
          <ac:spMkLst>
            <pc:docMk/>
            <pc:sldMk cId="982895078" sldId="419"/>
            <ac:spMk id="4" creationId="{CFE8F0AF-658B-FC50-F81A-E58A4AC51EEA}"/>
          </ac:spMkLst>
        </pc:spChg>
        <pc:spChg chg="mod">
          <ac:chgData name="Sharon Beltaine" userId="" providerId="" clId="Web-{F15C0E4F-E845-4DF7-9721-525CF917B852}" dt="2024-01-31T16:35:22.716" v="840" actId="14100"/>
          <ac:spMkLst>
            <pc:docMk/>
            <pc:sldMk cId="982895078" sldId="419"/>
            <ac:spMk id="8" creationId="{A70F025D-450C-E083-B422-61DFB0C23C4F}"/>
          </ac:spMkLst>
        </pc:spChg>
        <pc:spChg chg="mod">
          <ac:chgData name="Sharon Beltaine" userId="" providerId="" clId="Web-{F15C0E4F-E845-4DF7-9721-525CF917B852}" dt="2024-01-31T15:37:12.301" v="168" actId="14100"/>
          <ac:spMkLst>
            <pc:docMk/>
            <pc:sldMk cId="982895078" sldId="419"/>
            <ac:spMk id="10" creationId="{E31ED992-AC2E-B442-A93D-1E7314AF87A9}"/>
          </ac:spMkLst>
        </pc:spChg>
        <pc:picChg chg="add mod">
          <ac:chgData name="Sharon Beltaine" userId="" providerId="" clId="Web-{F15C0E4F-E845-4DF7-9721-525CF917B852}" dt="2024-01-31T15:37:08.942" v="167" actId="1076"/>
          <ac:picMkLst>
            <pc:docMk/>
            <pc:sldMk cId="982895078" sldId="419"/>
            <ac:picMk id="2" creationId="{0E35BFE0-5B57-15BF-7EF9-731261900B75}"/>
          </ac:picMkLst>
        </pc:picChg>
        <pc:picChg chg="del mod modCrop">
          <ac:chgData name="Sharon Beltaine" userId="" providerId="" clId="Web-{F15C0E4F-E845-4DF7-9721-525CF917B852}" dt="2024-01-31T15:36:16.455" v="165"/>
          <ac:picMkLst>
            <pc:docMk/>
            <pc:sldMk cId="982895078" sldId="419"/>
            <ac:picMk id="5" creationId="{2ADFA862-1E00-9D11-5EE9-2FFD146D578A}"/>
          </ac:picMkLst>
        </pc:picChg>
      </pc:sldChg>
      <pc:sldChg chg="addSp delSp modSp add replId">
        <pc:chgData name="Sharon Beltaine" userId="" providerId="" clId="Web-{F15C0E4F-E845-4DF7-9721-525CF917B852}" dt="2024-01-31T15:48:05.923" v="264" actId="14100"/>
        <pc:sldMkLst>
          <pc:docMk/>
          <pc:sldMk cId="2114181253" sldId="420"/>
        </pc:sldMkLst>
        <pc:spChg chg="mod">
          <ac:chgData name="Sharon Beltaine" userId="" providerId="" clId="Web-{F15C0E4F-E845-4DF7-9721-525CF917B852}" dt="2024-01-31T15:46:42.263" v="256" actId="20577"/>
          <ac:spMkLst>
            <pc:docMk/>
            <pc:sldMk cId="2114181253" sldId="420"/>
            <ac:spMk id="4" creationId="{B1000637-5B52-9C2C-528C-9A180FFBF390}"/>
          </ac:spMkLst>
        </pc:spChg>
        <pc:picChg chg="add mod">
          <ac:chgData name="Sharon Beltaine" userId="" providerId="" clId="Web-{F15C0E4F-E845-4DF7-9721-525CF917B852}" dt="2024-01-31T15:48:05.923" v="264" actId="14100"/>
          <ac:picMkLst>
            <pc:docMk/>
            <pc:sldMk cId="2114181253" sldId="420"/>
            <ac:picMk id="2" creationId="{77E5DFE3-5D4B-CE7E-7299-96D055FEC84E}"/>
          </ac:picMkLst>
        </pc:picChg>
        <pc:picChg chg="del">
          <ac:chgData name="Sharon Beltaine" userId="" providerId="" clId="Web-{F15C0E4F-E845-4DF7-9721-525CF917B852}" dt="2024-01-31T15:47:45.641" v="257"/>
          <ac:picMkLst>
            <pc:docMk/>
            <pc:sldMk cId="2114181253" sldId="420"/>
            <ac:picMk id="3" creationId="{C017ED47-F292-2B80-0125-2840FE2A373C}"/>
          </ac:picMkLst>
        </pc:picChg>
      </pc:sldChg>
      <pc:sldChg chg="modSp add replId">
        <pc:chgData name="Sharon Beltaine" userId="" providerId="" clId="Web-{F15C0E4F-E845-4DF7-9721-525CF917B852}" dt="2024-01-31T16:13:53.911" v="423" actId="20577"/>
        <pc:sldMkLst>
          <pc:docMk/>
          <pc:sldMk cId="1259383114" sldId="421"/>
        </pc:sldMkLst>
        <pc:spChg chg="mod">
          <ac:chgData name="Sharon Beltaine" userId="" providerId="" clId="Web-{F15C0E4F-E845-4DF7-9721-525CF917B852}" dt="2024-01-31T16:13:46.332" v="420" actId="20577"/>
          <ac:spMkLst>
            <pc:docMk/>
            <pc:sldMk cId="1259383114" sldId="421"/>
            <ac:spMk id="2" creationId="{E11C50E9-B34E-9FB0-3556-969C098AAED2}"/>
          </ac:spMkLst>
        </pc:spChg>
        <pc:spChg chg="mod">
          <ac:chgData name="Sharon Beltaine" userId="" providerId="" clId="Web-{F15C0E4F-E845-4DF7-9721-525CF917B852}" dt="2024-01-31T16:13:48.723" v="422" actId="20577"/>
          <ac:spMkLst>
            <pc:docMk/>
            <pc:sldMk cId="1259383114" sldId="421"/>
            <ac:spMk id="3" creationId="{8716477C-1D87-C4DC-4B26-F9357C164343}"/>
          </ac:spMkLst>
        </pc:spChg>
        <pc:spChg chg="mod">
          <ac:chgData name="Sharon Beltaine" userId="" providerId="" clId="Web-{F15C0E4F-E845-4DF7-9721-525CF917B852}" dt="2024-01-31T16:13:53.911" v="423" actId="20577"/>
          <ac:spMkLst>
            <pc:docMk/>
            <pc:sldMk cId="1259383114" sldId="421"/>
            <ac:spMk id="4" creationId="{56C66EEF-D8FC-E0AB-518B-6977F23BCB0B}"/>
          </ac:spMkLst>
        </pc:spChg>
        <pc:spChg chg="mod">
          <ac:chgData name="Sharon Beltaine" userId="" providerId="" clId="Web-{F15C0E4F-E845-4DF7-9721-525CF917B852}" dt="2024-01-31T16:12:45.908" v="416" actId="1076"/>
          <ac:spMkLst>
            <pc:docMk/>
            <pc:sldMk cId="1259383114" sldId="421"/>
            <ac:spMk id="6" creationId="{7E0FA3DA-B662-8CA6-4C06-BC2CDEA50B79}"/>
          </ac:spMkLst>
        </pc:spChg>
      </pc:sldChg>
      <pc:sldChg chg="modSp add replId">
        <pc:chgData name="Sharon Beltaine" userId="" providerId="" clId="Web-{F15C0E4F-E845-4DF7-9721-525CF917B852}" dt="2024-01-31T16:28:33.683" v="749" actId="20577"/>
        <pc:sldMkLst>
          <pc:docMk/>
          <pc:sldMk cId="2185291170" sldId="422"/>
        </pc:sldMkLst>
        <pc:spChg chg="mod">
          <ac:chgData name="Sharon Beltaine" userId="" providerId="" clId="Web-{F15C0E4F-E845-4DF7-9721-525CF917B852}" dt="2024-01-31T16:28:33.683" v="749" actId="20577"/>
          <ac:spMkLst>
            <pc:docMk/>
            <pc:sldMk cId="2185291170" sldId="422"/>
            <ac:spMk id="2" creationId="{00E25F9C-0E64-0814-0602-70152E2DAC1D}"/>
          </ac:spMkLst>
        </pc:spChg>
      </pc:sldChg>
      <pc:sldChg chg="delSp modSp add replId modNotes">
        <pc:chgData name="Sharon Beltaine" userId="" providerId="" clId="Web-{F15C0E4F-E845-4DF7-9721-525CF917B852}" dt="2024-01-31T18:30:53.313" v="953" actId="20577"/>
        <pc:sldMkLst>
          <pc:docMk/>
          <pc:sldMk cId="2230327529" sldId="423"/>
        </pc:sldMkLst>
        <pc:spChg chg="mod">
          <ac:chgData name="Sharon Beltaine" userId="" providerId="" clId="Web-{F15C0E4F-E845-4DF7-9721-525CF917B852}" dt="2024-01-31T18:28:46.350" v="933" actId="20577"/>
          <ac:spMkLst>
            <pc:docMk/>
            <pc:sldMk cId="2230327529" sldId="423"/>
            <ac:spMk id="2" creationId="{2F64BEDE-E623-4B23-4060-E481C8C2544B}"/>
          </ac:spMkLst>
        </pc:spChg>
        <pc:spChg chg="del">
          <ac:chgData name="Sharon Beltaine" userId="" providerId="" clId="Web-{F15C0E4F-E845-4DF7-9721-525CF917B852}" dt="2024-01-31T16:56:11.363" v="859"/>
          <ac:spMkLst>
            <pc:docMk/>
            <pc:sldMk cId="2230327529" sldId="423"/>
            <ac:spMk id="6" creationId="{DC480C70-B6F7-8FA4-3EF6-98DB0A69DC55}"/>
          </ac:spMkLst>
        </pc:spChg>
        <pc:spChg chg="del">
          <ac:chgData name="Sharon Beltaine" userId="" providerId="" clId="Web-{F15C0E4F-E845-4DF7-9721-525CF917B852}" dt="2024-01-31T16:56:12.082" v="860"/>
          <ac:spMkLst>
            <pc:docMk/>
            <pc:sldMk cId="2230327529" sldId="423"/>
            <ac:spMk id="7" creationId="{1663E94F-8A29-885C-4D5B-DDDBC3960506}"/>
          </ac:spMkLst>
        </pc:spChg>
        <pc:spChg chg="mod">
          <ac:chgData name="Sharon Beltaine" userId="" providerId="" clId="Web-{F15C0E4F-E845-4DF7-9721-525CF917B852}" dt="2024-01-31T18:30:53.313" v="953" actId="20577"/>
          <ac:spMkLst>
            <pc:docMk/>
            <pc:sldMk cId="2230327529" sldId="423"/>
            <ac:spMk id="8" creationId="{342E3C1D-A41F-0D2D-2FC1-D3AEF05B1C4A}"/>
          </ac:spMkLst>
        </pc:spChg>
        <pc:picChg chg="del">
          <ac:chgData name="Sharon Beltaine" userId="" providerId="" clId="Web-{F15C0E4F-E845-4DF7-9721-525CF917B852}" dt="2024-01-31T16:56:08.785" v="858"/>
          <ac:picMkLst>
            <pc:docMk/>
            <pc:sldMk cId="2230327529" sldId="423"/>
            <ac:picMk id="3" creationId="{6E2D1791-A682-E7F4-90B3-CDC815C1033E}"/>
          </ac:picMkLst>
        </pc:picChg>
        <pc:picChg chg="del">
          <ac:chgData name="Sharon Beltaine" userId="" providerId="" clId="Web-{F15C0E4F-E845-4DF7-9721-525CF917B852}" dt="2024-01-31T16:56:12.879" v="861"/>
          <ac:picMkLst>
            <pc:docMk/>
            <pc:sldMk cId="2230327529" sldId="423"/>
            <ac:picMk id="4" creationId="{0251B7AF-3C47-8019-0D80-D14233310CB8}"/>
          </ac:picMkLst>
        </pc:picChg>
      </pc:sldChg>
    </pc:docChg>
  </pc:docChgLst>
  <pc:docChgLst>
    <pc:chgData name="Sharon Beltaine" clId="Web-{6E2A7225-9E38-4971-85D7-7D29298DAB98}"/>
    <pc:docChg chg="modSld">
      <pc:chgData name="Sharon Beltaine" userId="" providerId="" clId="Web-{6E2A7225-9E38-4971-85D7-7D29298DAB98}" dt="2023-08-30T13:55:02.305" v="7" actId="20577"/>
      <pc:docMkLst>
        <pc:docMk/>
      </pc:docMkLst>
      <pc:sldChg chg="modSp">
        <pc:chgData name="Sharon Beltaine" userId="" providerId="" clId="Web-{6E2A7225-9E38-4971-85D7-7D29298DAB98}" dt="2023-08-30T13:55:02.305" v="7" actId="20577"/>
        <pc:sldMkLst>
          <pc:docMk/>
          <pc:sldMk cId="2183750010" sldId="268"/>
        </pc:sldMkLst>
        <pc:spChg chg="mod">
          <ac:chgData name="Sharon Beltaine" userId="" providerId="" clId="Web-{6E2A7225-9E38-4971-85D7-7D29298DAB98}" dt="2023-08-30T13:55:02.305" v="7" actId="20577"/>
          <ac:spMkLst>
            <pc:docMk/>
            <pc:sldMk cId="2183750010" sldId="268"/>
            <ac:spMk id="55" creationId="{00000000-0000-0000-0000-000000000000}"/>
          </ac:spMkLst>
        </pc:spChg>
      </pc:sldChg>
    </pc:docChg>
  </pc:docChgLst>
  <pc:docChgLst>
    <pc:chgData name="Sharon Beltaine" userId="pUGh81f41JMiAsh2zExJsfrhES77Wkd392H+vHH+gyc=" providerId="None" clId="Web-{210F536D-1A1C-4966-9117-53511F4918D8}"/>
    <pc:docChg chg="addSld modMainMaster">
      <pc:chgData name="Sharon Beltaine" userId="pUGh81f41JMiAsh2zExJsfrhES77Wkd392H+vHH+gyc=" providerId="None" clId="Web-{210F536D-1A1C-4966-9117-53511F4918D8}" dt="2023-02-23T18:11:02.998" v="5"/>
      <pc:docMkLst>
        <pc:docMk/>
      </pc:docMkLst>
      <pc:sldChg chg="add">
        <pc:chgData name="Sharon Beltaine" userId="pUGh81f41JMiAsh2zExJsfrhES77Wkd392H+vHH+gyc=" providerId="None" clId="Web-{210F536D-1A1C-4966-9117-53511F4918D8}" dt="2023-02-23T18:11:02.669" v="0"/>
        <pc:sldMkLst>
          <pc:docMk/>
          <pc:sldMk cId="2736266414" sldId="319"/>
        </pc:sldMkLst>
      </pc:sldChg>
      <pc:sldChg chg="add">
        <pc:chgData name="Sharon Beltaine" userId="pUGh81f41JMiAsh2zExJsfrhES77Wkd392H+vHH+gyc=" providerId="None" clId="Web-{210F536D-1A1C-4966-9117-53511F4918D8}" dt="2023-02-23T18:11:02.732" v="1"/>
        <pc:sldMkLst>
          <pc:docMk/>
          <pc:sldMk cId="3760992160" sldId="320"/>
        </pc:sldMkLst>
      </pc:sldChg>
      <pc:sldChg chg="add">
        <pc:chgData name="Sharon Beltaine" userId="pUGh81f41JMiAsh2zExJsfrhES77Wkd392H+vHH+gyc=" providerId="None" clId="Web-{210F536D-1A1C-4966-9117-53511F4918D8}" dt="2023-02-23T18:11:02.779" v="2"/>
        <pc:sldMkLst>
          <pc:docMk/>
          <pc:sldMk cId="2883854721" sldId="321"/>
        </pc:sldMkLst>
      </pc:sldChg>
      <pc:sldChg chg="add">
        <pc:chgData name="Sharon Beltaine" userId="pUGh81f41JMiAsh2zExJsfrhES77Wkd392H+vHH+gyc=" providerId="None" clId="Web-{210F536D-1A1C-4966-9117-53511F4918D8}" dt="2023-02-23T18:11:02.841" v="3"/>
        <pc:sldMkLst>
          <pc:docMk/>
          <pc:sldMk cId="746785237" sldId="322"/>
        </pc:sldMkLst>
      </pc:sldChg>
      <pc:sldChg chg="add">
        <pc:chgData name="Sharon Beltaine" userId="pUGh81f41JMiAsh2zExJsfrhES77Wkd392H+vHH+gyc=" providerId="None" clId="Web-{210F536D-1A1C-4966-9117-53511F4918D8}" dt="2023-02-23T18:11:02.919" v="4"/>
        <pc:sldMkLst>
          <pc:docMk/>
          <pc:sldMk cId="664125785" sldId="323"/>
        </pc:sldMkLst>
      </pc:sldChg>
      <pc:sldChg chg="add">
        <pc:chgData name="Sharon Beltaine" userId="pUGh81f41JMiAsh2zExJsfrhES77Wkd392H+vHH+gyc=" providerId="None" clId="Web-{210F536D-1A1C-4966-9117-53511F4918D8}" dt="2023-02-23T18:11:02.998" v="5"/>
        <pc:sldMkLst>
          <pc:docMk/>
          <pc:sldMk cId="1910248360" sldId="324"/>
        </pc:sldMkLst>
      </pc:sldChg>
      <pc:sldMasterChg chg="addSldLayout">
        <pc:chgData name="Sharon Beltaine" userId="pUGh81f41JMiAsh2zExJsfrhES77Wkd392H+vHH+gyc=" providerId="None" clId="Web-{210F536D-1A1C-4966-9117-53511F4918D8}" dt="2023-02-23T18:11:02.669" v="0"/>
        <pc:sldMasterMkLst>
          <pc:docMk/>
          <pc:sldMasterMk cId="0" sldId="2147483659"/>
        </pc:sldMasterMkLst>
        <pc:sldLayoutChg chg="add">
          <pc:chgData name="Sharon Beltaine" userId="pUGh81f41JMiAsh2zExJsfrhES77Wkd392H+vHH+gyc=" providerId="None" clId="Web-{210F536D-1A1C-4966-9117-53511F4918D8}" dt="2023-02-23T18:11:02.669" v="0"/>
          <pc:sldLayoutMkLst>
            <pc:docMk/>
            <pc:sldMasterMk cId="0" sldId="2147483659"/>
            <pc:sldLayoutMk cId="0" sldId="2147483649"/>
          </pc:sldLayoutMkLst>
        </pc:sldLayoutChg>
        <pc:sldLayoutChg chg="add">
          <pc:chgData name="Sharon Beltaine" userId="pUGh81f41JMiAsh2zExJsfrhES77Wkd392H+vHH+gyc=" providerId="None" clId="Web-{210F536D-1A1C-4966-9117-53511F4918D8}" dt="2023-02-23T18:11:02.669" v="0"/>
          <pc:sldLayoutMkLst>
            <pc:docMk/>
            <pc:sldMasterMk cId="0" sldId="2147483659"/>
            <pc:sldLayoutMk cId="0" sldId="2147483651"/>
          </pc:sldLayoutMkLst>
        </pc:sldLayoutChg>
        <pc:sldLayoutChg chg="add">
          <pc:chgData name="Sharon Beltaine" userId="pUGh81f41JMiAsh2zExJsfrhES77Wkd392H+vHH+gyc=" providerId="None" clId="Web-{210F536D-1A1C-4966-9117-53511F4918D8}" dt="2023-02-23T18:11:02.669" v="0"/>
          <pc:sldLayoutMkLst>
            <pc:docMk/>
            <pc:sldMasterMk cId="0" sldId="2147483659"/>
            <pc:sldLayoutMk cId="0" sldId="2147483652"/>
          </pc:sldLayoutMkLst>
        </pc:sldLayoutChg>
        <pc:sldLayoutChg chg="add">
          <pc:chgData name="Sharon Beltaine" userId="pUGh81f41JMiAsh2zExJsfrhES77Wkd392H+vHH+gyc=" providerId="None" clId="Web-{210F536D-1A1C-4966-9117-53511F4918D8}" dt="2023-02-23T18:11:02.669" v="0"/>
          <pc:sldLayoutMkLst>
            <pc:docMk/>
            <pc:sldMasterMk cId="0" sldId="2147483659"/>
            <pc:sldLayoutMk cId="0" sldId="2147483653"/>
          </pc:sldLayoutMkLst>
        </pc:sldLayoutChg>
        <pc:sldLayoutChg chg="add">
          <pc:chgData name="Sharon Beltaine" userId="pUGh81f41JMiAsh2zExJsfrhES77Wkd392H+vHH+gyc=" providerId="None" clId="Web-{210F536D-1A1C-4966-9117-53511F4918D8}" dt="2023-02-23T18:11:02.669" v="0"/>
          <pc:sldLayoutMkLst>
            <pc:docMk/>
            <pc:sldMasterMk cId="0" sldId="2147483659"/>
            <pc:sldLayoutMk cId="0" sldId="2147483654"/>
          </pc:sldLayoutMkLst>
        </pc:sldLayoutChg>
        <pc:sldLayoutChg chg="add">
          <pc:chgData name="Sharon Beltaine" userId="pUGh81f41JMiAsh2zExJsfrhES77Wkd392H+vHH+gyc=" providerId="None" clId="Web-{210F536D-1A1C-4966-9117-53511F4918D8}" dt="2023-02-23T18:11:02.669" v="0"/>
          <pc:sldLayoutMkLst>
            <pc:docMk/>
            <pc:sldMasterMk cId="0" sldId="2147483659"/>
            <pc:sldLayoutMk cId="0" sldId="2147483655"/>
          </pc:sldLayoutMkLst>
        </pc:sldLayoutChg>
        <pc:sldLayoutChg chg="add">
          <pc:chgData name="Sharon Beltaine" userId="pUGh81f41JMiAsh2zExJsfrhES77Wkd392H+vHH+gyc=" providerId="None" clId="Web-{210F536D-1A1C-4966-9117-53511F4918D8}" dt="2023-02-23T18:11:02.669" v="0"/>
          <pc:sldLayoutMkLst>
            <pc:docMk/>
            <pc:sldMasterMk cId="0" sldId="2147483659"/>
            <pc:sldLayoutMk cId="0" sldId="2147483656"/>
          </pc:sldLayoutMkLst>
        </pc:sldLayoutChg>
        <pc:sldLayoutChg chg="add">
          <pc:chgData name="Sharon Beltaine" userId="pUGh81f41JMiAsh2zExJsfrhES77Wkd392H+vHH+gyc=" providerId="None" clId="Web-{210F536D-1A1C-4966-9117-53511F4918D8}" dt="2023-02-23T18:11:02.669" v="0"/>
          <pc:sldLayoutMkLst>
            <pc:docMk/>
            <pc:sldMasterMk cId="0" sldId="2147483659"/>
            <pc:sldLayoutMk cId="0" sldId="2147483657"/>
          </pc:sldLayoutMkLst>
        </pc:sldLayoutChg>
        <pc:sldLayoutChg chg="add">
          <pc:chgData name="Sharon Beltaine" userId="pUGh81f41JMiAsh2zExJsfrhES77Wkd392H+vHH+gyc=" providerId="None" clId="Web-{210F536D-1A1C-4966-9117-53511F4918D8}" dt="2023-02-23T18:11:02.669" v="0"/>
          <pc:sldLayoutMkLst>
            <pc:docMk/>
            <pc:sldMasterMk cId="0" sldId="2147483659"/>
            <pc:sldLayoutMk cId="0" sldId="2147483658"/>
          </pc:sldLayoutMkLst>
        </pc:sldLayoutChg>
      </pc:sldMasterChg>
      <pc:sldMasterChg chg="modSldLayout">
        <pc:chgData name="Sharon Beltaine" userId="pUGh81f41JMiAsh2zExJsfrhES77Wkd392H+vHH+gyc=" providerId="None" clId="Web-{210F536D-1A1C-4966-9117-53511F4918D8}" dt="2023-02-23T18:11:02.669" v="0"/>
        <pc:sldMasterMkLst>
          <pc:docMk/>
          <pc:sldMasterMk cId="2827463251" sldId="2147483661"/>
        </pc:sldMasterMkLst>
        <pc:sldLayoutChg chg="replId">
          <pc:chgData name="Sharon Beltaine" userId="pUGh81f41JMiAsh2zExJsfrhES77Wkd392H+vHH+gyc=" providerId="None" clId="Web-{210F536D-1A1C-4966-9117-53511F4918D8}" dt="2023-02-23T18:11:02.669" v="0"/>
          <pc:sldLayoutMkLst>
            <pc:docMk/>
            <pc:sldMasterMk cId="2827463251" sldId="2147483661"/>
            <pc:sldLayoutMk cId="1560143892" sldId="2147483663"/>
          </pc:sldLayoutMkLst>
        </pc:sldLayoutChg>
        <pc:sldLayoutChg chg="replId">
          <pc:chgData name="Sharon Beltaine" userId="pUGh81f41JMiAsh2zExJsfrhES77Wkd392H+vHH+gyc=" providerId="None" clId="Web-{210F536D-1A1C-4966-9117-53511F4918D8}" dt="2023-02-23T18:11:02.669" v="0"/>
          <pc:sldLayoutMkLst>
            <pc:docMk/>
            <pc:sldMasterMk cId="2827463251" sldId="2147483661"/>
            <pc:sldLayoutMk cId="390509357" sldId="2147483664"/>
          </pc:sldLayoutMkLst>
        </pc:sldLayoutChg>
        <pc:sldLayoutChg chg="replId">
          <pc:chgData name="Sharon Beltaine" userId="pUGh81f41JMiAsh2zExJsfrhES77Wkd392H+vHH+gyc=" providerId="None" clId="Web-{210F536D-1A1C-4966-9117-53511F4918D8}" dt="2023-02-23T18:11:02.669" v="0"/>
          <pc:sldLayoutMkLst>
            <pc:docMk/>
            <pc:sldMasterMk cId="2827463251" sldId="2147483661"/>
            <pc:sldLayoutMk cId="1626467983" sldId="2147483665"/>
          </pc:sldLayoutMkLst>
        </pc:sldLayoutChg>
        <pc:sldLayoutChg chg="replId">
          <pc:chgData name="Sharon Beltaine" userId="pUGh81f41JMiAsh2zExJsfrhES77Wkd392H+vHH+gyc=" providerId="None" clId="Web-{210F536D-1A1C-4966-9117-53511F4918D8}" dt="2023-02-23T18:11:02.669" v="0"/>
          <pc:sldLayoutMkLst>
            <pc:docMk/>
            <pc:sldMasterMk cId="2827463251" sldId="2147483661"/>
            <pc:sldLayoutMk cId="2214511479" sldId="2147483666"/>
          </pc:sldLayoutMkLst>
        </pc:sldLayoutChg>
        <pc:sldLayoutChg chg="replId">
          <pc:chgData name="Sharon Beltaine" userId="pUGh81f41JMiAsh2zExJsfrhES77Wkd392H+vHH+gyc=" providerId="None" clId="Web-{210F536D-1A1C-4966-9117-53511F4918D8}" dt="2023-02-23T18:11:02.669" v="0"/>
          <pc:sldLayoutMkLst>
            <pc:docMk/>
            <pc:sldMasterMk cId="2827463251" sldId="2147483661"/>
            <pc:sldLayoutMk cId="3432403330" sldId="2147483667"/>
          </pc:sldLayoutMkLst>
        </pc:sldLayoutChg>
        <pc:sldLayoutChg chg="replId">
          <pc:chgData name="Sharon Beltaine" userId="pUGh81f41JMiAsh2zExJsfrhES77Wkd392H+vHH+gyc=" providerId="None" clId="Web-{210F536D-1A1C-4966-9117-53511F4918D8}" dt="2023-02-23T18:11:02.669" v="0"/>
          <pc:sldLayoutMkLst>
            <pc:docMk/>
            <pc:sldMasterMk cId="2827463251" sldId="2147483661"/>
            <pc:sldLayoutMk cId="2367357516" sldId="2147483668"/>
          </pc:sldLayoutMkLst>
        </pc:sldLayoutChg>
        <pc:sldLayoutChg chg="replId">
          <pc:chgData name="Sharon Beltaine" userId="pUGh81f41JMiAsh2zExJsfrhES77Wkd392H+vHH+gyc=" providerId="None" clId="Web-{210F536D-1A1C-4966-9117-53511F4918D8}" dt="2023-02-23T18:11:02.669" v="0"/>
          <pc:sldLayoutMkLst>
            <pc:docMk/>
            <pc:sldMasterMk cId="2827463251" sldId="2147483661"/>
            <pc:sldLayoutMk cId="3330604794" sldId="2147483669"/>
          </pc:sldLayoutMkLst>
        </pc:sldLayoutChg>
        <pc:sldLayoutChg chg="replId">
          <pc:chgData name="Sharon Beltaine" userId="pUGh81f41JMiAsh2zExJsfrhES77Wkd392H+vHH+gyc=" providerId="None" clId="Web-{210F536D-1A1C-4966-9117-53511F4918D8}" dt="2023-02-23T18:11:02.669" v="0"/>
          <pc:sldLayoutMkLst>
            <pc:docMk/>
            <pc:sldMasterMk cId="2827463251" sldId="2147483661"/>
            <pc:sldLayoutMk cId="3084282936" sldId="2147483670"/>
          </pc:sldLayoutMkLst>
        </pc:sldLayoutChg>
        <pc:sldLayoutChg chg="replId">
          <pc:chgData name="Sharon Beltaine" userId="pUGh81f41JMiAsh2zExJsfrhES77Wkd392H+vHH+gyc=" providerId="None" clId="Web-{210F536D-1A1C-4966-9117-53511F4918D8}" dt="2023-02-23T18:11:02.669" v="0"/>
          <pc:sldLayoutMkLst>
            <pc:docMk/>
            <pc:sldMasterMk cId="2827463251" sldId="2147483661"/>
            <pc:sldLayoutMk cId="3428987212" sldId="2147483671"/>
          </pc:sldLayoutMkLst>
        </pc:sldLayoutChg>
      </pc:sldMasterChg>
    </pc:docChg>
  </pc:docChgLst>
  <pc:docChgLst>
    <pc:chgData name="Joanne Leary" userId="9rsDVPX40044xUzyf33ul2rnR3uS42KT+abq1VK4mVw=" providerId="None" clId="Web-{61828222-9678-403B-ACE9-87B5599D3170}"/>
    <pc:docChg chg="delSld modSld">
      <pc:chgData name="Joanne Leary" userId="9rsDVPX40044xUzyf33ul2rnR3uS42KT+abq1VK4mVw=" providerId="None" clId="Web-{61828222-9678-403B-ACE9-87B5599D3170}" dt="2023-02-24T15:06:51.793" v="427" actId="20577"/>
      <pc:docMkLst>
        <pc:docMk/>
      </pc:docMkLst>
      <pc:sldChg chg="del">
        <pc:chgData name="Joanne Leary" userId="9rsDVPX40044xUzyf33ul2rnR3uS42KT+abq1VK4mVw=" providerId="None" clId="Web-{61828222-9678-403B-ACE9-87B5599D3170}" dt="2023-02-24T14:14:32.099" v="6"/>
        <pc:sldMkLst>
          <pc:docMk/>
          <pc:sldMk cId="3031730540" sldId="281"/>
        </pc:sldMkLst>
      </pc:sldChg>
      <pc:sldChg chg="modSp">
        <pc:chgData name="Joanne Leary" userId="9rsDVPX40044xUzyf33ul2rnR3uS42KT+abq1VK4mVw=" providerId="None" clId="Web-{61828222-9678-403B-ACE9-87B5599D3170}" dt="2023-02-24T15:06:51.793" v="427" actId="20577"/>
        <pc:sldMkLst>
          <pc:docMk/>
          <pc:sldMk cId="3412977453" sldId="287"/>
        </pc:sldMkLst>
        <pc:spChg chg="mod">
          <ac:chgData name="Joanne Leary" userId="9rsDVPX40044xUzyf33ul2rnR3uS42KT+abq1VK4mVw=" providerId="None" clId="Web-{61828222-9678-403B-ACE9-87B5599D3170}" dt="2023-02-24T15:06:51.793" v="427" actId="20577"/>
          <ac:spMkLst>
            <pc:docMk/>
            <pc:sldMk cId="3412977453" sldId="287"/>
            <ac:spMk id="4" creationId="{7AE296F6-F0F9-DCED-3652-07B6DD5DB95A}"/>
          </ac:spMkLst>
        </pc:spChg>
      </pc:sldChg>
      <pc:sldChg chg="addSp modSp">
        <pc:chgData name="Joanne Leary" userId="9rsDVPX40044xUzyf33ul2rnR3uS42KT+abq1VK4mVw=" providerId="None" clId="Web-{61828222-9678-403B-ACE9-87B5599D3170}" dt="2023-02-24T14:36:00.451" v="251"/>
        <pc:sldMkLst>
          <pc:docMk/>
          <pc:sldMk cId="1388166252" sldId="300"/>
        </pc:sldMkLst>
        <pc:spChg chg="add mod">
          <ac:chgData name="Joanne Leary" userId="9rsDVPX40044xUzyf33ul2rnR3uS42KT+abq1VK4mVw=" providerId="None" clId="Web-{61828222-9678-403B-ACE9-87B5599D3170}" dt="2023-02-24T14:29:55.373" v="185" actId="20577"/>
          <ac:spMkLst>
            <pc:docMk/>
            <pc:sldMk cId="1388166252" sldId="300"/>
            <ac:spMk id="2" creationId="{AE706ECB-8C4F-541F-5DDA-1B04A0EF8872}"/>
          </ac:spMkLst>
        </pc:spChg>
        <pc:spChg chg="add mod">
          <ac:chgData name="Joanne Leary" userId="9rsDVPX40044xUzyf33ul2rnR3uS42KT+abq1VK4mVw=" providerId="None" clId="Web-{61828222-9678-403B-ACE9-87B5599D3170}" dt="2023-02-24T14:36:00.451" v="251"/>
          <ac:spMkLst>
            <pc:docMk/>
            <pc:sldMk cId="1388166252" sldId="300"/>
            <ac:spMk id="3" creationId="{373EF4D0-C8D8-2C45-6901-3F8804F56220}"/>
          </ac:spMkLst>
        </pc:spChg>
        <pc:spChg chg="mod">
          <ac:chgData name="Joanne Leary" userId="9rsDVPX40044xUzyf33ul2rnR3uS42KT+abq1VK4mVw=" providerId="None" clId="Web-{61828222-9678-403B-ACE9-87B5599D3170}" dt="2023-02-24T14:27:41.101" v="152" actId="20577"/>
          <ac:spMkLst>
            <pc:docMk/>
            <pc:sldMk cId="1388166252" sldId="300"/>
            <ac:spMk id="21" creationId="{A385BDB6-52A5-117C-A843-1503FAF88758}"/>
          </ac:spMkLst>
        </pc:spChg>
      </pc:sldChg>
      <pc:sldChg chg="del">
        <pc:chgData name="Joanne Leary" userId="9rsDVPX40044xUzyf33ul2rnR3uS42KT+abq1VK4mVw=" providerId="None" clId="Web-{61828222-9678-403B-ACE9-87B5599D3170}" dt="2023-02-24T14:14:49.693" v="7"/>
        <pc:sldMkLst>
          <pc:docMk/>
          <pc:sldMk cId="3815938057" sldId="314"/>
        </pc:sldMkLst>
      </pc:sldChg>
      <pc:sldChg chg="del">
        <pc:chgData name="Joanne Leary" userId="9rsDVPX40044xUzyf33ul2rnR3uS42KT+abq1VK4mVw=" providerId="None" clId="Web-{61828222-9678-403B-ACE9-87B5599D3170}" dt="2023-02-24T14:14:56.397" v="8"/>
        <pc:sldMkLst>
          <pc:docMk/>
          <pc:sldMk cId="2223947520" sldId="315"/>
        </pc:sldMkLst>
      </pc:sldChg>
      <pc:sldChg chg="del">
        <pc:chgData name="Joanne Leary" userId="9rsDVPX40044xUzyf33ul2rnR3uS42KT+abq1VK4mVw=" providerId="None" clId="Web-{61828222-9678-403B-ACE9-87B5599D3170}" dt="2023-02-24T14:15:56.415" v="10"/>
        <pc:sldMkLst>
          <pc:docMk/>
          <pc:sldMk cId="4089296233" sldId="316"/>
        </pc:sldMkLst>
      </pc:sldChg>
      <pc:sldChg chg="del">
        <pc:chgData name="Joanne Leary" userId="9rsDVPX40044xUzyf33ul2rnR3uS42KT+abq1VK4mVw=" providerId="None" clId="Web-{61828222-9678-403B-ACE9-87B5599D3170}" dt="2023-02-24T14:15:48.555" v="9"/>
        <pc:sldMkLst>
          <pc:docMk/>
          <pc:sldMk cId="3917145865" sldId="317"/>
        </pc:sldMkLst>
      </pc:sldChg>
      <pc:sldChg chg="del">
        <pc:chgData name="Joanne Leary" userId="9rsDVPX40044xUzyf33ul2rnR3uS42KT+abq1VK4mVw=" providerId="None" clId="Web-{61828222-9678-403B-ACE9-87B5599D3170}" dt="2023-02-24T14:16:09.650" v="11"/>
        <pc:sldMkLst>
          <pc:docMk/>
          <pc:sldMk cId="1069125470" sldId="318"/>
        </pc:sldMkLst>
      </pc:sldChg>
      <pc:sldChg chg="modSp">
        <pc:chgData name="Joanne Leary" userId="9rsDVPX40044xUzyf33ul2rnR3uS42KT+abq1VK4mVw=" providerId="None" clId="Web-{61828222-9678-403B-ACE9-87B5599D3170}" dt="2023-02-24T14:12:14.811" v="5" actId="20577"/>
        <pc:sldMkLst>
          <pc:docMk/>
          <pc:sldMk cId="1910248360" sldId="324"/>
        </pc:sldMkLst>
        <pc:spChg chg="mod">
          <ac:chgData name="Joanne Leary" userId="9rsDVPX40044xUzyf33ul2rnR3uS42KT+abq1VK4mVw=" providerId="None" clId="Web-{61828222-9678-403B-ACE9-87B5599D3170}" dt="2023-02-24T14:12:14.811" v="5" actId="20577"/>
          <ac:spMkLst>
            <pc:docMk/>
            <pc:sldMk cId="1910248360" sldId="324"/>
            <ac:spMk id="2" creationId="{69F8A138-969D-F8A8-0BB8-646637AED12A}"/>
          </ac:spMkLst>
        </pc:spChg>
        <pc:spChg chg="mod">
          <ac:chgData name="Joanne Leary" userId="9rsDVPX40044xUzyf33ul2rnR3uS42KT+abq1VK4mVw=" providerId="None" clId="Web-{61828222-9678-403B-ACE9-87B5599D3170}" dt="2023-02-24T14:11:57.108" v="3" actId="20577"/>
          <ac:spMkLst>
            <pc:docMk/>
            <pc:sldMk cId="1910248360" sldId="324"/>
            <ac:spMk id="3" creationId="{6C4C657F-BE7F-7FEC-CAF1-11CB5F89C665}"/>
          </ac:spMkLst>
        </pc:spChg>
      </pc:sldChg>
      <pc:sldChg chg="modSp">
        <pc:chgData name="Joanne Leary" userId="9rsDVPX40044xUzyf33ul2rnR3uS42KT+abq1VK4mVw=" providerId="None" clId="Web-{61828222-9678-403B-ACE9-87B5599D3170}" dt="2023-02-24T14:34:42.682" v="250" actId="20577"/>
        <pc:sldMkLst>
          <pc:docMk/>
          <pc:sldMk cId="3461451057" sldId="325"/>
        </pc:sldMkLst>
        <pc:spChg chg="mod">
          <ac:chgData name="Joanne Leary" userId="9rsDVPX40044xUzyf33ul2rnR3uS42KT+abq1VK4mVw=" providerId="None" clId="Web-{61828222-9678-403B-ACE9-87B5599D3170}" dt="2023-02-24T14:34:42.682" v="250" actId="20577"/>
          <ac:spMkLst>
            <pc:docMk/>
            <pc:sldMk cId="3461451057" sldId="325"/>
            <ac:spMk id="3" creationId="{E15ECA68-9B43-EED1-2076-410693653314}"/>
          </ac:spMkLst>
        </pc:spChg>
        <pc:spChg chg="mod">
          <ac:chgData name="Joanne Leary" userId="9rsDVPX40044xUzyf33ul2rnR3uS42KT+abq1VK4mVw=" providerId="None" clId="Web-{61828222-9678-403B-ACE9-87B5599D3170}" dt="2023-02-24T14:33:50.117" v="247" actId="20577"/>
          <ac:spMkLst>
            <pc:docMk/>
            <pc:sldMk cId="3461451057" sldId="325"/>
            <ac:spMk id="21" creationId="{A385BDB6-52A5-117C-A843-1503FAF88758}"/>
          </ac:spMkLst>
        </pc:spChg>
      </pc:sldChg>
    </pc:docChg>
  </pc:docChgLst>
  <pc:docChgLst>
    <pc:chgData name="Sharon Beltaine" clId="Web-{09ED2AF0-390A-4CC9-AAEF-DC300E534930}"/>
    <pc:docChg chg="addSld delSld modSld sldOrd">
      <pc:chgData name="Sharon Beltaine" userId="" providerId="" clId="Web-{09ED2AF0-390A-4CC9-AAEF-DC300E534930}" dt="2023-09-07T13:42:59.972" v="247" actId="1076"/>
      <pc:docMkLst>
        <pc:docMk/>
      </pc:docMkLst>
      <pc:sldChg chg="modSp">
        <pc:chgData name="Sharon Beltaine" userId="" providerId="" clId="Web-{09ED2AF0-390A-4CC9-AAEF-DC300E534930}" dt="2023-09-07T13:37:14.729" v="212" actId="20577"/>
        <pc:sldMkLst>
          <pc:docMk/>
          <pc:sldMk cId="662135456" sldId="271"/>
        </pc:sldMkLst>
        <pc:spChg chg="mod">
          <ac:chgData name="Sharon Beltaine" userId="" providerId="" clId="Web-{09ED2AF0-390A-4CC9-AAEF-DC300E534930}" dt="2023-09-07T13:37:14.729" v="212" actId="20577"/>
          <ac:spMkLst>
            <pc:docMk/>
            <pc:sldMk cId="662135456" sldId="271"/>
            <ac:spMk id="78" creationId="{00000000-0000-0000-0000-000000000000}"/>
          </ac:spMkLst>
        </pc:spChg>
      </pc:sldChg>
      <pc:sldChg chg="modSp">
        <pc:chgData name="Sharon Beltaine" userId="" providerId="" clId="Web-{09ED2AF0-390A-4CC9-AAEF-DC300E534930}" dt="2023-09-07T13:13:18.941" v="89" actId="20577"/>
        <pc:sldMkLst>
          <pc:docMk/>
          <pc:sldMk cId="2430937155" sldId="272"/>
        </pc:sldMkLst>
        <pc:spChg chg="mod">
          <ac:chgData name="Sharon Beltaine" userId="" providerId="" clId="Web-{09ED2AF0-390A-4CC9-AAEF-DC300E534930}" dt="2023-09-07T13:13:18.941" v="89" actId="20577"/>
          <ac:spMkLst>
            <pc:docMk/>
            <pc:sldMk cId="2430937155" sldId="272"/>
            <ac:spMk id="73" creationId="{00000000-0000-0000-0000-000000000000}"/>
          </ac:spMkLst>
        </pc:spChg>
      </pc:sldChg>
      <pc:sldChg chg="modSp ord">
        <pc:chgData name="Sharon Beltaine" userId="" providerId="" clId="Web-{09ED2AF0-390A-4CC9-AAEF-DC300E534930}" dt="2023-09-07T13:37:07.198" v="210" actId="20577"/>
        <pc:sldMkLst>
          <pc:docMk/>
          <pc:sldMk cId="2646318836" sldId="299"/>
        </pc:sldMkLst>
        <pc:spChg chg="mod">
          <ac:chgData name="Sharon Beltaine" userId="" providerId="" clId="Web-{09ED2AF0-390A-4CC9-AAEF-DC300E534930}" dt="2023-09-07T13:25:58.164" v="156" actId="14100"/>
          <ac:spMkLst>
            <pc:docMk/>
            <pc:sldMk cId="2646318836" sldId="299"/>
            <ac:spMk id="3" creationId="{AC5FECC7-350D-5CA8-EFCE-BDB371D59B08}"/>
          </ac:spMkLst>
        </pc:spChg>
        <pc:spChg chg="mod">
          <ac:chgData name="Sharon Beltaine" userId="" providerId="" clId="Web-{09ED2AF0-390A-4CC9-AAEF-DC300E534930}" dt="2023-09-07T13:37:07.198" v="210" actId="20577"/>
          <ac:spMkLst>
            <pc:docMk/>
            <pc:sldMk cId="2646318836" sldId="299"/>
            <ac:spMk id="7" creationId="{4A4240FC-C1EC-7038-55C4-81E2278435DD}"/>
          </ac:spMkLst>
        </pc:spChg>
        <pc:spChg chg="mod">
          <ac:chgData name="Sharon Beltaine" userId="" providerId="" clId="Web-{09ED2AF0-390A-4CC9-AAEF-DC300E534930}" dt="2023-09-07T13:25:39.508" v="152" actId="1076"/>
          <ac:spMkLst>
            <pc:docMk/>
            <pc:sldMk cId="2646318836" sldId="299"/>
            <ac:spMk id="8" creationId="{B27BB1FC-9109-B762-1039-35E3DCE42647}"/>
          </ac:spMkLst>
        </pc:spChg>
      </pc:sldChg>
      <pc:sldChg chg="modSp">
        <pc:chgData name="Sharon Beltaine" userId="" providerId="" clId="Web-{09ED2AF0-390A-4CC9-AAEF-DC300E534930}" dt="2023-09-07T13:29:47.124" v="188" actId="1076"/>
        <pc:sldMkLst>
          <pc:docMk/>
          <pc:sldMk cId="2319486705" sldId="303"/>
        </pc:sldMkLst>
        <pc:spChg chg="mod">
          <ac:chgData name="Sharon Beltaine" userId="" providerId="" clId="Web-{09ED2AF0-390A-4CC9-AAEF-DC300E534930}" dt="2023-09-07T13:26:52.760" v="158" actId="20577"/>
          <ac:spMkLst>
            <pc:docMk/>
            <pc:sldMk cId="2319486705" sldId="303"/>
            <ac:spMk id="5" creationId="{21BAB0FA-8DC0-8393-64FA-867A032F88DF}"/>
          </ac:spMkLst>
        </pc:spChg>
        <pc:spChg chg="mod">
          <ac:chgData name="Sharon Beltaine" userId="" providerId="" clId="Web-{09ED2AF0-390A-4CC9-AAEF-DC300E534930}" dt="2023-09-07T13:29:47.077" v="185" actId="1076"/>
          <ac:spMkLst>
            <pc:docMk/>
            <pc:sldMk cId="2319486705" sldId="303"/>
            <ac:spMk id="7" creationId="{D8C2B8C2-8D68-E6FD-FAE2-92C21C3FF3F5}"/>
          </ac:spMkLst>
        </pc:spChg>
        <pc:spChg chg="mod">
          <ac:chgData name="Sharon Beltaine" userId="" providerId="" clId="Web-{09ED2AF0-390A-4CC9-AAEF-DC300E534930}" dt="2023-09-07T13:28:08.902" v="171" actId="1076"/>
          <ac:spMkLst>
            <pc:docMk/>
            <pc:sldMk cId="2319486705" sldId="303"/>
            <ac:spMk id="9" creationId="{1C033B2F-6A38-1CAA-71FB-EBBF93386381}"/>
          </ac:spMkLst>
        </pc:spChg>
        <pc:spChg chg="mod">
          <ac:chgData name="Sharon Beltaine" userId="" providerId="" clId="Web-{09ED2AF0-390A-4CC9-AAEF-DC300E534930}" dt="2023-09-07T13:29:47.030" v="183" actId="1076"/>
          <ac:spMkLst>
            <pc:docMk/>
            <pc:sldMk cId="2319486705" sldId="303"/>
            <ac:spMk id="10" creationId="{EECDBF68-311B-D31E-7969-120FA4FA6453}"/>
          </ac:spMkLst>
        </pc:spChg>
        <pc:spChg chg="mod">
          <ac:chgData name="Sharon Beltaine" userId="" providerId="" clId="Web-{09ED2AF0-390A-4CC9-AAEF-DC300E534930}" dt="2023-09-07T13:29:47.030" v="182" actId="1076"/>
          <ac:spMkLst>
            <pc:docMk/>
            <pc:sldMk cId="2319486705" sldId="303"/>
            <ac:spMk id="11" creationId="{50279DFB-E4A4-6E32-A189-306E922855C9}"/>
          </ac:spMkLst>
        </pc:spChg>
        <pc:spChg chg="mod">
          <ac:chgData name="Sharon Beltaine" userId="" providerId="" clId="Web-{09ED2AF0-390A-4CC9-AAEF-DC300E534930}" dt="2023-09-07T13:29:47.077" v="186" actId="1076"/>
          <ac:spMkLst>
            <pc:docMk/>
            <pc:sldMk cId="2319486705" sldId="303"/>
            <ac:spMk id="14" creationId="{7A013618-97F9-B7AF-D9F7-6785A663584C}"/>
          </ac:spMkLst>
        </pc:spChg>
        <pc:spChg chg="mod">
          <ac:chgData name="Sharon Beltaine" userId="" providerId="" clId="Web-{09ED2AF0-390A-4CC9-AAEF-DC300E534930}" dt="2023-09-07T13:29:47.108" v="187" actId="1076"/>
          <ac:spMkLst>
            <pc:docMk/>
            <pc:sldMk cId="2319486705" sldId="303"/>
            <ac:spMk id="15" creationId="{2AE1E45E-F702-FC5E-88BA-E613A8ABE264}"/>
          </ac:spMkLst>
        </pc:spChg>
        <pc:spChg chg="mod">
          <ac:chgData name="Sharon Beltaine" userId="" providerId="" clId="Web-{09ED2AF0-390A-4CC9-AAEF-DC300E534930}" dt="2023-09-07T13:29:47.124" v="188" actId="1076"/>
          <ac:spMkLst>
            <pc:docMk/>
            <pc:sldMk cId="2319486705" sldId="303"/>
            <ac:spMk id="16" creationId="{6074A85B-38F1-700C-1A5D-92AA013EC915}"/>
          </ac:spMkLst>
        </pc:spChg>
        <pc:picChg chg="mod">
          <ac:chgData name="Sharon Beltaine" userId="" providerId="" clId="Web-{09ED2AF0-390A-4CC9-AAEF-DC300E534930}" dt="2023-09-07T13:28:20.902" v="174" actId="14100"/>
          <ac:picMkLst>
            <pc:docMk/>
            <pc:sldMk cId="2319486705" sldId="303"/>
            <ac:picMk id="8" creationId="{F568767E-968A-FFDF-FDF6-F68B9A6DB940}"/>
          </ac:picMkLst>
        </pc:picChg>
        <pc:picChg chg="mod">
          <ac:chgData name="Sharon Beltaine" userId="" providerId="" clId="Web-{09ED2AF0-390A-4CC9-AAEF-DC300E534930}" dt="2023-09-07T13:29:47.061" v="184" actId="1076"/>
          <ac:picMkLst>
            <pc:docMk/>
            <pc:sldMk cId="2319486705" sldId="303"/>
            <ac:picMk id="12" creationId="{DBC7B754-2929-6724-BAFC-917F5B6B0BD0}"/>
          </ac:picMkLst>
        </pc:picChg>
      </pc:sldChg>
      <pc:sldChg chg="modSp">
        <pc:chgData name="Sharon Beltaine" userId="" providerId="" clId="Web-{09ED2AF0-390A-4CC9-AAEF-DC300E534930}" dt="2023-09-07T13:25:05.694" v="148" actId="20577"/>
        <pc:sldMkLst>
          <pc:docMk/>
          <pc:sldMk cId="2552877017" sldId="307"/>
        </pc:sldMkLst>
        <pc:spChg chg="mod">
          <ac:chgData name="Sharon Beltaine" userId="" providerId="" clId="Web-{09ED2AF0-390A-4CC9-AAEF-DC300E534930}" dt="2023-09-07T13:25:05.694" v="148" actId="20577"/>
          <ac:spMkLst>
            <pc:docMk/>
            <pc:sldMk cId="2552877017" sldId="307"/>
            <ac:spMk id="17" creationId="{9DB97360-DF82-CFC3-4247-68BBBE01B8D1}"/>
          </ac:spMkLst>
        </pc:spChg>
      </pc:sldChg>
      <pc:sldChg chg="modSp">
        <pc:chgData name="Sharon Beltaine" userId="" providerId="" clId="Web-{09ED2AF0-390A-4CC9-AAEF-DC300E534930}" dt="2023-09-07T13:20:51.203" v="127" actId="14100"/>
        <pc:sldMkLst>
          <pc:docMk/>
          <pc:sldMk cId="4172278359" sldId="308"/>
        </pc:sldMkLst>
        <pc:picChg chg="mod">
          <ac:chgData name="Sharon Beltaine" userId="" providerId="" clId="Web-{09ED2AF0-390A-4CC9-AAEF-DC300E534930}" dt="2023-09-07T13:20:51.203" v="127" actId="14100"/>
          <ac:picMkLst>
            <pc:docMk/>
            <pc:sldMk cId="4172278359" sldId="308"/>
            <ac:picMk id="3" creationId="{4B3CD85F-5F3C-5D0B-EB0C-3839B9E909C3}"/>
          </ac:picMkLst>
        </pc:picChg>
      </pc:sldChg>
      <pc:sldChg chg="modSp">
        <pc:chgData name="Sharon Beltaine" userId="" providerId="" clId="Web-{09ED2AF0-390A-4CC9-AAEF-DC300E534930}" dt="2023-09-07T13:22:43.237" v="141" actId="1076"/>
        <pc:sldMkLst>
          <pc:docMk/>
          <pc:sldMk cId="3845089540" sldId="309"/>
        </pc:sldMkLst>
        <pc:spChg chg="mod">
          <ac:chgData name="Sharon Beltaine" userId="" providerId="" clId="Web-{09ED2AF0-390A-4CC9-AAEF-DC300E534930}" dt="2023-09-07T13:22:13.846" v="140" actId="14100"/>
          <ac:spMkLst>
            <pc:docMk/>
            <pc:sldMk cId="3845089540" sldId="309"/>
            <ac:spMk id="5" creationId="{60F1129A-29B3-3150-B901-8CF0B31F7CE4}"/>
          </ac:spMkLst>
        </pc:spChg>
        <pc:spChg chg="mod">
          <ac:chgData name="Sharon Beltaine" userId="" providerId="" clId="Web-{09ED2AF0-390A-4CC9-AAEF-DC300E534930}" dt="2023-09-07T13:07:28.198" v="22" actId="1076"/>
          <ac:spMkLst>
            <pc:docMk/>
            <pc:sldMk cId="3845089540" sldId="309"/>
            <ac:spMk id="7" creationId="{78AF157C-105D-7EBA-6D32-C5BD787C119C}"/>
          </ac:spMkLst>
        </pc:spChg>
        <pc:spChg chg="mod">
          <ac:chgData name="Sharon Beltaine" userId="" providerId="" clId="Web-{09ED2AF0-390A-4CC9-AAEF-DC300E534930}" dt="2023-09-07T13:06:34.478" v="17" actId="1076"/>
          <ac:spMkLst>
            <pc:docMk/>
            <pc:sldMk cId="3845089540" sldId="309"/>
            <ac:spMk id="14" creationId="{056354E9-A44B-1DA4-5562-F068D42A5187}"/>
          </ac:spMkLst>
        </pc:spChg>
        <pc:picChg chg="mod">
          <ac:chgData name="Sharon Beltaine" userId="" providerId="" clId="Web-{09ED2AF0-390A-4CC9-AAEF-DC300E534930}" dt="2023-09-07T13:22:43.237" v="141" actId="1076"/>
          <ac:picMkLst>
            <pc:docMk/>
            <pc:sldMk cId="3845089540" sldId="309"/>
            <ac:picMk id="6" creationId="{1257F92E-EAFF-4FCC-4BC1-1AA025F30BBC}"/>
          </ac:picMkLst>
        </pc:picChg>
      </pc:sldChg>
      <pc:sldChg chg="modSp ord">
        <pc:chgData name="Sharon Beltaine" userId="" providerId="" clId="Web-{09ED2AF0-390A-4CC9-AAEF-DC300E534930}" dt="2023-09-07T13:23:26.910" v="145" actId="20577"/>
        <pc:sldMkLst>
          <pc:docMk/>
          <pc:sldMk cId="2398662381" sldId="310"/>
        </pc:sldMkLst>
        <pc:spChg chg="mod">
          <ac:chgData name="Sharon Beltaine" userId="" providerId="" clId="Web-{09ED2AF0-390A-4CC9-AAEF-DC300E534930}" dt="2023-09-07T13:23:26.910" v="145" actId="20577"/>
          <ac:spMkLst>
            <pc:docMk/>
            <pc:sldMk cId="2398662381" sldId="310"/>
            <ac:spMk id="17" creationId="{9DB97360-DF82-CFC3-4247-68BBBE01B8D1}"/>
          </ac:spMkLst>
        </pc:spChg>
      </pc:sldChg>
      <pc:sldChg chg="modSp">
        <pc:chgData name="Sharon Beltaine" userId="" providerId="" clId="Web-{09ED2AF0-390A-4CC9-AAEF-DC300E534930}" dt="2023-09-07T13:37:38.230" v="214" actId="20577"/>
        <pc:sldMkLst>
          <pc:docMk/>
          <pc:sldMk cId="1910248360" sldId="324"/>
        </pc:sldMkLst>
        <pc:spChg chg="mod">
          <ac:chgData name="Sharon Beltaine" userId="" providerId="" clId="Web-{09ED2AF0-390A-4CC9-AAEF-DC300E534930}" dt="2023-09-07T13:37:38.230" v="214" actId="20577"/>
          <ac:spMkLst>
            <pc:docMk/>
            <pc:sldMk cId="1910248360" sldId="324"/>
            <ac:spMk id="2" creationId="{69F8A138-969D-F8A8-0BB8-646637AED12A}"/>
          </ac:spMkLst>
        </pc:spChg>
      </pc:sldChg>
      <pc:sldChg chg="modSp">
        <pc:chgData name="Sharon Beltaine" userId="" providerId="" clId="Web-{09ED2AF0-390A-4CC9-AAEF-DC300E534930}" dt="2023-09-07T13:17:11.432" v="90" actId="20577"/>
        <pc:sldMkLst>
          <pc:docMk/>
          <pc:sldMk cId="1152493762" sldId="330"/>
        </pc:sldMkLst>
        <pc:spChg chg="mod">
          <ac:chgData name="Sharon Beltaine" userId="" providerId="" clId="Web-{09ED2AF0-390A-4CC9-AAEF-DC300E534930}" dt="2023-09-07T13:17:11.432" v="90" actId="20577"/>
          <ac:spMkLst>
            <pc:docMk/>
            <pc:sldMk cId="1152493762" sldId="330"/>
            <ac:spMk id="3" creationId="{81BE4A04-7F42-615B-51B2-09FFEEFF4F02}"/>
          </ac:spMkLst>
        </pc:spChg>
      </pc:sldChg>
      <pc:sldChg chg="addSp modSp">
        <pc:chgData name="Sharon Beltaine" userId="" providerId="" clId="Web-{09ED2AF0-390A-4CC9-AAEF-DC300E534930}" dt="2023-09-07T13:42:59.972" v="247" actId="1076"/>
        <pc:sldMkLst>
          <pc:docMk/>
          <pc:sldMk cId="96682189" sldId="332"/>
        </pc:sldMkLst>
        <pc:spChg chg="mod">
          <ac:chgData name="Sharon Beltaine" userId="" providerId="" clId="Web-{09ED2AF0-390A-4CC9-AAEF-DC300E534930}" dt="2023-09-07T13:32:16.174" v="196" actId="20577"/>
          <ac:spMkLst>
            <pc:docMk/>
            <pc:sldMk cId="96682189" sldId="332"/>
            <ac:spMk id="4" creationId="{043B9EA5-6AEC-C4BC-D731-6DB594F03E5A}"/>
          </ac:spMkLst>
        </pc:spChg>
        <pc:spChg chg="add mod">
          <ac:chgData name="Sharon Beltaine" userId="" providerId="" clId="Web-{09ED2AF0-390A-4CC9-AAEF-DC300E534930}" dt="2023-09-07T13:42:59.972" v="247" actId="1076"/>
          <ac:spMkLst>
            <pc:docMk/>
            <pc:sldMk cId="96682189" sldId="332"/>
            <ac:spMk id="5" creationId="{4BA026BB-3ACE-ED0C-012D-BCFC0501C8FA}"/>
          </ac:spMkLst>
        </pc:spChg>
      </pc:sldChg>
      <pc:sldChg chg="modSp add replId">
        <pc:chgData name="Sharon Beltaine" userId="" providerId="" clId="Web-{09ED2AF0-390A-4CC9-AAEF-DC300E534930}" dt="2023-09-07T13:21:30.189" v="135" actId="20577"/>
        <pc:sldMkLst>
          <pc:docMk/>
          <pc:sldMk cId="1629910803" sldId="338"/>
        </pc:sldMkLst>
        <pc:spChg chg="mod">
          <ac:chgData name="Sharon Beltaine" userId="" providerId="" clId="Web-{09ED2AF0-390A-4CC9-AAEF-DC300E534930}" dt="2023-09-07T13:21:30.189" v="135" actId="20577"/>
          <ac:spMkLst>
            <pc:docMk/>
            <pc:sldMk cId="1629910803" sldId="338"/>
            <ac:spMk id="5" creationId="{5E34C39E-6C0E-0123-31A5-549AC85195A2}"/>
          </ac:spMkLst>
        </pc:spChg>
      </pc:sldChg>
      <pc:sldChg chg="add del replId">
        <pc:chgData name="Sharon Beltaine" userId="" providerId="" clId="Web-{09ED2AF0-390A-4CC9-AAEF-DC300E534930}" dt="2023-09-07T13:41:53.486" v="216"/>
        <pc:sldMkLst>
          <pc:docMk/>
          <pc:sldMk cId="3436221519" sldId="339"/>
        </pc:sldMkLst>
      </pc:sldChg>
    </pc:docChg>
  </pc:docChgLst>
  <pc:docChgLst>
    <pc:chgData name="Vandana Shah" clId="Web-{45583989-F496-4D72-BD66-D64EEBFE9867}"/>
    <pc:docChg chg="mod">
      <pc:chgData name="Vandana Shah" userId="" providerId="" clId="Web-{45583989-F496-4D72-BD66-D64EEBFE9867}" dt="2023-10-10T12:46:16.153" v="2"/>
      <pc:docMkLst>
        <pc:docMk/>
      </pc:docMkLst>
      <pc:sldChg chg="addCm">
        <pc:chgData name="Vandana Shah" userId="" providerId="" clId="Web-{45583989-F496-4D72-BD66-D64EEBFE9867}" dt="2023-10-10T12:46:16.153" v="2"/>
        <pc:sldMkLst>
          <pc:docMk/>
          <pc:sldMk cId="2430937155" sldId="272"/>
        </pc:sldMkLst>
        <pc:extLst>
          <p:ext xmlns:p="http://schemas.openxmlformats.org/presentationml/2006/main" uri="{D6D511B9-2390-475A-947B-AFAB55BFBCF1}">
            <pc226:cmChg xmlns:pc226="http://schemas.microsoft.com/office/powerpoint/2022/06/main/command" chg="add">
              <pc226:chgData name="Vandana Shah" userId="" providerId="" clId="Web-{45583989-F496-4D72-BD66-D64EEBFE9867}" dt="2023-10-10T12:46:16.153" v="2"/>
              <pc2:cmMkLst xmlns:pc2="http://schemas.microsoft.com/office/powerpoint/2019/9/main/command">
                <pc:docMk/>
                <pc:sldMk cId="2430937155" sldId="272"/>
                <pc2:cmMk id="{F40F2A31-EF84-4F67-9F9D-CCF109C14A87}"/>
              </pc2:cmMkLst>
            </pc226:cmChg>
          </p:ext>
        </pc:extLst>
      </pc:sldChg>
      <pc:sldChg chg="addCm">
        <pc:chgData name="Vandana Shah" userId="" providerId="" clId="Web-{45583989-F496-4D72-BD66-D64EEBFE9867}" dt="2023-10-10T12:45:19.401" v="1"/>
        <pc:sldMkLst>
          <pc:docMk/>
          <pc:sldMk cId="96682189" sldId="332"/>
        </pc:sldMkLst>
        <pc:extLst>
          <p:ext xmlns:p="http://schemas.openxmlformats.org/presentationml/2006/main" uri="{D6D511B9-2390-475A-947B-AFAB55BFBCF1}">
            <pc226:cmChg xmlns:pc226="http://schemas.microsoft.com/office/powerpoint/2022/06/main/command" chg="add">
              <pc226:chgData name="Vandana Shah" userId="" providerId="" clId="Web-{45583989-F496-4D72-BD66-D64EEBFE9867}" dt="2023-10-10T12:45:19.401" v="1"/>
              <pc2:cmMkLst xmlns:pc2="http://schemas.microsoft.com/office/powerpoint/2019/9/main/command">
                <pc:docMk/>
                <pc:sldMk cId="96682189" sldId="332"/>
                <pc2:cmMk id="{8205A28D-BC9B-4FAA-8A88-714E8675BC71}"/>
              </pc2:cmMkLst>
            </pc226:cmChg>
          </p:ext>
        </pc:extLst>
      </pc:sldChg>
    </pc:docChg>
  </pc:docChgLst>
  <pc:docChgLst>
    <pc:chgData name="Sharon Beltaine" clId="Web-{9496EF48-2700-4305-B368-3CCF8812CB08}"/>
    <pc:docChg chg="addSld modSld sldOrd">
      <pc:chgData name="Sharon Beltaine" userId="" providerId="" clId="Web-{9496EF48-2700-4305-B368-3CCF8812CB08}" dt="2024-01-31T21:13:34.932" v="65"/>
      <pc:docMkLst>
        <pc:docMk/>
      </pc:docMkLst>
      <pc:sldChg chg="modSp">
        <pc:chgData name="Sharon Beltaine" userId="" providerId="" clId="Web-{9496EF48-2700-4305-B368-3CCF8812CB08}" dt="2024-01-31T20:41:51.690" v="58" actId="1076"/>
        <pc:sldMkLst>
          <pc:docMk/>
          <pc:sldMk cId="367931972" sldId="381"/>
        </pc:sldMkLst>
        <pc:picChg chg="mod">
          <ac:chgData name="Sharon Beltaine" userId="" providerId="" clId="Web-{9496EF48-2700-4305-B368-3CCF8812CB08}" dt="2024-01-31T20:41:51.690" v="58" actId="1076"/>
          <ac:picMkLst>
            <pc:docMk/>
            <pc:sldMk cId="367931972" sldId="381"/>
            <ac:picMk id="5" creationId="{4309045D-03A6-3086-B0E7-97B3E405AA8D}"/>
          </ac:picMkLst>
        </pc:picChg>
      </pc:sldChg>
      <pc:sldChg chg="modSp">
        <pc:chgData name="Sharon Beltaine" userId="" providerId="" clId="Web-{9496EF48-2700-4305-B368-3CCF8812CB08}" dt="2024-01-31T19:13:39.421" v="15" actId="20577"/>
        <pc:sldMkLst>
          <pc:docMk/>
          <pc:sldMk cId="331566866" sldId="395"/>
        </pc:sldMkLst>
        <pc:spChg chg="mod">
          <ac:chgData name="Sharon Beltaine" userId="" providerId="" clId="Web-{9496EF48-2700-4305-B368-3CCF8812CB08}" dt="2024-01-31T19:13:39.421" v="15" actId="20577"/>
          <ac:spMkLst>
            <pc:docMk/>
            <pc:sldMk cId="331566866" sldId="395"/>
            <ac:spMk id="2" creationId="{91A9E9DB-B458-EDC2-2FAA-0C5A21986BC8}"/>
          </ac:spMkLst>
        </pc:spChg>
      </pc:sldChg>
      <pc:sldChg chg="ord">
        <pc:chgData name="Sharon Beltaine" userId="" providerId="" clId="Web-{9496EF48-2700-4305-B368-3CCF8812CB08}" dt="2024-01-31T21:13:34.932" v="65"/>
        <pc:sldMkLst>
          <pc:docMk/>
          <pc:sldMk cId="1628588791" sldId="396"/>
        </pc:sldMkLst>
      </pc:sldChg>
      <pc:sldChg chg="modSp">
        <pc:chgData name="Sharon Beltaine" userId="" providerId="" clId="Web-{9496EF48-2700-4305-B368-3CCF8812CB08}" dt="2024-01-31T19:14:07.344" v="20"/>
        <pc:sldMkLst>
          <pc:docMk/>
          <pc:sldMk cId="3721551092" sldId="397"/>
        </pc:sldMkLst>
        <pc:spChg chg="mod">
          <ac:chgData name="Sharon Beltaine" userId="" providerId="" clId="Web-{9496EF48-2700-4305-B368-3CCF8812CB08}" dt="2024-01-31T19:14:07.344" v="20"/>
          <ac:spMkLst>
            <pc:docMk/>
            <pc:sldMk cId="3721551092" sldId="397"/>
            <ac:spMk id="3" creationId="{186167FE-4391-95B6-144B-52D10DDDAC0A}"/>
          </ac:spMkLst>
        </pc:spChg>
      </pc:sldChg>
      <pc:sldChg chg="ord">
        <pc:chgData name="Sharon Beltaine" userId="" providerId="" clId="Web-{9496EF48-2700-4305-B368-3CCF8812CB08}" dt="2024-01-31T21:13:34.932" v="64"/>
        <pc:sldMkLst>
          <pc:docMk/>
          <pc:sldMk cId="1961147933" sldId="398"/>
        </pc:sldMkLst>
      </pc:sldChg>
      <pc:sldChg chg="modSp">
        <pc:chgData name="Sharon Beltaine" userId="" providerId="" clId="Web-{9496EF48-2700-4305-B368-3CCF8812CB08}" dt="2024-01-31T19:16:51.147" v="34" actId="1076"/>
        <pc:sldMkLst>
          <pc:docMk/>
          <pc:sldMk cId="3250342141" sldId="402"/>
        </pc:sldMkLst>
        <pc:spChg chg="mod">
          <ac:chgData name="Sharon Beltaine" userId="" providerId="" clId="Web-{9496EF48-2700-4305-B368-3CCF8812CB08}" dt="2024-01-31T19:16:42.115" v="33" actId="20577"/>
          <ac:spMkLst>
            <pc:docMk/>
            <pc:sldMk cId="3250342141" sldId="402"/>
            <ac:spMk id="2" creationId="{91A9E9DB-B458-EDC2-2FAA-0C5A21986BC8}"/>
          </ac:spMkLst>
        </pc:spChg>
        <pc:spChg chg="mod">
          <ac:chgData name="Sharon Beltaine" userId="" providerId="" clId="Web-{9496EF48-2700-4305-B368-3CCF8812CB08}" dt="2024-01-31T19:15:45.051" v="28" actId="20577"/>
          <ac:spMkLst>
            <pc:docMk/>
            <pc:sldMk cId="3250342141" sldId="402"/>
            <ac:spMk id="3" creationId="{186167FE-4391-95B6-144B-52D10DDDAC0A}"/>
          </ac:spMkLst>
        </pc:spChg>
        <pc:spChg chg="mod">
          <ac:chgData name="Sharon Beltaine" userId="" providerId="" clId="Web-{9496EF48-2700-4305-B368-3CCF8812CB08}" dt="2024-01-31T19:15:52.410" v="30" actId="20577"/>
          <ac:spMkLst>
            <pc:docMk/>
            <pc:sldMk cId="3250342141" sldId="402"/>
            <ac:spMk id="4" creationId="{D89700FF-C10F-053C-D31B-08F8EAB7BC0C}"/>
          </ac:spMkLst>
        </pc:spChg>
        <pc:spChg chg="mod">
          <ac:chgData name="Sharon Beltaine" userId="" providerId="" clId="Web-{9496EF48-2700-4305-B368-3CCF8812CB08}" dt="2024-01-31T19:16:51.147" v="34" actId="1076"/>
          <ac:spMkLst>
            <pc:docMk/>
            <pc:sldMk cId="3250342141" sldId="402"/>
            <ac:spMk id="6" creationId="{A94BC82E-9BB4-5A90-0B94-2D3697F29DF6}"/>
          </ac:spMkLst>
        </pc:spChg>
      </pc:sldChg>
      <pc:sldChg chg="modSp">
        <pc:chgData name="Sharon Beltaine" userId="" providerId="" clId="Web-{9496EF48-2700-4305-B368-3CCF8812CB08}" dt="2024-01-31T20:23:50.602" v="52"/>
        <pc:sldMkLst>
          <pc:docMk/>
          <pc:sldMk cId="3257529877" sldId="408"/>
        </pc:sldMkLst>
        <pc:graphicFrameChg chg="mod modGraphic">
          <ac:chgData name="Sharon Beltaine" userId="" providerId="" clId="Web-{9496EF48-2700-4305-B368-3CCF8812CB08}" dt="2024-01-31T20:23:50.602" v="52"/>
          <ac:graphicFrameMkLst>
            <pc:docMk/>
            <pc:sldMk cId="3257529877" sldId="408"/>
            <ac:graphicFrameMk id="5" creationId="{4872F7C4-5E72-1A15-B09C-FDB71B6E40F8}"/>
          </ac:graphicFrameMkLst>
        </pc:graphicFrameChg>
      </pc:sldChg>
      <pc:sldChg chg="addSp delSp modSp ord">
        <pc:chgData name="Sharon Beltaine" userId="" providerId="" clId="Web-{9496EF48-2700-4305-B368-3CCF8812CB08}" dt="2024-01-31T19:18:09.040" v="41" actId="1076"/>
        <pc:sldMkLst>
          <pc:docMk/>
          <pc:sldMk cId="1177395731" sldId="409"/>
        </pc:sldMkLst>
        <pc:spChg chg="del mod">
          <ac:chgData name="Sharon Beltaine" userId="" providerId="" clId="Web-{9496EF48-2700-4305-B368-3CCF8812CB08}" dt="2024-01-31T19:17:07.881" v="36"/>
          <ac:spMkLst>
            <pc:docMk/>
            <pc:sldMk cId="1177395731" sldId="409"/>
            <ac:spMk id="4" creationId="{D89700FF-C10F-053C-D31B-08F8EAB7BC0C}"/>
          </ac:spMkLst>
        </pc:spChg>
        <pc:spChg chg="add del mod">
          <ac:chgData name="Sharon Beltaine" userId="" providerId="" clId="Web-{9496EF48-2700-4305-B368-3CCF8812CB08}" dt="2024-01-31T19:18:05.743" v="40"/>
          <ac:spMkLst>
            <pc:docMk/>
            <pc:sldMk cId="1177395731" sldId="409"/>
            <ac:spMk id="5" creationId="{1BF49EAF-4587-FF70-A849-ECE33527D69B}"/>
          </ac:spMkLst>
        </pc:spChg>
        <pc:spChg chg="del mod">
          <ac:chgData name="Sharon Beltaine" userId="" providerId="" clId="Web-{9496EF48-2700-4305-B368-3CCF8812CB08}" dt="2024-01-31T19:17:06.022" v="35"/>
          <ac:spMkLst>
            <pc:docMk/>
            <pc:sldMk cId="1177395731" sldId="409"/>
            <ac:spMk id="7" creationId="{446E59E7-2136-48F6-0F13-2C31429E16BF}"/>
          </ac:spMkLst>
        </pc:spChg>
        <pc:spChg chg="add mod">
          <ac:chgData name="Sharon Beltaine" userId="" providerId="" clId="Web-{9496EF48-2700-4305-B368-3CCF8812CB08}" dt="2024-01-31T19:17:56.024" v="37"/>
          <ac:spMkLst>
            <pc:docMk/>
            <pc:sldMk cId="1177395731" sldId="409"/>
            <ac:spMk id="8" creationId="{8207B44D-EAAA-86B7-1ADA-FB7C42C51C4B}"/>
          </ac:spMkLst>
        </pc:spChg>
        <pc:spChg chg="add mod">
          <ac:chgData name="Sharon Beltaine" userId="" providerId="" clId="Web-{9496EF48-2700-4305-B368-3CCF8812CB08}" dt="2024-01-31T19:18:09.040" v="41" actId="1076"/>
          <ac:spMkLst>
            <pc:docMk/>
            <pc:sldMk cId="1177395731" sldId="409"/>
            <ac:spMk id="10" creationId="{218C0DF9-7D2A-1FCE-3CB0-10AD8F741215}"/>
          </ac:spMkLst>
        </pc:spChg>
        <pc:spChg chg="add">
          <ac:chgData name="Sharon Beltaine" userId="" providerId="" clId="Web-{9496EF48-2700-4305-B368-3CCF8812CB08}" dt="2024-01-31T19:17:56.055" v="39"/>
          <ac:spMkLst>
            <pc:docMk/>
            <pc:sldMk cId="1177395731" sldId="409"/>
            <ac:spMk id="12" creationId="{55353579-A1B9-968D-4562-6A957BF294BC}"/>
          </ac:spMkLst>
        </pc:spChg>
      </pc:sldChg>
      <pc:sldChg chg="modSp">
        <pc:chgData name="Sharon Beltaine" userId="" providerId="" clId="Web-{9496EF48-2700-4305-B368-3CCF8812CB08}" dt="2024-01-31T20:50:22.545" v="59" actId="1076"/>
        <pc:sldMkLst>
          <pc:docMk/>
          <pc:sldMk cId="2689009188" sldId="415"/>
        </pc:sldMkLst>
        <pc:picChg chg="mod">
          <ac:chgData name="Sharon Beltaine" userId="" providerId="" clId="Web-{9496EF48-2700-4305-B368-3CCF8812CB08}" dt="2024-01-31T20:50:22.545" v="59" actId="1076"/>
          <ac:picMkLst>
            <pc:docMk/>
            <pc:sldMk cId="2689009188" sldId="415"/>
            <ac:picMk id="5" creationId="{1C2C2C06-5025-0D78-02C3-5BD51FE14F79}"/>
          </ac:picMkLst>
        </pc:picChg>
      </pc:sldChg>
      <pc:sldChg chg="modSp">
        <pc:chgData name="Sharon Beltaine" userId="" providerId="" clId="Web-{9496EF48-2700-4305-B368-3CCF8812CB08}" dt="2024-01-31T21:07:37.491" v="63" actId="20577"/>
        <pc:sldMkLst>
          <pc:docMk/>
          <pc:sldMk cId="1259383114" sldId="421"/>
        </pc:sldMkLst>
        <pc:spChg chg="mod">
          <ac:chgData name="Sharon Beltaine" userId="" providerId="" clId="Web-{9496EF48-2700-4305-B368-3CCF8812CB08}" dt="2024-01-31T19:13:49" v="19" actId="20577"/>
          <ac:spMkLst>
            <pc:docMk/>
            <pc:sldMk cId="1259383114" sldId="421"/>
            <ac:spMk id="2" creationId="{E11C50E9-B34E-9FB0-3556-969C098AAED2}"/>
          </ac:spMkLst>
        </pc:spChg>
        <pc:spChg chg="mod">
          <ac:chgData name="Sharon Beltaine" userId="" providerId="" clId="Web-{9496EF48-2700-4305-B368-3CCF8812CB08}" dt="2024-01-31T21:07:37.491" v="63" actId="20577"/>
          <ac:spMkLst>
            <pc:docMk/>
            <pc:sldMk cId="1259383114" sldId="421"/>
            <ac:spMk id="4" creationId="{56C66EEF-D8FC-E0AB-518B-6977F23BCB0B}"/>
          </ac:spMkLst>
        </pc:spChg>
      </pc:sldChg>
      <pc:sldChg chg="modSp">
        <pc:chgData name="Sharon Beltaine" userId="" providerId="" clId="Web-{9496EF48-2700-4305-B368-3CCF8812CB08}" dt="2024-01-31T20:30:47.811" v="57" actId="20577"/>
        <pc:sldMkLst>
          <pc:docMk/>
          <pc:sldMk cId="2230327529" sldId="423"/>
        </pc:sldMkLst>
        <pc:spChg chg="mod">
          <ac:chgData name="Sharon Beltaine" userId="" providerId="" clId="Web-{9496EF48-2700-4305-B368-3CCF8812CB08}" dt="2024-01-31T20:30:47.811" v="57" actId="20577"/>
          <ac:spMkLst>
            <pc:docMk/>
            <pc:sldMk cId="2230327529" sldId="423"/>
            <ac:spMk id="8" creationId="{342E3C1D-A41F-0D2D-2FC1-D3AEF05B1C4A}"/>
          </ac:spMkLst>
        </pc:spChg>
      </pc:sldChg>
      <pc:sldChg chg="modSp add ord replId">
        <pc:chgData name="Sharon Beltaine" userId="" providerId="" clId="Web-{9496EF48-2700-4305-B368-3CCF8812CB08}" dt="2024-01-31T19:15:33.128" v="26" actId="20577"/>
        <pc:sldMkLst>
          <pc:docMk/>
          <pc:sldMk cId="2232333511" sldId="424"/>
        </pc:sldMkLst>
        <pc:spChg chg="mod">
          <ac:chgData name="Sharon Beltaine" userId="" providerId="" clId="Web-{9496EF48-2700-4305-B368-3CCF8812CB08}" dt="2024-01-31T19:13:29.249" v="13" actId="20577"/>
          <ac:spMkLst>
            <pc:docMk/>
            <pc:sldMk cId="2232333511" sldId="424"/>
            <ac:spMk id="2" creationId="{B8EC4F8C-C5B4-071C-44AA-673F43F5809C}"/>
          </ac:spMkLst>
        </pc:spChg>
        <pc:spChg chg="mod">
          <ac:chgData name="Sharon Beltaine" userId="" providerId="" clId="Web-{9496EF48-2700-4305-B368-3CCF8812CB08}" dt="2024-01-31T19:15:33.128" v="26" actId="20577"/>
          <ac:spMkLst>
            <pc:docMk/>
            <pc:sldMk cId="2232333511" sldId="424"/>
            <ac:spMk id="3" creationId="{318AFD8E-A213-B410-3746-14E29C16B772}"/>
          </ac:spMkLst>
        </pc:spChg>
        <pc:spChg chg="mod">
          <ac:chgData name="Sharon Beltaine" userId="" providerId="" clId="Web-{9496EF48-2700-4305-B368-3CCF8812CB08}" dt="2024-01-31T19:15:16.346" v="23" actId="20577"/>
          <ac:spMkLst>
            <pc:docMk/>
            <pc:sldMk cId="2232333511" sldId="424"/>
            <ac:spMk id="4" creationId="{2C27CA7D-BB24-27ED-C5D2-BEDE9012A617}"/>
          </ac:spMkLst>
        </pc:spChg>
        <pc:spChg chg="mod">
          <ac:chgData name="Sharon Beltaine" userId="" providerId="" clId="Web-{9496EF48-2700-4305-B368-3CCF8812CB08}" dt="2024-01-31T19:15:09.549" v="21" actId="20577"/>
          <ac:spMkLst>
            <pc:docMk/>
            <pc:sldMk cId="2232333511" sldId="424"/>
            <ac:spMk id="6" creationId="{FCEA3814-9067-D982-3C84-F02FEC950F4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C7533A-CF14-4FB5-A42D-EA951704ABF5}" type="datetimeFigureOut">
              <a:rPr lang="en-US" smtClean="0"/>
              <a:t>2/12/2024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857FFE-2686-4001-9DB1-A412CF9C04F7}" type="slidenum">
              <a:rPr lang="en-US" smtClean="0"/>
              <a:t>‹#›</a:t>
            </a:fld>
            <a:endParaRPr lang="en-US"/>
          </a:p>
        </p:txBody>
      </p:sp>
    </p:spTree>
    <p:extLst>
      <p:ext uri="{BB962C8B-B14F-4D97-AF65-F5344CB8AC3E}">
        <p14:creationId xmlns:p14="http://schemas.microsoft.com/office/powerpoint/2010/main" val="19601099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253f0a8fc3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253f0a8fc3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253f0a8fc3d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 name="Google Shape;358;g253f0a8fc3d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22a90114684_0_3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g22a90114684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869909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22a90114684_0_3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Can’t have completely exhaustive store of reports, but want people to have a good starting point when they go live</a:t>
            </a:r>
            <a:endParaRPr/>
          </a:p>
        </p:txBody>
      </p:sp>
      <p:sp>
        <p:nvSpPr>
          <p:cNvPr id="378" name="Google Shape;378;g22a90114684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014731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253f0a8fc3d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253f0a8fc3d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*at the moment </a:t>
            </a:r>
            <a:r>
              <a:rPr lang="en-US" dirty="0" err="1"/>
              <a:t>Metadb</a:t>
            </a:r>
            <a:r>
              <a:rPr lang="en-US" dirty="0"/>
              <a:t> derived tables are not updated continuously (adjustable on a schedule)</a:t>
            </a:r>
          </a:p>
          <a:p>
            <a:r>
              <a:rPr lang="en-US" dirty="0">
                <a:ea typeface="Calibri"/>
                <a:cs typeface="Calibri"/>
              </a:rPr>
              <a:t>*</a:t>
            </a:r>
            <a:r>
              <a:rPr lang="en-US" dirty="0"/>
              <a:t>Currently, FOLIO "derived tables" are automatically updated once per day, usually at about 3:00 UTC by default.</a:t>
            </a:r>
          </a:p>
          <a:p>
            <a:pPr marL="0" lvl="0" indent="0" algn="l" rtl="0">
              <a:spcBef>
                <a:spcPts val="0"/>
              </a:spcBef>
              <a:spcAft>
                <a:spcPts val="0"/>
              </a:spcAft>
              <a:buNone/>
            </a:pPr>
            <a:r>
              <a:rPr lang="en-US" dirty="0"/>
              <a:t>*if a derived table needs updated data when a query us running that uses that table, </a:t>
            </a:r>
            <a:r>
              <a:rPr lang="en-US" dirty="0" err="1"/>
              <a:t>Metadb</a:t>
            </a:r>
            <a:r>
              <a:rPr lang="en-US" dirty="0"/>
              <a:t> will update that table automatically (planned feature); after that, derived tables will be updated continuously (later feature)</a:t>
            </a:r>
            <a:endParaRPr lang="en-US" dirty="0">
              <a:ea typeface="Calibri"/>
              <a:cs typeface="Calibri"/>
            </a:endParaRPr>
          </a:p>
          <a:p>
            <a:r>
              <a:rPr lang="en-US" dirty="0"/>
              <a:t>*eventually, we will not need derived tables to extract data from the JSON because all data fields will be extracted into columns</a:t>
            </a:r>
            <a:endParaRPr lang="en-US" dirty="0">
              <a:ea typeface="Calibri"/>
              <a:cs typeface="Calibri"/>
            </a:endParaRPr>
          </a:p>
          <a:p>
            <a:r>
              <a:rPr lang="en-US" dirty="0"/>
              <a:t>*we can still use derived tables to make it easier to write queries and to improve performance (e.g. finance transactions table); instead of using 20 tables in your query, you can use a derived table that pulls together that data</a:t>
            </a:r>
            <a:endParaRPr lang="en-US" dirty="0">
              <a:ea typeface="Calibri"/>
              <a:cs typeface="Calibri"/>
            </a:endParaRPr>
          </a:p>
          <a:p>
            <a:endParaRPr lang="en-US"/>
          </a:p>
          <a:p>
            <a:endParaRPr lang="en-US"/>
          </a:p>
        </p:txBody>
      </p:sp>
      <p:sp>
        <p:nvSpPr>
          <p:cNvPr id="4" name="Slide Number Placeholder 3"/>
          <p:cNvSpPr>
            <a:spLocks noGrp="1"/>
          </p:cNvSpPr>
          <p:nvPr>
            <p:ph type="sldNum" sz="quarter" idx="5"/>
          </p:nvPr>
        </p:nvSpPr>
        <p:spPr/>
        <p:txBody>
          <a:bodyPr/>
          <a:lstStyle/>
          <a:p>
            <a:fld id="{75857FFE-2686-4001-9DB1-A412CF9C04F7}" type="slidenum">
              <a:rPr lang="en-US" smtClean="0"/>
              <a:t>21</a:t>
            </a:fld>
            <a:endParaRPr lang="en-US"/>
          </a:p>
        </p:txBody>
      </p:sp>
    </p:spTree>
    <p:extLst>
      <p:ext uri="{BB962C8B-B14F-4D97-AF65-F5344CB8AC3E}">
        <p14:creationId xmlns:p14="http://schemas.microsoft.com/office/powerpoint/2010/main" val="1692713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5F9D6-4C6F-BE44-C25C-408BEED3E1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DD6AAD-6C5D-12FE-2BBE-1FCC1D6085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BF245D-2AD0-3037-D876-E86B4C68F37D}"/>
              </a:ext>
            </a:extLst>
          </p:cNvPr>
          <p:cNvSpPr>
            <a:spLocks noGrp="1"/>
          </p:cNvSpPr>
          <p:nvPr>
            <p:ph type="body" idx="1"/>
          </p:nvPr>
        </p:nvSpPr>
        <p:spPr/>
        <p:txBody>
          <a:bodyPr/>
          <a:lstStyle/>
          <a:p>
            <a:pPr marL="0" lvl="0" indent="0" algn="l" rtl="0">
              <a:spcBef>
                <a:spcPts val="0"/>
              </a:spcBef>
              <a:spcAft>
                <a:spcPts val="0"/>
              </a:spcAft>
              <a:buNone/>
            </a:pPr>
            <a:endParaRPr lang="en-US" dirty="0">
              <a:ea typeface="Calibri"/>
              <a:cs typeface="Calibri"/>
            </a:endParaRPr>
          </a:p>
        </p:txBody>
      </p:sp>
      <p:sp>
        <p:nvSpPr>
          <p:cNvPr id="4" name="Slide Number Placeholder 3">
            <a:extLst>
              <a:ext uri="{FF2B5EF4-FFF2-40B4-BE49-F238E27FC236}">
                <a16:creationId xmlns:a16="http://schemas.microsoft.com/office/drawing/2014/main" id="{EBF83052-FDA2-E7E2-754D-DFBD5EA648D0}"/>
              </a:ext>
            </a:extLst>
          </p:cNvPr>
          <p:cNvSpPr>
            <a:spLocks noGrp="1"/>
          </p:cNvSpPr>
          <p:nvPr>
            <p:ph type="sldNum" sz="quarter" idx="5"/>
          </p:nvPr>
        </p:nvSpPr>
        <p:spPr/>
        <p:txBody>
          <a:bodyPr/>
          <a:lstStyle/>
          <a:p>
            <a:fld id="{75857FFE-2686-4001-9DB1-A412CF9C04F7}" type="slidenum">
              <a:rPr lang="en-US" smtClean="0"/>
              <a:t>22</a:t>
            </a:fld>
            <a:endParaRPr lang="en-US"/>
          </a:p>
        </p:txBody>
      </p:sp>
    </p:spTree>
    <p:extLst>
      <p:ext uri="{BB962C8B-B14F-4D97-AF65-F5344CB8AC3E}">
        <p14:creationId xmlns:p14="http://schemas.microsoft.com/office/powerpoint/2010/main" val="1754528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22a90114684_0_3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Can’t have completely exhaustive store of reports, but want people to have a good starting point when they go live</a:t>
            </a:r>
            <a:endParaRPr/>
          </a:p>
        </p:txBody>
      </p:sp>
      <p:sp>
        <p:nvSpPr>
          <p:cNvPr id="378" name="Google Shape;378;g22a90114684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3685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g253f0a8fc3d_0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8" name="Google Shape;358;g253f0a8fc3d_0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610241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22a90114684_0_3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g22a90114684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19476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253f0a8fc3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253f0a8fc3d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719228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1073ed86b5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1073ed86b5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1073ed86b5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1073ed86b5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348477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1073ed86b5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1073ed86b5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495881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1073ed86b5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1073ed86b5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107434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-show data that are similar in the same row</a:t>
            </a:r>
          </a:p>
          <a:p>
            <a:endParaRPr lang="en-US"/>
          </a:p>
        </p:txBody>
      </p:sp>
      <p:sp>
        <p:nvSpPr>
          <p:cNvPr id="4" name="Slide Number Placeholder 3"/>
          <p:cNvSpPr>
            <a:spLocks noGrp="1"/>
          </p:cNvSpPr>
          <p:nvPr>
            <p:ph type="sldNum" sz="quarter" idx="5"/>
          </p:nvPr>
        </p:nvSpPr>
        <p:spPr/>
        <p:txBody>
          <a:bodyPr/>
          <a:lstStyle/>
          <a:p>
            <a:fld id="{75857FFE-2686-4001-9DB1-A412CF9C04F7}" type="slidenum">
              <a:rPr lang="en-US" smtClean="0"/>
              <a:t>32</a:t>
            </a:fld>
            <a:endParaRPr lang="en-US"/>
          </a:p>
        </p:txBody>
      </p:sp>
    </p:spTree>
    <p:extLst>
      <p:ext uri="{BB962C8B-B14F-4D97-AF65-F5344CB8AC3E}">
        <p14:creationId xmlns:p14="http://schemas.microsoft.com/office/powerpoint/2010/main" val="39860886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A33DBE-D0F2-6731-A486-D4A7ED1428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D70A38-0E78-05A5-E3FE-5A25BC0A31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02DC18-A5D6-0637-58B6-7D21810F0510}"/>
              </a:ext>
            </a:extLst>
          </p:cNvPr>
          <p:cNvSpPr>
            <a:spLocks noGrp="1"/>
          </p:cNvSpPr>
          <p:nvPr>
            <p:ph type="body" idx="1"/>
          </p:nvPr>
        </p:nvSpPr>
        <p:spPr/>
        <p:txBody>
          <a:bodyPr/>
          <a:lstStyle/>
          <a:p>
            <a:r>
              <a:rPr lang="en-US"/>
              <a:t>-show data that are similar in the same row</a:t>
            </a:r>
          </a:p>
          <a:p>
            <a:endParaRPr lang="en-US"/>
          </a:p>
        </p:txBody>
      </p:sp>
      <p:sp>
        <p:nvSpPr>
          <p:cNvPr id="4" name="Slide Number Placeholder 3">
            <a:extLst>
              <a:ext uri="{FF2B5EF4-FFF2-40B4-BE49-F238E27FC236}">
                <a16:creationId xmlns:a16="http://schemas.microsoft.com/office/drawing/2014/main" id="{3A36207B-DFC3-29FD-45C1-CDE686B4BE51}"/>
              </a:ext>
            </a:extLst>
          </p:cNvPr>
          <p:cNvSpPr>
            <a:spLocks noGrp="1"/>
          </p:cNvSpPr>
          <p:nvPr>
            <p:ph type="sldNum" sz="quarter" idx="5"/>
          </p:nvPr>
        </p:nvSpPr>
        <p:spPr/>
        <p:txBody>
          <a:bodyPr/>
          <a:lstStyle/>
          <a:p>
            <a:fld id="{75857FFE-2686-4001-9DB1-A412CF9C04F7}" type="slidenum">
              <a:rPr lang="en-US" smtClean="0"/>
              <a:t>34</a:t>
            </a:fld>
            <a:endParaRPr lang="en-US"/>
          </a:p>
        </p:txBody>
      </p:sp>
    </p:spTree>
    <p:extLst>
      <p:ext uri="{BB962C8B-B14F-4D97-AF65-F5344CB8AC3E}">
        <p14:creationId xmlns:p14="http://schemas.microsoft.com/office/powerpoint/2010/main" val="29869222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02629-7CEB-E646-E26D-11618B102D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F7300F-9B79-6996-92B9-E91A35E5B56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EF381B-F9A5-C817-494F-11B6CE056C8E}"/>
              </a:ext>
            </a:extLst>
          </p:cNvPr>
          <p:cNvSpPr>
            <a:spLocks noGrp="1"/>
          </p:cNvSpPr>
          <p:nvPr>
            <p:ph type="body" idx="1"/>
          </p:nvPr>
        </p:nvSpPr>
        <p:spPr/>
        <p:txBody>
          <a:bodyPr/>
          <a:lstStyle/>
          <a:p>
            <a:r>
              <a:rPr lang="en-US" dirty="0"/>
              <a:t>-show data that are similar in the same row</a:t>
            </a:r>
          </a:p>
          <a:p>
            <a:r>
              <a:rPr lang="en-US" dirty="0">
                <a:cs typeface="Calibri"/>
              </a:rPr>
              <a:t>-not all data fields are transformed, so it is sometimes necessary to return to the main table to get to a particular field</a:t>
            </a:r>
          </a:p>
          <a:p>
            <a:endParaRPr lang="en-US">
              <a:cs typeface="Calibri" panose="020F0502020204030204"/>
            </a:endParaRPr>
          </a:p>
        </p:txBody>
      </p:sp>
      <p:sp>
        <p:nvSpPr>
          <p:cNvPr id="4" name="Slide Number Placeholder 3">
            <a:extLst>
              <a:ext uri="{FF2B5EF4-FFF2-40B4-BE49-F238E27FC236}">
                <a16:creationId xmlns:a16="http://schemas.microsoft.com/office/drawing/2014/main" id="{B5D22D1F-281E-6DCC-E190-2D3F1FCDF1E2}"/>
              </a:ext>
            </a:extLst>
          </p:cNvPr>
          <p:cNvSpPr>
            <a:spLocks noGrp="1"/>
          </p:cNvSpPr>
          <p:nvPr>
            <p:ph type="sldNum" sz="quarter" idx="5"/>
          </p:nvPr>
        </p:nvSpPr>
        <p:spPr/>
        <p:txBody>
          <a:bodyPr/>
          <a:lstStyle/>
          <a:p>
            <a:fld id="{75857FFE-2686-4001-9DB1-A412CF9C04F7}" type="slidenum">
              <a:rPr lang="en-US" smtClean="0"/>
              <a:t>35</a:t>
            </a:fld>
            <a:endParaRPr lang="en-US"/>
          </a:p>
        </p:txBody>
      </p:sp>
    </p:spTree>
    <p:extLst>
      <p:ext uri="{BB962C8B-B14F-4D97-AF65-F5344CB8AC3E}">
        <p14:creationId xmlns:p14="http://schemas.microsoft.com/office/powerpoint/2010/main" val="16672492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24C9BB-87D9-87BF-1AD8-CECDE2BC5E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6113D1-B9BA-99AD-58A6-7F63CD9F51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28E7A0-70A1-95CD-503B-641CCB5C1750}"/>
              </a:ext>
            </a:extLst>
          </p:cNvPr>
          <p:cNvSpPr>
            <a:spLocks noGrp="1"/>
          </p:cNvSpPr>
          <p:nvPr>
            <p:ph type="body" idx="1"/>
          </p:nvPr>
        </p:nvSpPr>
        <p:spPr/>
        <p:txBody>
          <a:bodyPr/>
          <a:lstStyle/>
          <a:p>
            <a:r>
              <a:rPr lang="en-US"/>
              <a:t>-show data that are similar in the same row</a:t>
            </a:r>
          </a:p>
          <a:p>
            <a:endParaRPr lang="en-US"/>
          </a:p>
        </p:txBody>
      </p:sp>
      <p:sp>
        <p:nvSpPr>
          <p:cNvPr id="4" name="Slide Number Placeholder 3">
            <a:extLst>
              <a:ext uri="{FF2B5EF4-FFF2-40B4-BE49-F238E27FC236}">
                <a16:creationId xmlns:a16="http://schemas.microsoft.com/office/drawing/2014/main" id="{51DCE970-B931-3E4B-D0FB-D468CA839457}"/>
              </a:ext>
            </a:extLst>
          </p:cNvPr>
          <p:cNvSpPr>
            <a:spLocks noGrp="1"/>
          </p:cNvSpPr>
          <p:nvPr>
            <p:ph type="sldNum" sz="quarter" idx="5"/>
          </p:nvPr>
        </p:nvSpPr>
        <p:spPr/>
        <p:txBody>
          <a:bodyPr/>
          <a:lstStyle/>
          <a:p>
            <a:fld id="{75857FFE-2686-4001-9DB1-A412CF9C04F7}" type="slidenum">
              <a:rPr lang="en-US" smtClean="0"/>
              <a:t>36</a:t>
            </a:fld>
            <a:endParaRPr lang="en-US"/>
          </a:p>
        </p:txBody>
      </p:sp>
    </p:spTree>
    <p:extLst>
      <p:ext uri="{BB962C8B-B14F-4D97-AF65-F5344CB8AC3E}">
        <p14:creationId xmlns:p14="http://schemas.microsoft.com/office/powerpoint/2010/main" val="15178197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FEF7B-831A-6039-DE4C-9CBEDA5956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0A8D44-F50A-780C-E8B9-4808BCDFED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025CB1-37E9-068D-F4C2-3320183B196C}"/>
              </a:ext>
            </a:extLst>
          </p:cNvPr>
          <p:cNvSpPr>
            <a:spLocks noGrp="1"/>
          </p:cNvSpPr>
          <p:nvPr>
            <p:ph type="body" idx="1"/>
          </p:nvPr>
        </p:nvSpPr>
        <p:spPr/>
        <p:txBody>
          <a:bodyPr/>
          <a:lstStyle/>
          <a:p>
            <a:r>
              <a:rPr lang="en-US"/>
              <a:t>-show data that are similar in the same row</a:t>
            </a:r>
          </a:p>
          <a:p>
            <a:endParaRPr lang="en-US"/>
          </a:p>
        </p:txBody>
      </p:sp>
      <p:sp>
        <p:nvSpPr>
          <p:cNvPr id="4" name="Slide Number Placeholder 3">
            <a:extLst>
              <a:ext uri="{FF2B5EF4-FFF2-40B4-BE49-F238E27FC236}">
                <a16:creationId xmlns:a16="http://schemas.microsoft.com/office/drawing/2014/main" id="{860CA287-57D9-95E7-66A7-BB8A988B28DC}"/>
              </a:ext>
            </a:extLst>
          </p:cNvPr>
          <p:cNvSpPr>
            <a:spLocks noGrp="1"/>
          </p:cNvSpPr>
          <p:nvPr>
            <p:ph type="sldNum" sz="quarter" idx="5"/>
          </p:nvPr>
        </p:nvSpPr>
        <p:spPr/>
        <p:txBody>
          <a:bodyPr/>
          <a:lstStyle/>
          <a:p>
            <a:fld id="{75857FFE-2686-4001-9DB1-A412CF9C04F7}" type="slidenum">
              <a:rPr lang="en-US" smtClean="0"/>
              <a:t>37</a:t>
            </a:fld>
            <a:endParaRPr lang="en-US"/>
          </a:p>
        </p:txBody>
      </p:sp>
    </p:spTree>
    <p:extLst>
      <p:ext uri="{BB962C8B-B14F-4D97-AF65-F5344CB8AC3E}">
        <p14:creationId xmlns:p14="http://schemas.microsoft.com/office/powerpoint/2010/main" val="18477891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F9BEB-1A73-9E1A-A721-5AB41DBA8C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28C5DE-851B-E5C2-59A2-47CBA9E03E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09097A-8C27-CF06-AA14-A3B8BF4554D5}"/>
              </a:ext>
            </a:extLst>
          </p:cNvPr>
          <p:cNvSpPr>
            <a:spLocks noGrp="1"/>
          </p:cNvSpPr>
          <p:nvPr>
            <p:ph type="body" idx="1"/>
          </p:nvPr>
        </p:nvSpPr>
        <p:spPr/>
        <p:txBody>
          <a:bodyPr/>
          <a:lstStyle/>
          <a:p>
            <a:endParaRPr lang="en-US" dirty="0">
              <a:cs typeface="Calibri"/>
            </a:endParaRPr>
          </a:p>
          <a:p>
            <a:endParaRPr lang="en-US"/>
          </a:p>
        </p:txBody>
      </p:sp>
      <p:sp>
        <p:nvSpPr>
          <p:cNvPr id="4" name="Slide Number Placeholder 3">
            <a:extLst>
              <a:ext uri="{FF2B5EF4-FFF2-40B4-BE49-F238E27FC236}">
                <a16:creationId xmlns:a16="http://schemas.microsoft.com/office/drawing/2014/main" id="{07FCB6EB-3335-FBDE-2B05-AC6E678E610A}"/>
              </a:ext>
            </a:extLst>
          </p:cNvPr>
          <p:cNvSpPr>
            <a:spLocks noGrp="1"/>
          </p:cNvSpPr>
          <p:nvPr>
            <p:ph type="sldNum" sz="quarter" idx="5"/>
          </p:nvPr>
        </p:nvSpPr>
        <p:spPr/>
        <p:txBody>
          <a:bodyPr/>
          <a:lstStyle/>
          <a:p>
            <a:fld id="{75857FFE-2686-4001-9DB1-A412CF9C04F7}" type="slidenum">
              <a:rPr lang="en-US" smtClean="0"/>
              <a:t>38</a:t>
            </a:fld>
            <a:endParaRPr lang="en-US"/>
          </a:p>
        </p:txBody>
      </p:sp>
    </p:spTree>
    <p:extLst>
      <p:ext uri="{BB962C8B-B14F-4D97-AF65-F5344CB8AC3E}">
        <p14:creationId xmlns:p14="http://schemas.microsoft.com/office/powerpoint/2010/main" val="2986393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22a90114684_0_3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Can’t have completely exhaustive store of reports, but want people to have a good starting point when they go live</a:t>
            </a:r>
            <a:endParaRPr/>
          </a:p>
        </p:txBody>
      </p:sp>
      <p:sp>
        <p:nvSpPr>
          <p:cNvPr id="378" name="Google Shape;378;g22a90114684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514824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22a90114684_0_3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g22a90114684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69698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75857FFE-2686-4001-9DB1-A412CF9C04F7}" type="slidenum">
              <a:rPr lang="en-US" smtClean="0"/>
              <a:t>40</a:t>
            </a:fld>
            <a:endParaRPr lang="en-US"/>
          </a:p>
        </p:txBody>
      </p:sp>
    </p:spTree>
    <p:extLst>
      <p:ext uri="{BB962C8B-B14F-4D97-AF65-F5344CB8AC3E}">
        <p14:creationId xmlns:p14="http://schemas.microsoft.com/office/powerpoint/2010/main" val="24289545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For the LDP, the query gets current loan records on the </a:t>
            </a:r>
            <a:r>
              <a:rPr lang="en-US" err="1"/>
              <a:t>circulation_loans</a:t>
            </a:r>
            <a:r>
              <a:rPr lang="en-US"/>
              <a:t> table</a:t>
            </a:r>
          </a:p>
          <a:p>
            <a:pPr marL="171450" indent="-171450">
              <a:buFont typeface="Arial" panose="020B0604020202020204" pitchFamily="34" charset="0"/>
              <a:buChar char="•"/>
            </a:pPr>
            <a:r>
              <a:rPr lang="en-US"/>
              <a:t>For </a:t>
            </a:r>
            <a:r>
              <a:rPr lang="en-US" err="1"/>
              <a:t>Metadb</a:t>
            </a:r>
            <a:r>
              <a:rPr lang="en-US"/>
              <a:t>, the query gets current loan records on the </a:t>
            </a:r>
            <a:r>
              <a:rPr lang="en-US" err="1"/>
              <a:t>loan__t</a:t>
            </a:r>
            <a:r>
              <a:rPr lang="en-US"/>
              <a:t> table, which is the table that stores the current records with transformed data fields (hence, the “t”)</a:t>
            </a:r>
          </a:p>
          <a:p>
            <a:pPr marL="171450" indent="-171450">
              <a:buFont typeface="Arial" panose="020B0604020202020204" pitchFamily="34" charset="0"/>
              <a:buChar char="•"/>
            </a:pPr>
            <a:r>
              <a:rPr lang="en-US"/>
              <a:t>Note that for </a:t>
            </a:r>
            <a:r>
              <a:rPr lang="en-US" err="1"/>
              <a:t>Metadb</a:t>
            </a:r>
            <a:r>
              <a:rPr lang="en-US"/>
              <a:t>, the table reference must be qualified with the preceding name of the schema in which it is stored</a:t>
            </a:r>
          </a:p>
          <a:p>
            <a:pPr marL="171450" indent="-171450">
              <a:buFont typeface="Arial" panose="020B0604020202020204" pitchFamily="34" charset="0"/>
              <a:buChar char="•"/>
            </a:pPr>
            <a:r>
              <a:rPr lang="en-US"/>
              <a:t>Also note that the transformed tables in </a:t>
            </a:r>
            <a:r>
              <a:rPr lang="en-US" err="1"/>
              <a:t>Metadb</a:t>
            </a:r>
            <a:r>
              <a:rPr lang="en-US"/>
              <a:t> end with 2 underscores and a “t”</a:t>
            </a:r>
          </a:p>
        </p:txBody>
      </p:sp>
      <p:sp>
        <p:nvSpPr>
          <p:cNvPr id="4" name="Slide Number Placeholder 3"/>
          <p:cNvSpPr>
            <a:spLocks noGrp="1"/>
          </p:cNvSpPr>
          <p:nvPr>
            <p:ph type="sldNum" sz="quarter" idx="5"/>
          </p:nvPr>
        </p:nvSpPr>
        <p:spPr/>
        <p:txBody>
          <a:bodyPr/>
          <a:lstStyle/>
          <a:p>
            <a:fld id="{75857FFE-2686-4001-9DB1-A412CF9C04F7}" type="slidenum">
              <a:rPr lang="en-US" smtClean="0"/>
              <a:t>41</a:t>
            </a:fld>
            <a:endParaRPr lang="en-US"/>
          </a:p>
        </p:txBody>
      </p:sp>
    </p:spTree>
    <p:extLst>
      <p:ext uri="{BB962C8B-B14F-4D97-AF65-F5344CB8AC3E}">
        <p14:creationId xmlns:p14="http://schemas.microsoft.com/office/powerpoint/2010/main" val="35099777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6711E-B9DB-D35C-75B5-41B11AB0E2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65D18A-F3B8-7D87-FAF5-6C9A24643D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048E65-5F53-25AD-0860-AA98F3887104}"/>
              </a:ext>
            </a:extLst>
          </p:cNvPr>
          <p:cNvSpPr>
            <a:spLocks noGrp="1"/>
          </p:cNvSpPr>
          <p:nvPr>
            <p:ph type="body" idx="1"/>
          </p:nvPr>
        </p:nvSpPr>
        <p:spPr/>
        <p:txBody>
          <a:bodyPr/>
          <a:lstStyle/>
          <a:p>
            <a:pPr marL="171450" indent="-171450">
              <a:buFont typeface="Arial" panose="020B0604020202020204" pitchFamily="34" charset="0"/>
              <a:buChar char="•"/>
            </a:pPr>
            <a:r>
              <a:rPr lang="en-US"/>
              <a:t>For the LDP, the query gets current loan records on the </a:t>
            </a:r>
            <a:r>
              <a:rPr lang="en-US" err="1"/>
              <a:t>circulation_loans</a:t>
            </a:r>
            <a:r>
              <a:rPr lang="en-US"/>
              <a:t> table</a:t>
            </a:r>
          </a:p>
          <a:p>
            <a:pPr marL="171450" indent="-171450">
              <a:buFont typeface="Arial" panose="020B0604020202020204" pitchFamily="34" charset="0"/>
              <a:buChar char="•"/>
            </a:pPr>
            <a:r>
              <a:rPr lang="en-US"/>
              <a:t>For </a:t>
            </a:r>
            <a:r>
              <a:rPr lang="en-US" err="1"/>
              <a:t>Metadb</a:t>
            </a:r>
            <a:r>
              <a:rPr lang="en-US"/>
              <a:t>, the query gets current loan records on the </a:t>
            </a:r>
            <a:r>
              <a:rPr lang="en-US" err="1"/>
              <a:t>loan__t</a:t>
            </a:r>
            <a:r>
              <a:rPr lang="en-US"/>
              <a:t> table, which is the table that stores the current records with transformed data fields (hence, the “t”)</a:t>
            </a:r>
          </a:p>
          <a:p>
            <a:pPr marL="171450" indent="-171450">
              <a:buFont typeface="Arial" panose="020B0604020202020204" pitchFamily="34" charset="0"/>
              <a:buChar char="•"/>
            </a:pPr>
            <a:r>
              <a:rPr lang="en-US"/>
              <a:t>Note that for </a:t>
            </a:r>
            <a:r>
              <a:rPr lang="en-US" err="1"/>
              <a:t>Metadb</a:t>
            </a:r>
            <a:r>
              <a:rPr lang="en-US"/>
              <a:t>, the table reference must be qualified with the preceding name of the schema in which it is stored</a:t>
            </a:r>
          </a:p>
          <a:p>
            <a:pPr marL="171450" indent="-171450">
              <a:buFont typeface="Arial" panose="020B0604020202020204" pitchFamily="34" charset="0"/>
              <a:buChar char="•"/>
            </a:pPr>
            <a:r>
              <a:rPr lang="en-US"/>
              <a:t>Also note that the transformed tables in </a:t>
            </a:r>
            <a:r>
              <a:rPr lang="en-US" err="1"/>
              <a:t>Metadb</a:t>
            </a:r>
            <a:r>
              <a:rPr lang="en-US"/>
              <a:t> end with 2 underscores and a “t”</a:t>
            </a:r>
          </a:p>
        </p:txBody>
      </p:sp>
      <p:sp>
        <p:nvSpPr>
          <p:cNvPr id="4" name="Slide Number Placeholder 3">
            <a:extLst>
              <a:ext uri="{FF2B5EF4-FFF2-40B4-BE49-F238E27FC236}">
                <a16:creationId xmlns:a16="http://schemas.microsoft.com/office/drawing/2014/main" id="{C2D82D7A-7863-9B15-08A9-B6936EE8ACE7}"/>
              </a:ext>
            </a:extLst>
          </p:cNvPr>
          <p:cNvSpPr>
            <a:spLocks noGrp="1"/>
          </p:cNvSpPr>
          <p:nvPr>
            <p:ph type="sldNum" sz="quarter" idx="5"/>
          </p:nvPr>
        </p:nvSpPr>
        <p:spPr/>
        <p:txBody>
          <a:bodyPr/>
          <a:lstStyle/>
          <a:p>
            <a:fld id="{75857FFE-2686-4001-9DB1-A412CF9C04F7}" type="slidenum">
              <a:rPr lang="en-US" smtClean="0"/>
              <a:t>42</a:t>
            </a:fld>
            <a:endParaRPr lang="en-US"/>
          </a:p>
        </p:txBody>
      </p:sp>
    </p:spTree>
    <p:extLst>
      <p:ext uri="{BB962C8B-B14F-4D97-AF65-F5344CB8AC3E}">
        <p14:creationId xmlns:p14="http://schemas.microsoft.com/office/powerpoint/2010/main" val="16154640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For the LDP, the query gets current and historical loan records on the </a:t>
            </a:r>
            <a:r>
              <a:rPr lang="en-US" err="1"/>
              <a:t>history.circulation_loans</a:t>
            </a:r>
            <a:r>
              <a:rPr lang="en-US"/>
              <a:t> table</a:t>
            </a:r>
          </a:p>
          <a:p>
            <a:pPr marL="171450" indent="-171450">
              <a:buFont typeface="Arial" panose="020B0604020202020204" pitchFamily="34" charset="0"/>
              <a:buChar char="•"/>
            </a:pPr>
            <a:r>
              <a:rPr lang="en-US"/>
              <a:t>For </a:t>
            </a:r>
            <a:r>
              <a:rPr lang="en-US" err="1"/>
              <a:t>Metadb</a:t>
            </a:r>
            <a:r>
              <a:rPr lang="en-US"/>
              <a:t>, the query gets current loan records on the </a:t>
            </a:r>
            <a:r>
              <a:rPr lang="en-US" err="1"/>
              <a:t>loan__t</a:t>
            </a:r>
            <a:r>
              <a:rPr lang="en-US"/>
              <a:t>__ table, which is the table that stores the historical records with transformed data (hence, the “t”)</a:t>
            </a:r>
          </a:p>
          <a:p>
            <a:pPr marL="171450" indent="-171450">
              <a:buFont typeface="Arial" panose="020B0604020202020204" pitchFamily="34" charset="0"/>
              <a:buChar char="•"/>
            </a:pPr>
            <a:r>
              <a:rPr lang="en-US"/>
              <a:t>Note that for </a:t>
            </a:r>
            <a:r>
              <a:rPr lang="en-US" err="1"/>
              <a:t>Metadb</a:t>
            </a:r>
            <a:r>
              <a:rPr lang="en-US"/>
              <a:t>, the table reference must be qualified with the preceding name of the schema in which it is stored</a:t>
            </a:r>
          </a:p>
          <a:p>
            <a:pPr marL="171450" indent="-171450">
              <a:buFont typeface="Arial" panose="020B0604020202020204" pitchFamily="34" charset="0"/>
              <a:buChar char="•"/>
            </a:pPr>
            <a:r>
              <a:rPr lang="en-US"/>
              <a:t>Also note that the transformed tables in </a:t>
            </a:r>
            <a:r>
              <a:rPr lang="en-US" err="1"/>
              <a:t>Metadb</a:t>
            </a:r>
            <a:r>
              <a:rPr lang="en-US"/>
              <a:t> end with 2 underscores and a “t”</a:t>
            </a:r>
          </a:p>
          <a:p>
            <a:pPr marL="171450" indent="-171450">
              <a:buFont typeface="Arial" panose="020B0604020202020204" pitchFamily="34" charset="0"/>
              <a:buChar char="•"/>
            </a:pPr>
            <a:endParaRPr lang="en-US"/>
          </a:p>
          <a:p>
            <a:pPr marL="171450" indent="-171450">
              <a:buFont typeface="Arial" panose="020B0604020202020204" pitchFamily="34" charset="0"/>
              <a:buChar char="•"/>
            </a:pPr>
            <a:r>
              <a:rPr lang="en-US"/>
              <a:t>Why 2 underscores? Because some table names use one underscore already, so we must make sure the </a:t>
            </a:r>
            <a:r>
              <a:rPr lang="en-US" err="1"/>
              <a:t>metadb</a:t>
            </a:r>
            <a:r>
              <a:rPr lang="en-US"/>
              <a:t> tables have unique names</a:t>
            </a:r>
          </a:p>
        </p:txBody>
      </p:sp>
      <p:sp>
        <p:nvSpPr>
          <p:cNvPr id="4" name="Slide Number Placeholder 3"/>
          <p:cNvSpPr>
            <a:spLocks noGrp="1"/>
          </p:cNvSpPr>
          <p:nvPr>
            <p:ph type="sldNum" sz="quarter" idx="5"/>
          </p:nvPr>
        </p:nvSpPr>
        <p:spPr/>
        <p:txBody>
          <a:bodyPr/>
          <a:lstStyle/>
          <a:p>
            <a:fld id="{75857FFE-2686-4001-9DB1-A412CF9C04F7}" type="slidenum">
              <a:rPr lang="en-US" smtClean="0"/>
              <a:t>43</a:t>
            </a:fld>
            <a:endParaRPr lang="en-US"/>
          </a:p>
        </p:txBody>
      </p:sp>
    </p:spTree>
    <p:extLst>
      <p:ext uri="{BB962C8B-B14F-4D97-AF65-F5344CB8AC3E}">
        <p14:creationId xmlns:p14="http://schemas.microsoft.com/office/powerpoint/2010/main" val="16946421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This query pulls MARC records where the field is 008 and positions 35-37 (which indicate language) match 'eng'. This query uses LIMIT 100 to get only the first 100 records, but you can remove that if you need all of them. </a:t>
            </a:r>
          </a:p>
        </p:txBody>
      </p:sp>
      <p:sp>
        <p:nvSpPr>
          <p:cNvPr id="4" name="Slide Number Placeholder 3"/>
          <p:cNvSpPr>
            <a:spLocks noGrp="1"/>
          </p:cNvSpPr>
          <p:nvPr>
            <p:ph type="sldNum" sz="quarter" idx="5"/>
          </p:nvPr>
        </p:nvSpPr>
        <p:spPr/>
        <p:txBody>
          <a:bodyPr/>
          <a:lstStyle/>
          <a:p>
            <a:fld id="{75857FFE-2686-4001-9DB1-A412CF9C04F7}" type="slidenum">
              <a:rPr lang="en-US" smtClean="0"/>
              <a:t>44</a:t>
            </a:fld>
            <a:endParaRPr lang="en-US"/>
          </a:p>
        </p:txBody>
      </p:sp>
    </p:spTree>
    <p:extLst>
      <p:ext uri="{BB962C8B-B14F-4D97-AF65-F5344CB8AC3E}">
        <p14:creationId xmlns:p14="http://schemas.microsoft.com/office/powerpoint/2010/main" val="324046418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cs typeface="Calibri"/>
            </a:endParaRPr>
          </a:p>
        </p:txBody>
      </p:sp>
      <p:sp>
        <p:nvSpPr>
          <p:cNvPr id="4" name="Slide Number Placeholder 3"/>
          <p:cNvSpPr>
            <a:spLocks noGrp="1"/>
          </p:cNvSpPr>
          <p:nvPr>
            <p:ph type="sldNum" sz="quarter" idx="5"/>
          </p:nvPr>
        </p:nvSpPr>
        <p:spPr/>
        <p:txBody>
          <a:bodyPr/>
          <a:lstStyle/>
          <a:p>
            <a:fld id="{75857FFE-2686-4001-9DB1-A412CF9C04F7}" type="slidenum">
              <a:rPr lang="en-US" smtClean="0"/>
              <a:t>45</a:t>
            </a:fld>
            <a:endParaRPr lang="en-US"/>
          </a:p>
        </p:txBody>
      </p:sp>
    </p:spTree>
    <p:extLst>
      <p:ext uri="{BB962C8B-B14F-4D97-AF65-F5344CB8AC3E}">
        <p14:creationId xmlns:p14="http://schemas.microsoft.com/office/powerpoint/2010/main" val="41511805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cs typeface="Calibri"/>
            </a:endParaRPr>
          </a:p>
        </p:txBody>
      </p:sp>
      <p:sp>
        <p:nvSpPr>
          <p:cNvPr id="4" name="Slide Number Placeholder 3"/>
          <p:cNvSpPr>
            <a:spLocks noGrp="1"/>
          </p:cNvSpPr>
          <p:nvPr>
            <p:ph type="sldNum" sz="quarter" idx="5"/>
          </p:nvPr>
        </p:nvSpPr>
        <p:spPr/>
        <p:txBody>
          <a:bodyPr/>
          <a:lstStyle/>
          <a:p>
            <a:fld id="{75857FFE-2686-4001-9DB1-A412CF9C04F7}" type="slidenum">
              <a:rPr lang="en-US" smtClean="0"/>
              <a:t>46</a:t>
            </a:fld>
            <a:endParaRPr lang="en-US"/>
          </a:p>
        </p:txBody>
      </p:sp>
    </p:spTree>
    <p:extLst>
      <p:ext uri="{BB962C8B-B14F-4D97-AF65-F5344CB8AC3E}">
        <p14:creationId xmlns:p14="http://schemas.microsoft.com/office/powerpoint/2010/main" val="303006396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cs typeface="Calibri"/>
            </a:endParaRPr>
          </a:p>
        </p:txBody>
      </p:sp>
      <p:sp>
        <p:nvSpPr>
          <p:cNvPr id="4" name="Slide Number Placeholder 3"/>
          <p:cNvSpPr>
            <a:spLocks noGrp="1"/>
          </p:cNvSpPr>
          <p:nvPr>
            <p:ph type="sldNum" sz="quarter" idx="5"/>
          </p:nvPr>
        </p:nvSpPr>
        <p:spPr/>
        <p:txBody>
          <a:bodyPr/>
          <a:lstStyle/>
          <a:p>
            <a:fld id="{75857FFE-2686-4001-9DB1-A412CF9C04F7}" type="slidenum">
              <a:rPr lang="en-US" smtClean="0"/>
              <a:t>47</a:t>
            </a:fld>
            <a:endParaRPr lang="en-US"/>
          </a:p>
        </p:txBody>
      </p:sp>
    </p:spTree>
    <p:extLst>
      <p:ext uri="{BB962C8B-B14F-4D97-AF65-F5344CB8AC3E}">
        <p14:creationId xmlns:p14="http://schemas.microsoft.com/office/powerpoint/2010/main" val="37564015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To extract JSON arrays, the syntax for </a:t>
            </a:r>
            <a:r>
              <a:rPr lang="en-US" err="1"/>
              <a:t>Metadb</a:t>
            </a:r>
            <a:r>
              <a:rPr lang="en-US" dirty="0"/>
              <a:t> is similar to LDP. A lateral join can be used with the function </a:t>
            </a:r>
            <a:r>
              <a:rPr lang="en-US" err="1"/>
              <a:t>jsonb_array_elements</a:t>
            </a:r>
            <a:r>
              <a:rPr lang="en-US" dirty="0"/>
              <a:t>() to convert the elements of a JSON array to a set of rows, one row per array element.</a:t>
            </a:r>
          </a:p>
          <a:p>
            <a:pPr marL="171450" indent="-171450">
              <a:buFont typeface="Arial" panose="020B0604020202020204" pitchFamily="34" charset="0"/>
              <a:buChar char="•"/>
            </a:pPr>
            <a:r>
              <a:rPr lang="en-US" dirty="0">
                <a:ea typeface="Calibri"/>
                <a:cs typeface="Calibri"/>
              </a:rPr>
              <a:t>See more examples in the </a:t>
            </a:r>
            <a:r>
              <a:rPr lang="en-US" dirty="0" err="1">
                <a:ea typeface="Calibri"/>
                <a:cs typeface="Calibri"/>
              </a:rPr>
              <a:t>Metadb</a:t>
            </a:r>
            <a:r>
              <a:rPr lang="en-US" dirty="0">
                <a:ea typeface="Calibri"/>
                <a:cs typeface="Calibri"/>
              </a:rPr>
              <a:t> documentation and on the FOLIO Analytics wiki (referenced on last slide)</a:t>
            </a:r>
          </a:p>
        </p:txBody>
      </p:sp>
      <p:sp>
        <p:nvSpPr>
          <p:cNvPr id="4" name="Slide Number Placeholder 3"/>
          <p:cNvSpPr>
            <a:spLocks noGrp="1"/>
          </p:cNvSpPr>
          <p:nvPr>
            <p:ph type="sldNum" sz="quarter" idx="5"/>
          </p:nvPr>
        </p:nvSpPr>
        <p:spPr/>
        <p:txBody>
          <a:bodyPr/>
          <a:lstStyle/>
          <a:p>
            <a:fld id="{75857FFE-2686-4001-9DB1-A412CF9C04F7}" type="slidenum">
              <a:rPr lang="en-US" smtClean="0"/>
              <a:t>48</a:t>
            </a:fld>
            <a:endParaRPr lang="en-US"/>
          </a:p>
        </p:txBody>
      </p:sp>
    </p:spTree>
    <p:extLst>
      <p:ext uri="{BB962C8B-B14F-4D97-AF65-F5344CB8AC3E}">
        <p14:creationId xmlns:p14="http://schemas.microsoft.com/office/powerpoint/2010/main" val="18622257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c80d3a166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c80d3a166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6717960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In this example, you are getting instances from the CURRENT TRANSFORMED table, </a:t>
            </a:r>
            <a:r>
              <a:rPr lang="en-US" dirty="0" err="1"/>
              <a:t>instance__t</a:t>
            </a:r>
          </a:p>
          <a:p>
            <a:pPr marL="171450" indent="-171450">
              <a:buFont typeface="Arial" panose="020B0604020202020204" pitchFamily="34" charset="0"/>
              <a:buChar char="•"/>
            </a:pPr>
            <a:r>
              <a:rPr lang="en-US" dirty="0">
                <a:ea typeface="Calibri"/>
                <a:cs typeface="Calibri"/>
              </a:rPr>
              <a:t>Because updated dates are not extracted from the CURRENT TRANSFORMED table, </a:t>
            </a:r>
          </a:p>
          <a:p>
            <a:r>
              <a:rPr lang="en-US" dirty="0">
                <a:ea typeface="Calibri"/>
                <a:cs typeface="Calibri"/>
              </a:rPr>
              <a:t>we extract the </a:t>
            </a:r>
            <a:r>
              <a:rPr lang="en-US" err="1"/>
              <a:t>updatedByUserId</a:t>
            </a:r>
            <a:r>
              <a:rPr lang="en-US" dirty="0"/>
              <a:t> </a:t>
            </a:r>
            <a:r>
              <a:rPr lang="en-US" dirty="0">
                <a:ea typeface="Calibri"/>
                <a:cs typeface="Calibri"/>
              </a:rPr>
              <a:t>and </a:t>
            </a:r>
            <a:r>
              <a:rPr lang="en-US" err="1">
                <a:ea typeface="Calibri"/>
                <a:cs typeface="Calibri"/>
              </a:rPr>
              <a:t>updatedDate</a:t>
            </a:r>
            <a:r>
              <a:rPr lang="en-US" dirty="0">
                <a:ea typeface="Calibri"/>
                <a:cs typeface="Calibri"/>
              </a:rPr>
              <a:t> fields from the CURRENT MAIN table </a:t>
            </a:r>
            <a:r>
              <a:rPr lang="en-US" err="1">
                <a:ea typeface="Calibri"/>
                <a:cs typeface="Calibri"/>
              </a:rPr>
              <a:t>json</a:t>
            </a:r>
            <a:r>
              <a:rPr lang="en-US" dirty="0">
                <a:ea typeface="Calibri"/>
                <a:cs typeface="Calibri"/>
              </a:rPr>
              <a:t> blob </a:t>
            </a:r>
            <a:endParaRPr lang="en-US">
              <a:ea typeface="Calibri" panose="020F0502020204030204"/>
              <a:cs typeface="Calibri" panose="020F0502020204030204"/>
            </a:endParaRPr>
          </a:p>
          <a:p>
            <a:r>
              <a:rPr lang="en-US" dirty="0">
                <a:ea typeface="Calibri" panose="020F0502020204030204"/>
                <a:cs typeface="Calibri" panose="020F0502020204030204"/>
              </a:rPr>
              <a:t>because these fields are not available in any other tables</a:t>
            </a:r>
          </a:p>
          <a:p>
            <a:pPr marL="171450" indent="-171450">
              <a:buFont typeface="Arial"/>
              <a:buChar char="•"/>
            </a:pPr>
            <a:r>
              <a:rPr lang="en-US" dirty="0">
                <a:ea typeface="Calibri" panose="020F0502020204030204"/>
                <a:cs typeface="Calibri" panose="020F0502020204030204"/>
              </a:rPr>
              <a:t>JSON data are treated as "</a:t>
            </a:r>
            <a:r>
              <a:rPr lang="en-US" dirty="0" err="1">
                <a:ea typeface="Calibri" panose="020F0502020204030204"/>
                <a:cs typeface="Calibri" panose="020F0502020204030204"/>
              </a:rPr>
              <a:t>schemaless</a:t>
            </a:r>
            <a:r>
              <a:rPr lang="en-US" dirty="0">
                <a:ea typeface="Calibri" panose="020F0502020204030204"/>
                <a:cs typeface="Calibri" panose="020F0502020204030204"/>
              </a:rPr>
              <a:t>," so you do not need to include the schema names in your code to extract these fields</a:t>
            </a:r>
          </a:p>
        </p:txBody>
      </p:sp>
      <p:sp>
        <p:nvSpPr>
          <p:cNvPr id="4" name="Slide Number Placeholder 3"/>
          <p:cNvSpPr>
            <a:spLocks noGrp="1"/>
          </p:cNvSpPr>
          <p:nvPr>
            <p:ph type="sldNum" sz="quarter" idx="5"/>
          </p:nvPr>
        </p:nvSpPr>
        <p:spPr/>
        <p:txBody>
          <a:bodyPr/>
          <a:lstStyle/>
          <a:p>
            <a:fld id="{75857FFE-2686-4001-9DB1-A412CF9C04F7}" type="slidenum">
              <a:rPr lang="en-US" smtClean="0"/>
              <a:t>49</a:t>
            </a:fld>
            <a:endParaRPr lang="en-US"/>
          </a:p>
        </p:txBody>
      </p:sp>
    </p:spTree>
    <p:extLst>
      <p:ext uri="{BB962C8B-B14F-4D97-AF65-F5344CB8AC3E}">
        <p14:creationId xmlns:p14="http://schemas.microsoft.com/office/powerpoint/2010/main" val="16141898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1073ed86b5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1073ed86b5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571450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2079d98d8e3_0_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4" name="Google Shape;364;g2079d98d8e3_0_7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914400" lvl="0" indent="0" algn="l" rtl="0">
              <a:spcBef>
                <a:spcPts val="0"/>
              </a:spcBef>
              <a:spcAft>
                <a:spcPts val="0"/>
              </a:spcAft>
              <a:buNone/>
            </a:pPr>
            <a:endParaRPr sz="1800"/>
          </a:p>
          <a:p>
            <a:pPr marL="457200" lvl="0" indent="0" algn="l" rtl="0">
              <a:spcBef>
                <a:spcPts val="0"/>
              </a:spcBef>
              <a:spcAft>
                <a:spcPts val="0"/>
              </a:spcAft>
              <a:buNone/>
            </a:pPr>
            <a:r>
              <a:rPr lang="en" sz="1400"/>
              <a:t>LDP - The LDP software provides reporting users with a copy of yesterday's data from the FOLIO application server. Metadb will provide continuously streaming data updates from the FOLIO application server. This will provide reporting users with access to FOLIO data in near real time instead of yesterday's data. While LDP's architecture is limited to running on a single node, Metadb's architecture is horizontal, allowing for linear scaling of data updates. This allows updates to run in parallel within a single Metadb cluster.</a:t>
            </a:r>
            <a:endParaRPr sz="1400"/>
          </a:p>
          <a:p>
            <a:pPr marL="0" lvl="0" indent="0" algn="l" rtl="0">
              <a:spcBef>
                <a:spcPts val="0"/>
              </a:spcBef>
              <a:spcAft>
                <a:spcPts val="0"/>
              </a:spcAft>
              <a:buNone/>
            </a:pPr>
            <a:endParaRPr sz="1400"/>
          </a:p>
          <a:p>
            <a:pPr marL="457200" lvl="0" indent="0" algn="l" rtl="0">
              <a:spcBef>
                <a:spcPts val="0"/>
              </a:spcBef>
              <a:spcAft>
                <a:spcPts val="0"/>
              </a:spcAft>
              <a:buNone/>
            </a:pPr>
            <a:endParaRPr sz="1400"/>
          </a:p>
          <a:p>
            <a:pPr marL="457200" lvl="0" indent="0" algn="l" rtl="0">
              <a:spcBef>
                <a:spcPts val="0"/>
              </a:spcBef>
              <a:spcAft>
                <a:spcPts val="0"/>
              </a:spcAft>
              <a:buNone/>
            </a:pPr>
            <a:endParaRPr sz="1400"/>
          </a:p>
          <a:p>
            <a:pPr marL="457200" lvl="0" indent="0" algn="l" rtl="0">
              <a:spcBef>
                <a:spcPts val="0"/>
              </a:spcBef>
              <a:spcAft>
                <a:spcPts val="0"/>
              </a:spcAft>
              <a:buNone/>
            </a:pPr>
            <a:endParaRPr/>
          </a:p>
          <a:p>
            <a:pPr marL="457200" lvl="0" indent="0" algn="l" rtl="0">
              <a:spcBef>
                <a:spcPts val="0"/>
              </a:spcBef>
              <a:spcAft>
                <a:spcPts val="0"/>
              </a:spcAft>
              <a:buNone/>
            </a:pPr>
            <a:endParaRPr>
              <a:highlight>
                <a:srgbClr val="FFFF00"/>
              </a:highlight>
            </a:endParaRPr>
          </a:p>
          <a:p>
            <a:pPr marL="0" lvl="0" indent="0" algn="l" rtl="0">
              <a:spcBef>
                <a:spcPts val="0"/>
              </a:spcBef>
              <a:spcAft>
                <a:spcPts val="0"/>
              </a:spcAft>
              <a:buNone/>
            </a:pPr>
            <a:endParaRPr/>
          </a:p>
        </p:txBody>
      </p:sp>
      <p:sp>
        <p:nvSpPr>
          <p:cNvPr id="365" name="Google Shape;365;g2079d98d8e3_0_74:notes"/>
          <p:cNvSpPr txBox="1">
            <a:spLocks noGrp="1"/>
          </p:cNvSpPr>
          <p:nvPr>
            <p:ph type="sldNum" idx="12"/>
          </p:nvPr>
        </p:nvSpPr>
        <p:spPr>
          <a:xfrm>
            <a:off x="3884613" y="8685213"/>
            <a:ext cx="2971800" cy="4587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10</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c80d3a166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c80d3a166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sz="1200"/>
              <a:t>-Running both LDP and Metadb systems at the same time until September 2024 will allow us to continue to provide uninterrupted reporting services and support while giving reporting users a chance to learn how to use the new system and to convert queries from LDP to Metadb format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00">
                <a:effectLst/>
                <a:latin typeface="Calibri" panose="020F0502020204030204" pitchFamily="34" charset="0"/>
                <a:ea typeface="Calibri" panose="020F0502020204030204" pitchFamily="34" charset="0"/>
                <a:cs typeface="Calibri" panose="020F0502020204030204" pitchFamily="34" charset="0"/>
              </a:rPr>
              <a:t>-FOLIO Test only updated when FOLIO Production moves to a new version, so you will see differences in the data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00">
                <a:effectLst/>
                <a:latin typeface="Calibri" panose="020F0502020204030204" pitchFamily="34" charset="0"/>
                <a:ea typeface="Calibri" panose="020F0502020204030204" pitchFamily="34" charset="0"/>
                <a:cs typeface="Calibri" panose="020F0502020204030204" pitchFamily="34" charset="0"/>
              </a:rPr>
              <a:t>-FOLIO Production is real data used every day, whereas FOLIO Test is snapshot (copy) of FOLIO Production data taken every few months, so it will not show accurate results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kern="100">
                <a:effectLst/>
                <a:latin typeface="Calibri" panose="020F0502020204030204" pitchFamily="34" charset="0"/>
                <a:ea typeface="Calibri" panose="020F0502020204030204" pitchFamily="34" charset="0"/>
                <a:cs typeface="Calibri" panose="020F0502020204030204" pitchFamily="34" charset="0"/>
              </a:rPr>
              <a:t>-Metadb Test, once getting data from FOLIO Prod, will show more up-to-date and accurate data than LDP in areas where there is a lot of data entry within one day, such as loans</a:t>
            </a:r>
            <a:endParaRPr lang="en-US" sz="1800" b="0" kern="1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 sz="1200"/>
          </a:p>
          <a:p>
            <a:pPr marL="0" lvl="0" indent="0" algn="l" rtl="0">
              <a:spcBef>
                <a:spcPts val="0"/>
              </a:spcBef>
              <a:spcAft>
                <a:spcPts val="0"/>
              </a:spcAft>
              <a:buNone/>
            </a:pPr>
            <a:endParaRPr/>
          </a:p>
        </p:txBody>
      </p:sp>
    </p:spTree>
    <p:extLst>
      <p:ext uri="{BB962C8B-B14F-4D97-AF65-F5344CB8AC3E}">
        <p14:creationId xmlns:p14="http://schemas.microsoft.com/office/powerpoint/2010/main" val="3983269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22a90114684_0_3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Can’t have completely exhaustive store of reports, but want people to have a good starting point when they go live</a:t>
            </a:r>
            <a:endParaRPr/>
          </a:p>
        </p:txBody>
      </p:sp>
      <p:sp>
        <p:nvSpPr>
          <p:cNvPr id="378" name="Google Shape;378;g22a90114684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75879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22a90114684_0_3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Can’t have completely exhaustive store of reports, but want people to have a good starting point when they go live</a:t>
            </a:r>
            <a:endParaRPr/>
          </a:p>
        </p:txBody>
      </p:sp>
      <p:sp>
        <p:nvSpPr>
          <p:cNvPr id="378" name="Google Shape;378;g22a90114684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498600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22a90114684_0_3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Just like any database, for both LDP and </a:t>
            </a:r>
            <a:r>
              <a:rPr lang="en-US" err="1"/>
              <a:t>Metadb</a:t>
            </a:r>
            <a:r>
              <a:rPr lang="en-US"/>
              <a:t>, data are organized into tables, and tables are organized into schemas. </a:t>
            </a:r>
            <a:endParaRPr/>
          </a:p>
        </p:txBody>
      </p:sp>
      <p:sp>
        <p:nvSpPr>
          <p:cNvPr id="378" name="Google Shape;378;g22a90114684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055850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EE6C5A-A2D4-A37F-A942-3E19EE2DBED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E720328-53B2-AA13-3D0F-72F58A3082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D3087F-E559-CF12-5956-9FAC96C59F90}"/>
              </a:ext>
            </a:extLst>
          </p:cNvPr>
          <p:cNvSpPr>
            <a:spLocks noGrp="1"/>
          </p:cNvSpPr>
          <p:nvPr>
            <p:ph type="dt" sz="half" idx="10"/>
          </p:nvPr>
        </p:nvSpPr>
        <p:spPr/>
        <p:txBody>
          <a:bodyPr/>
          <a:lstStyle/>
          <a:p>
            <a:fld id="{7BDE568E-76E6-46F8-9AEB-9B8703DAC6A8}" type="datetimeFigureOut">
              <a:rPr lang="en-US" smtClean="0"/>
              <a:t>2/12/2024</a:t>
            </a:fld>
            <a:endParaRPr lang="en-US"/>
          </a:p>
        </p:txBody>
      </p:sp>
      <p:sp>
        <p:nvSpPr>
          <p:cNvPr id="5" name="Footer Placeholder 4">
            <a:extLst>
              <a:ext uri="{FF2B5EF4-FFF2-40B4-BE49-F238E27FC236}">
                <a16:creationId xmlns:a16="http://schemas.microsoft.com/office/drawing/2014/main" id="{878973BD-66F6-C872-08A1-5CC95599AA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68541B-63B6-B6D3-A640-3859E51599C9}"/>
              </a:ext>
            </a:extLst>
          </p:cNvPr>
          <p:cNvSpPr>
            <a:spLocks noGrp="1"/>
          </p:cNvSpPr>
          <p:nvPr>
            <p:ph type="sldNum" sz="quarter" idx="12"/>
          </p:nvPr>
        </p:nvSpPr>
        <p:spPr/>
        <p:txBody>
          <a:bodyPr/>
          <a:lstStyle/>
          <a:p>
            <a:fld id="{3AA8C1B6-E294-4601-9CDC-CD23349F5B32}" type="slidenum">
              <a:rPr lang="en-US" smtClean="0"/>
              <a:t>‹#›</a:t>
            </a:fld>
            <a:endParaRPr lang="en-US"/>
          </a:p>
        </p:txBody>
      </p:sp>
    </p:spTree>
    <p:extLst>
      <p:ext uri="{BB962C8B-B14F-4D97-AF65-F5344CB8AC3E}">
        <p14:creationId xmlns:p14="http://schemas.microsoft.com/office/powerpoint/2010/main" val="1560143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15261-5EB7-3D04-E481-108DFCB0651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F5A35A5-7F93-383C-CEA0-10E479F3103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91D726-32AB-E4BB-48F5-76C3D43CCCBC}"/>
              </a:ext>
            </a:extLst>
          </p:cNvPr>
          <p:cNvSpPr>
            <a:spLocks noGrp="1"/>
          </p:cNvSpPr>
          <p:nvPr>
            <p:ph type="dt" sz="half" idx="10"/>
          </p:nvPr>
        </p:nvSpPr>
        <p:spPr/>
        <p:txBody>
          <a:bodyPr/>
          <a:lstStyle/>
          <a:p>
            <a:fld id="{7BDE568E-76E6-46F8-9AEB-9B8703DAC6A8}" type="datetimeFigureOut">
              <a:rPr lang="en-US" smtClean="0"/>
              <a:t>2/12/2024</a:t>
            </a:fld>
            <a:endParaRPr lang="en-US"/>
          </a:p>
        </p:txBody>
      </p:sp>
      <p:sp>
        <p:nvSpPr>
          <p:cNvPr id="5" name="Footer Placeholder 4">
            <a:extLst>
              <a:ext uri="{FF2B5EF4-FFF2-40B4-BE49-F238E27FC236}">
                <a16:creationId xmlns:a16="http://schemas.microsoft.com/office/drawing/2014/main" id="{7A5E97F2-6E7C-E47D-FF87-2E2444D3B4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8BD97B-6D9D-1DE3-2B0F-31507C25BF68}"/>
              </a:ext>
            </a:extLst>
          </p:cNvPr>
          <p:cNvSpPr>
            <a:spLocks noGrp="1"/>
          </p:cNvSpPr>
          <p:nvPr>
            <p:ph type="sldNum" sz="quarter" idx="12"/>
          </p:nvPr>
        </p:nvSpPr>
        <p:spPr/>
        <p:txBody>
          <a:bodyPr/>
          <a:lstStyle/>
          <a:p>
            <a:fld id="{3AA8C1B6-E294-4601-9CDC-CD23349F5B32}" type="slidenum">
              <a:rPr lang="en-US" smtClean="0"/>
              <a:t>‹#›</a:t>
            </a:fld>
            <a:endParaRPr lang="en-US"/>
          </a:p>
        </p:txBody>
      </p:sp>
    </p:spTree>
    <p:extLst>
      <p:ext uri="{BB962C8B-B14F-4D97-AF65-F5344CB8AC3E}">
        <p14:creationId xmlns:p14="http://schemas.microsoft.com/office/powerpoint/2010/main" val="3428987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3B22000-6BA2-BA55-D0F1-5AB69AA8973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013002-4A11-0B7E-590E-485E90AA85B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119469-8C8E-047D-D4F8-346D9B6336F4}"/>
              </a:ext>
            </a:extLst>
          </p:cNvPr>
          <p:cNvSpPr>
            <a:spLocks noGrp="1"/>
          </p:cNvSpPr>
          <p:nvPr>
            <p:ph type="dt" sz="half" idx="10"/>
          </p:nvPr>
        </p:nvSpPr>
        <p:spPr/>
        <p:txBody>
          <a:bodyPr/>
          <a:lstStyle/>
          <a:p>
            <a:fld id="{7BDE568E-76E6-46F8-9AEB-9B8703DAC6A8}" type="datetimeFigureOut">
              <a:rPr lang="en-US" smtClean="0"/>
              <a:t>2/12/2024</a:t>
            </a:fld>
            <a:endParaRPr lang="en-US"/>
          </a:p>
        </p:txBody>
      </p:sp>
      <p:sp>
        <p:nvSpPr>
          <p:cNvPr id="5" name="Footer Placeholder 4">
            <a:extLst>
              <a:ext uri="{FF2B5EF4-FFF2-40B4-BE49-F238E27FC236}">
                <a16:creationId xmlns:a16="http://schemas.microsoft.com/office/drawing/2014/main" id="{C5861203-FBCC-AF5C-63A7-C471E2C8AB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8B7F60-EA4E-3D24-7143-28083AFF9B01}"/>
              </a:ext>
            </a:extLst>
          </p:cNvPr>
          <p:cNvSpPr>
            <a:spLocks noGrp="1"/>
          </p:cNvSpPr>
          <p:nvPr>
            <p:ph type="sldNum" sz="quarter" idx="12"/>
          </p:nvPr>
        </p:nvSpPr>
        <p:spPr/>
        <p:txBody>
          <a:bodyPr/>
          <a:lstStyle/>
          <a:p>
            <a:fld id="{3AA8C1B6-E294-4601-9CDC-CD23349F5B32}" type="slidenum">
              <a:rPr lang="en-US" smtClean="0"/>
              <a:t>‹#›</a:t>
            </a:fld>
            <a:endParaRPr lang="en-US"/>
          </a:p>
        </p:txBody>
      </p:sp>
    </p:spTree>
    <p:extLst>
      <p:ext uri="{BB962C8B-B14F-4D97-AF65-F5344CB8AC3E}">
        <p14:creationId xmlns:p14="http://schemas.microsoft.com/office/powerpoint/2010/main" val="15461452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36793478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extLst>
      <p:ext uri="{BB962C8B-B14F-4D97-AF65-F5344CB8AC3E}">
        <p14:creationId xmlns:p14="http://schemas.microsoft.com/office/powerpoint/2010/main" val="24706881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2_Title and Bullets">
  <p:cSld name="2_Title and Bullets">
    <p:spTree>
      <p:nvGrpSpPr>
        <p:cNvPr id="1" name="Shape 171"/>
        <p:cNvGrpSpPr/>
        <p:nvPr/>
      </p:nvGrpSpPr>
      <p:grpSpPr>
        <a:xfrm>
          <a:off x="0" y="0"/>
          <a:ext cx="0" cy="0"/>
          <a:chOff x="0" y="0"/>
          <a:chExt cx="0" cy="0"/>
        </a:xfrm>
      </p:grpSpPr>
      <p:sp>
        <p:nvSpPr>
          <p:cNvPr id="172" name="Google Shape;172;p45"/>
          <p:cNvSpPr txBox="1">
            <a:spLocks noGrp="1"/>
          </p:cNvSpPr>
          <p:nvPr>
            <p:ph type="title"/>
          </p:nvPr>
        </p:nvSpPr>
        <p:spPr>
          <a:xfrm>
            <a:off x="838200" y="473336"/>
            <a:ext cx="10515600" cy="1023600"/>
          </a:xfrm>
          <a:prstGeom prst="rect">
            <a:avLst/>
          </a:prstGeom>
          <a:noFill/>
          <a:ln>
            <a:noFill/>
          </a:ln>
        </p:spPr>
        <p:txBody>
          <a:bodyPr spcFirstLastPara="1" wrap="square" lIns="68575" tIns="34275" rIns="68575" bIns="34275" anchor="t" anchorCtr="0">
            <a:noAutofit/>
          </a:bodyPr>
          <a:lstStyle>
            <a:lvl1pPr lvl="0" algn="l" rtl="0">
              <a:lnSpc>
                <a:spcPct val="110000"/>
              </a:lnSpc>
              <a:spcBef>
                <a:spcPts val="0"/>
              </a:spcBef>
              <a:spcAft>
                <a:spcPts val="0"/>
              </a:spcAft>
              <a:buClr>
                <a:schemeClr val="lt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173" name="Google Shape;173;p45"/>
          <p:cNvSpPr txBox="1">
            <a:spLocks noGrp="1"/>
          </p:cNvSpPr>
          <p:nvPr>
            <p:ph type="body" idx="1"/>
          </p:nvPr>
        </p:nvSpPr>
        <p:spPr>
          <a:xfrm>
            <a:off x="838200" y="2295939"/>
            <a:ext cx="10515600" cy="3687200"/>
          </a:xfrm>
          <a:prstGeom prst="rect">
            <a:avLst/>
          </a:prstGeom>
          <a:noFill/>
          <a:ln>
            <a:noFill/>
          </a:ln>
        </p:spPr>
        <p:txBody>
          <a:bodyPr spcFirstLastPara="1" wrap="square" lIns="68575" tIns="34275" rIns="68575" bIns="34275" anchor="t" anchorCtr="0">
            <a:noAutofit/>
          </a:bodyPr>
          <a:lstStyle>
            <a:lvl1pPr marL="609585" lvl="0" indent="-423323" algn="l" rtl="0">
              <a:lnSpc>
                <a:spcPct val="110000"/>
              </a:lnSpc>
              <a:spcBef>
                <a:spcPts val="933"/>
              </a:spcBef>
              <a:spcAft>
                <a:spcPts val="0"/>
              </a:spcAft>
              <a:buClr>
                <a:schemeClr val="dk2"/>
              </a:buClr>
              <a:buSzPts val="1400"/>
              <a:buChar char="•"/>
              <a:defRPr/>
            </a:lvl1pPr>
            <a:lvl2pPr marL="1219170" lvl="1" indent="-423323" algn="l" rtl="0">
              <a:lnSpc>
                <a:spcPct val="110000"/>
              </a:lnSpc>
              <a:spcBef>
                <a:spcPts val="933"/>
              </a:spcBef>
              <a:spcAft>
                <a:spcPts val="0"/>
              </a:spcAft>
              <a:buClr>
                <a:schemeClr val="dk2"/>
              </a:buClr>
              <a:buSzPts val="1400"/>
              <a:buChar char="−"/>
              <a:defRPr/>
            </a:lvl2pPr>
            <a:lvl3pPr marL="1828754" lvl="2" indent="-423323" algn="l" rtl="0">
              <a:lnSpc>
                <a:spcPct val="110000"/>
              </a:lnSpc>
              <a:spcBef>
                <a:spcPts val="933"/>
              </a:spcBef>
              <a:spcAft>
                <a:spcPts val="0"/>
              </a:spcAft>
              <a:buClr>
                <a:schemeClr val="dk2"/>
              </a:buClr>
              <a:buSzPts val="1400"/>
              <a:buChar char="•"/>
              <a:defRPr/>
            </a:lvl3pPr>
            <a:lvl4pPr marL="2438339" lvl="3" indent="-423323" algn="l" rtl="0">
              <a:lnSpc>
                <a:spcPct val="110000"/>
              </a:lnSpc>
              <a:spcBef>
                <a:spcPts val="933"/>
              </a:spcBef>
              <a:spcAft>
                <a:spcPts val="0"/>
              </a:spcAft>
              <a:buClr>
                <a:schemeClr val="dk2"/>
              </a:buClr>
              <a:buSzPts val="1400"/>
              <a:buChar char="•"/>
              <a:defRPr/>
            </a:lvl4pPr>
            <a:lvl5pPr marL="3047924" lvl="4" indent="-423323" algn="l" rtl="0">
              <a:lnSpc>
                <a:spcPct val="110000"/>
              </a:lnSpc>
              <a:spcBef>
                <a:spcPts val="933"/>
              </a:spcBef>
              <a:spcAft>
                <a:spcPts val="0"/>
              </a:spcAft>
              <a:buClr>
                <a:schemeClr val="dk2"/>
              </a:buClr>
              <a:buSzPts val="1400"/>
              <a:buChar char="•"/>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
        <p:nvSpPr>
          <p:cNvPr id="174" name="Google Shape;174;p45"/>
          <p:cNvSpPr txBox="1">
            <a:spLocks noGrp="1"/>
          </p:cNvSpPr>
          <p:nvPr>
            <p:ph type="body" idx="2"/>
          </p:nvPr>
        </p:nvSpPr>
        <p:spPr>
          <a:xfrm>
            <a:off x="838200" y="1665961"/>
            <a:ext cx="10515600" cy="630000"/>
          </a:xfrm>
          <a:prstGeom prst="rect">
            <a:avLst/>
          </a:prstGeom>
          <a:noFill/>
          <a:ln>
            <a:noFill/>
          </a:ln>
        </p:spPr>
        <p:txBody>
          <a:bodyPr spcFirstLastPara="1" wrap="square" lIns="68575" tIns="34275" rIns="68575" bIns="34275" anchor="t" anchorCtr="0">
            <a:noAutofit/>
          </a:bodyPr>
          <a:lstStyle>
            <a:lvl1pPr marL="609585" lvl="0" indent="-304792" algn="l" rtl="0">
              <a:lnSpc>
                <a:spcPct val="110000"/>
              </a:lnSpc>
              <a:spcBef>
                <a:spcPts val="0"/>
              </a:spcBef>
              <a:spcAft>
                <a:spcPts val="0"/>
              </a:spcAft>
              <a:buClr>
                <a:schemeClr val="accent1"/>
              </a:buClr>
              <a:buSzPts val="1800"/>
              <a:buNone/>
              <a:defRPr sz="2400" b="0">
                <a:solidFill>
                  <a:schemeClr val="accent1"/>
                </a:solidFill>
                <a:latin typeface="Arial"/>
                <a:ea typeface="Arial"/>
                <a:cs typeface="Arial"/>
                <a:sym typeface="Arial"/>
              </a:defRPr>
            </a:lvl1pPr>
            <a:lvl2pPr marL="1219170" lvl="1" indent="-304792" algn="l" rtl="0">
              <a:lnSpc>
                <a:spcPct val="110000"/>
              </a:lnSpc>
              <a:spcBef>
                <a:spcPts val="0"/>
              </a:spcBef>
              <a:spcAft>
                <a:spcPts val="0"/>
              </a:spcAft>
              <a:buClr>
                <a:schemeClr val="accent1"/>
              </a:buClr>
              <a:buSzPts val="1500"/>
              <a:buNone/>
              <a:defRPr sz="2000" b="0">
                <a:solidFill>
                  <a:schemeClr val="accent1"/>
                </a:solidFill>
                <a:latin typeface="Arial"/>
                <a:ea typeface="Arial"/>
                <a:cs typeface="Arial"/>
                <a:sym typeface="Arial"/>
              </a:defRPr>
            </a:lvl2pPr>
            <a:lvl3pPr marL="1828754" lvl="2" indent="-304792" algn="l" rtl="0">
              <a:lnSpc>
                <a:spcPct val="110000"/>
              </a:lnSpc>
              <a:spcBef>
                <a:spcPts val="0"/>
              </a:spcBef>
              <a:spcAft>
                <a:spcPts val="0"/>
              </a:spcAft>
              <a:buClr>
                <a:schemeClr val="accent1"/>
              </a:buClr>
              <a:buSzPts val="1500"/>
              <a:buNone/>
              <a:defRPr sz="2000" b="0">
                <a:solidFill>
                  <a:schemeClr val="accent1"/>
                </a:solidFill>
                <a:latin typeface="Arial"/>
                <a:ea typeface="Arial"/>
                <a:cs typeface="Arial"/>
                <a:sym typeface="Arial"/>
              </a:defRPr>
            </a:lvl3pPr>
            <a:lvl4pPr marL="2438339" lvl="3" indent="-304792" algn="l" rtl="0">
              <a:lnSpc>
                <a:spcPct val="110000"/>
              </a:lnSpc>
              <a:spcBef>
                <a:spcPts val="0"/>
              </a:spcBef>
              <a:spcAft>
                <a:spcPts val="0"/>
              </a:spcAft>
              <a:buClr>
                <a:schemeClr val="accent1"/>
              </a:buClr>
              <a:buSzPts val="1500"/>
              <a:buNone/>
              <a:defRPr sz="2000" b="0">
                <a:solidFill>
                  <a:schemeClr val="accent1"/>
                </a:solidFill>
                <a:latin typeface="Arial"/>
                <a:ea typeface="Arial"/>
                <a:cs typeface="Arial"/>
                <a:sym typeface="Arial"/>
              </a:defRPr>
            </a:lvl4pPr>
            <a:lvl5pPr marL="3047924" lvl="4" indent="-304792" algn="l" rtl="0">
              <a:lnSpc>
                <a:spcPct val="110000"/>
              </a:lnSpc>
              <a:spcBef>
                <a:spcPts val="0"/>
              </a:spcBef>
              <a:spcAft>
                <a:spcPts val="0"/>
              </a:spcAft>
              <a:buClr>
                <a:schemeClr val="accent1"/>
              </a:buClr>
              <a:buSzPts val="1500"/>
              <a:buNone/>
              <a:defRPr sz="2000" b="0">
                <a:solidFill>
                  <a:schemeClr val="accent1"/>
                </a:solidFill>
                <a:latin typeface="Arial"/>
                <a:ea typeface="Arial"/>
                <a:cs typeface="Arial"/>
                <a:sym typeface="Arial"/>
              </a:defRPr>
            </a:lvl5pPr>
            <a:lvl6pPr marL="3657509" lvl="5" indent="-423323" algn="l" rtl="0">
              <a:lnSpc>
                <a:spcPct val="90000"/>
              </a:lnSpc>
              <a:spcBef>
                <a:spcPts val="533"/>
              </a:spcBef>
              <a:spcAft>
                <a:spcPts val="0"/>
              </a:spcAft>
              <a:buClr>
                <a:schemeClr val="dk1"/>
              </a:buClr>
              <a:buSzPts val="1400"/>
              <a:buChar char="•"/>
              <a:defRPr/>
            </a:lvl6pPr>
            <a:lvl7pPr marL="4267093" lvl="6" indent="-423323" algn="l" rtl="0">
              <a:lnSpc>
                <a:spcPct val="90000"/>
              </a:lnSpc>
              <a:spcBef>
                <a:spcPts val="533"/>
              </a:spcBef>
              <a:spcAft>
                <a:spcPts val="0"/>
              </a:spcAft>
              <a:buClr>
                <a:schemeClr val="dk1"/>
              </a:buClr>
              <a:buSzPts val="1400"/>
              <a:buChar char="•"/>
              <a:defRPr/>
            </a:lvl7pPr>
            <a:lvl8pPr marL="4876678" lvl="7" indent="-423323" algn="l" rtl="0">
              <a:lnSpc>
                <a:spcPct val="90000"/>
              </a:lnSpc>
              <a:spcBef>
                <a:spcPts val="533"/>
              </a:spcBef>
              <a:spcAft>
                <a:spcPts val="0"/>
              </a:spcAft>
              <a:buClr>
                <a:schemeClr val="dk1"/>
              </a:buClr>
              <a:buSzPts val="1400"/>
              <a:buChar char="•"/>
              <a:defRPr/>
            </a:lvl8pPr>
            <a:lvl9pPr marL="5486263" lvl="8" indent="-423323" algn="l" rtl="0">
              <a:lnSpc>
                <a:spcPct val="90000"/>
              </a:lnSpc>
              <a:spcBef>
                <a:spcPts val="533"/>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3681096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2D9BD-3F85-0D1A-3FF2-23CADBA961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C6ECE9-0CEA-841A-8940-7810391D14C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13E7CD-2FFD-3408-72B6-FF289C93D0BB}"/>
              </a:ext>
            </a:extLst>
          </p:cNvPr>
          <p:cNvSpPr>
            <a:spLocks noGrp="1"/>
          </p:cNvSpPr>
          <p:nvPr>
            <p:ph type="dt" sz="half" idx="10"/>
          </p:nvPr>
        </p:nvSpPr>
        <p:spPr/>
        <p:txBody>
          <a:bodyPr/>
          <a:lstStyle/>
          <a:p>
            <a:fld id="{7BDE568E-76E6-46F8-9AEB-9B8703DAC6A8}" type="datetimeFigureOut">
              <a:rPr lang="en-US" smtClean="0"/>
              <a:t>2/12/2024</a:t>
            </a:fld>
            <a:endParaRPr lang="en-US"/>
          </a:p>
        </p:txBody>
      </p:sp>
      <p:sp>
        <p:nvSpPr>
          <p:cNvPr id="5" name="Footer Placeholder 4">
            <a:extLst>
              <a:ext uri="{FF2B5EF4-FFF2-40B4-BE49-F238E27FC236}">
                <a16:creationId xmlns:a16="http://schemas.microsoft.com/office/drawing/2014/main" id="{326CF0AA-D0E6-A189-D2A7-51616582FD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A78701-84EF-49FD-186B-BD9AB9EFEBAD}"/>
              </a:ext>
            </a:extLst>
          </p:cNvPr>
          <p:cNvSpPr>
            <a:spLocks noGrp="1"/>
          </p:cNvSpPr>
          <p:nvPr>
            <p:ph type="sldNum" sz="quarter" idx="12"/>
          </p:nvPr>
        </p:nvSpPr>
        <p:spPr/>
        <p:txBody>
          <a:bodyPr/>
          <a:lstStyle/>
          <a:p>
            <a:fld id="{3AA8C1B6-E294-4601-9CDC-CD23349F5B32}" type="slidenum">
              <a:rPr lang="en-US" smtClean="0"/>
              <a:t>‹#›</a:t>
            </a:fld>
            <a:endParaRPr lang="en-US"/>
          </a:p>
        </p:txBody>
      </p:sp>
    </p:spTree>
    <p:extLst>
      <p:ext uri="{BB962C8B-B14F-4D97-AF65-F5344CB8AC3E}">
        <p14:creationId xmlns:p14="http://schemas.microsoft.com/office/powerpoint/2010/main" val="1994629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F4745-0872-9D98-90BF-CF906728C97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E895DC2-F5C3-4341-6307-5740AFA52A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B418BFF-6839-CE2A-9EF9-4DA2E983B40C}"/>
              </a:ext>
            </a:extLst>
          </p:cNvPr>
          <p:cNvSpPr>
            <a:spLocks noGrp="1"/>
          </p:cNvSpPr>
          <p:nvPr>
            <p:ph type="dt" sz="half" idx="10"/>
          </p:nvPr>
        </p:nvSpPr>
        <p:spPr/>
        <p:txBody>
          <a:bodyPr/>
          <a:lstStyle/>
          <a:p>
            <a:fld id="{7BDE568E-76E6-46F8-9AEB-9B8703DAC6A8}" type="datetimeFigureOut">
              <a:rPr lang="en-US" smtClean="0"/>
              <a:t>2/12/2024</a:t>
            </a:fld>
            <a:endParaRPr lang="en-US"/>
          </a:p>
        </p:txBody>
      </p:sp>
      <p:sp>
        <p:nvSpPr>
          <p:cNvPr id="5" name="Footer Placeholder 4">
            <a:extLst>
              <a:ext uri="{FF2B5EF4-FFF2-40B4-BE49-F238E27FC236}">
                <a16:creationId xmlns:a16="http://schemas.microsoft.com/office/drawing/2014/main" id="{EC021232-1B34-4B54-6AA8-70B860C7DC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AC5A961-4757-D636-033D-18FBB97C532D}"/>
              </a:ext>
            </a:extLst>
          </p:cNvPr>
          <p:cNvSpPr>
            <a:spLocks noGrp="1"/>
          </p:cNvSpPr>
          <p:nvPr>
            <p:ph type="sldNum" sz="quarter" idx="12"/>
          </p:nvPr>
        </p:nvSpPr>
        <p:spPr/>
        <p:txBody>
          <a:bodyPr/>
          <a:lstStyle/>
          <a:p>
            <a:fld id="{3AA8C1B6-E294-4601-9CDC-CD23349F5B32}" type="slidenum">
              <a:rPr lang="en-US" smtClean="0"/>
              <a:t>‹#›</a:t>
            </a:fld>
            <a:endParaRPr lang="en-US"/>
          </a:p>
        </p:txBody>
      </p:sp>
    </p:spTree>
    <p:extLst>
      <p:ext uri="{BB962C8B-B14F-4D97-AF65-F5344CB8AC3E}">
        <p14:creationId xmlns:p14="http://schemas.microsoft.com/office/powerpoint/2010/main" val="3905093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68C3E-8A3F-AF27-A25B-3A90137063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3BE3A03-6ADE-0760-7F35-C12A1D91581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A14FAED-1A7D-06B9-88B8-964F292900C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E7EFF6D-883C-2858-8C5F-893E80D4B0C7}"/>
              </a:ext>
            </a:extLst>
          </p:cNvPr>
          <p:cNvSpPr>
            <a:spLocks noGrp="1"/>
          </p:cNvSpPr>
          <p:nvPr>
            <p:ph type="dt" sz="half" idx="10"/>
          </p:nvPr>
        </p:nvSpPr>
        <p:spPr/>
        <p:txBody>
          <a:bodyPr/>
          <a:lstStyle/>
          <a:p>
            <a:fld id="{7BDE568E-76E6-46F8-9AEB-9B8703DAC6A8}" type="datetimeFigureOut">
              <a:rPr lang="en-US" smtClean="0"/>
              <a:t>2/12/2024</a:t>
            </a:fld>
            <a:endParaRPr lang="en-US"/>
          </a:p>
        </p:txBody>
      </p:sp>
      <p:sp>
        <p:nvSpPr>
          <p:cNvPr id="6" name="Footer Placeholder 5">
            <a:extLst>
              <a:ext uri="{FF2B5EF4-FFF2-40B4-BE49-F238E27FC236}">
                <a16:creationId xmlns:a16="http://schemas.microsoft.com/office/drawing/2014/main" id="{26D89025-9D4E-53C6-D123-3556875A07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37FF02-810F-57C1-312D-2EB79C8E10EB}"/>
              </a:ext>
            </a:extLst>
          </p:cNvPr>
          <p:cNvSpPr>
            <a:spLocks noGrp="1"/>
          </p:cNvSpPr>
          <p:nvPr>
            <p:ph type="sldNum" sz="quarter" idx="12"/>
          </p:nvPr>
        </p:nvSpPr>
        <p:spPr/>
        <p:txBody>
          <a:bodyPr/>
          <a:lstStyle/>
          <a:p>
            <a:fld id="{3AA8C1B6-E294-4601-9CDC-CD23349F5B32}" type="slidenum">
              <a:rPr lang="en-US" smtClean="0"/>
              <a:t>‹#›</a:t>
            </a:fld>
            <a:endParaRPr lang="en-US"/>
          </a:p>
        </p:txBody>
      </p:sp>
    </p:spTree>
    <p:extLst>
      <p:ext uri="{BB962C8B-B14F-4D97-AF65-F5344CB8AC3E}">
        <p14:creationId xmlns:p14="http://schemas.microsoft.com/office/powerpoint/2010/main" val="16264679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7139D-E757-7F9F-7814-57A5B8335C1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24544EA-FA62-9E7E-B205-2C60035A6A0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AA8B1B-D3AF-F077-0255-94971FEFE2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DA4D6FD-A2C3-4E98-2A81-3B23E1A74A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06B2633-4D86-EB05-8044-E72A31DB91A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8CCE85A-32C2-C6CF-DC63-C816627A536B}"/>
              </a:ext>
            </a:extLst>
          </p:cNvPr>
          <p:cNvSpPr>
            <a:spLocks noGrp="1"/>
          </p:cNvSpPr>
          <p:nvPr>
            <p:ph type="dt" sz="half" idx="10"/>
          </p:nvPr>
        </p:nvSpPr>
        <p:spPr/>
        <p:txBody>
          <a:bodyPr/>
          <a:lstStyle/>
          <a:p>
            <a:fld id="{7BDE568E-76E6-46F8-9AEB-9B8703DAC6A8}" type="datetimeFigureOut">
              <a:rPr lang="en-US" smtClean="0"/>
              <a:t>2/12/2024</a:t>
            </a:fld>
            <a:endParaRPr lang="en-US"/>
          </a:p>
        </p:txBody>
      </p:sp>
      <p:sp>
        <p:nvSpPr>
          <p:cNvPr id="8" name="Footer Placeholder 7">
            <a:extLst>
              <a:ext uri="{FF2B5EF4-FFF2-40B4-BE49-F238E27FC236}">
                <a16:creationId xmlns:a16="http://schemas.microsoft.com/office/drawing/2014/main" id="{58518E62-B2D3-3AE9-4B3E-C1ACB385772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D4CB22-4F30-BF7B-E08C-B1745D1727DA}"/>
              </a:ext>
            </a:extLst>
          </p:cNvPr>
          <p:cNvSpPr>
            <a:spLocks noGrp="1"/>
          </p:cNvSpPr>
          <p:nvPr>
            <p:ph type="sldNum" sz="quarter" idx="12"/>
          </p:nvPr>
        </p:nvSpPr>
        <p:spPr/>
        <p:txBody>
          <a:bodyPr/>
          <a:lstStyle/>
          <a:p>
            <a:fld id="{3AA8C1B6-E294-4601-9CDC-CD23349F5B32}" type="slidenum">
              <a:rPr lang="en-US" smtClean="0"/>
              <a:t>‹#›</a:t>
            </a:fld>
            <a:endParaRPr lang="en-US"/>
          </a:p>
        </p:txBody>
      </p:sp>
    </p:spTree>
    <p:extLst>
      <p:ext uri="{BB962C8B-B14F-4D97-AF65-F5344CB8AC3E}">
        <p14:creationId xmlns:p14="http://schemas.microsoft.com/office/powerpoint/2010/main" val="22145114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93383-2EAB-EEC1-C079-D51E9BDE44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C015B42-0787-F77B-A8BB-105BC7F9A1E2}"/>
              </a:ext>
            </a:extLst>
          </p:cNvPr>
          <p:cNvSpPr>
            <a:spLocks noGrp="1"/>
          </p:cNvSpPr>
          <p:nvPr>
            <p:ph type="dt" sz="half" idx="10"/>
          </p:nvPr>
        </p:nvSpPr>
        <p:spPr/>
        <p:txBody>
          <a:bodyPr/>
          <a:lstStyle/>
          <a:p>
            <a:fld id="{7BDE568E-76E6-46F8-9AEB-9B8703DAC6A8}" type="datetimeFigureOut">
              <a:rPr lang="en-US" smtClean="0"/>
              <a:t>2/12/2024</a:t>
            </a:fld>
            <a:endParaRPr lang="en-US"/>
          </a:p>
        </p:txBody>
      </p:sp>
      <p:sp>
        <p:nvSpPr>
          <p:cNvPr id="4" name="Footer Placeholder 3">
            <a:extLst>
              <a:ext uri="{FF2B5EF4-FFF2-40B4-BE49-F238E27FC236}">
                <a16:creationId xmlns:a16="http://schemas.microsoft.com/office/drawing/2014/main" id="{53567C45-E125-1E99-A60A-A2E34FFB2F9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4F1F5CE-1EB5-ABCF-6969-1B524AC3E870}"/>
              </a:ext>
            </a:extLst>
          </p:cNvPr>
          <p:cNvSpPr>
            <a:spLocks noGrp="1"/>
          </p:cNvSpPr>
          <p:nvPr>
            <p:ph type="sldNum" sz="quarter" idx="12"/>
          </p:nvPr>
        </p:nvSpPr>
        <p:spPr/>
        <p:txBody>
          <a:bodyPr/>
          <a:lstStyle/>
          <a:p>
            <a:fld id="{3AA8C1B6-E294-4601-9CDC-CD23349F5B32}" type="slidenum">
              <a:rPr lang="en-US" smtClean="0"/>
              <a:t>‹#›</a:t>
            </a:fld>
            <a:endParaRPr lang="en-US"/>
          </a:p>
        </p:txBody>
      </p:sp>
    </p:spTree>
    <p:extLst>
      <p:ext uri="{BB962C8B-B14F-4D97-AF65-F5344CB8AC3E}">
        <p14:creationId xmlns:p14="http://schemas.microsoft.com/office/powerpoint/2010/main" val="34324033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EC1B549-72C0-64B3-E8E5-C9DD321262BE}"/>
              </a:ext>
            </a:extLst>
          </p:cNvPr>
          <p:cNvSpPr>
            <a:spLocks noGrp="1"/>
          </p:cNvSpPr>
          <p:nvPr>
            <p:ph type="dt" sz="half" idx="10"/>
          </p:nvPr>
        </p:nvSpPr>
        <p:spPr/>
        <p:txBody>
          <a:bodyPr/>
          <a:lstStyle/>
          <a:p>
            <a:fld id="{7BDE568E-76E6-46F8-9AEB-9B8703DAC6A8}" type="datetimeFigureOut">
              <a:rPr lang="en-US" smtClean="0"/>
              <a:t>2/12/2024</a:t>
            </a:fld>
            <a:endParaRPr lang="en-US"/>
          </a:p>
        </p:txBody>
      </p:sp>
      <p:sp>
        <p:nvSpPr>
          <p:cNvPr id="3" name="Footer Placeholder 2">
            <a:extLst>
              <a:ext uri="{FF2B5EF4-FFF2-40B4-BE49-F238E27FC236}">
                <a16:creationId xmlns:a16="http://schemas.microsoft.com/office/drawing/2014/main" id="{8B7EF0ED-1805-6327-CFC9-9F8E2716CA5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DCD796C-89D7-9B0F-5506-0C1E5E40239B}"/>
              </a:ext>
            </a:extLst>
          </p:cNvPr>
          <p:cNvSpPr>
            <a:spLocks noGrp="1"/>
          </p:cNvSpPr>
          <p:nvPr>
            <p:ph type="sldNum" sz="quarter" idx="12"/>
          </p:nvPr>
        </p:nvSpPr>
        <p:spPr/>
        <p:txBody>
          <a:bodyPr/>
          <a:lstStyle/>
          <a:p>
            <a:fld id="{3AA8C1B6-E294-4601-9CDC-CD23349F5B32}" type="slidenum">
              <a:rPr lang="en-US" smtClean="0"/>
              <a:t>‹#›</a:t>
            </a:fld>
            <a:endParaRPr lang="en-US"/>
          </a:p>
        </p:txBody>
      </p:sp>
    </p:spTree>
    <p:extLst>
      <p:ext uri="{BB962C8B-B14F-4D97-AF65-F5344CB8AC3E}">
        <p14:creationId xmlns:p14="http://schemas.microsoft.com/office/powerpoint/2010/main" val="23673575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EEAAF2-0368-78CF-FAE4-9BE352C316E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9D1C441-D0E7-1B2F-6848-5846E634B3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597A521-DD10-9E09-E43D-35C0BAF083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5D62C8-89CF-6154-8C3C-73A2A9B8A7BA}"/>
              </a:ext>
            </a:extLst>
          </p:cNvPr>
          <p:cNvSpPr>
            <a:spLocks noGrp="1"/>
          </p:cNvSpPr>
          <p:nvPr>
            <p:ph type="dt" sz="half" idx="10"/>
          </p:nvPr>
        </p:nvSpPr>
        <p:spPr/>
        <p:txBody>
          <a:bodyPr/>
          <a:lstStyle/>
          <a:p>
            <a:fld id="{7BDE568E-76E6-46F8-9AEB-9B8703DAC6A8}" type="datetimeFigureOut">
              <a:rPr lang="en-US" smtClean="0"/>
              <a:t>2/12/2024</a:t>
            </a:fld>
            <a:endParaRPr lang="en-US"/>
          </a:p>
        </p:txBody>
      </p:sp>
      <p:sp>
        <p:nvSpPr>
          <p:cNvPr id="6" name="Footer Placeholder 5">
            <a:extLst>
              <a:ext uri="{FF2B5EF4-FFF2-40B4-BE49-F238E27FC236}">
                <a16:creationId xmlns:a16="http://schemas.microsoft.com/office/drawing/2014/main" id="{2A52A9F1-68B1-B7B0-4B3B-503C6614FF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2B2CE2-7851-6403-17D8-AFFD9CE40FE5}"/>
              </a:ext>
            </a:extLst>
          </p:cNvPr>
          <p:cNvSpPr>
            <a:spLocks noGrp="1"/>
          </p:cNvSpPr>
          <p:nvPr>
            <p:ph type="sldNum" sz="quarter" idx="12"/>
          </p:nvPr>
        </p:nvSpPr>
        <p:spPr/>
        <p:txBody>
          <a:bodyPr/>
          <a:lstStyle/>
          <a:p>
            <a:fld id="{3AA8C1B6-E294-4601-9CDC-CD23349F5B32}" type="slidenum">
              <a:rPr lang="en-US" smtClean="0"/>
              <a:t>‹#›</a:t>
            </a:fld>
            <a:endParaRPr lang="en-US"/>
          </a:p>
        </p:txBody>
      </p:sp>
    </p:spTree>
    <p:extLst>
      <p:ext uri="{BB962C8B-B14F-4D97-AF65-F5344CB8AC3E}">
        <p14:creationId xmlns:p14="http://schemas.microsoft.com/office/powerpoint/2010/main" val="3330604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282D3-7F66-B44F-8649-AA3D044B72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0AE4FA2-6615-3F91-B197-1BF7E151E4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7C33715-7115-05D8-1C73-9430904F31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48D0061-9DDF-3C81-9053-2E9830844C75}"/>
              </a:ext>
            </a:extLst>
          </p:cNvPr>
          <p:cNvSpPr>
            <a:spLocks noGrp="1"/>
          </p:cNvSpPr>
          <p:nvPr>
            <p:ph type="dt" sz="half" idx="10"/>
          </p:nvPr>
        </p:nvSpPr>
        <p:spPr/>
        <p:txBody>
          <a:bodyPr/>
          <a:lstStyle/>
          <a:p>
            <a:fld id="{7BDE568E-76E6-46F8-9AEB-9B8703DAC6A8}" type="datetimeFigureOut">
              <a:rPr lang="en-US" smtClean="0"/>
              <a:t>2/12/2024</a:t>
            </a:fld>
            <a:endParaRPr lang="en-US"/>
          </a:p>
        </p:txBody>
      </p:sp>
      <p:sp>
        <p:nvSpPr>
          <p:cNvPr id="6" name="Footer Placeholder 5">
            <a:extLst>
              <a:ext uri="{FF2B5EF4-FFF2-40B4-BE49-F238E27FC236}">
                <a16:creationId xmlns:a16="http://schemas.microsoft.com/office/drawing/2014/main" id="{D24B0A1B-81D7-66E5-4830-24A55556B1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4A5E52-BECC-2C2F-B58A-ACCDF06B458C}"/>
              </a:ext>
            </a:extLst>
          </p:cNvPr>
          <p:cNvSpPr>
            <a:spLocks noGrp="1"/>
          </p:cNvSpPr>
          <p:nvPr>
            <p:ph type="sldNum" sz="quarter" idx="12"/>
          </p:nvPr>
        </p:nvSpPr>
        <p:spPr/>
        <p:txBody>
          <a:bodyPr/>
          <a:lstStyle/>
          <a:p>
            <a:fld id="{3AA8C1B6-E294-4601-9CDC-CD23349F5B32}" type="slidenum">
              <a:rPr lang="en-US" smtClean="0"/>
              <a:t>‹#›</a:t>
            </a:fld>
            <a:endParaRPr lang="en-US"/>
          </a:p>
        </p:txBody>
      </p:sp>
    </p:spTree>
    <p:extLst>
      <p:ext uri="{BB962C8B-B14F-4D97-AF65-F5344CB8AC3E}">
        <p14:creationId xmlns:p14="http://schemas.microsoft.com/office/powerpoint/2010/main" val="3084282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1A544EB-B850-17B5-36BC-D049A14D84D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70FB77-F3FF-F476-F6F5-2EEF1867CE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126975-A9A7-4FEA-6BEB-CA089F0966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DE568E-76E6-46F8-9AEB-9B8703DAC6A8}" type="datetimeFigureOut">
              <a:rPr lang="en-US" smtClean="0"/>
              <a:t>2/12/2024</a:t>
            </a:fld>
            <a:endParaRPr lang="en-US"/>
          </a:p>
        </p:txBody>
      </p:sp>
      <p:sp>
        <p:nvSpPr>
          <p:cNvPr id="5" name="Footer Placeholder 4">
            <a:extLst>
              <a:ext uri="{FF2B5EF4-FFF2-40B4-BE49-F238E27FC236}">
                <a16:creationId xmlns:a16="http://schemas.microsoft.com/office/drawing/2014/main" id="{9CEED508-5CD9-C1B0-3EB4-E196C6CD3C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A318E66-641E-BEAC-872E-EB331D5BCD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A8C1B6-E294-4601-9CDC-CD23349F5B32}" type="slidenum">
              <a:rPr lang="en-US" smtClean="0"/>
              <a:t>‹#›</a:t>
            </a:fld>
            <a:endParaRPr lang="en-US"/>
          </a:p>
        </p:txBody>
      </p:sp>
    </p:spTree>
    <p:extLst>
      <p:ext uri="{BB962C8B-B14F-4D97-AF65-F5344CB8AC3E}">
        <p14:creationId xmlns:p14="http://schemas.microsoft.com/office/powerpoint/2010/main" val="2827463251"/>
      </p:ext>
    </p:extLst>
  </p:cSld>
  <p:clrMap bg1="lt1" tx1="dk1" bg2="lt2" tx2="dk2" accent1="accent1" accent2="accent2" accent3="accent3" accent4="accent4" accent5="accent5" accent6="accent6" hlink="hlink" folHlink="folHlink"/>
  <p:sldLayoutIdLst>
    <p:sldLayoutId id="2147483663" r:id="rId1"/>
    <p:sldLayoutId id="2147483662"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60" r:id="rId11"/>
    <p:sldLayoutId id="2147483678" r:id="rId12"/>
    <p:sldLayoutId id="2147483679" r:id="rId13"/>
    <p:sldLayoutId id="2147483680"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77" r:id="rId1"/>
    <p:sldLayoutId id="2147483676"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16.xml"/><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16.xml"/><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hyperlink" Target="https://github.com/folio-org/folio-analytics/tree/main/sql_metadb/derived_tables" TargetMode="External"/><Relationship Id="rId2" Type="http://schemas.openxmlformats.org/officeDocument/2006/relationships/notesSlide" Target="../notesSlides/notesSlide41.xml"/><Relationship Id="rId1" Type="http://schemas.openxmlformats.org/officeDocument/2006/relationships/slideLayout" Target="../slideLayouts/slideLayout16.xml"/><Relationship Id="rId4" Type="http://schemas.openxmlformats.org/officeDocument/2006/relationships/image" Target="../media/image26.png"/></Relationships>
</file>

<file path=ppt/slides/_rels/slide48.xml.rels><?xml version="1.0" encoding="UTF-8" standalone="yes"?>
<Relationships xmlns="http://schemas.openxmlformats.org/package/2006/relationships"><Relationship Id="rId3" Type="http://schemas.openxmlformats.org/officeDocument/2006/relationships/hyperlink" Target="https://metadb.dev/doc/" TargetMode="External"/><Relationship Id="rId2" Type="http://schemas.openxmlformats.org/officeDocument/2006/relationships/hyperlink" Target="NULL" TargetMode="External"/><Relationship Id="rId1" Type="http://schemas.openxmlformats.org/officeDocument/2006/relationships/slideLayout" Target="../slideLayouts/slideLayout4.xml"/><Relationship Id="rId4" Type="http://schemas.openxmlformats.org/officeDocument/2006/relationships/hyperlink" Target="https://github.com/folio-org/folio-analytics/wiki/Cookbook:-General"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foto.wuestenigel.com/hand-holding-red-envelope-with-spam-text/" TargetMode="External"/><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hyperlink" Target="https://confluence.cornell.edu/display/folioreporting/Metadb+Rollout+Plan" TargetMode="External"/><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454477" y="1113800"/>
            <a:ext cx="11360800" cy="2109833"/>
          </a:xfrm>
          <a:prstGeom prst="rect">
            <a:avLst/>
          </a:prstGeom>
        </p:spPr>
        <p:txBody>
          <a:bodyPr spcFirstLastPara="1" wrap="square" lIns="121900" tIns="121900" rIns="121900" bIns="121900" anchor="ctr"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ctr"/>
            <a:r>
              <a:rPr lang="en" sz="4400" b="1">
                <a:solidFill>
                  <a:schemeClr val="accent1">
                    <a:lumMod val="75000"/>
                  </a:schemeClr>
                </a:solidFill>
              </a:rPr>
              <a:t>Moving to </a:t>
            </a:r>
            <a:r>
              <a:rPr lang="en" sz="4400" b="1" err="1">
                <a:solidFill>
                  <a:schemeClr val="accent1">
                    <a:lumMod val="75000"/>
                  </a:schemeClr>
                </a:solidFill>
              </a:rPr>
              <a:t>Metadb</a:t>
            </a:r>
            <a:endParaRPr lang="en-US" sz="4400" b="1" err="1">
              <a:solidFill>
                <a:schemeClr val="accent1">
                  <a:lumMod val="75000"/>
                </a:schemeClr>
              </a:solidFill>
            </a:endParaRPr>
          </a:p>
        </p:txBody>
      </p:sp>
      <p:sp>
        <p:nvSpPr>
          <p:cNvPr id="55" name="Google Shape;55;p13"/>
          <p:cNvSpPr txBox="1">
            <a:spLocks noGrp="1"/>
          </p:cNvSpPr>
          <p:nvPr>
            <p:ph type="subTitle" idx="1"/>
          </p:nvPr>
        </p:nvSpPr>
        <p:spPr>
          <a:xfrm>
            <a:off x="415600" y="3634367"/>
            <a:ext cx="11360800" cy="2397200"/>
          </a:xfrm>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None/>
            </a:pPr>
            <a:r>
              <a:rPr lang="en" sz="1850"/>
              <a:t>FOLIO Reporting Users Group Presentation</a:t>
            </a:r>
            <a:endParaRPr sz="1850"/>
          </a:p>
          <a:p>
            <a:pPr marL="0" indent="0" algn="ctr"/>
            <a:r>
              <a:rPr lang="en" sz="1850"/>
              <a:t>Natalya Pikulik and Sharon Markus</a:t>
            </a:r>
            <a:endParaRPr/>
          </a:p>
          <a:p>
            <a:pPr marL="0" lvl="0" indent="0" algn="ctr" rtl="0">
              <a:spcBef>
                <a:spcPts val="0"/>
              </a:spcBef>
              <a:spcAft>
                <a:spcPts val="0"/>
              </a:spcAft>
              <a:buNone/>
            </a:pPr>
            <a:r>
              <a:rPr lang="en" sz="1850"/>
              <a:t>Cornell University</a:t>
            </a:r>
          </a:p>
          <a:p>
            <a:pPr marL="0" lvl="0" indent="0" algn="ctr" rtl="0">
              <a:spcBef>
                <a:spcPts val="0"/>
              </a:spcBef>
              <a:spcAft>
                <a:spcPts val="0"/>
              </a:spcAft>
              <a:buNone/>
            </a:pPr>
            <a:endParaRPr sz="1850"/>
          </a:p>
          <a:p>
            <a:pPr marL="0" lvl="0" indent="0" algn="ctr" rtl="0">
              <a:spcBef>
                <a:spcPts val="0"/>
              </a:spcBef>
              <a:spcAft>
                <a:spcPts val="0"/>
              </a:spcAft>
              <a:buNone/>
            </a:pPr>
            <a:r>
              <a:rPr lang="en" sz="1850"/>
              <a:t>Part One - 1/29/24</a:t>
            </a:r>
          </a:p>
          <a:p>
            <a:pPr marL="0" lvl="0" indent="0" algn="ctr" rtl="0">
              <a:spcBef>
                <a:spcPts val="0"/>
              </a:spcBef>
              <a:spcAft>
                <a:spcPts val="0"/>
              </a:spcAft>
              <a:buNone/>
            </a:pPr>
            <a:r>
              <a:rPr lang="en" sz="1850"/>
              <a:t>Part Two - 2/12/24</a:t>
            </a:r>
          </a:p>
        </p:txBody>
      </p:sp>
    </p:spTree>
    <p:extLst>
      <p:ext uri="{BB962C8B-B14F-4D97-AF65-F5344CB8AC3E}">
        <p14:creationId xmlns:p14="http://schemas.microsoft.com/office/powerpoint/2010/main" val="21837500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74"/>
          <p:cNvSpPr txBox="1">
            <a:spLocks noGrp="1"/>
          </p:cNvSpPr>
          <p:nvPr>
            <p:ph type="title"/>
          </p:nvPr>
        </p:nvSpPr>
        <p:spPr>
          <a:xfrm>
            <a:off x="691133" y="3429000"/>
            <a:ext cx="10515600" cy="1023600"/>
          </a:xfrm>
          <a:prstGeom prst="rect">
            <a:avLst/>
          </a:prstGeom>
          <a:noFill/>
          <a:ln>
            <a:noFill/>
          </a:ln>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Clr>
                <a:schemeClr val="dk1"/>
              </a:buClr>
              <a:buSzPts val="1100"/>
              <a:buFont typeface="Arial"/>
              <a:buNone/>
            </a:pPr>
            <a:r>
              <a:rPr lang="en" sz="3600">
                <a:solidFill>
                  <a:schemeClr val="accent1"/>
                </a:solidFill>
              </a:rPr>
              <a:t>LDP and Metadb Schema Structures: </a:t>
            </a:r>
            <a:br>
              <a:rPr lang="en" sz="3600">
                <a:solidFill>
                  <a:schemeClr val="accent1"/>
                </a:solidFill>
              </a:rPr>
            </a:br>
            <a:r>
              <a:rPr lang="en" sz="3600">
                <a:solidFill>
                  <a:schemeClr val="accent1"/>
                </a:solidFill>
              </a:rPr>
              <a:t>Table Overview</a:t>
            </a:r>
            <a:endParaRPr sz="3600">
              <a:solidFill>
                <a:schemeClr val="accent1"/>
              </a:solidFill>
            </a:endParaRPr>
          </a:p>
        </p:txBody>
      </p:sp>
    </p:spTree>
    <p:extLst>
      <p:ext uri="{BB962C8B-B14F-4D97-AF65-F5344CB8AC3E}">
        <p14:creationId xmlns:p14="http://schemas.microsoft.com/office/powerpoint/2010/main" val="35496709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4" name="Google Shape;354;p71">
            <a:extLst>
              <a:ext uri="{FF2B5EF4-FFF2-40B4-BE49-F238E27FC236}">
                <a16:creationId xmlns:a16="http://schemas.microsoft.com/office/drawing/2014/main" id="{5BF9C2F6-D9DF-6D2E-6B71-1E8A3E6CFB6E}"/>
              </a:ext>
            </a:extLst>
          </p:cNvPr>
          <p:cNvSpPr txBox="1">
            <a:spLocks/>
          </p:cNvSpPr>
          <p:nvPr/>
        </p:nvSpPr>
        <p:spPr>
          <a:xfrm>
            <a:off x="415600" y="593367"/>
            <a:ext cx="11360800" cy="763600"/>
          </a:xfrm>
          <a:prstGeom prst="rect">
            <a:avLst/>
          </a:prstGeom>
        </p:spPr>
        <p:txBody>
          <a:bodyPr spcFirstLastPara="1" vert="horz" wrap="square" lIns="91433" tIns="45700" rIns="91433" bIns="45700" rtlCol="0" anchor="t" anchorCtr="0">
            <a:noAutofit/>
          </a:bodyPr>
          <a:lstStyle>
            <a:defPPr marR="0" lvl="0" algn="l" rtl="0">
              <a:lnSpc>
                <a:spcPct val="100000"/>
              </a:lnSpc>
              <a:spcBef>
                <a:spcPts val="0"/>
              </a:spcBef>
              <a:spcAft>
                <a:spcPts val="0"/>
              </a:spcAft>
              <a:defRPr/>
            </a:defPPr>
            <a:lvl1pPr marR="0" lvl="0" algn="l" defTabSz="914400" rtl="0" eaLnBrk="1" latinLnBrk="0" hangingPunct="1">
              <a:lnSpc>
                <a:spcPct val="100000"/>
              </a:lnSpc>
              <a:spcBef>
                <a:spcPts val="0"/>
              </a:spcBef>
              <a:spcAft>
                <a:spcPts val="0"/>
              </a:spcAft>
              <a:buClr>
                <a:srgbClr val="000000"/>
              </a:buClr>
              <a:buFont typeface="Arial"/>
              <a:buNone/>
              <a:defRPr sz="1867" b="0" i="0" u="none" strike="noStrike" kern="1200"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US" sz="2400">
                <a:solidFill>
                  <a:schemeClr val="accent1"/>
                </a:solidFill>
              </a:rPr>
              <a:t>Organizing Data in the Database</a:t>
            </a:r>
          </a:p>
        </p:txBody>
      </p:sp>
      <p:sp>
        <p:nvSpPr>
          <p:cNvPr id="5" name="Google Shape;355;p71">
            <a:extLst>
              <a:ext uri="{FF2B5EF4-FFF2-40B4-BE49-F238E27FC236}">
                <a16:creationId xmlns:a16="http://schemas.microsoft.com/office/drawing/2014/main" id="{C295086A-070D-AB78-EA42-C7E27BFFBB67}"/>
              </a:ext>
            </a:extLst>
          </p:cNvPr>
          <p:cNvSpPr txBox="1">
            <a:spLocks/>
          </p:cNvSpPr>
          <p:nvPr/>
        </p:nvSpPr>
        <p:spPr>
          <a:xfrm>
            <a:off x="584044" y="1709433"/>
            <a:ext cx="4275035" cy="4555200"/>
          </a:xfrm>
          <a:prstGeom prst="rect">
            <a:avLst/>
          </a:prstGeom>
        </p:spPr>
        <p:txBody>
          <a:bodyPr spcFirstLastPara="1" wrap="square" lIns="91433" tIns="45700" rIns="91433" bIns="45700" anchor="t" anchorCtr="0">
            <a:noAutofit/>
          </a:bodyPr>
          <a:lstStyle>
            <a:defPPr marR="0" lvl="0" algn="l" rtl="0">
              <a:lnSpc>
                <a:spcPct val="100000"/>
              </a:lnSpc>
              <a:spcBef>
                <a:spcPts val="0"/>
              </a:spcBef>
              <a:spcAft>
                <a:spcPts val="0"/>
              </a:spcAft>
              <a:defRPr/>
            </a:defPPr>
            <a:lvl1pPr marL="228600" marR="0" lvl="0"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1pPr>
            <a:lvl2pPr marL="685800" marR="0" lvl="1"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2pPr>
            <a:lvl3pPr marL="1143000" marR="0" lvl="2"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3pPr>
            <a:lvl4pPr marL="1600200" marR="0" lvl="3"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4pPr>
            <a:lvl5pPr marL="2057400" marR="0" lvl="4"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5pPr>
            <a:lvl6pPr marL="2514600" marR="0" lvl="5"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6pPr>
            <a:lvl7pPr marL="2971800" marR="0" lvl="6"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7pPr>
            <a:lvl8pPr marL="3429000" marR="0" lvl="7"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8pPr>
            <a:lvl9pPr marL="3886200" marR="0" lvl="8" indent="-228600" algn="l" defTabSz="914400" rtl="0" eaLnBrk="1" latinLnBrk="0" hangingPunct="1">
              <a:lnSpc>
                <a:spcPct val="100000"/>
              </a:lnSpc>
              <a:spcBef>
                <a:spcPts val="0"/>
              </a:spcBef>
              <a:spcAft>
                <a:spcPts val="0"/>
              </a:spcAft>
              <a:buClr>
                <a:srgbClr val="000000"/>
              </a:buClr>
              <a:buFont typeface="Arial"/>
              <a:buChar char="•"/>
              <a:defRPr sz="1867" b="0" i="0" u="none" strike="noStrike" kern="1200" cap="none">
                <a:solidFill>
                  <a:srgbClr val="000000"/>
                </a:solidFill>
                <a:latin typeface="Arial"/>
                <a:ea typeface="Arial"/>
                <a:cs typeface="Arial"/>
                <a:sym typeface="Arial"/>
              </a:defRPr>
            </a:lvl9pPr>
          </a:lstStyle>
          <a:p>
            <a:pPr marL="126997" indent="0">
              <a:lnSpc>
                <a:spcPct val="115000"/>
              </a:lnSpc>
              <a:buSzPts val="2100"/>
              <a:buNone/>
            </a:pPr>
            <a:r>
              <a:rPr lang="en-US"/>
              <a:t>Just like most reporting databases, data for both LDP and </a:t>
            </a:r>
            <a:r>
              <a:rPr lang="en-US" err="1"/>
              <a:t>Metadb</a:t>
            </a:r>
            <a:r>
              <a:rPr lang="en-US"/>
              <a:t> are structured as follows:</a:t>
            </a:r>
          </a:p>
          <a:p>
            <a:pPr marL="609585" indent="-482588">
              <a:lnSpc>
                <a:spcPct val="115000"/>
              </a:lnSpc>
              <a:spcBef>
                <a:spcPts val="800"/>
              </a:spcBef>
              <a:buSzPts val="2100"/>
              <a:buFont typeface="Arial"/>
              <a:buChar char="●"/>
            </a:pPr>
            <a:r>
              <a:rPr lang="en-US"/>
              <a:t>data are organized into tables</a:t>
            </a:r>
          </a:p>
          <a:p>
            <a:pPr marL="609585" indent="-482588">
              <a:lnSpc>
                <a:spcPct val="115000"/>
              </a:lnSpc>
              <a:spcBef>
                <a:spcPts val="800"/>
              </a:spcBef>
              <a:buSzPts val="2100"/>
              <a:buFont typeface="Arial"/>
              <a:buChar char="●"/>
            </a:pPr>
            <a:r>
              <a:rPr lang="en-US"/>
              <a:t>tables are organized into schemas</a:t>
            </a:r>
          </a:p>
          <a:p>
            <a:pPr marL="609585" indent="-482588">
              <a:lnSpc>
                <a:spcPct val="115000"/>
              </a:lnSpc>
              <a:spcBef>
                <a:spcPts val="800"/>
              </a:spcBef>
              <a:buSzPts val="2100"/>
              <a:buFont typeface="Arial"/>
              <a:buChar char="●"/>
            </a:pPr>
            <a:r>
              <a:rPr lang="en-US"/>
              <a:t>schemas are like folders on your desktop, keeping related files together</a:t>
            </a:r>
          </a:p>
          <a:p>
            <a:pPr marL="609585" indent="-482588">
              <a:lnSpc>
                <a:spcPct val="115000"/>
              </a:lnSpc>
              <a:spcBef>
                <a:spcPts val="800"/>
              </a:spcBef>
              <a:buSzPts val="2100"/>
              <a:buFont typeface="Arial"/>
              <a:buChar char="●"/>
            </a:pPr>
            <a:r>
              <a:rPr lang="en-US"/>
              <a:t>tables have columns showing the contents of each data field</a:t>
            </a:r>
          </a:p>
          <a:p>
            <a:pPr marL="126997" indent="0">
              <a:lnSpc>
                <a:spcPct val="115000"/>
              </a:lnSpc>
              <a:spcBef>
                <a:spcPts val="800"/>
              </a:spcBef>
              <a:buSzPts val="2100"/>
              <a:buNone/>
            </a:pPr>
            <a:endParaRPr lang="en-US"/>
          </a:p>
          <a:p>
            <a:pPr marL="609585" indent="-482588">
              <a:lnSpc>
                <a:spcPct val="115000"/>
              </a:lnSpc>
              <a:spcBef>
                <a:spcPts val="800"/>
              </a:spcBef>
              <a:buSzPts val="2100"/>
              <a:buFont typeface="Arial"/>
              <a:buChar char="●"/>
            </a:pPr>
            <a:endParaRPr lang="en-US"/>
          </a:p>
        </p:txBody>
      </p:sp>
      <p:pic>
        <p:nvPicPr>
          <p:cNvPr id="2" name="Picture 1">
            <a:extLst>
              <a:ext uri="{FF2B5EF4-FFF2-40B4-BE49-F238E27FC236}">
                <a16:creationId xmlns:a16="http://schemas.microsoft.com/office/drawing/2014/main" id="{693FC35A-EA06-055E-E8FE-2780FA1BF175}"/>
              </a:ext>
            </a:extLst>
          </p:cNvPr>
          <p:cNvPicPr>
            <a:picLocks noChangeAspect="1"/>
          </p:cNvPicPr>
          <p:nvPr/>
        </p:nvPicPr>
        <p:blipFill>
          <a:blip r:embed="rId3"/>
          <a:stretch>
            <a:fillRect/>
          </a:stretch>
        </p:blipFill>
        <p:spPr>
          <a:xfrm>
            <a:off x="4994366" y="1860698"/>
            <a:ext cx="6782034" cy="3285460"/>
          </a:xfrm>
          <a:prstGeom prst="rect">
            <a:avLst/>
          </a:prstGeom>
        </p:spPr>
      </p:pic>
    </p:spTree>
    <p:extLst>
      <p:ext uri="{BB962C8B-B14F-4D97-AF65-F5344CB8AC3E}">
        <p14:creationId xmlns:p14="http://schemas.microsoft.com/office/powerpoint/2010/main" val="509080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71"/>
          <p:cNvSpPr txBox="1">
            <a:spLocks noGrp="1"/>
          </p:cNvSpPr>
          <p:nvPr>
            <p:ph type="title"/>
          </p:nvPr>
        </p:nvSpPr>
        <p:spPr>
          <a:prstGeom prst="rect">
            <a:avLst/>
          </a:prstGeom>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400">
                <a:solidFill>
                  <a:schemeClr val="accent1"/>
                </a:solidFill>
              </a:rPr>
              <a:t>LDP Schemas</a:t>
            </a:r>
            <a:endParaRPr sz="2400">
              <a:solidFill>
                <a:schemeClr val="accent1"/>
              </a:solidFill>
            </a:endParaRPr>
          </a:p>
        </p:txBody>
      </p:sp>
      <p:sp>
        <p:nvSpPr>
          <p:cNvPr id="355" name="Google Shape;355;p71"/>
          <p:cNvSpPr txBox="1">
            <a:spLocks noGrp="1"/>
          </p:cNvSpPr>
          <p:nvPr>
            <p:ph type="body" idx="1"/>
          </p:nvPr>
        </p:nvSpPr>
        <p:spPr>
          <a:xfrm>
            <a:off x="415600" y="1536633"/>
            <a:ext cx="7597432" cy="4728000"/>
          </a:xfrm>
          <a:prstGeom prst="rect">
            <a:avLst/>
          </a:prstGeom>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482588" algn="l" rtl="0">
              <a:lnSpc>
                <a:spcPct val="115000"/>
              </a:lnSpc>
              <a:spcBef>
                <a:spcPts val="0"/>
              </a:spcBef>
              <a:spcAft>
                <a:spcPts val="0"/>
              </a:spcAft>
              <a:buSzPts val="2100"/>
              <a:buChar char="●"/>
            </a:pPr>
            <a:r>
              <a:rPr lang="en"/>
              <a:t>In a database, a schema is a group of tables</a:t>
            </a:r>
            <a:endParaRPr/>
          </a:p>
          <a:p>
            <a:pPr marL="609585" lvl="0" indent="-482588" algn="l" rtl="0">
              <a:lnSpc>
                <a:spcPct val="115000"/>
              </a:lnSpc>
              <a:spcBef>
                <a:spcPts val="800"/>
              </a:spcBef>
              <a:spcAft>
                <a:spcPts val="0"/>
              </a:spcAft>
              <a:buSzPts val="2100"/>
              <a:buChar char="●"/>
            </a:pPr>
            <a:r>
              <a:rPr lang="en"/>
              <a:t>In LDP, the main schemas we use are organized as follows:</a:t>
            </a:r>
            <a:endParaRPr/>
          </a:p>
          <a:p>
            <a:pPr marL="1219170" lvl="1" indent="-457189" algn="l" rtl="0">
              <a:lnSpc>
                <a:spcPct val="115000"/>
              </a:lnSpc>
              <a:spcBef>
                <a:spcPts val="800"/>
              </a:spcBef>
              <a:spcAft>
                <a:spcPts val="0"/>
              </a:spcAft>
              <a:buSzPts val="1800"/>
              <a:buChar char="○"/>
            </a:pPr>
            <a:r>
              <a:rPr lang="en" b="1"/>
              <a:t>public</a:t>
            </a:r>
            <a:r>
              <a:rPr lang="en"/>
              <a:t>: tables with transformed FOLIO data</a:t>
            </a:r>
            <a:endParaRPr/>
          </a:p>
          <a:p>
            <a:pPr marL="1219170" lvl="1" indent="-457189" algn="l" rtl="0">
              <a:lnSpc>
                <a:spcPct val="115000"/>
              </a:lnSpc>
              <a:spcBef>
                <a:spcPts val="800"/>
              </a:spcBef>
              <a:spcAft>
                <a:spcPts val="0"/>
              </a:spcAft>
              <a:buSzPts val="1800"/>
              <a:buChar char="○"/>
            </a:pPr>
            <a:r>
              <a:rPr lang="en" b="1"/>
              <a:t>history</a:t>
            </a:r>
            <a:r>
              <a:rPr lang="en"/>
              <a:t>: tables with previous versions of FOLIO records</a:t>
            </a:r>
            <a:endParaRPr/>
          </a:p>
          <a:p>
            <a:pPr marL="1219170" lvl="1" indent="-457189" algn="l" rtl="0">
              <a:lnSpc>
                <a:spcPct val="115000"/>
              </a:lnSpc>
              <a:spcBef>
                <a:spcPts val="800"/>
              </a:spcBef>
              <a:spcAft>
                <a:spcPts val="0"/>
              </a:spcAft>
              <a:buSzPts val="1800"/>
              <a:buChar char="○"/>
            </a:pPr>
            <a:r>
              <a:rPr lang="en" b="1"/>
              <a:t>folio_reporting</a:t>
            </a:r>
            <a:r>
              <a:rPr lang="en"/>
              <a:t>: where derived tables get created automatically</a:t>
            </a:r>
            <a:endParaRPr/>
          </a:p>
          <a:p>
            <a:pPr marL="1219170" lvl="1" indent="-457189" algn="l" rtl="0">
              <a:lnSpc>
                <a:spcPct val="115000"/>
              </a:lnSpc>
              <a:spcBef>
                <a:spcPts val="800"/>
              </a:spcBef>
              <a:spcAft>
                <a:spcPts val="800"/>
              </a:spcAft>
              <a:buSzPts val="1800"/>
              <a:buChar char="○"/>
            </a:pPr>
            <a:r>
              <a:rPr lang="en" b="1"/>
              <a:t>local</a:t>
            </a:r>
            <a:r>
              <a:rPr lang="en"/>
              <a:t>: sort of a sandbox environment; could be used for non-FOLIO data, custom FOLIO tables, etc.</a:t>
            </a:r>
          </a:p>
          <a:p>
            <a:pPr marL="1219170" lvl="1" indent="-457189" algn="l" rtl="0">
              <a:lnSpc>
                <a:spcPct val="115000"/>
              </a:lnSpc>
              <a:spcBef>
                <a:spcPts val="800"/>
              </a:spcBef>
              <a:spcAft>
                <a:spcPts val="800"/>
              </a:spcAft>
              <a:buSzPts val="1800"/>
              <a:buChar char="○"/>
            </a:pPr>
            <a:r>
              <a:rPr lang="en-US" b="1"/>
              <a:t>access to all schemas:</a:t>
            </a:r>
            <a:r>
              <a:rPr lang="en-US"/>
              <a:t> a</a:t>
            </a:r>
            <a:r>
              <a:rPr lang="en"/>
              <a:t>ll users log into the LDP using the same “ldp_user” account and have access to see all the schemas as well as to write to specific “local” schemas</a:t>
            </a:r>
            <a:endParaRPr/>
          </a:p>
        </p:txBody>
      </p:sp>
      <p:pic>
        <p:nvPicPr>
          <p:cNvPr id="3" name="Picture 2">
            <a:extLst>
              <a:ext uri="{FF2B5EF4-FFF2-40B4-BE49-F238E27FC236}">
                <a16:creationId xmlns:a16="http://schemas.microsoft.com/office/drawing/2014/main" id="{6BD3CF4A-4490-82D6-C7A5-DCD6F2A7C473}"/>
              </a:ext>
            </a:extLst>
          </p:cNvPr>
          <p:cNvPicPr>
            <a:picLocks noChangeAspect="1"/>
          </p:cNvPicPr>
          <p:nvPr/>
        </p:nvPicPr>
        <p:blipFill rotWithShape="1">
          <a:blip r:embed="rId3"/>
          <a:srcRect b="1505"/>
          <a:stretch/>
        </p:blipFill>
        <p:spPr>
          <a:xfrm>
            <a:off x="8187297" y="702600"/>
            <a:ext cx="3242704" cy="5282998"/>
          </a:xfrm>
          <a:prstGeom prst="rect">
            <a:avLst/>
          </a:prstGeom>
        </p:spPr>
      </p:pic>
    </p:spTree>
    <p:extLst>
      <p:ext uri="{BB962C8B-B14F-4D97-AF65-F5344CB8AC3E}">
        <p14:creationId xmlns:p14="http://schemas.microsoft.com/office/powerpoint/2010/main" val="471767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pic>
        <p:nvPicPr>
          <p:cNvPr id="2" name="Picture 1" descr="A screenshot of a computer&#10;&#10;Description automatically generated">
            <a:extLst>
              <a:ext uri="{FF2B5EF4-FFF2-40B4-BE49-F238E27FC236}">
                <a16:creationId xmlns:a16="http://schemas.microsoft.com/office/drawing/2014/main" id="{302B62A6-41D2-A247-E2E5-920B8DCC8F21}"/>
              </a:ext>
            </a:extLst>
          </p:cNvPr>
          <p:cNvPicPr>
            <a:picLocks noChangeAspect="1"/>
          </p:cNvPicPr>
          <p:nvPr/>
        </p:nvPicPr>
        <p:blipFill rotWithShape="1">
          <a:blip r:embed="rId3"/>
          <a:srcRect r="27731" b="-179"/>
          <a:stretch/>
        </p:blipFill>
        <p:spPr>
          <a:xfrm>
            <a:off x="7609795" y="456149"/>
            <a:ext cx="3862679" cy="5549872"/>
          </a:xfrm>
          <a:prstGeom prst="rect">
            <a:avLst/>
          </a:prstGeom>
        </p:spPr>
      </p:pic>
      <p:sp>
        <p:nvSpPr>
          <p:cNvPr id="360" name="Google Shape;360;p72"/>
          <p:cNvSpPr txBox="1">
            <a:spLocks noGrp="1"/>
          </p:cNvSpPr>
          <p:nvPr>
            <p:ph type="title"/>
          </p:nvPr>
        </p:nvSpPr>
        <p:spPr>
          <a:xfrm>
            <a:off x="415600" y="498530"/>
            <a:ext cx="11360800" cy="763600"/>
          </a:xfrm>
          <a:prstGeom prst="rect">
            <a:avLst/>
          </a:prstGeom>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400">
                <a:solidFill>
                  <a:schemeClr val="accent1"/>
                </a:solidFill>
              </a:rPr>
              <a:t>Metadb Schemas</a:t>
            </a:r>
            <a:endParaRPr sz="2400">
              <a:solidFill>
                <a:schemeClr val="accent1"/>
              </a:solidFill>
            </a:endParaRPr>
          </a:p>
        </p:txBody>
      </p:sp>
      <p:sp>
        <p:nvSpPr>
          <p:cNvPr id="361" name="Google Shape;361;p72"/>
          <p:cNvSpPr txBox="1">
            <a:spLocks noGrp="1"/>
          </p:cNvSpPr>
          <p:nvPr>
            <p:ph type="body" idx="1"/>
          </p:nvPr>
        </p:nvSpPr>
        <p:spPr>
          <a:xfrm>
            <a:off x="519797" y="1200078"/>
            <a:ext cx="7649646" cy="4969026"/>
          </a:xfrm>
          <a:prstGeom prst="rect">
            <a:avLst/>
          </a:prstGeom>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482588" algn="l" rtl="0">
              <a:lnSpc>
                <a:spcPct val="115000"/>
              </a:lnSpc>
              <a:spcBef>
                <a:spcPts val="800"/>
              </a:spcBef>
              <a:spcAft>
                <a:spcPts val="0"/>
              </a:spcAft>
              <a:buSzPts val="2100"/>
              <a:buChar char="●"/>
            </a:pPr>
            <a:r>
              <a:rPr lang="en"/>
              <a:t>In Metadb, the main schemas we use are organized as follows:</a:t>
            </a:r>
            <a:endParaRPr/>
          </a:p>
          <a:p>
            <a:pPr marL="1219170" lvl="1" indent="-457189" algn="l" rtl="0">
              <a:lnSpc>
                <a:spcPct val="115000"/>
              </a:lnSpc>
              <a:spcBef>
                <a:spcPts val="800"/>
              </a:spcBef>
              <a:spcAft>
                <a:spcPts val="0"/>
              </a:spcAft>
              <a:buSzPts val="1800"/>
              <a:buChar char="○"/>
            </a:pPr>
            <a:r>
              <a:rPr lang="en" b="1"/>
              <a:t>folio_* schemas</a:t>
            </a:r>
            <a:r>
              <a:rPr lang="en"/>
              <a:t>: main and transformed tables</a:t>
            </a:r>
            <a:endParaRPr/>
          </a:p>
          <a:p>
            <a:pPr marL="1600160" lvl="2" indent="-355591" algn="l" rtl="0">
              <a:lnSpc>
                <a:spcPct val="115000"/>
              </a:lnSpc>
              <a:spcBef>
                <a:spcPts val="800"/>
              </a:spcBef>
              <a:spcAft>
                <a:spcPts val="0"/>
              </a:spcAft>
              <a:buSzPts val="1500"/>
              <a:buChar char="■"/>
            </a:pPr>
            <a:r>
              <a:rPr lang="en"/>
              <a:t>Instead of one </a:t>
            </a:r>
            <a:r>
              <a:rPr lang="en" b="1"/>
              <a:t>public</a:t>
            </a:r>
            <a:r>
              <a:rPr lang="en"/>
              <a:t> schema covering all the FOLIO application tables, there are separate schemas with tables for each FOLIO application</a:t>
            </a:r>
            <a:r>
              <a:rPr lang="en-US"/>
              <a:t>.</a:t>
            </a:r>
          </a:p>
          <a:p>
            <a:pPr marL="1219170" lvl="1" indent="-457189" algn="l" rtl="0">
              <a:lnSpc>
                <a:spcPct val="115000"/>
              </a:lnSpc>
              <a:spcBef>
                <a:spcPts val="800"/>
              </a:spcBef>
              <a:spcAft>
                <a:spcPts val="0"/>
              </a:spcAft>
              <a:buSzPts val="1800"/>
              <a:buChar char="○"/>
            </a:pPr>
            <a:r>
              <a:rPr lang="en-US" b="1" err="1"/>
              <a:t>folio_derived</a:t>
            </a:r>
            <a:r>
              <a:rPr lang="en-US"/>
              <a:t>: where derived tables get created automatically</a:t>
            </a:r>
          </a:p>
          <a:p>
            <a:pPr marL="1219170" lvl="1" indent="-457189" algn="l" rtl="0">
              <a:lnSpc>
                <a:spcPct val="115000"/>
              </a:lnSpc>
              <a:spcBef>
                <a:spcPts val="800"/>
              </a:spcBef>
              <a:spcAft>
                <a:spcPts val="800"/>
              </a:spcAft>
              <a:buSzPts val="1800"/>
              <a:buChar char="○"/>
            </a:pPr>
            <a:r>
              <a:rPr lang="en-US" b="1"/>
              <a:t>individual schemas: </a:t>
            </a:r>
            <a:r>
              <a:rPr lang="en-US"/>
              <a:t>each </a:t>
            </a:r>
            <a:r>
              <a:rPr lang="en-US" err="1"/>
              <a:t>Metadb</a:t>
            </a:r>
            <a:r>
              <a:rPr lang="en-US"/>
              <a:t> user has their own account and has read access to see all the schemas, but individual users are the only ones who can write to their own schemas and to schemas to which they have been granted “write” access</a:t>
            </a:r>
          </a:p>
        </p:txBody>
      </p:sp>
    </p:spTree>
    <p:extLst>
      <p:ext uri="{BB962C8B-B14F-4D97-AF65-F5344CB8AC3E}">
        <p14:creationId xmlns:p14="http://schemas.microsoft.com/office/powerpoint/2010/main" val="11819733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0B62D-6BA4-DE8F-3A9C-2C48B000E4C5}"/>
              </a:ext>
            </a:extLst>
          </p:cNvPr>
          <p:cNvSpPr>
            <a:spLocks noGrp="1"/>
          </p:cNvSpPr>
          <p:nvPr>
            <p:ph type="title"/>
          </p:nvPr>
        </p:nvSpPr>
        <p:spPr/>
        <p:txBody>
          <a:bodyPr/>
          <a:lstStyle/>
          <a:p>
            <a:r>
              <a:rPr lang="en-US"/>
              <a:t>Local Schemas</a:t>
            </a:r>
          </a:p>
        </p:txBody>
      </p:sp>
      <p:sp>
        <p:nvSpPr>
          <p:cNvPr id="3" name="Text Placeholder 2">
            <a:extLst>
              <a:ext uri="{FF2B5EF4-FFF2-40B4-BE49-F238E27FC236}">
                <a16:creationId xmlns:a16="http://schemas.microsoft.com/office/drawing/2014/main" id="{63BA277D-632A-A3DE-B2A5-E27B92366805}"/>
              </a:ext>
            </a:extLst>
          </p:cNvPr>
          <p:cNvSpPr>
            <a:spLocks noGrp="1"/>
          </p:cNvSpPr>
          <p:nvPr>
            <p:ph type="body" idx="1"/>
          </p:nvPr>
        </p:nvSpPr>
        <p:spPr>
          <a:xfrm>
            <a:off x="415600" y="1536633"/>
            <a:ext cx="3104840" cy="4555200"/>
          </a:xfrm>
        </p:spPr>
        <p:txBody>
          <a:bodyPr/>
          <a:lstStyle/>
          <a:p>
            <a:r>
              <a:rPr lang="en-US"/>
              <a:t>same setup as LDP, but limited read/write access</a:t>
            </a:r>
          </a:p>
        </p:txBody>
      </p:sp>
      <p:graphicFrame>
        <p:nvGraphicFramePr>
          <p:cNvPr id="5" name="Table 4">
            <a:extLst>
              <a:ext uri="{FF2B5EF4-FFF2-40B4-BE49-F238E27FC236}">
                <a16:creationId xmlns:a16="http://schemas.microsoft.com/office/drawing/2014/main" id="{4872F7C4-5E72-1A15-B09C-FDB71B6E40F8}"/>
              </a:ext>
            </a:extLst>
          </p:cNvPr>
          <p:cNvGraphicFramePr>
            <a:graphicFrameLocks noGrp="1"/>
          </p:cNvGraphicFramePr>
          <p:nvPr>
            <p:extLst>
              <p:ext uri="{D42A27DB-BD31-4B8C-83A1-F6EECF244321}">
                <p14:modId xmlns:p14="http://schemas.microsoft.com/office/powerpoint/2010/main" val="955961196"/>
              </p:ext>
            </p:extLst>
          </p:nvPr>
        </p:nvGraphicFramePr>
        <p:xfrm>
          <a:off x="4343400" y="339165"/>
          <a:ext cx="7338059" cy="6164355"/>
        </p:xfrm>
        <a:graphic>
          <a:graphicData uri="http://schemas.openxmlformats.org/drawingml/2006/table">
            <a:tbl>
              <a:tblPr firstRow="1" bandRow="1">
                <a:tableStyleId>{5C22544A-7EE6-4342-B048-85BDC9FD1C3A}</a:tableStyleId>
              </a:tblPr>
              <a:tblGrid>
                <a:gridCol w="3515810">
                  <a:extLst>
                    <a:ext uri="{9D8B030D-6E8A-4147-A177-3AD203B41FA5}">
                      <a16:colId xmlns:a16="http://schemas.microsoft.com/office/drawing/2014/main" val="1286573818"/>
                    </a:ext>
                  </a:extLst>
                </a:gridCol>
                <a:gridCol w="3822249">
                  <a:extLst>
                    <a:ext uri="{9D8B030D-6E8A-4147-A177-3AD203B41FA5}">
                      <a16:colId xmlns:a16="http://schemas.microsoft.com/office/drawing/2014/main" val="4228839408"/>
                    </a:ext>
                  </a:extLst>
                </a:gridCol>
              </a:tblGrid>
              <a:tr h="624765">
                <a:tc>
                  <a:txBody>
                    <a:bodyPr/>
                    <a:lstStyle/>
                    <a:p>
                      <a:pPr algn="ctr"/>
                      <a:endParaRPr lang="en-US" sz="2400"/>
                    </a:p>
                    <a:p>
                      <a:pPr algn="ctr"/>
                      <a:r>
                        <a:rPr lang="en-US" sz="2400" dirty="0"/>
                        <a:t>LDP and </a:t>
                      </a:r>
                      <a:r>
                        <a:rPr lang="en-US" sz="2400" dirty="0" err="1"/>
                        <a:t>Metadb</a:t>
                      </a:r>
                      <a:r>
                        <a:rPr lang="en-US" sz="2400" dirty="0"/>
                        <a:t> Schemas</a:t>
                      </a:r>
                    </a:p>
                  </a:txBody>
                  <a:tcPr anchor="ctr"/>
                </a:tc>
                <a:tc>
                  <a:txBody>
                    <a:bodyPr/>
                    <a:lstStyle/>
                    <a:p>
                      <a:pPr algn="ctr"/>
                      <a:endParaRPr lang="en-US" sz="1800"/>
                    </a:p>
                    <a:p>
                      <a:pPr algn="ctr"/>
                      <a:r>
                        <a:rPr lang="en-US" sz="2400" dirty="0"/>
                        <a:t>How Schemas are Used</a:t>
                      </a:r>
                    </a:p>
                  </a:txBody>
                  <a:tcPr anchor="ctr"/>
                </a:tc>
                <a:extLst>
                  <a:ext uri="{0D108BD9-81ED-4DB2-BD59-A6C34878D82A}">
                    <a16:rowId xmlns:a16="http://schemas.microsoft.com/office/drawing/2014/main" val="1733432489"/>
                  </a:ext>
                </a:extLst>
              </a:tr>
              <a:tr h="624765">
                <a:tc>
                  <a:txBody>
                    <a:bodyPr/>
                    <a:lstStyle/>
                    <a:p>
                      <a:r>
                        <a:rPr lang="en-US" dirty="0"/>
                        <a:t>local (LDP), </a:t>
                      </a:r>
                      <a:r>
                        <a:rPr lang="en-US" dirty="0" err="1"/>
                        <a:t>local_general</a:t>
                      </a:r>
                      <a:r>
                        <a:rPr lang="en-US" dirty="0"/>
                        <a:t> (</a:t>
                      </a:r>
                      <a:r>
                        <a:rPr lang="en-US" dirty="0" err="1"/>
                        <a:t>Metadb</a:t>
                      </a:r>
                      <a:r>
                        <a:rPr lang="en-US" dirty="0"/>
                        <a:t>)</a:t>
                      </a:r>
                    </a:p>
                  </a:txBody>
                  <a:tcPr/>
                </a:tc>
                <a:tc>
                  <a:txBody>
                    <a:bodyPr/>
                    <a:lstStyle/>
                    <a:p>
                      <a:r>
                        <a:rPr lang="en-US" dirty="0"/>
                        <a:t>read access for all reporting users; </a:t>
                      </a:r>
                      <a:r>
                        <a:rPr lang="en-US" sz="1800" b="0" i="0" u="none" strike="noStrike" noProof="0" dirty="0">
                          <a:solidFill>
                            <a:srgbClr val="000000"/>
                          </a:solidFill>
                          <a:latin typeface="Calibri"/>
                        </a:rPr>
                        <a:t>write access for reporting team</a:t>
                      </a:r>
                    </a:p>
                    <a:p>
                      <a:pPr lvl="0">
                        <a:buNone/>
                      </a:pPr>
                      <a:endParaRPr lang="en-US" dirty="0"/>
                    </a:p>
                  </a:txBody>
                  <a:tcPr/>
                </a:tc>
                <a:extLst>
                  <a:ext uri="{0D108BD9-81ED-4DB2-BD59-A6C34878D82A}">
                    <a16:rowId xmlns:a16="http://schemas.microsoft.com/office/drawing/2014/main" val="1946153794"/>
                  </a:ext>
                </a:extLst>
              </a:tr>
              <a:tr h="624765">
                <a:tc>
                  <a:txBody>
                    <a:bodyPr/>
                    <a:lstStyle/>
                    <a:p>
                      <a:r>
                        <a:rPr lang="en-US" dirty="0" err="1"/>
                        <a:t>local_automation</a:t>
                      </a:r>
                    </a:p>
                  </a:txBody>
                  <a:tcPr/>
                </a:tc>
                <a:tc>
                  <a:txBody>
                    <a:bodyPr/>
                    <a:lstStyle/>
                    <a:p>
                      <a:r>
                        <a:rPr lang="en-US"/>
                        <a:t>read/write access for automation team</a:t>
                      </a:r>
                    </a:p>
                  </a:txBody>
                  <a:tcPr/>
                </a:tc>
                <a:extLst>
                  <a:ext uri="{0D108BD9-81ED-4DB2-BD59-A6C34878D82A}">
                    <a16:rowId xmlns:a16="http://schemas.microsoft.com/office/drawing/2014/main" val="859296773"/>
                  </a:ext>
                </a:extLst>
              </a:tr>
              <a:tr h="624765">
                <a:tc>
                  <a:txBody>
                    <a:bodyPr/>
                    <a:lstStyle/>
                    <a:p>
                      <a:r>
                        <a:rPr lang="en-US" dirty="0" err="1"/>
                        <a:t>local_core</a:t>
                      </a:r>
                    </a:p>
                  </a:txBody>
                  <a:tcPr/>
                </a:tc>
                <a:tc>
                  <a:txBody>
                    <a:bodyPr/>
                    <a:lstStyle/>
                    <a:p>
                      <a:r>
                        <a:rPr lang="en-US" dirty="0"/>
                        <a:t>read/write access for reporting team</a:t>
                      </a:r>
                    </a:p>
                  </a:txBody>
                  <a:tcPr/>
                </a:tc>
                <a:extLst>
                  <a:ext uri="{0D108BD9-81ED-4DB2-BD59-A6C34878D82A}">
                    <a16:rowId xmlns:a16="http://schemas.microsoft.com/office/drawing/2014/main" val="3776519249"/>
                  </a:ext>
                </a:extLst>
              </a:tr>
              <a:tr h="624765">
                <a:tc>
                  <a:txBody>
                    <a:bodyPr/>
                    <a:lstStyle/>
                    <a:p>
                      <a:r>
                        <a:rPr lang="en-US" dirty="0" err="1"/>
                        <a:t>local_digpres</a:t>
                      </a:r>
                    </a:p>
                  </a:txBody>
                  <a:tcPr/>
                </a:tc>
                <a:tc>
                  <a:txBody>
                    <a:bodyPr/>
                    <a:lstStyle/>
                    <a:p>
                      <a:r>
                        <a:rPr lang="en-US"/>
                        <a:t>read/write access for </a:t>
                      </a:r>
                      <a:r>
                        <a:rPr lang="en-US" err="1"/>
                        <a:t>HathiTrust</a:t>
                      </a:r>
                      <a:r>
                        <a:rPr lang="en-US"/>
                        <a:t> team</a:t>
                      </a:r>
                    </a:p>
                  </a:txBody>
                  <a:tcPr/>
                </a:tc>
                <a:extLst>
                  <a:ext uri="{0D108BD9-81ED-4DB2-BD59-A6C34878D82A}">
                    <a16:rowId xmlns:a16="http://schemas.microsoft.com/office/drawing/2014/main" val="1179556486"/>
                  </a:ext>
                </a:extLst>
              </a:tr>
              <a:tr h="624765">
                <a:tc>
                  <a:txBody>
                    <a:bodyPr/>
                    <a:lstStyle/>
                    <a:p>
                      <a:r>
                        <a:rPr lang="en-US" dirty="0" err="1"/>
                        <a:t>local_hathitrust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read/write access for </a:t>
                      </a:r>
                      <a:r>
                        <a:rPr lang="en-US" err="1"/>
                        <a:t>HathiTrust</a:t>
                      </a:r>
                      <a:r>
                        <a:rPr lang="en-US"/>
                        <a:t> team</a:t>
                      </a:r>
                    </a:p>
                    <a:p>
                      <a:endParaRPr lang="en-US"/>
                    </a:p>
                  </a:txBody>
                  <a:tcPr/>
                </a:tc>
                <a:extLst>
                  <a:ext uri="{0D108BD9-81ED-4DB2-BD59-A6C34878D82A}">
                    <a16:rowId xmlns:a16="http://schemas.microsoft.com/office/drawing/2014/main" val="1941916826"/>
                  </a:ext>
                </a:extLst>
              </a:tr>
              <a:tr h="624765">
                <a:tc>
                  <a:txBody>
                    <a:bodyPr/>
                    <a:lstStyle/>
                    <a:p>
                      <a:r>
                        <a:rPr lang="en-US" dirty="0" err="1"/>
                        <a:t>local_protected</a:t>
                      </a:r>
                    </a:p>
                  </a:txBody>
                  <a:tcPr/>
                </a:tc>
                <a:tc>
                  <a:txBody>
                    <a:bodyPr/>
                    <a:lstStyle/>
                    <a:p>
                      <a:pPr algn="l" fontAlgn="t"/>
                      <a:r>
                        <a:rPr lang="en-US">
                          <a:effectLst/>
                        </a:rPr>
                        <a:t>read/write access for reporting team; schema is used to store tables capturing daily updates that cannot be deleted</a:t>
                      </a:r>
                    </a:p>
                  </a:txBody>
                  <a:tcPr marL="95250" marR="95250" marT="66675" marB="66675"/>
                </a:tc>
                <a:extLst>
                  <a:ext uri="{0D108BD9-81ED-4DB2-BD59-A6C34878D82A}">
                    <a16:rowId xmlns:a16="http://schemas.microsoft.com/office/drawing/2014/main" val="2750818897"/>
                  </a:ext>
                </a:extLst>
              </a:tr>
              <a:tr h="624765">
                <a:tc>
                  <a:txBody>
                    <a:bodyPr/>
                    <a:lstStyle/>
                    <a:p>
                      <a:r>
                        <a:rPr lang="en-US" dirty="0" err="1"/>
                        <a:t>local_statistics</a:t>
                      </a:r>
                    </a:p>
                  </a:txBody>
                  <a:tcPr/>
                </a:tc>
                <a:tc>
                  <a:txBody>
                    <a:bodyPr/>
                    <a:lstStyle/>
                    <a:p>
                      <a:pPr algn="l" fontAlgn="t"/>
                      <a:r>
                        <a:rPr lang="en-US" dirty="0">
                          <a:effectLst/>
                        </a:rPr>
                        <a:t>read/write access for the assessment and planning team</a:t>
                      </a:r>
                    </a:p>
                  </a:txBody>
                  <a:tcPr marL="95250" marR="95250" marT="66675" marB="66675"/>
                </a:tc>
                <a:extLst>
                  <a:ext uri="{0D108BD9-81ED-4DB2-BD59-A6C34878D82A}">
                    <a16:rowId xmlns:a16="http://schemas.microsoft.com/office/drawing/2014/main" val="776523000"/>
                  </a:ext>
                </a:extLst>
              </a:tr>
            </a:tbl>
          </a:graphicData>
        </a:graphic>
      </p:graphicFrame>
    </p:spTree>
    <p:extLst>
      <p:ext uri="{BB962C8B-B14F-4D97-AF65-F5344CB8AC3E}">
        <p14:creationId xmlns:p14="http://schemas.microsoft.com/office/powerpoint/2010/main" val="32575298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74"/>
          <p:cNvSpPr txBox="1">
            <a:spLocks noGrp="1"/>
          </p:cNvSpPr>
          <p:nvPr>
            <p:ph type="title"/>
          </p:nvPr>
        </p:nvSpPr>
        <p:spPr>
          <a:xfrm>
            <a:off x="691133" y="3428999"/>
            <a:ext cx="10515600" cy="2508161"/>
          </a:xfrm>
          <a:prstGeom prst="rect">
            <a:avLst/>
          </a:prstGeom>
          <a:noFill/>
          <a:ln>
            <a:noFill/>
          </a:ln>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Clr>
                <a:schemeClr val="dk1"/>
              </a:buClr>
              <a:buSzPts val="1100"/>
              <a:buFont typeface="Arial"/>
              <a:buNone/>
            </a:pPr>
            <a:r>
              <a:rPr lang="en" sz="3600">
                <a:solidFill>
                  <a:schemeClr val="accent1"/>
                </a:solidFill>
              </a:rPr>
              <a:t>END PART 1</a:t>
            </a:r>
            <a:endParaRPr sz="3600">
              <a:solidFill>
                <a:schemeClr val="accent1"/>
              </a:solidFill>
            </a:endParaRPr>
          </a:p>
        </p:txBody>
      </p:sp>
    </p:spTree>
    <p:extLst>
      <p:ext uri="{BB962C8B-B14F-4D97-AF65-F5344CB8AC3E}">
        <p14:creationId xmlns:p14="http://schemas.microsoft.com/office/powerpoint/2010/main" val="17247572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74"/>
          <p:cNvSpPr txBox="1">
            <a:spLocks noGrp="1"/>
          </p:cNvSpPr>
          <p:nvPr>
            <p:ph type="title"/>
          </p:nvPr>
        </p:nvSpPr>
        <p:spPr>
          <a:xfrm>
            <a:off x="691133" y="3429000"/>
            <a:ext cx="10515600" cy="1023600"/>
          </a:xfrm>
          <a:prstGeom prst="rect">
            <a:avLst/>
          </a:prstGeom>
          <a:noFill/>
          <a:ln>
            <a:noFill/>
          </a:ln>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Clr>
                <a:schemeClr val="dk1"/>
              </a:buClr>
              <a:buSzPts val="1100"/>
              <a:buFont typeface="Arial"/>
              <a:buNone/>
            </a:pPr>
            <a:r>
              <a:rPr lang="en" sz="3600">
                <a:solidFill>
                  <a:schemeClr val="accent1"/>
                </a:solidFill>
              </a:rPr>
              <a:t>LDP and Metadb Schema Structures: </a:t>
            </a:r>
            <a:br>
              <a:rPr lang="en" sz="3600">
                <a:solidFill>
                  <a:schemeClr val="accent1"/>
                </a:solidFill>
              </a:rPr>
            </a:br>
            <a:r>
              <a:rPr lang="en" sz="3600">
                <a:solidFill>
                  <a:schemeClr val="accent1"/>
                </a:solidFill>
              </a:rPr>
              <a:t>Derived Tables</a:t>
            </a:r>
            <a:endParaRPr sz="3600">
              <a:solidFill>
                <a:schemeClr val="accent1"/>
              </a:solidFill>
            </a:endParaRPr>
          </a:p>
        </p:txBody>
      </p:sp>
    </p:spTree>
    <p:extLst>
      <p:ext uri="{BB962C8B-B14F-4D97-AF65-F5344CB8AC3E}">
        <p14:creationId xmlns:p14="http://schemas.microsoft.com/office/powerpoint/2010/main" val="29833762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9" name="Google Shape;349;p70"/>
          <p:cNvSpPr txBox="1">
            <a:spLocks noGrp="1"/>
          </p:cNvSpPr>
          <p:nvPr>
            <p:ph idx="1"/>
          </p:nvPr>
        </p:nvSpPr>
        <p:spPr>
          <a:xfrm>
            <a:off x="646814" y="1550377"/>
            <a:ext cx="9071344" cy="4532646"/>
          </a:xfrm>
          <a:prstGeom prst="rect">
            <a:avLst/>
          </a:prstGeom>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9585" lvl="0" indent="-414856" algn="l" rtl="0">
              <a:spcBef>
                <a:spcPts val="933"/>
              </a:spcBef>
              <a:spcAft>
                <a:spcPts val="0"/>
              </a:spcAft>
              <a:buSzPts val="1300"/>
              <a:buChar char="●"/>
            </a:pPr>
            <a:r>
              <a:rPr lang="en" sz="2400"/>
              <a:t>A </a:t>
            </a:r>
            <a:r>
              <a:rPr lang="en" sz="2400" b="1"/>
              <a:t>derived table</a:t>
            </a:r>
            <a:r>
              <a:rPr lang="en" sz="2400"/>
              <a:t> is simply a table created using data from one or more other tables</a:t>
            </a:r>
          </a:p>
          <a:p>
            <a:pPr marL="609585" lvl="0" indent="-414856" algn="l" rtl="0">
              <a:spcBef>
                <a:spcPts val="933"/>
              </a:spcBef>
              <a:spcAft>
                <a:spcPts val="0"/>
              </a:spcAft>
              <a:buSzPts val="1300"/>
              <a:buChar char="●"/>
            </a:pPr>
            <a:r>
              <a:rPr lang="en" sz="2400"/>
              <a:t>These make the LDP and Metadb data easier to use by performing common data joins and calculations</a:t>
            </a:r>
            <a:endParaRPr sz="2400"/>
          </a:p>
          <a:p>
            <a:pPr marL="609585" lvl="0" indent="-414856" algn="l" rtl="0">
              <a:spcBef>
                <a:spcPts val="1333"/>
              </a:spcBef>
              <a:spcAft>
                <a:spcPts val="1333"/>
              </a:spcAft>
              <a:buSzPts val="1300"/>
              <a:buChar char="●"/>
            </a:pPr>
            <a:r>
              <a:rPr lang="en" sz="2400"/>
              <a:t>The derived tables are created by a set of queries maintained by the Reporting SIG</a:t>
            </a:r>
          </a:p>
          <a:p>
            <a:pPr marL="609585" lvl="0" indent="-414856" algn="l" rtl="0">
              <a:spcBef>
                <a:spcPts val="1333"/>
              </a:spcBef>
              <a:spcAft>
                <a:spcPts val="1333"/>
              </a:spcAft>
              <a:buSzPts val="1300"/>
              <a:buChar char="●"/>
            </a:pPr>
            <a:r>
              <a:rPr lang="en" sz="2400"/>
              <a:t>Execution of these queries is managed behind the scenes through LDP/ Metadb administration so that they run automatically and generate the derived tables in the database</a:t>
            </a:r>
            <a:endParaRPr sz="2400"/>
          </a:p>
        </p:txBody>
      </p:sp>
      <p:sp>
        <p:nvSpPr>
          <p:cNvPr id="2" name="Google Shape;360;p72">
            <a:extLst>
              <a:ext uri="{FF2B5EF4-FFF2-40B4-BE49-F238E27FC236}">
                <a16:creationId xmlns:a16="http://schemas.microsoft.com/office/drawing/2014/main" id="{70B30D4A-E216-523A-D085-D49DDD7B11FC}"/>
              </a:ext>
            </a:extLst>
          </p:cNvPr>
          <p:cNvSpPr txBox="1">
            <a:spLocks/>
          </p:cNvSpPr>
          <p:nvPr/>
        </p:nvSpPr>
        <p:spPr>
          <a:xfrm>
            <a:off x="415600" y="774977"/>
            <a:ext cx="11360800" cy="763600"/>
          </a:xfrm>
          <a:prstGeom prst="rect">
            <a:avLst/>
          </a:prstGeom>
        </p:spPr>
        <p:txBody>
          <a:bodyPr spcFirstLastPara="1" vert="horz" wrap="square" lIns="91433" tIns="45700" rIns="91433" bIns="45700" rtlCol="0" anchor="t" anchorCtr="0">
            <a:noAutofit/>
          </a:bodyPr>
          <a:lstStyle>
            <a:defPPr marR="0" lvl="0" algn="l" rtl="0">
              <a:lnSpc>
                <a:spcPct val="100000"/>
              </a:lnSpc>
              <a:spcBef>
                <a:spcPts val="0"/>
              </a:spcBef>
              <a:spcAft>
                <a:spcPts val="0"/>
              </a:spcAft>
              <a:defRPr/>
            </a:defPPr>
            <a:lvl1pPr marR="0" lvl="0" algn="l" defTabSz="914400" rtl="0" eaLnBrk="1" latinLnBrk="0" hangingPunct="1">
              <a:lnSpc>
                <a:spcPct val="100000"/>
              </a:lnSpc>
              <a:spcBef>
                <a:spcPts val="0"/>
              </a:spcBef>
              <a:spcAft>
                <a:spcPts val="0"/>
              </a:spcAft>
              <a:buClr>
                <a:srgbClr val="000000"/>
              </a:buClr>
              <a:buFont typeface="Arial"/>
              <a:buNone/>
              <a:defRPr sz="1867" b="0" i="0" u="none" strike="noStrike" kern="1200"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US" sz="2400" dirty="0">
                <a:solidFill>
                  <a:schemeClr val="accent1"/>
                </a:solidFill>
              </a:rPr>
              <a:t>Derived Tables (N)</a:t>
            </a:r>
          </a:p>
        </p:txBody>
      </p:sp>
    </p:spTree>
    <p:extLst>
      <p:ext uri="{BB962C8B-B14F-4D97-AF65-F5344CB8AC3E}">
        <p14:creationId xmlns:p14="http://schemas.microsoft.com/office/powerpoint/2010/main" val="32783451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BCEDB-119A-D136-42F3-7264A9F96C7E}"/>
              </a:ext>
            </a:extLst>
          </p:cNvPr>
          <p:cNvSpPr>
            <a:spLocks noGrp="1"/>
          </p:cNvSpPr>
          <p:nvPr>
            <p:ph type="title"/>
          </p:nvPr>
        </p:nvSpPr>
        <p:spPr>
          <a:xfrm>
            <a:off x="415600" y="593367"/>
            <a:ext cx="11360800" cy="947531"/>
          </a:xfrm>
        </p:spPr>
        <p:txBody>
          <a:bodyPr>
            <a:normAutofit/>
          </a:bodyPr>
          <a:lstStyle/>
          <a:p>
            <a:r>
              <a:rPr lang="en-US" sz="2400">
                <a:solidFill>
                  <a:schemeClr val="accent1"/>
                </a:solidFill>
              </a:rPr>
              <a:t>Derived Tables</a:t>
            </a:r>
          </a:p>
        </p:txBody>
      </p:sp>
      <p:pic>
        <p:nvPicPr>
          <p:cNvPr id="3" name="Picture 2" descr="A screenshot of a computer&#10;&#10;Description automatically generated">
            <a:extLst>
              <a:ext uri="{FF2B5EF4-FFF2-40B4-BE49-F238E27FC236}">
                <a16:creationId xmlns:a16="http://schemas.microsoft.com/office/drawing/2014/main" id="{E33892DD-ACE2-ACBB-576E-E7CFA4CC4A7A}"/>
              </a:ext>
            </a:extLst>
          </p:cNvPr>
          <p:cNvPicPr>
            <a:picLocks noChangeAspect="1"/>
          </p:cNvPicPr>
          <p:nvPr/>
        </p:nvPicPr>
        <p:blipFill>
          <a:blip r:embed="rId3"/>
          <a:stretch>
            <a:fillRect/>
          </a:stretch>
        </p:blipFill>
        <p:spPr>
          <a:xfrm>
            <a:off x="5470593" y="2066927"/>
            <a:ext cx="3320621" cy="2959192"/>
          </a:xfrm>
          <a:prstGeom prst="rect">
            <a:avLst/>
          </a:prstGeom>
        </p:spPr>
      </p:pic>
      <p:pic>
        <p:nvPicPr>
          <p:cNvPr id="4" name="Picture 3" descr="A screenshot of a computer&#10;&#10;Description automatically generated">
            <a:extLst>
              <a:ext uri="{FF2B5EF4-FFF2-40B4-BE49-F238E27FC236}">
                <a16:creationId xmlns:a16="http://schemas.microsoft.com/office/drawing/2014/main" id="{26EF1FA0-8231-80AD-86BE-21B50A268E30}"/>
              </a:ext>
            </a:extLst>
          </p:cNvPr>
          <p:cNvPicPr>
            <a:picLocks noChangeAspect="1"/>
          </p:cNvPicPr>
          <p:nvPr/>
        </p:nvPicPr>
        <p:blipFill>
          <a:blip r:embed="rId4"/>
          <a:stretch>
            <a:fillRect/>
          </a:stretch>
        </p:blipFill>
        <p:spPr>
          <a:xfrm>
            <a:off x="8451100" y="1988578"/>
            <a:ext cx="3229655" cy="3328523"/>
          </a:xfrm>
          <a:prstGeom prst="rect">
            <a:avLst/>
          </a:prstGeom>
        </p:spPr>
      </p:pic>
      <p:sp>
        <p:nvSpPr>
          <p:cNvPr id="6" name="TextBox 5">
            <a:extLst>
              <a:ext uri="{FF2B5EF4-FFF2-40B4-BE49-F238E27FC236}">
                <a16:creationId xmlns:a16="http://schemas.microsoft.com/office/drawing/2014/main" id="{09389919-CC98-9E3A-B9B9-DFE8B2A41EF3}"/>
              </a:ext>
            </a:extLst>
          </p:cNvPr>
          <p:cNvSpPr txBox="1"/>
          <p:nvPr/>
        </p:nvSpPr>
        <p:spPr>
          <a:xfrm>
            <a:off x="5470594" y="1619246"/>
            <a:ext cx="1754372" cy="369332"/>
          </a:xfrm>
          <a:prstGeom prst="rect">
            <a:avLst/>
          </a:prstGeom>
          <a:noFill/>
        </p:spPr>
        <p:txBody>
          <a:bodyPr wrap="square" rtlCol="0">
            <a:spAutoFit/>
          </a:bodyPr>
          <a:lstStyle/>
          <a:p>
            <a:r>
              <a:rPr lang="en-US"/>
              <a:t>LDP</a:t>
            </a:r>
          </a:p>
        </p:txBody>
      </p:sp>
      <p:sp>
        <p:nvSpPr>
          <p:cNvPr id="7" name="TextBox 6">
            <a:extLst>
              <a:ext uri="{FF2B5EF4-FFF2-40B4-BE49-F238E27FC236}">
                <a16:creationId xmlns:a16="http://schemas.microsoft.com/office/drawing/2014/main" id="{EA7FE675-5C2D-BC1F-415D-A9498E04D151}"/>
              </a:ext>
            </a:extLst>
          </p:cNvPr>
          <p:cNvSpPr txBox="1"/>
          <p:nvPr/>
        </p:nvSpPr>
        <p:spPr>
          <a:xfrm>
            <a:off x="8567753" y="1540898"/>
            <a:ext cx="1754372" cy="369332"/>
          </a:xfrm>
          <a:prstGeom prst="rect">
            <a:avLst/>
          </a:prstGeom>
          <a:noFill/>
        </p:spPr>
        <p:txBody>
          <a:bodyPr wrap="square" rtlCol="0">
            <a:spAutoFit/>
          </a:bodyPr>
          <a:lstStyle/>
          <a:p>
            <a:r>
              <a:rPr lang="en-US"/>
              <a:t>Metadb</a:t>
            </a:r>
          </a:p>
        </p:txBody>
      </p:sp>
      <p:sp>
        <p:nvSpPr>
          <p:cNvPr id="8" name="TextBox 7">
            <a:extLst>
              <a:ext uri="{FF2B5EF4-FFF2-40B4-BE49-F238E27FC236}">
                <a16:creationId xmlns:a16="http://schemas.microsoft.com/office/drawing/2014/main" id="{8516EE06-9E84-B0F6-4D4C-9028F3EC8BD2}"/>
              </a:ext>
            </a:extLst>
          </p:cNvPr>
          <p:cNvSpPr txBox="1"/>
          <p:nvPr/>
        </p:nvSpPr>
        <p:spPr>
          <a:xfrm>
            <a:off x="474124" y="1733845"/>
            <a:ext cx="4586974"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US" sz="2400">
                <a:cs typeface="Arial"/>
              </a:rPr>
              <a:t>the only difference is the schema name change from </a:t>
            </a:r>
            <a:r>
              <a:rPr lang="en-US" sz="2400" b="1">
                <a:cs typeface="Arial"/>
              </a:rPr>
              <a:t>folio_reporting </a:t>
            </a:r>
            <a:r>
              <a:rPr lang="en-US" sz="2400">
                <a:cs typeface="Arial"/>
              </a:rPr>
              <a:t>to </a:t>
            </a:r>
            <a:r>
              <a:rPr lang="en-US" sz="2400" b="1">
                <a:cs typeface="Arial"/>
              </a:rPr>
              <a:t>folio_derived</a:t>
            </a:r>
          </a:p>
          <a:p>
            <a:pPr marL="285750" indent="-285750">
              <a:buFont typeface="Arial" panose="020B0604020202020204" pitchFamily="34" charset="0"/>
              <a:buChar char="•"/>
            </a:pPr>
            <a:r>
              <a:rPr lang="en-US" sz="2400">
                <a:cs typeface="Arial"/>
              </a:rPr>
              <a:t>There are definitely more derived tables in Metadb as we get access to more and more apps data. </a:t>
            </a:r>
          </a:p>
          <a:p>
            <a:pPr marL="285750" indent="-285750">
              <a:buFont typeface="Arial" panose="020B0604020202020204" pitchFamily="34" charset="0"/>
              <a:buChar char="•"/>
            </a:pPr>
            <a:r>
              <a:rPr lang="en-US" sz="2400">
                <a:cs typeface="Arial"/>
              </a:rPr>
              <a:t>Are derived tables always 'current' - it depends! </a:t>
            </a:r>
          </a:p>
          <a:p>
            <a:pPr marL="285750" indent="-285750">
              <a:buFont typeface="Arial" panose="020B0604020202020204" pitchFamily="34" charset="0"/>
              <a:buChar char="•"/>
            </a:pPr>
            <a:r>
              <a:rPr lang="en-US" sz="2400">
                <a:cs typeface="Arial"/>
              </a:rPr>
              <a:t>For performance reasons it is better to use transformed tables</a:t>
            </a:r>
            <a:endParaRPr lang="en-US" sz="2400"/>
          </a:p>
        </p:txBody>
      </p:sp>
    </p:spTree>
    <p:extLst>
      <p:ext uri="{BB962C8B-B14F-4D97-AF65-F5344CB8AC3E}">
        <p14:creationId xmlns:p14="http://schemas.microsoft.com/office/powerpoint/2010/main" val="3324461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03027-BD46-C365-EF8C-80747D48A8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64BEDE-E623-4B23-4060-E481C8C2544B}"/>
              </a:ext>
            </a:extLst>
          </p:cNvPr>
          <p:cNvSpPr>
            <a:spLocks noGrp="1"/>
          </p:cNvSpPr>
          <p:nvPr>
            <p:ph type="title"/>
          </p:nvPr>
        </p:nvSpPr>
        <p:spPr>
          <a:xfrm>
            <a:off x="415600" y="593367"/>
            <a:ext cx="11360800" cy="947531"/>
          </a:xfrm>
        </p:spPr>
        <p:txBody>
          <a:bodyPr>
            <a:normAutofit/>
          </a:bodyPr>
          <a:lstStyle/>
          <a:p>
            <a:r>
              <a:rPr lang="en-US" sz="2400" dirty="0">
                <a:solidFill>
                  <a:schemeClr val="accent1"/>
                </a:solidFill>
              </a:rPr>
              <a:t>Derived Tables: Current Status</a:t>
            </a:r>
          </a:p>
        </p:txBody>
      </p:sp>
      <p:sp>
        <p:nvSpPr>
          <p:cNvPr id="8" name="TextBox 7">
            <a:extLst>
              <a:ext uri="{FF2B5EF4-FFF2-40B4-BE49-F238E27FC236}">
                <a16:creationId xmlns:a16="http://schemas.microsoft.com/office/drawing/2014/main" id="{342E3C1D-A41F-0D2D-2FC1-D3AEF05B1C4A}"/>
              </a:ext>
            </a:extLst>
          </p:cNvPr>
          <p:cNvSpPr txBox="1"/>
          <p:nvPr/>
        </p:nvSpPr>
        <p:spPr>
          <a:xfrm>
            <a:off x="778924" y="1719990"/>
            <a:ext cx="7247047" cy="47089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US" sz="2000" err="1">
                <a:cs typeface="Calibri"/>
              </a:rPr>
              <a:t>Metadb</a:t>
            </a:r>
            <a:r>
              <a:rPr lang="en-US" sz="2000" dirty="0">
                <a:cs typeface="Calibri"/>
              </a:rPr>
              <a:t> </a:t>
            </a:r>
            <a:r>
              <a:rPr lang="en-US" sz="2000" b="1" dirty="0">
                <a:cs typeface="Calibri"/>
              </a:rPr>
              <a:t>derived tables</a:t>
            </a:r>
            <a:r>
              <a:rPr lang="en-US" sz="2000" dirty="0">
                <a:cs typeface="Calibri"/>
              </a:rPr>
              <a:t> are not updated continuously</a:t>
            </a:r>
            <a:endParaRPr lang="en-US" sz="2000" dirty="0">
              <a:ea typeface="Calibri"/>
              <a:cs typeface="Calibri"/>
            </a:endParaRPr>
          </a:p>
          <a:p>
            <a:pPr marL="285750" indent="-285750">
              <a:buFont typeface="Arial" panose="020B0604020202020204" pitchFamily="34" charset="0"/>
              <a:buChar char="•"/>
            </a:pPr>
            <a:r>
              <a:rPr lang="en-US" sz="2000" dirty="0">
                <a:cs typeface="Calibri"/>
              </a:rPr>
              <a:t>Currently, derived tables are automatically updated once per day, usually at about 10pm ET by default</a:t>
            </a:r>
            <a:endParaRPr lang="en-US" sz="2000" dirty="0">
              <a:ea typeface="Calibri" panose="020F0502020204030204"/>
              <a:cs typeface="Calibri"/>
            </a:endParaRPr>
          </a:p>
          <a:p>
            <a:pPr marL="285750" indent="-285750">
              <a:buFont typeface="Arial" panose="020B0604020202020204" pitchFamily="34" charset="0"/>
              <a:buChar char="•"/>
            </a:pPr>
            <a:r>
              <a:rPr lang="en-US" sz="2000" dirty="0">
                <a:cs typeface="Calibri"/>
              </a:rPr>
              <a:t>(From Nassib in February 2024) Continuously updated derived tables--implemented in </a:t>
            </a:r>
            <a:r>
              <a:rPr lang="en-US" sz="2000" dirty="0" err="1">
                <a:cs typeface="Calibri"/>
              </a:rPr>
              <a:t>Metadb</a:t>
            </a:r>
            <a:r>
              <a:rPr lang="en-US" sz="2000" dirty="0">
                <a:cs typeface="Calibri"/>
              </a:rPr>
              <a:t> as a kind of report--are experimental and will be tested in the community</a:t>
            </a:r>
          </a:p>
          <a:p>
            <a:pPr marL="285750" indent="-285750">
              <a:buFont typeface="Arial" panose="020B0604020202020204" pitchFamily="34" charset="0"/>
              <a:buChar char="•"/>
            </a:pPr>
            <a:r>
              <a:rPr lang="en-US" sz="2000" dirty="0">
                <a:cs typeface="Calibri"/>
              </a:rPr>
              <a:t>Choosing whether or not to use a derived table depends on how up-to-date the data needs to be and how large the dataset is</a:t>
            </a:r>
          </a:p>
          <a:p>
            <a:pPr marL="285750" indent="-285750">
              <a:buFont typeface="Arial" panose="020B0604020202020204" pitchFamily="34" charset="0"/>
              <a:buChar char="•"/>
            </a:pPr>
            <a:r>
              <a:rPr lang="en-US" sz="2000" dirty="0">
                <a:cs typeface="Calibri"/>
              </a:rPr>
              <a:t>eventually, we will not need as many derived tables to extract data from the JSON because most data fields will be extracted into columns</a:t>
            </a:r>
            <a:endParaRPr lang="en-US" sz="2000">
              <a:ea typeface="Calibri"/>
              <a:cs typeface="Calibri"/>
            </a:endParaRPr>
          </a:p>
          <a:p>
            <a:pPr marL="285750" indent="-285750">
              <a:buFont typeface="Arial" panose="020B0604020202020204" pitchFamily="34" charset="0"/>
              <a:buChar char="•"/>
            </a:pPr>
            <a:r>
              <a:rPr lang="en-US" sz="2000" dirty="0">
                <a:cs typeface="Calibri"/>
              </a:rPr>
              <a:t>we can still use derived tables to make it easier to write queries and to improve performance (e.g. finance transactions table); instead of using 20 tables in your query, you can use a derived table that pulls together that data</a:t>
            </a:r>
            <a:endParaRPr lang="en-US" sz="2000" dirty="0"/>
          </a:p>
        </p:txBody>
      </p:sp>
    </p:spTree>
    <p:extLst>
      <p:ext uri="{BB962C8B-B14F-4D97-AF65-F5344CB8AC3E}">
        <p14:creationId xmlns:p14="http://schemas.microsoft.com/office/powerpoint/2010/main" val="2230327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5" name="Google Shape;355;p71"/>
          <p:cNvSpPr txBox="1">
            <a:spLocks noGrp="1"/>
          </p:cNvSpPr>
          <p:nvPr>
            <p:ph type="body" idx="1"/>
          </p:nvPr>
        </p:nvSpPr>
        <p:spPr>
          <a:xfrm>
            <a:off x="6026425" y="1151400"/>
            <a:ext cx="5680400" cy="4555200"/>
          </a:xfrm>
          <a:prstGeom prst="rect">
            <a:avLst/>
          </a:prstGeom>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indent="-482588">
              <a:lnSpc>
                <a:spcPct val="115000"/>
              </a:lnSpc>
              <a:buSzPts val="2100"/>
            </a:pPr>
            <a:r>
              <a:rPr lang="en-US"/>
              <a:t>Part One</a:t>
            </a:r>
          </a:p>
          <a:p>
            <a:pPr lvl="1" indent="-482588">
              <a:lnSpc>
                <a:spcPct val="115000"/>
              </a:lnSpc>
              <a:buSzPts val="2100"/>
            </a:pPr>
            <a:r>
              <a:rPr lang="en-US"/>
              <a:t>What is </a:t>
            </a:r>
            <a:r>
              <a:rPr lang="en-US" err="1"/>
              <a:t>Metadb</a:t>
            </a:r>
            <a:r>
              <a:rPr lang="en-US"/>
              <a:t>?</a:t>
            </a:r>
          </a:p>
          <a:p>
            <a:pPr lvl="1" indent="-482588">
              <a:lnSpc>
                <a:spcPct val="115000"/>
              </a:lnSpc>
              <a:buSzPts val="2100"/>
            </a:pPr>
            <a:r>
              <a:rPr lang="en-US"/>
              <a:t>LDP versus Metadb: Overview</a:t>
            </a:r>
          </a:p>
          <a:p>
            <a:pPr lvl="1" indent="-482588">
              <a:lnSpc>
                <a:spcPct val="115000"/>
              </a:lnSpc>
              <a:buSzPts val="2100"/>
            </a:pPr>
            <a:r>
              <a:rPr lang="en-US"/>
              <a:t>LDP versus Metadb: Data Refresh</a:t>
            </a:r>
          </a:p>
          <a:p>
            <a:pPr lvl="1" indent="-482588">
              <a:lnSpc>
                <a:spcPct val="115000"/>
              </a:lnSpc>
              <a:buSzPts val="2100"/>
            </a:pPr>
            <a:r>
              <a:rPr lang="en-US"/>
              <a:t>Metadb Rollout Plans for the Cornell Library</a:t>
            </a:r>
          </a:p>
          <a:p>
            <a:pPr lvl="1" indent="-482588">
              <a:lnSpc>
                <a:spcPct val="115000"/>
              </a:lnSpc>
              <a:buSzPts val="2100"/>
            </a:pPr>
            <a:r>
              <a:rPr lang="en-US"/>
              <a:t>LDP and Metadb Schema Structures</a:t>
            </a:r>
          </a:p>
          <a:p>
            <a:pPr marL="469897" indent="-342900">
              <a:lnSpc>
                <a:spcPct val="115000"/>
              </a:lnSpc>
              <a:buSzPts val="2100"/>
            </a:pPr>
            <a:r>
              <a:rPr lang="en-US"/>
              <a:t>Part Two</a:t>
            </a:r>
          </a:p>
          <a:p>
            <a:pPr marL="1079482" lvl="1" indent="-342900">
              <a:lnSpc>
                <a:spcPct val="115000"/>
              </a:lnSpc>
              <a:buSzPts val="2100"/>
            </a:pPr>
            <a:r>
              <a:rPr lang="en-US"/>
              <a:t>More about LDP and Metadb Schema Structures</a:t>
            </a:r>
          </a:p>
          <a:p>
            <a:pPr marL="1079482" lvl="1" indent="-342900">
              <a:lnSpc>
                <a:spcPct val="115000"/>
              </a:lnSpc>
              <a:buSzPts val="2100"/>
            </a:pPr>
            <a:r>
              <a:rPr lang="en-US"/>
              <a:t>Writing and Revising SQL queries for Metadb</a:t>
            </a:r>
          </a:p>
          <a:p>
            <a:pPr marL="1689066" lvl="2" indent="-342900">
              <a:lnSpc>
                <a:spcPct val="115000"/>
              </a:lnSpc>
              <a:buSzPts val="2100"/>
            </a:pPr>
            <a:r>
              <a:rPr lang="en-US"/>
              <a:t>Examples</a:t>
            </a:r>
          </a:p>
          <a:p>
            <a:pPr indent="-482588">
              <a:lnSpc>
                <a:spcPct val="115000"/>
              </a:lnSpc>
              <a:buSzPts val="2100"/>
            </a:pPr>
            <a:endParaRPr lang="en-US"/>
          </a:p>
          <a:p>
            <a:pPr indent="-482588">
              <a:lnSpc>
                <a:spcPct val="115000"/>
              </a:lnSpc>
              <a:buSzPts val="2100"/>
            </a:pPr>
            <a:endParaRPr lang="en-US"/>
          </a:p>
          <a:p>
            <a:pPr marL="609585" lvl="0" indent="-482588" algn="l" rtl="0">
              <a:lnSpc>
                <a:spcPct val="115000"/>
              </a:lnSpc>
              <a:spcBef>
                <a:spcPts val="0"/>
              </a:spcBef>
              <a:spcAft>
                <a:spcPts val="0"/>
              </a:spcAft>
              <a:buSzPts val="2100"/>
              <a:buChar char="●"/>
            </a:pPr>
            <a:endParaRPr lang="en-US"/>
          </a:p>
        </p:txBody>
      </p:sp>
      <p:pic>
        <p:nvPicPr>
          <p:cNvPr id="1026" name="Picture 2" descr="Workforce Alliance Clinical &amp; Healthcare Staffing Tender Overview - Brunton  Bid Writing">
            <a:extLst>
              <a:ext uri="{FF2B5EF4-FFF2-40B4-BE49-F238E27FC236}">
                <a16:creationId xmlns:a16="http://schemas.microsoft.com/office/drawing/2014/main" id="{77EDA2BB-5319-53B6-DB05-1B35EF0152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833" y="1680551"/>
            <a:ext cx="4938395" cy="1559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17934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74"/>
          <p:cNvSpPr txBox="1">
            <a:spLocks noGrp="1"/>
          </p:cNvSpPr>
          <p:nvPr>
            <p:ph type="title"/>
          </p:nvPr>
        </p:nvSpPr>
        <p:spPr>
          <a:xfrm>
            <a:off x="691133" y="3429000"/>
            <a:ext cx="10515600" cy="1023600"/>
          </a:xfrm>
          <a:prstGeom prst="rect">
            <a:avLst/>
          </a:prstGeom>
          <a:noFill/>
          <a:ln>
            <a:noFill/>
          </a:ln>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Clr>
                <a:schemeClr val="dk1"/>
              </a:buClr>
              <a:buSzPts val="1100"/>
              <a:buFont typeface="Arial"/>
              <a:buNone/>
            </a:pPr>
            <a:r>
              <a:rPr lang="en" sz="3600">
                <a:solidFill>
                  <a:schemeClr val="accent1"/>
                </a:solidFill>
              </a:rPr>
              <a:t>LDP and Metadb Schema Structures: </a:t>
            </a:r>
            <a:br>
              <a:rPr lang="en" sz="3600">
                <a:solidFill>
                  <a:schemeClr val="accent1"/>
                </a:solidFill>
              </a:rPr>
            </a:br>
            <a:r>
              <a:rPr lang="en" sz="3600">
                <a:solidFill>
                  <a:schemeClr val="accent1"/>
                </a:solidFill>
              </a:rPr>
              <a:t>MARC Tables</a:t>
            </a:r>
            <a:endParaRPr sz="3600">
              <a:solidFill>
                <a:schemeClr val="accent1"/>
              </a:solidFill>
            </a:endParaRPr>
          </a:p>
        </p:txBody>
      </p:sp>
    </p:spTree>
    <p:extLst>
      <p:ext uri="{BB962C8B-B14F-4D97-AF65-F5344CB8AC3E}">
        <p14:creationId xmlns:p14="http://schemas.microsoft.com/office/powerpoint/2010/main" val="33407755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AF24A-0318-E610-B093-6BD916AA7C03}"/>
              </a:ext>
            </a:extLst>
          </p:cNvPr>
          <p:cNvSpPr>
            <a:spLocks noGrp="1"/>
          </p:cNvSpPr>
          <p:nvPr>
            <p:ph type="title"/>
          </p:nvPr>
        </p:nvSpPr>
        <p:spPr>
          <a:xfrm>
            <a:off x="875675" y="327650"/>
            <a:ext cx="10515600" cy="1325563"/>
          </a:xfrm>
        </p:spPr>
        <p:txBody>
          <a:bodyPr>
            <a:normAutofit/>
          </a:bodyPr>
          <a:lstStyle/>
          <a:p>
            <a:r>
              <a:rPr lang="en-US" sz="2400" dirty="0">
                <a:solidFill>
                  <a:schemeClr val="accent1"/>
                </a:solidFill>
              </a:rPr>
              <a:t>MARC Tables equivalents (N)</a:t>
            </a:r>
          </a:p>
        </p:txBody>
      </p:sp>
      <p:sp>
        <p:nvSpPr>
          <p:cNvPr id="3" name="TextBox 2">
            <a:extLst>
              <a:ext uri="{FF2B5EF4-FFF2-40B4-BE49-F238E27FC236}">
                <a16:creationId xmlns:a16="http://schemas.microsoft.com/office/drawing/2014/main" id="{343A1ADD-DAB5-87D6-F496-827954F08153}"/>
              </a:ext>
            </a:extLst>
          </p:cNvPr>
          <p:cNvSpPr txBox="1"/>
          <p:nvPr/>
        </p:nvSpPr>
        <p:spPr>
          <a:xfrm>
            <a:off x="1039417" y="2103336"/>
            <a:ext cx="2926527"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US" sz="2800">
                <a:cs typeface="Arial"/>
              </a:rPr>
              <a:t>Good news! </a:t>
            </a:r>
          </a:p>
          <a:p>
            <a:pPr marL="285750" indent="-285750">
              <a:buFont typeface="Arial" panose="020B0604020202020204" pitchFamily="34" charset="0"/>
              <a:buChar char="•"/>
            </a:pPr>
            <a:r>
              <a:rPr lang="en-US" sz="2800">
                <a:cs typeface="Arial"/>
              </a:rPr>
              <a:t>no changes to field names in the MARC tables</a:t>
            </a:r>
          </a:p>
          <a:p>
            <a:pPr marL="285750" indent="-285750">
              <a:buFont typeface="Arial" panose="020B0604020202020204" pitchFamily="34" charset="0"/>
              <a:buChar char="•"/>
            </a:pPr>
            <a:r>
              <a:rPr lang="en-US" sz="2800">
                <a:cs typeface="Arial"/>
              </a:rPr>
              <a:t>only the schema and table names are different</a:t>
            </a:r>
            <a:endParaRPr lang="en-US" sz="2800"/>
          </a:p>
        </p:txBody>
      </p:sp>
      <p:sp>
        <p:nvSpPr>
          <p:cNvPr id="4" name="TextBox 3">
            <a:extLst>
              <a:ext uri="{FF2B5EF4-FFF2-40B4-BE49-F238E27FC236}">
                <a16:creationId xmlns:a16="http://schemas.microsoft.com/office/drawing/2014/main" id="{ECA1F49E-9D6B-8A9B-6365-00FBC28016ED}"/>
              </a:ext>
            </a:extLst>
          </p:cNvPr>
          <p:cNvSpPr txBox="1"/>
          <p:nvPr/>
        </p:nvSpPr>
        <p:spPr>
          <a:xfrm>
            <a:off x="8500241" y="2207172"/>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5" name="Picture 4" descr="A screenshot of a computer&#10;&#10;Description automatically generated">
            <a:extLst>
              <a:ext uri="{FF2B5EF4-FFF2-40B4-BE49-F238E27FC236}">
                <a16:creationId xmlns:a16="http://schemas.microsoft.com/office/drawing/2014/main" id="{51C5F571-D532-DDBC-63FB-8A13858421F6}"/>
              </a:ext>
            </a:extLst>
          </p:cNvPr>
          <p:cNvPicPr>
            <a:picLocks noChangeAspect="1"/>
          </p:cNvPicPr>
          <p:nvPr/>
        </p:nvPicPr>
        <p:blipFill>
          <a:blip r:embed="rId2"/>
          <a:stretch>
            <a:fillRect/>
          </a:stretch>
        </p:blipFill>
        <p:spPr>
          <a:xfrm>
            <a:off x="8500241" y="2103336"/>
            <a:ext cx="2675868" cy="3414547"/>
          </a:xfrm>
          <a:prstGeom prst="rect">
            <a:avLst/>
          </a:prstGeom>
        </p:spPr>
      </p:pic>
      <p:pic>
        <p:nvPicPr>
          <p:cNvPr id="6" name="Picture 5" descr="A screenshot of a computer&#10;&#10;Description automatically generated">
            <a:extLst>
              <a:ext uri="{FF2B5EF4-FFF2-40B4-BE49-F238E27FC236}">
                <a16:creationId xmlns:a16="http://schemas.microsoft.com/office/drawing/2014/main" id="{3EC6F769-714F-8EFA-117B-9CB62BACB1D1}"/>
              </a:ext>
            </a:extLst>
          </p:cNvPr>
          <p:cNvPicPr>
            <a:picLocks noChangeAspect="1"/>
          </p:cNvPicPr>
          <p:nvPr/>
        </p:nvPicPr>
        <p:blipFill>
          <a:blip r:embed="rId3"/>
          <a:stretch>
            <a:fillRect/>
          </a:stretch>
        </p:blipFill>
        <p:spPr>
          <a:xfrm>
            <a:off x="5218814" y="2103336"/>
            <a:ext cx="2679481" cy="3267402"/>
          </a:xfrm>
          <a:prstGeom prst="rect">
            <a:avLst/>
          </a:prstGeom>
        </p:spPr>
      </p:pic>
      <p:sp>
        <p:nvSpPr>
          <p:cNvPr id="7" name="TextBox 6">
            <a:extLst>
              <a:ext uri="{FF2B5EF4-FFF2-40B4-BE49-F238E27FC236}">
                <a16:creationId xmlns:a16="http://schemas.microsoft.com/office/drawing/2014/main" id="{1F56584E-602D-CF53-5AC8-2577E693BE92}"/>
              </a:ext>
            </a:extLst>
          </p:cNvPr>
          <p:cNvSpPr txBox="1"/>
          <p:nvPr/>
        </p:nvSpPr>
        <p:spPr>
          <a:xfrm>
            <a:off x="5218814" y="1549179"/>
            <a:ext cx="1754372" cy="369332"/>
          </a:xfrm>
          <a:prstGeom prst="rect">
            <a:avLst/>
          </a:prstGeom>
          <a:noFill/>
        </p:spPr>
        <p:txBody>
          <a:bodyPr wrap="square" rtlCol="0">
            <a:spAutoFit/>
          </a:bodyPr>
          <a:lstStyle/>
          <a:p>
            <a:r>
              <a:rPr lang="en-US"/>
              <a:t>LDP</a:t>
            </a:r>
          </a:p>
        </p:txBody>
      </p:sp>
      <p:sp>
        <p:nvSpPr>
          <p:cNvPr id="8" name="TextBox 7">
            <a:extLst>
              <a:ext uri="{FF2B5EF4-FFF2-40B4-BE49-F238E27FC236}">
                <a16:creationId xmlns:a16="http://schemas.microsoft.com/office/drawing/2014/main" id="{5E8A354A-7E09-4DBF-C5E0-D058A88CC68B}"/>
              </a:ext>
            </a:extLst>
          </p:cNvPr>
          <p:cNvSpPr txBox="1"/>
          <p:nvPr/>
        </p:nvSpPr>
        <p:spPr>
          <a:xfrm>
            <a:off x="8500241" y="1549179"/>
            <a:ext cx="1754372" cy="369332"/>
          </a:xfrm>
          <a:prstGeom prst="rect">
            <a:avLst/>
          </a:prstGeom>
          <a:noFill/>
        </p:spPr>
        <p:txBody>
          <a:bodyPr wrap="square" rtlCol="0">
            <a:spAutoFit/>
          </a:bodyPr>
          <a:lstStyle/>
          <a:p>
            <a:r>
              <a:rPr lang="en-US"/>
              <a:t>Metadb</a:t>
            </a:r>
          </a:p>
        </p:txBody>
      </p:sp>
    </p:spTree>
    <p:extLst>
      <p:ext uri="{BB962C8B-B14F-4D97-AF65-F5344CB8AC3E}">
        <p14:creationId xmlns:p14="http://schemas.microsoft.com/office/powerpoint/2010/main" val="22166418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AF24A-0318-E610-B093-6BD916AA7C03}"/>
              </a:ext>
            </a:extLst>
          </p:cNvPr>
          <p:cNvSpPr>
            <a:spLocks noGrp="1"/>
          </p:cNvSpPr>
          <p:nvPr>
            <p:ph type="title"/>
          </p:nvPr>
        </p:nvSpPr>
        <p:spPr/>
        <p:txBody>
          <a:bodyPr>
            <a:normAutofit/>
          </a:bodyPr>
          <a:lstStyle/>
          <a:p>
            <a:r>
              <a:rPr lang="en-US" sz="2400">
                <a:solidFill>
                  <a:schemeClr val="accent1"/>
                </a:solidFill>
              </a:rPr>
              <a:t>MARC Tables equivalents</a:t>
            </a:r>
          </a:p>
        </p:txBody>
      </p:sp>
      <p:sp>
        <p:nvSpPr>
          <p:cNvPr id="3" name="TextBox 2">
            <a:extLst>
              <a:ext uri="{FF2B5EF4-FFF2-40B4-BE49-F238E27FC236}">
                <a16:creationId xmlns:a16="http://schemas.microsoft.com/office/drawing/2014/main" id="{343A1ADD-DAB5-87D6-F496-827954F08153}"/>
              </a:ext>
            </a:extLst>
          </p:cNvPr>
          <p:cNvSpPr txBox="1"/>
          <p:nvPr/>
        </p:nvSpPr>
        <p:spPr>
          <a:xfrm>
            <a:off x="915592" y="1550886"/>
            <a:ext cx="2926527"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US" sz="2800">
                <a:cs typeface="Arial"/>
              </a:rPr>
              <a:t>Good news! </a:t>
            </a:r>
          </a:p>
          <a:p>
            <a:pPr marL="285750" indent="-285750">
              <a:buFont typeface="Arial" panose="020B0604020202020204" pitchFamily="34" charset="0"/>
              <a:buChar char="•"/>
            </a:pPr>
            <a:r>
              <a:rPr lang="en-US" sz="2800">
                <a:cs typeface="Arial"/>
              </a:rPr>
              <a:t>no changes to field names in the MARC tables</a:t>
            </a:r>
          </a:p>
          <a:p>
            <a:pPr marL="285750" indent="-285750">
              <a:buFont typeface="Arial" panose="020B0604020202020204" pitchFamily="34" charset="0"/>
              <a:buChar char="•"/>
            </a:pPr>
            <a:r>
              <a:rPr lang="en-US" sz="2800">
                <a:cs typeface="Arial"/>
              </a:rPr>
              <a:t>only the schema and table names are different</a:t>
            </a:r>
            <a:endParaRPr lang="en-US" sz="2800"/>
          </a:p>
        </p:txBody>
      </p:sp>
      <p:sp>
        <p:nvSpPr>
          <p:cNvPr id="4" name="TextBox 3">
            <a:extLst>
              <a:ext uri="{FF2B5EF4-FFF2-40B4-BE49-F238E27FC236}">
                <a16:creationId xmlns:a16="http://schemas.microsoft.com/office/drawing/2014/main" id="{ECA1F49E-9D6B-8A9B-6365-00FBC28016ED}"/>
              </a:ext>
            </a:extLst>
          </p:cNvPr>
          <p:cNvSpPr txBox="1"/>
          <p:nvPr/>
        </p:nvSpPr>
        <p:spPr>
          <a:xfrm>
            <a:off x="8500241" y="2207172"/>
            <a:ext cx="2743200" cy="3657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endParaRPr lang="en-US"/>
          </a:p>
        </p:txBody>
      </p:sp>
      <p:pic>
        <p:nvPicPr>
          <p:cNvPr id="5" name="Picture 4" descr="A screenshot of a computer&#10;&#10;Description automatically generated">
            <a:extLst>
              <a:ext uri="{FF2B5EF4-FFF2-40B4-BE49-F238E27FC236}">
                <a16:creationId xmlns:a16="http://schemas.microsoft.com/office/drawing/2014/main" id="{51C5F571-D532-DDBC-63FB-8A13858421F6}"/>
              </a:ext>
            </a:extLst>
          </p:cNvPr>
          <p:cNvPicPr>
            <a:picLocks noChangeAspect="1"/>
          </p:cNvPicPr>
          <p:nvPr/>
        </p:nvPicPr>
        <p:blipFill>
          <a:blip r:embed="rId2"/>
          <a:stretch>
            <a:fillRect/>
          </a:stretch>
        </p:blipFill>
        <p:spPr>
          <a:xfrm>
            <a:off x="7911861" y="2948529"/>
            <a:ext cx="2675868" cy="3414547"/>
          </a:xfrm>
          <a:prstGeom prst="rect">
            <a:avLst/>
          </a:prstGeom>
        </p:spPr>
      </p:pic>
      <p:pic>
        <p:nvPicPr>
          <p:cNvPr id="6" name="Picture 5" descr="A screenshot of a computer&#10;&#10;Description automatically generated">
            <a:extLst>
              <a:ext uri="{FF2B5EF4-FFF2-40B4-BE49-F238E27FC236}">
                <a16:creationId xmlns:a16="http://schemas.microsoft.com/office/drawing/2014/main" id="{3EC6F769-714F-8EFA-117B-9CB62BACB1D1}"/>
              </a:ext>
            </a:extLst>
          </p:cNvPr>
          <p:cNvPicPr>
            <a:picLocks noChangeAspect="1"/>
          </p:cNvPicPr>
          <p:nvPr/>
        </p:nvPicPr>
        <p:blipFill>
          <a:blip r:embed="rId3"/>
          <a:stretch>
            <a:fillRect/>
          </a:stretch>
        </p:blipFill>
        <p:spPr>
          <a:xfrm>
            <a:off x="4582207" y="2918628"/>
            <a:ext cx="2679481" cy="3267402"/>
          </a:xfrm>
          <a:prstGeom prst="rect">
            <a:avLst/>
          </a:prstGeom>
        </p:spPr>
      </p:pic>
      <p:sp>
        <p:nvSpPr>
          <p:cNvPr id="7" name="TextBox 6">
            <a:extLst>
              <a:ext uri="{FF2B5EF4-FFF2-40B4-BE49-F238E27FC236}">
                <a16:creationId xmlns:a16="http://schemas.microsoft.com/office/drawing/2014/main" id="{1F56584E-602D-CF53-5AC8-2577E693BE92}"/>
              </a:ext>
            </a:extLst>
          </p:cNvPr>
          <p:cNvSpPr txBox="1"/>
          <p:nvPr/>
        </p:nvSpPr>
        <p:spPr>
          <a:xfrm>
            <a:off x="4611143" y="2554971"/>
            <a:ext cx="1754372" cy="369332"/>
          </a:xfrm>
          <a:prstGeom prst="rect">
            <a:avLst/>
          </a:prstGeom>
          <a:noFill/>
        </p:spPr>
        <p:txBody>
          <a:bodyPr wrap="square" rtlCol="0">
            <a:spAutoFit/>
          </a:bodyPr>
          <a:lstStyle/>
          <a:p>
            <a:r>
              <a:rPr lang="en-US"/>
              <a:t>LDP</a:t>
            </a:r>
          </a:p>
        </p:txBody>
      </p:sp>
      <p:sp>
        <p:nvSpPr>
          <p:cNvPr id="8" name="TextBox 7">
            <a:extLst>
              <a:ext uri="{FF2B5EF4-FFF2-40B4-BE49-F238E27FC236}">
                <a16:creationId xmlns:a16="http://schemas.microsoft.com/office/drawing/2014/main" id="{5E8A354A-7E09-4DBF-C5E0-D058A88CC68B}"/>
              </a:ext>
            </a:extLst>
          </p:cNvPr>
          <p:cNvSpPr txBox="1"/>
          <p:nvPr/>
        </p:nvSpPr>
        <p:spPr>
          <a:xfrm>
            <a:off x="7863633" y="2575106"/>
            <a:ext cx="1754372" cy="369332"/>
          </a:xfrm>
          <a:prstGeom prst="rect">
            <a:avLst/>
          </a:prstGeom>
          <a:noFill/>
        </p:spPr>
        <p:txBody>
          <a:bodyPr wrap="square" rtlCol="0">
            <a:spAutoFit/>
          </a:bodyPr>
          <a:lstStyle/>
          <a:p>
            <a:r>
              <a:rPr lang="en-US"/>
              <a:t>Metadb</a:t>
            </a:r>
          </a:p>
        </p:txBody>
      </p:sp>
      <p:sp>
        <p:nvSpPr>
          <p:cNvPr id="10" name="TextBox 8">
            <a:extLst>
              <a:ext uri="{FF2B5EF4-FFF2-40B4-BE49-F238E27FC236}">
                <a16:creationId xmlns:a16="http://schemas.microsoft.com/office/drawing/2014/main" id="{8D3B3885-F348-4DA5-61CF-21B2317A8CD9}"/>
              </a:ext>
            </a:extLst>
          </p:cNvPr>
          <p:cNvSpPr txBox="1"/>
          <p:nvPr/>
        </p:nvSpPr>
        <p:spPr>
          <a:xfrm>
            <a:off x="4581477" y="814511"/>
            <a:ext cx="7143750" cy="156966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a:p>
            <a:r>
              <a:rPr lang="en-US" sz="2000" b="1" err="1">
                <a:ea typeface="+mn-lt"/>
                <a:cs typeface="+mn-lt"/>
              </a:rPr>
              <a:t>srs_marc</a:t>
            </a:r>
            <a:r>
              <a:rPr lang="en-US" sz="2000" b="1" dirty="0">
                <a:ea typeface="+mn-lt"/>
                <a:cs typeface="+mn-lt"/>
              </a:rPr>
              <a:t>  -    </a:t>
            </a:r>
            <a:r>
              <a:rPr lang="en-US" sz="2000" b="1" err="1">
                <a:ea typeface="+mn-lt"/>
                <a:cs typeface="+mn-lt"/>
              </a:rPr>
              <a:t>folio_source_record.marc_records_lb</a:t>
            </a:r>
            <a:r>
              <a:rPr lang="en-US" sz="2000" b="1" dirty="0">
                <a:ea typeface="+mn-lt"/>
                <a:cs typeface="+mn-lt"/>
              </a:rPr>
              <a:t> </a:t>
            </a:r>
            <a:endParaRPr lang="en-US" sz="2000" b="1">
              <a:ea typeface="Calibri"/>
              <a:cs typeface="Calibri"/>
            </a:endParaRPr>
          </a:p>
          <a:p>
            <a:r>
              <a:rPr lang="en-US" sz="2000" b="1" err="1">
                <a:ea typeface="+mn-lt"/>
                <a:cs typeface="+mn-lt"/>
              </a:rPr>
              <a:t>srs_marctab</a:t>
            </a:r>
            <a:r>
              <a:rPr lang="en-US" sz="2000" b="1" dirty="0">
                <a:ea typeface="+mn-lt"/>
                <a:cs typeface="+mn-lt"/>
              </a:rPr>
              <a:t> -  </a:t>
            </a:r>
            <a:r>
              <a:rPr lang="en-US" sz="2000" b="1" err="1">
                <a:ea typeface="+mn-lt"/>
                <a:cs typeface="+mn-lt"/>
              </a:rPr>
              <a:t>folio_source_record.marc__t</a:t>
            </a:r>
            <a:r>
              <a:rPr lang="en-US" sz="2000" b="1" dirty="0">
                <a:ea typeface="+mn-lt"/>
                <a:cs typeface="+mn-lt"/>
              </a:rPr>
              <a:t> </a:t>
            </a:r>
            <a:endParaRPr lang="en-US" sz="2000" b="1">
              <a:ea typeface="Calibri"/>
              <a:cs typeface="Calibri"/>
            </a:endParaRPr>
          </a:p>
          <a:p>
            <a:r>
              <a:rPr lang="en-US" sz="2000" b="1" err="1">
                <a:ea typeface="+mn-lt"/>
                <a:cs typeface="+mn-lt"/>
              </a:rPr>
              <a:t>srs_records</a:t>
            </a:r>
            <a:r>
              <a:rPr lang="en-US" sz="2000" b="1" dirty="0">
                <a:ea typeface="+mn-lt"/>
                <a:cs typeface="+mn-lt"/>
              </a:rPr>
              <a:t> -  </a:t>
            </a:r>
            <a:r>
              <a:rPr lang="en-US" sz="2000" b="1" err="1">
                <a:ea typeface="+mn-lt"/>
                <a:cs typeface="+mn-lt"/>
              </a:rPr>
              <a:t>folio_source_record.records_lb</a:t>
            </a:r>
            <a:r>
              <a:rPr lang="en-US" sz="2000" b="1" dirty="0">
                <a:ea typeface="+mn-lt"/>
                <a:cs typeface="+mn-lt"/>
              </a:rPr>
              <a:t> </a:t>
            </a:r>
            <a:endParaRPr lang="en-US" sz="2000" b="1">
              <a:ea typeface="Calibri"/>
              <a:cs typeface="Calibri"/>
            </a:endParaRPr>
          </a:p>
          <a:p>
            <a:pPr algn="l"/>
            <a:endParaRPr lang="en-US" dirty="0">
              <a:ea typeface="Calibri"/>
              <a:cs typeface="Calibri"/>
            </a:endParaRPr>
          </a:p>
        </p:txBody>
      </p:sp>
    </p:spTree>
    <p:extLst>
      <p:ext uri="{BB962C8B-B14F-4D97-AF65-F5344CB8AC3E}">
        <p14:creationId xmlns:p14="http://schemas.microsoft.com/office/powerpoint/2010/main" val="25839762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pic>
        <p:nvPicPr>
          <p:cNvPr id="6" name="Picture 5">
            <a:extLst>
              <a:ext uri="{FF2B5EF4-FFF2-40B4-BE49-F238E27FC236}">
                <a16:creationId xmlns:a16="http://schemas.microsoft.com/office/drawing/2014/main" id="{D556BFB6-EC23-9A98-523F-855054B0E7FE}"/>
              </a:ext>
            </a:extLst>
          </p:cNvPr>
          <p:cNvPicPr>
            <a:picLocks noChangeAspect="1"/>
          </p:cNvPicPr>
          <p:nvPr/>
        </p:nvPicPr>
        <p:blipFill>
          <a:blip r:embed="rId3"/>
          <a:stretch>
            <a:fillRect/>
          </a:stretch>
        </p:blipFill>
        <p:spPr>
          <a:xfrm>
            <a:off x="8140571" y="1011025"/>
            <a:ext cx="3915976" cy="4527392"/>
          </a:xfrm>
          <a:prstGeom prst="rect">
            <a:avLst/>
          </a:prstGeom>
        </p:spPr>
      </p:pic>
      <p:sp>
        <p:nvSpPr>
          <p:cNvPr id="360" name="Google Shape;360;p72"/>
          <p:cNvSpPr txBox="1">
            <a:spLocks noGrp="1"/>
          </p:cNvSpPr>
          <p:nvPr>
            <p:ph type="title"/>
          </p:nvPr>
        </p:nvSpPr>
        <p:spPr>
          <a:xfrm>
            <a:off x="415600" y="247745"/>
            <a:ext cx="11360800" cy="763600"/>
          </a:xfrm>
          <a:prstGeom prst="rect">
            <a:avLst/>
          </a:prstGeom>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400">
                <a:solidFill>
                  <a:schemeClr val="accent1"/>
                </a:solidFill>
              </a:rPr>
              <a:t>Metadb Schema for MARC</a:t>
            </a:r>
            <a:endParaRPr sz="2400">
              <a:solidFill>
                <a:schemeClr val="accent1"/>
              </a:solidFill>
            </a:endParaRPr>
          </a:p>
        </p:txBody>
      </p:sp>
      <p:sp>
        <p:nvSpPr>
          <p:cNvPr id="361" name="Google Shape;361;p72"/>
          <p:cNvSpPr txBox="1">
            <a:spLocks noGrp="1"/>
          </p:cNvSpPr>
          <p:nvPr>
            <p:ph type="body" idx="1"/>
          </p:nvPr>
        </p:nvSpPr>
        <p:spPr>
          <a:xfrm>
            <a:off x="481817" y="721778"/>
            <a:ext cx="7741702" cy="5159392"/>
          </a:xfrm>
          <a:prstGeom prst="rect">
            <a:avLst/>
          </a:prstGeom>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8965" lvl="0" indent="-481965" algn="l" rtl="0">
              <a:lnSpc>
                <a:spcPct val="115000"/>
              </a:lnSpc>
              <a:spcBef>
                <a:spcPts val="800"/>
              </a:spcBef>
              <a:spcAft>
                <a:spcPts val="0"/>
              </a:spcAft>
              <a:buSzPts val="2100"/>
              <a:buChar char="●"/>
            </a:pPr>
            <a:r>
              <a:rPr lang="en-US" sz="1850" dirty="0" err="1"/>
              <a:t>Metadb</a:t>
            </a:r>
            <a:r>
              <a:rPr lang="en-US" sz="1850" dirty="0"/>
              <a:t> transforms MARC records from the tables </a:t>
            </a:r>
            <a:r>
              <a:rPr lang="en-US" sz="1850" dirty="0" err="1">
                <a:latin typeface="Consolas"/>
              </a:rPr>
              <a:t>marc_records_lb</a:t>
            </a:r>
            <a:r>
              <a:rPr lang="en-US" sz="1850" dirty="0"/>
              <a:t> and </a:t>
            </a:r>
            <a:r>
              <a:rPr lang="en-US" sz="1850" dirty="0" err="1">
                <a:latin typeface="Consolas"/>
              </a:rPr>
              <a:t>records_lb</a:t>
            </a:r>
            <a:r>
              <a:rPr lang="en-US" sz="1850" dirty="0"/>
              <a:t> in schema </a:t>
            </a:r>
            <a:r>
              <a:rPr lang="en-US" sz="1850" dirty="0" err="1">
                <a:latin typeface="Consolas"/>
              </a:rPr>
              <a:t>folio_source_record</a:t>
            </a:r>
            <a:r>
              <a:rPr lang="en-US" sz="1850" dirty="0"/>
              <a:t> to a tabular form which is stored in a new table, </a:t>
            </a:r>
            <a:r>
              <a:rPr lang="en-US" sz="1850" b="1" dirty="0" err="1">
                <a:latin typeface="Consolas"/>
              </a:rPr>
              <a:t>folio_source_record.marc__t</a:t>
            </a:r>
            <a:endParaRPr lang="en-US" sz="1850" b="1" dirty="0" err="1"/>
          </a:p>
          <a:p>
            <a:pPr marL="608965" lvl="0" indent="-481965" algn="l" rtl="0">
              <a:lnSpc>
                <a:spcPct val="115000"/>
              </a:lnSpc>
              <a:spcBef>
                <a:spcPts val="800"/>
              </a:spcBef>
              <a:spcAft>
                <a:spcPts val="0"/>
              </a:spcAft>
              <a:buSzPts val="2100"/>
              <a:buChar char="●"/>
            </a:pPr>
            <a:r>
              <a:rPr lang="en-US" sz="1850" dirty="0"/>
              <a:t>Only records considered to be current are transformed, where current is defined as having </a:t>
            </a:r>
            <a:r>
              <a:rPr lang="en-US" sz="1850" dirty="0">
                <a:latin typeface="Consolas"/>
              </a:rPr>
              <a:t>state</a:t>
            </a:r>
            <a:r>
              <a:rPr lang="en-US" sz="1850" dirty="0"/>
              <a:t> = </a:t>
            </a:r>
            <a:r>
              <a:rPr lang="en-US" sz="1850" dirty="0">
                <a:latin typeface="Consolas"/>
              </a:rPr>
              <a:t>'ACTUAL'</a:t>
            </a:r>
            <a:r>
              <a:rPr lang="en-US" sz="1850" dirty="0"/>
              <a:t> and an identifier present in </a:t>
            </a:r>
            <a:r>
              <a:rPr lang="en-US" sz="1850" dirty="0">
                <a:latin typeface="Consolas"/>
              </a:rPr>
              <a:t>999 ff $</a:t>
            </a:r>
            <a:r>
              <a:rPr lang="en-US" sz="1850" dirty="0" err="1">
                <a:latin typeface="Consolas"/>
              </a:rPr>
              <a:t>i</a:t>
            </a:r>
            <a:endParaRPr lang="en-US" sz="1850">
              <a:latin typeface="Consolas"/>
            </a:endParaRPr>
          </a:p>
          <a:p>
            <a:pPr marL="608965" lvl="0" indent="-481965" algn="l" rtl="0">
              <a:lnSpc>
                <a:spcPct val="115000"/>
              </a:lnSpc>
              <a:spcBef>
                <a:spcPts val="800"/>
              </a:spcBef>
              <a:spcAft>
                <a:spcPts val="0"/>
              </a:spcAft>
              <a:buSzPts val="2100"/>
              <a:buChar char="●"/>
            </a:pPr>
            <a:r>
              <a:rPr lang="en-US" sz="1850" dirty="0"/>
              <a:t>This transform updates the table </a:t>
            </a:r>
            <a:r>
              <a:rPr lang="en-US" sz="1850" err="1">
                <a:latin typeface="Consolas"/>
              </a:rPr>
              <a:t>folio_source_record.marc__t</a:t>
            </a:r>
            <a:r>
              <a:rPr lang="en-US" sz="1850" dirty="0"/>
              <a:t> usually every few hours or so</a:t>
            </a:r>
          </a:p>
          <a:p>
            <a:pPr marL="127000" indent="0">
              <a:lnSpc>
                <a:spcPct val="114999"/>
              </a:lnSpc>
              <a:spcBef>
                <a:spcPts val="800"/>
              </a:spcBef>
              <a:buSzPts val="2100"/>
              <a:buNone/>
            </a:pPr>
            <a:r>
              <a:rPr lang="en-US" sz="1850" dirty="0"/>
              <a:t>       </a:t>
            </a:r>
            <a:r>
              <a:rPr lang="en-US" sz="1800" dirty="0"/>
              <a:t>(to check time of the last update of marc and derived tables:                                   </a:t>
            </a:r>
            <a:r>
              <a:rPr lang="en-US" sz="1800" err="1"/>
              <a:t>metadb</a:t>
            </a:r>
            <a:r>
              <a:rPr lang="en-US" sz="1800" dirty="0"/>
              <a:t>/</a:t>
            </a:r>
            <a:r>
              <a:rPr lang="en-US" sz="1800" err="1"/>
              <a:t>table_updates</a:t>
            </a:r>
            <a:r>
              <a:rPr lang="en-US" sz="1800" dirty="0"/>
              <a:t>)</a:t>
            </a:r>
            <a:r>
              <a:rPr lang="en-US" sz="1400" dirty="0"/>
              <a:t> </a:t>
            </a:r>
          </a:p>
          <a:p>
            <a:pPr marL="608965" lvl="0" indent="-481965" algn="l" rtl="0">
              <a:lnSpc>
                <a:spcPct val="115000"/>
              </a:lnSpc>
              <a:spcBef>
                <a:spcPts val="800"/>
              </a:spcBef>
              <a:spcAft>
                <a:spcPts val="0"/>
              </a:spcAft>
              <a:buSzPts val="2100"/>
              <a:buChar char="●"/>
            </a:pPr>
            <a:r>
              <a:rPr lang="en-US" sz="1850" dirty="0"/>
              <a:t>The MARC transform stores partition tables in the schema </a:t>
            </a:r>
            <a:r>
              <a:rPr lang="en-US" sz="1850" dirty="0" err="1">
                <a:latin typeface="Consolas"/>
              </a:rPr>
              <a:t>marctab</a:t>
            </a:r>
            <a:r>
              <a:rPr lang="en-US" sz="1850" dirty="0"/>
              <a:t>. Users can ignore this schema, as all data are accessible via </a:t>
            </a:r>
            <a:r>
              <a:rPr lang="en-US" sz="1850" b="1" dirty="0" err="1">
                <a:latin typeface="Consolas"/>
              </a:rPr>
              <a:t>folio_source_record.marc__t</a:t>
            </a:r>
            <a:endParaRPr lang="en-US" sz="1850" b="1" dirty="0" err="1"/>
          </a:p>
        </p:txBody>
      </p:sp>
      <p:sp>
        <p:nvSpPr>
          <p:cNvPr id="8" name="Callout: Up Arrow 7">
            <a:extLst>
              <a:ext uri="{FF2B5EF4-FFF2-40B4-BE49-F238E27FC236}">
                <a16:creationId xmlns:a16="http://schemas.microsoft.com/office/drawing/2014/main" id="{DFD53394-4538-AEEE-84F2-E5711F9D5919}"/>
              </a:ext>
            </a:extLst>
          </p:cNvPr>
          <p:cNvSpPr/>
          <p:nvPr/>
        </p:nvSpPr>
        <p:spPr>
          <a:xfrm>
            <a:off x="3044420" y="5131401"/>
            <a:ext cx="1991938" cy="1070811"/>
          </a:xfrm>
          <a:prstGeom prst="up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marc_ _ t</a:t>
            </a:r>
          </a:p>
        </p:txBody>
      </p:sp>
    </p:spTree>
    <p:extLst>
      <p:ext uri="{BB962C8B-B14F-4D97-AF65-F5344CB8AC3E}">
        <p14:creationId xmlns:p14="http://schemas.microsoft.com/office/powerpoint/2010/main" val="17334171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74"/>
          <p:cNvSpPr txBox="1">
            <a:spLocks noGrp="1"/>
          </p:cNvSpPr>
          <p:nvPr>
            <p:ph type="title"/>
          </p:nvPr>
        </p:nvSpPr>
        <p:spPr>
          <a:xfrm>
            <a:off x="691133" y="3428999"/>
            <a:ext cx="10515600" cy="2508161"/>
          </a:xfrm>
          <a:prstGeom prst="rect">
            <a:avLst/>
          </a:prstGeom>
          <a:noFill/>
          <a:ln>
            <a:noFill/>
          </a:ln>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Clr>
                <a:schemeClr val="dk1"/>
              </a:buClr>
              <a:buSzPts val="1100"/>
              <a:buFont typeface="Arial"/>
              <a:buNone/>
            </a:pPr>
            <a:r>
              <a:rPr lang="en" sz="3600">
                <a:solidFill>
                  <a:schemeClr val="accent1"/>
                </a:solidFill>
              </a:rPr>
              <a:t>LDP and Metadb Schema Structures: </a:t>
            </a:r>
            <a:br>
              <a:rPr lang="en" sz="3600">
                <a:solidFill>
                  <a:schemeClr val="accent1"/>
                </a:solidFill>
              </a:rPr>
            </a:br>
            <a:r>
              <a:rPr lang="en" sz="3600">
                <a:solidFill>
                  <a:schemeClr val="accent1"/>
                </a:solidFill>
              </a:rPr>
              <a:t>Historical and Current, </a:t>
            </a:r>
            <a:br>
              <a:rPr lang="en" sz="3600">
                <a:solidFill>
                  <a:schemeClr val="accent1"/>
                </a:solidFill>
              </a:rPr>
            </a:br>
            <a:r>
              <a:rPr lang="en" sz="3600">
                <a:solidFill>
                  <a:schemeClr val="accent1"/>
                </a:solidFill>
              </a:rPr>
              <a:t>Main and Transformed </a:t>
            </a:r>
            <a:br>
              <a:rPr lang="en" sz="3600">
                <a:solidFill>
                  <a:schemeClr val="accent1"/>
                </a:solidFill>
              </a:rPr>
            </a:br>
            <a:r>
              <a:rPr lang="en" sz="3600">
                <a:solidFill>
                  <a:schemeClr val="accent1"/>
                </a:solidFill>
              </a:rPr>
              <a:t>Tables</a:t>
            </a:r>
            <a:endParaRPr sz="3600">
              <a:solidFill>
                <a:schemeClr val="accent1"/>
              </a:solidFill>
            </a:endParaRPr>
          </a:p>
        </p:txBody>
      </p:sp>
    </p:spTree>
    <p:extLst>
      <p:ext uri="{BB962C8B-B14F-4D97-AF65-F5344CB8AC3E}">
        <p14:creationId xmlns:p14="http://schemas.microsoft.com/office/powerpoint/2010/main" val="4868897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415600" y="593367"/>
            <a:ext cx="11360800" cy="7636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 sz="1850" dirty="0" err="1">
                <a:solidFill>
                  <a:schemeClr val="accent1"/>
                </a:solidFill>
              </a:rPr>
              <a:t>Metadb</a:t>
            </a:r>
            <a:r>
              <a:rPr lang="en" sz="1850" dirty="0">
                <a:solidFill>
                  <a:schemeClr val="accent1"/>
                </a:solidFill>
              </a:rPr>
              <a:t> Schemas: FOLIO Application Historical Schemas (S)</a:t>
            </a:r>
            <a:endParaRPr dirty="0">
              <a:solidFill>
                <a:schemeClr val="accent1"/>
              </a:solidFill>
            </a:endParaRPr>
          </a:p>
        </p:txBody>
      </p:sp>
      <p:sp>
        <p:nvSpPr>
          <p:cNvPr id="66" name="Google Shape;66;p15"/>
          <p:cNvSpPr txBox="1">
            <a:spLocks noGrp="1"/>
          </p:cNvSpPr>
          <p:nvPr>
            <p:ph type="body" idx="1"/>
          </p:nvPr>
        </p:nvSpPr>
        <p:spPr>
          <a:xfrm>
            <a:off x="338482" y="1356966"/>
            <a:ext cx="5400166" cy="5169093"/>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152396" indent="0">
              <a:lnSpc>
                <a:spcPct val="115000"/>
              </a:lnSpc>
              <a:spcBef>
                <a:spcPts val="800"/>
              </a:spcBef>
              <a:buClrTx/>
              <a:buNone/>
              <a:defRPr/>
            </a:pPr>
            <a:r>
              <a:rPr kumimoji="0" lang="en-US" sz="2400" b="1" i="0" u="none" strike="noStrike" kern="1200" cap="none" spc="0" normalizeH="0" baseline="0" noProof="0">
                <a:ln>
                  <a:noFill/>
                </a:ln>
                <a:solidFill>
                  <a:prstClr val="black"/>
                </a:solidFill>
                <a:effectLst/>
                <a:uLnTx/>
                <a:uFillTx/>
                <a:latin typeface="Calibri" panose="020F0502020204030204"/>
                <a:ea typeface="+mn-ea"/>
                <a:cs typeface="+mn-cs"/>
              </a:rPr>
              <a:t>FOLIO application (folio_*) schemas</a:t>
            </a: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 main and transformed </a:t>
            </a:r>
            <a:r>
              <a:rPr kumimoji="0" lang="en-US" sz="2400" b="0" i="1" u="none" strike="noStrike" kern="1200" cap="none" spc="0" normalizeH="0" baseline="0" noProof="0">
                <a:ln>
                  <a:noFill/>
                </a:ln>
                <a:solidFill>
                  <a:prstClr val="black"/>
                </a:solidFill>
                <a:effectLst/>
                <a:uLnTx/>
                <a:uFillTx/>
                <a:latin typeface="Calibri" panose="020F0502020204030204"/>
                <a:ea typeface="+mn-ea"/>
                <a:cs typeface="+mn-cs"/>
              </a:rPr>
              <a:t>historical</a:t>
            </a: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 records</a:t>
            </a:r>
          </a:p>
          <a:p>
            <a:pPr marL="990576" lvl="1" indent="-355591">
              <a:lnSpc>
                <a:spcPct val="115000"/>
              </a:lnSpc>
              <a:spcBef>
                <a:spcPts val="800"/>
              </a:spcBef>
              <a:buClrTx/>
              <a:buSzPts val="1500"/>
              <a:buFont typeface="Arial" panose="020B0604020202020204" pitchFamily="34" charset="0"/>
              <a:buChar char="■"/>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Instead of a </a:t>
            </a:r>
            <a:r>
              <a:rPr kumimoji="0" lang="en-US" sz="2000" i="0" u="none" strike="noStrike" kern="1200" cap="none" spc="0" normalizeH="0" baseline="0" noProof="0">
                <a:ln>
                  <a:noFill/>
                </a:ln>
                <a:solidFill>
                  <a:prstClr val="black"/>
                </a:solidFill>
                <a:effectLst/>
                <a:uLnTx/>
                <a:uFillTx/>
                <a:latin typeface="Calibri" panose="020F0502020204030204"/>
                <a:ea typeface="+mn-ea"/>
                <a:cs typeface="+mn-cs"/>
              </a:rPr>
              <a:t>history</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 schema, each main and transformed table has versions that contain all the “</a:t>
            </a:r>
            <a:r>
              <a:rPr kumimoji="0" lang="en-US" sz="2000" b="0" u="none" strike="noStrike" kern="1200" cap="none" spc="0" normalizeH="0" baseline="0" noProof="0">
                <a:ln>
                  <a:noFill/>
                </a:ln>
                <a:solidFill>
                  <a:prstClr val="black"/>
                </a:solidFill>
                <a:effectLst/>
                <a:uLnTx/>
                <a:uFillTx/>
                <a:latin typeface="Calibri" panose="020F0502020204030204"/>
                <a:ea typeface="+mn-ea"/>
                <a:cs typeface="+mn-cs"/>
              </a:rPr>
              <a:t>historical”</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 records, which include </a:t>
            </a:r>
            <a:r>
              <a:rPr lang="en-US" sz="2000" kern="1200">
                <a:solidFill>
                  <a:prstClr val="black"/>
                </a:solidFill>
                <a:latin typeface="Calibri" panose="020F0502020204030204"/>
                <a:ea typeface="+mn-ea"/>
                <a:cs typeface="+mn-cs"/>
              </a:rPr>
              <a:t>historical and current (all the data)</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 These versions end with “__” (two underscore characters). </a:t>
            </a:r>
          </a:p>
          <a:p>
            <a:pPr marL="990576" lvl="1" indent="-355591">
              <a:lnSpc>
                <a:spcPct val="115000"/>
              </a:lnSpc>
              <a:spcBef>
                <a:spcPts val="800"/>
              </a:spcBef>
              <a:buClrTx/>
              <a:buSzPts val="1500"/>
              <a:buFont typeface="Arial" panose="020B0604020202020204" pitchFamily="34" charset="0"/>
              <a:buChar char="■"/>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For example, in the </a:t>
            </a:r>
            <a:r>
              <a:rPr kumimoji="0" lang="en-US" sz="2000" b="0" i="0" u="none" strike="noStrike" kern="1200" cap="none" spc="0" normalizeH="0" baseline="0" noProof="0" err="1">
                <a:ln>
                  <a:noFill/>
                </a:ln>
                <a:solidFill>
                  <a:prstClr val="black"/>
                </a:solidFill>
                <a:effectLst/>
                <a:uLnTx/>
                <a:uFillTx/>
                <a:latin typeface="Calibri" panose="020F0502020204030204"/>
                <a:ea typeface="+mn-ea"/>
                <a:cs typeface="+mn-cs"/>
              </a:rPr>
              <a:t>folio_inventory</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 schema, “instance__” is a main table with historical records, and “</a:t>
            </a:r>
            <a:r>
              <a:rPr kumimoji="0" lang="en-US" sz="2000" b="0" i="0" u="none" strike="noStrike" kern="1200" cap="none" spc="0" normalizeH="0" baseline="0" noProof="0" err="1">
                <a:ln>
                  <a:noFill/>
                </a:ln>
                <a:solidFill>
                  <a:prstClr val="black"/>
                </a:solidFill>
                <a:effectLst/>
                <a:uLnTx/>
                <a:uFillTx/>
                <a:latin typeface="Calibri" panose="020F0502020204030204"/>
                <a:ea typeface="+mn-ea"/>
                <a:cs typeface="+mn-cs"/>
              </a:rPr>
              <a:t>instance__t</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__” has transformed data and historical records.</a:t>
            </a:r>
          </a:p>
        </p:txBody>
      </p:sp>
      <p:pic>
        <p:nvPicPr>
          <p:cNvPr id="5" name="Picture 4">
            <a:extLst>
              <a:ext uri="{FF2B5EF4-FFF2-40B4-BE49-F238E27FC236}">
                <a16:creationId xmlns:a16="http://schemas.microsoft.com/office/drawing/2014/main" id="{9CB99146-2C4C-69CB-25F2-ECD120B9E0FC}"/>
              </a:ext>
            </a:extLst>
          </p:cNvPr>
          <p:cNvPicPr>
            <a:picLocks noChangeAspect="1"/>
          </p:cNvPicPr>
          <p:nvPr/>
        </p:nvPicPr>
        <p:blipFill rotWithShape="1">
          <a:blip r:embed="rId3"/>
          <a:srcRect t="1178"/>
          <a:stretch/>
        </p:blipFill>
        <p:spPr>
          <a:xfrm>
            <a:off x="8390644" y="1205692"/>
            <a:ext cx="3570001" cy="5058941"/>
          </a:xfrm>
          <a:prstGeom prst="rect">
            <a:avLst/>
          </a:prstGeom>
        </p:spPr>
      </p:pic>
      <p:pic>
        <p:nvPicPr>
          <p:cNvPr id="7" name="Picture 6">
            <a:extLst>
              <a:ext uri="{FF2B5EF4-FFF2-40B4-BE49-F238E27FC236}">
                <a16:creationId xmlns:a16="http://schemas.microsoft.com/office/drawing/2014/main" id="{CC9C3A43-0F8A-629C-3A78-B577B77F2A5A}"/>
              </a:ext>
            </a:extLst>
          </p:cNvPr>
          <p:cNvPicPr>
            <a:picLocks noChangeAspect="1"/>
          </p:cNvPicPr>
          <p:nvPr/>
        </p:nvPicPr>
        <p:blipFill>
          <a:blip r:embed="rId4"/>
          <a:stretch>
            <a:fillRect/>
          </a:stretch>
        </p:blipFill>
        <p:spPr>
          <a:xfrm>
            <a:off x="5764633" y="1165595"/>
            <a:ext cx="2932780" cy="3399359"/>
          </a:xfrm>
          <a:prstGeom prst="rect">
            <a:avLst/>
          </a:prstGeom>
        </p:spPr>
      </p:pic>
    </p:spTree>
    <p:extLst>
      <p:ext uri="{BB962C8B-B14F-4D97-AF65-F5344CB8AC3E}">
        <p14:creationId xmlns:p14="http://schemas.microsoft.com/office/powerpoint/2010/main" val="4675943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415600" y="349504"/>
            <a:ext cx="11360800" cy="7636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a:solidFill>
                  <a:schemeClr val="accent1"/>
                </a:solidFill>
              </a:rPr>
              <a:t>Metadb Schemas: FOLIO Application Current Schemas</a:t>
            </a:r>
            <a:endParaRPr>
              <a:solidFill>
                <a:schemeClr val="accent1"/>
              </a:solidFill>
            </a:endParaRPr>
          </a:p>
        </p:txBody>
      </p:sp>
      <p:sp>
        <p:nvSpPr>
          <p:cNvPr id="66" name="Google Shape;66;p15"/>
          <p:cNvSpPr txBox="1">
            <a:spLocks noGrp="1"/>
          </p:cNvSpPr>
          <p:nvPr>
            <p:ph type="body" idx="1"/>
          </p:nvPr>
        </p:nvSpPr>
        <p:spPr>
          <a:xfrm>
            <a:off x="338482" y="860192"/>
            <a:ext cx="5907772" cy="5648304"/>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152396" indent="0">
              <a:lnSpc>
                <a:spcPct val="115000"/>
              </a:lnSpc>
              <a:spcBef>
                <a:spcPts val="800"/>
              </a:spcBef>
              <a:buClrTx/>
              <a:buNone/>
              <a:defRPr/>
            </a:pPr>
            <a:r>
              <a:rPr kumimoji="0" lang="en-US" sz="2400" b="1" i="0" u="none" strike="noStrike" kern="1200" cap="none" spc="0" normalizeH="0" baseline="0" noProof="0">
                <a:ln>
                  <a:noFill/>
                </a:ln>
                <a:solidFill>
                  <a:prstClr val="black"/>
                </a:solidFill>
                <a:effectLst/>
                <a:uLnTx/>
                <a:uFillTx/>
                <a:latin typeface="Calibri" panose="020F0502020204030204"/>
                <a:ea typeface="+mn-ea"/>
                <a:cs typeface="+mn-cs"/>
              </a:rPr>
              <a:t>FOLIO application (folio_*) schemas</a:t>
            </a: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 main and transformed </a:t>
            </a:r>
            <a:r>
              <a:rPr kumimoji="0" lang="en-US" sz="2400" b="0" i="1" u="none" strike="noStrike" kern="1200" cap="none" spc="0" normalizeH="0" baseline="0" noProof="0">
                <a:ln>
                  <a:noFill/>
                </a:ln>
                <a:solidFill>
                  <a:prstClr val="black"/>
                </a:solidFill>
                <a:effectLst/>
                <a:uLnTx/>
                <a:uFillTx/>
                <a:latin typeface="Calibri" panose="020F0502020204030204"/>
                <a:ea typeface="+mn-ea"/>
                <a:cs typeface="+mn-cs"/>
              </a:rPr>
              <a:t>current</a:t>
            </a: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 records</a:t>
            </a:r>
          </a:p>
          <a:p>
            <a:pPr marL="990576" lvl="1" indent="-355591">
              <a:lnSpc>
                <a:spcPct val="115000"/>
              </a:lnSpc>
              <a:spcBef>
                <a:spcPts val="800"/>
              </a:spcBef>
              <a:buClrTx/>
              <a:buSzPts val="1500"/>
              <a:buFont typeface="Arial" panose="020B0604020202020204" pitchFamily="34" charset="0"/>
              <a:buChar char="■"/>
              <a:defRPr/>
            </a:pPr>
            <a:r>
              <a:rPr lang="en-US" sz="1800" kern="1200">
                <a:solidFill>
                  <a:prstClr val="black"/>
                </a:solidFill>
                <a:latin typeface="Calibri" panose="020F0502020204030204"/>
                <a:ea typeface="+mn-ea"/>
                <a:cs typeface="+mn-cs"/>
              </a:rPr>
              <a:t>E</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ach main and transformed table has versions that contain all the </a:t>
            </a:r>
            <a:r>
              <a:rPr kumimoji="0" lang="en-US" sz="1800" b="0" i="1" u="none" strike="noStrike" kern="1200" cap="none" spc="0" normalizeH="0" baseline="0" noProof="0">
                <a:ln>
                  <a:noFill/>
                </a:ln>
                <a:solidFill>
                  <a:prstClr val="black"/>
                </a:solidFill>
                <a:effectLst/>
                <a:uLnTx/>
                <a:uFillTx/>
                <a:latin typeface="Calibri" panose="020F0502020204030204"/>
                <a:ea typeface="+mn-ea"/>
                <a:cs typeface="+mn-cs"/>
              </a:rPr>
              <a:t>current</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records. Current versions of tables have specific </a:t>
            </a:r>
            <a:r>
              <a:rPr lang="en-US" sz="1800" kern="1200">
                <a:solidFill>
                  <a:prstClr val="black"/>
                </a:solidFill>
                <a:latin typeface="Calibri" panose="020F0502020204030204"/>
                <a:ea typeface="+mn-ea"/>
                <a:cs typeface="+mn-cs"/>
              </a:rPr>
              <a:t>name formats.</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990576" lvl="1" indent="-355591">
              <a:lnSpc>
                <a:spcPct val="115000"/>
              </a:lnSpc>
              <a:spcBef>
                <a:spcPts val="800"/>
              </a:spcBef>
              <a:buClrTx/>
              <a:buSzPts val="1500"/>
              <a:buFont typeface="Arial" panose="020B0604020202020204" pitchFamily="34" charset="0"/>
              <a:buChar char="■"/>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For example, in the folio_</a:t>
            </a:r>
            <a:r>
              <a:rPr lang="en-US" sz="1800" kern="1200">
                <a:solidFill>
                  <a:prstClr val="black"/>
                </a:solidFill>
                <a:latin typeface="Calibri" panose="020F0502020204030204"/>
                <a:ea typeface="+mn-ea"/>
                <a:cs typeface="+mn-cs"/>
              </a:rPr>
              <a:t>inventory</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schema, “instance” is a main table with current records, and “</a:t>
            </a:r>
            <a:r>
              <a:rPr kumimoji="0" lang="en-US" sz="1800" b="0" i="0" u="none" strike="noStrike" kern="1200" cap="none" spc="0" normalizeH="0" baseline="0" noProof="0" err="1">
                <a:ln>
                  <a:noFill/>
                </a:ln>
                <a:solidFill>
                  <a:prstClr val="black"/>
                </a:solidFill>
                <a:effectLst/>
                <a:uLnTx/>
                <a:uFillTx/>
                <a:latin typeface="Calibri" panose="020F0502020204030204"/>
                <a:ea typeface="+mn-ea"/>
                <a:cs typeface="+mn-cs"/>
              </a:rPr>
              <a:t>instance__t</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has transformed data and current records. (</a:t>
            </a:r>
            <a:r>
              <a:rPr lang="en-US" sz="1800" kern="1200">
                <a:solidFill>
                  <a:prstClr val="black"/>
                </a:solidFill>
                <a:latin typeface="Calibri" panose="020F0502020204030204"/>
                <a:ea typeface="+mn-ea"/>
                <a:cs typeface="+mn-cs"/>
              </a:rPr>
              <a:t>Note that there are two underscore characters between “instance” and “t”.)</a:t>
            </a:r>
          </a:p>
          <a:p>
            <a:pPr marL="990576" lvl="1" indent="-355591">
              <a:lnSpc>
                <a:spcPct val="115000"/>
              </a:lnSpc>
              <a:spcBef>
                <a:spcPts val="800"/>
              </a:spcBef>
              <a:buClrTx/>
              <a:buSzPts val="1500"/>
              <a:buFont typeface="Arial" panose="020B0604020202020204" pitchFamily="34" charset="0"/>
              <a:buChar char="■"/>
              <a:defRPr/>
            </a:pPr>
            <a:r>
              <a:rPr kumimoji="0" lang="en-US" sz="1800" b="0" i="0" u="none" strike="noStrike" kern="1200" cap="none" spc="0" normalizeH="0" baseline="0" noProof="0" err="1">
                <a:ln>
                  <a:noFill/>
                </a:ln>
                <a:solidFill>
                  <a:prstClr val="black"/>
                </a:solidFill>
                <a:effectLst/>
                <a:uLnTx/>
                <a:uFillTx/>
                <a:latin typeface="Calibri" panose="020F0502020204030204"/>
                <a:ea typeface="+mn-ea"/>
                <a:cs typeface="+mn-cs"/>
              </a:rPr>
              <a:t>DBeaver</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issue: current record tables display in the Partitions schema inside the historical record schema</a:t>
            </a:r>
          </a:p>
        </p:txBody>
      </p:sp>
      <p:pic>
        <p:nvPicPr>
          <p:cNvPr id="6" name="Picture 5">
            <a:extLst>
              <a:ext uri="{FF2B5EF4-FFF2-40B4-BE49-F238E27FC236}">
                <a16:creationId xmlns:a16="http://schemas.microsoft.com/office/drawing/2014/main" id="{081214AF-EA08-5D62-7205-0367906B0F32}"/>
              </a:ext>
            </a:extLst>
          </p:cNvPr>
          <p:cNvPicPr>
            <a:picLocks noChangeAspect="1"/>
          </p:cNvPicPr>
          <p:nvPr/>
        </p:nvPicPr>
        <p:blipFill>
          <a:blip r:embed="rId3"/>
          <a:stretch>
            <a:fillRect/>
          </a:stretch>
        </p:blipFill>
        <p:spPr>
          <a:xfrm>
            <a:off x="6474590" y="1714499"/>
            <a:ext cx="3000375" cy="2857500"/>
          </a:xfrm>
          <a:prstGeom prst="rect">
            <a:avLst/>
          </a:prstGeom>
        </p:spPr>
      </p:pic>
      <p:pic>
        <p:nvPicPr>
          <p:cNvPr id="9" name="Picture 8">
            <a:extLst>
              <a:ext uri="{FF2B5EF4-FFF2-40B4-BE49-F238E27FC236}">
                <a16:creationId xmlns:a16="http://schemas.microsoft.com/office/drawing/2014/main" id="{B4FC1ED0-1748-8613-454A-65BF554C0AB6}"/>
              </a:ext>
            </a:extLst>
          </p:cNvPr>
          <p:cNvPicPr>
            <a:picLocks noChangeAspect="1"/>
          </p:cNvPicPr>
          <p:nvPr/>
        </p:nvPicPr>
        <p:blipFill>
          <a:blip r:embed="rId4"/>
          <a:stretch>
            <a:fillRect/>
          </a:stretch>
        </p:blipFill>
        <p:spPr>
          <a:xfrm>
            <a:off x="8998083" y="1714500"/>
            <a:ext cx="3044877" cy="2857500"/>
          </a:xfrm>
          <a:prstGeom prst="rect">
            <a:avLst/>
          </a:prstGeom>
        </p:spPr>
      </p:pic>
    </p:spTree>
    <p:extLst>
      <p:ext uri="{BB962C8B-B14F-4D97-AF65-F5344CB8AC3E}">
        <p14:creationId xmlns:p14="http://schemas.microsoft.com/office/powerpoint/2010/main" val="17525317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415600" y="349504"/>
            <a:ext cx="11360800" cy="7636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a:solidFill>
                  <a:schemeClr val="accent1"/>
                </a:solidFill>
              </a:rPr>
              <a:t>Table Naming Conventions</a:t>
            </a:r>
            <a:endParaRPr>
              <a:solidFill>
                <a:schemeClr val="accent1"/>
              </a:solidFill>
            </a:endParaRPr>
          </a:p>
        </p:txBody>
      </p:sp>
      <p:graphicFrame>
        <p:nvGraphicFramePr>
          <p:cNvPr id="5" name="Table 6">
            <a:extLst>
              <a:ext uri="{FF2B5EF4-FFF2-40B4-BE49-F238E27FC236}">
                <a16:creationId xmlns:a16="http://schemas.microsoft.com/office/drawing/2014/main" id="{4157D276-ABA2-1E0E-EDD2-C6FED99C8031}"/>
              </a:ext>
            </a:extLst>
          </p:cNvPr>
          <p:cNvGraphicFramePr>
            <a:graphicFrameLocks noGrp="1"/>
          </p:cNvGraphicFramePr>
          <p:nvPr>
            <p:extLst>
              <p:ext uri="{D42A27DB-BD31-4B8C-83A1-F6EECF244321}">
                <p14:modId xmlns:p14="http://schemas.microsoft.com/office/powerpoint/2010/main" val="3625906218"/>
              </p:ext>
            </p:extLst>
          </p:nvPr>
        </p:nvGraphicFramePr>
        <p:xfrm>
          <a:off x="649705" y="1681610"/>
          <a:ext cx="10345956" cy="3761634"/>
        </p:xfrm>
        <a:graphic>
          <a:graphicData uri="http://schemas.openxmlformats.org/drawingml/2006/table">
            <a:tbl>
              <a:tblPr firstRow="1" bandRow="1">
                <a:tableStyleId>{5C22544A-7EE6-4342-B048-85BDC9FD1C3A}</a:tableStyleId>
              </a:tblPr>
              <a:tblGrid>
                <a:gridCol w="1864895">
                  <a:extLst>
                    <a:ext uri="{9D8B030D-6E8A-4147-A177-3AD203B41FA5}">
                      <a16:colId xmlns:a16="http://schemas.microsoft.com/office/drawing/2014/main" val="29540740"/>
                    </a:ext>
                  </a:extLst>
                </a:gridCol>
                <a:gridCol w="4168123">
                  <a:extLst>
                    <a:ext uri="{9D8B030D-6E8A-4147-A177-3AD203B41FA5}">
                      <a16:colId xmlns:a16="http://schemas.microsoft.com/office/drawing/2014/main" val="111914967"/>
                    </a:ext>
                  </a:extLst>
                </a:gridCol>
                <a:gridCol w="4312938">
                  <a:extLst>
                    <a:ext uri="{9D8B030D-6E8A-4147-A177-3AD203B41FA5}">
                      <a16:colId xmlns:a16="http://schemas.microsoft.com/office/drawing/2014/main" val="3933222930"/>
                    </a:ext>
                  </a:extLst>
                </a:gridCol>
              </a:tblGrid>
              <a:tr h="835554">
                <a:tc>
                  <a:txBody>
                    <a:bodyPr/>
                    <a:lstStyle/>
                    <a:p>
                      <a:r>
                        <a:rPr lang="en-US" sz="2400" dirty="0"/>
                        <a:t>LDP</a:t>
                      </a:r>
                    </a:p>
                  </a:txBody>
                  <a:tcPr/>
                </a:tc>
                <a:tc>
                  <a:txBody>
                    <a:bodyPr/>
                    <a:lstStyle/>
                    <a:p>
                      <a:r>
                        <a:rPr lang="en-US" sz="2400" err="1"/>
                        <a:t>Metadb</a:t>
                      </a:r>
                      <a:endParaRPr lang="en-US" sz="2400"/>
                    </a:p>
                  </a:txBody>
                  <a:tcPr/>
                </a:tc>
                <a:tc>
                  <a:txBody>
                    <a:bodyPr/>
                    <a:lstStyle/>
                    <a:p>
                      <a:r>
                        <a:rPr lang="en-US" sz="2400" dirty="0"/>
                        <a:t>Description</a:t>
                      </a:r>
                    </a:p>
                  </a:txBody>
                  <a:tcPr/>
                </a:tc>
                <a:extLst>
                  <a:ext uri="{0D108BD9-81ED-4DB2-BD59-A6C34878D82A}">
                    <a16:rowId xmlns:a16="http://schemas.microsoft.com/office/drawing/2014/main" val="2999395480"/>
                  </a:ext>
                </a:extLst>
              </a:tr>
              <a:tr h="835554">
                <a:tc>
                  <a:txBody>
                    <a:bodyPr/>
                    <a:lstStyle/>
                    <a:p>
                      <a:endParaRPr lang="en-US" sz="2000"/>
                    </a:p>
                    <a:p>
                      <a:r>
                        <a:rPr lang="en-US" sz="2000" dirty="0" err="1"/>
                        <a:t>public.table</a:t>
                      </a:r>
                    </a:p>
                  </a:txBody>
                  <a:tcPr/>
                </a:tc>
                <a:tc>
                  <a:txBody>
                    <a:bodyPr/>
                    <a:lstStyle/>
                    <a:p>
                      <a:endParaRPr lang="en-US" sz="2000"/>
                    </a:p>
                    <a:p>
                      <a:r>
                        <a:rPr lang="en-US" sz="2000" dirty="0"/>
                        <a:t>application </a:t>
                      </a:r>
                      <a:r>
                        <a:rPr lang="en-US" sz="2000" dirty="0" err="1"/>
                        <a:t>schema.table__t</a:t>
                      </a:r>
                      <a:endParaRPr lang="en-US" sz="2000" dirty="0"/>
                    </a:p>
                  </a:txBody>
                  <a:tcPr/>
                </a:tc>
                <a:tc>
                  <a:txBody>
                    <a:bodyPr/>
                    <a:lstStyle/>
                    <a:p>
                      <a:endParaRPr lang="en-US" sz="2000"/>
                    </a:p>
                    <a:p>
                      <a:r>
                        <a:rPr lang="en-US" sz="2000" dirty="0"/>
                        <a:t>table that stores current records (transformed for </a:t>
                      </a:r>
                      <a:r>
                        <a:rPr lang="en-US" sz="2000" dirty="0" err="1"/>
                        <a:t>Metadb</a:t>
                      </a:r>
                      <a:r>
                        <a:rPr lang="en-US" sz="2000" dirty="0"/>
                        <a:t>)</a:t>
                      </a:r>
                    </a:p>
                    <a:p>
                      <a:endParaRPr lang="en-US" sz="2000"/>
                    </a:p>
                  </a:txBody>
                  <a:tcPr/>
                </a:tc>
                <a:extLst>
                  <a:ext uri="{0D108BD9-81ED-4DB2-BD59-A6C34878D82A}">
                    <a16:rowId xmlns:a16="http://schemas.microsoft.com/office/drawing/2014/main" val="3967594670"/>
                  </a:ext>
                </a:extLst>
              </a:tr>
              <a:tr h="835554">
                <a:tc>
                  <a:txBody>
                    <a:bodyPr/>
                    <a:lstStyle/>
                    <a:p>
                      <a:endParaRPr lang="en-US" sz="2000"/>
                    </a:p>
                    <a:p>
                      <a:r>
                        <a:rPr lang="en-US" sz="2000" err="1"/>
                        <a:t>history.table</a:t>
                      </a:r>
                      <a:endParaRPr lang="en-US" sz="2000"/>
                    </a:p>
                  </a:txBody>
                  <a:tcPr/>
                </a:tc>
                <a:tc>
                  <a:txBody>
                    <a:bodyPr/>
                    <a:lstStyle/>
                    <a:p>
                      <a:endParaRPr lang="en-US" sz="2000"/>
                    </a:p>
                    <a:p>
                      <a:r>
                        <a:rPr lang="en-US" sz="2000" dirty="0"/>
                        <a:t>application </a:t>
                      </a:r>
                      <a:r>
                        <a:rPr lang="en-US" sz="2000" dirty="0" err="1"/>
                        <a:t>schema.table__t</a:t>
                      </a:r>
                      <a:r>
                        <a:rPr lang="en-US" sz="2000" dirty="0"/>
                        <a:t>__</a:t>
                      </a:r>
                    </a:p>
                  </a:txBody>
                  <a:tcPr/>
                </a:tc>
                <a:tc>
                  <a:txBody>
                    <a:bodyPr/>
                    <a:lstStyle/>
                    <a:p>
                      <a:endParaRPr lang="en-US" sz="2000"/>
                    </a:p>
                    <a:p>
                      <a:r>
                        <a:rPr lang="en-US" sz="2000" dirty="0"/>
                        <a:t>table that stores current and historical records </a:t>
                      </a:r>
                    </a:p>
                    <a:p>
                      <a:r>
                        <a:rPr lang="en-US" sz="2000" dirty="0"/>
                        <a:t>(transformed for </a:t>
                      </a:r>
                      <a:r>
                        <a:rPr lang="en-US" sz="2000" dirty="0" err="1"/>
                        <a:t>Metadb</a:t>
                      </a:r>
                      <a:r>
                        <a:rPr lang="en-US" sz="2000" dirty="0"/>
                        <a:t>)</a:t>
                      </a:r>
                    </a:p>
                    <a:p>
                      <a:endParaRPr lang="en-US" sz="2000"/>
                    </a:p>
                  </a:txBody>
                  <a:tcPr/>
                </a:tc>
                <a:extLst>
                  <a:ext uri="{0D108BD9-81ED-4DB2-BD59-A6C34878D82A}">
                    <a16:rowId xmlns:a16="http://schemas.microsoft.com/office/drawing/2014/main" val="2668068776"/>
                  </a:ext>
                </a:extLst>
              </a:tr>
            </a:tbl>
          </a:graphicData>
        </a:graphic>
      </p:graphicFrame>
    </p:spTree>
    <p:extLst>
      <p:ext uri="{BB962C8B-B14F-4D97-AF65-F5344CB8AC3E}">
        <p14:creationId xmlns:p14="http://schemas.microsoft.com/office/powerpoint/2010/main" val="16285887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415600" y="349504"/>
            <a:ext cx="11360800" cy="7636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a:solidFill>
                  <a:schemeClr val="accent1"/>
                </a:solidFill>
              </a:rPr>
              <a:t>Table Naming Conventions: Example</a:t>
            </a:r>
            <a:endParaRPr>
              <a:solidFill>
                <a:schemeClr val="accent1"/>
              </a:solidFill>
            </a:endParaRPr>
          </a:p>
        </p:txBody>
      </p:sp>
      <p:graphicFrame>
        <p:nvGraphicFramePr>
          <p:cNvPr id="5" name="Table 6">
            <a:extLst>
              <a:ext uri="{FF2B5EF4-FFF2-40B4-BE49-F238E27FC236}">
                <a16:creationId xmlns:a16="http://schemas.microsoft.com/office/drawing/2014/main" id="{4157D276-ABA2-1E0E-EDD2-C6FED99C8031}"/>
              </a:ext>
            </a:extLst>
          </p:cNvPr>
          <p:cNvGraphicFramePr>
            <a:graphicFrameLocks noGrp="1"/>
          </p:cNvGraphicFramePr>
          <p:nvPr>
            <p:extLst>
              <p:ext uri="{D42A27DB-BD31-4B8C-83A1-F6EECF244321}">
                <p14:modId xmlns:p14="http://schemas.microsoft.com/office/powerpoint/2010/main" val="488297304"/>
              </p:ext>
            </p:extLst>
          </p:nvPr>
        </p:nvGraphicFramePr>
        <p:xfrm>
          <a:off x="754380" y="1700583"/>
          <a:ext cx="10321291" cy="3152034"/>
        </p:xfrm>
        <a:graphic>
          <a:graphicData uri="http://schemas.openxmlformats.org/drawingml/2006/table">
            <a:tbl>
              <a:tblPr firstRow="1" bandRow="1">
                <a:tableStyleId>{5C22544A-7EE6-4342-B048-85BDC9FD1C3A}</a:tableStyleId>
              </a:tblPr>
              <a:tblGrid>
                <a:gridCol w="3040380">
                  <a:extLst>
                    <a:ext uri="{9D8B030D-6E8A-4147-A177-3AD203B41FA5}">
                      <a16:colId xmlns:a16="http://schemas.microsoft.com/office/drawing/2014/main" val="29540740"/>
                    </a:ext>
                  </a:extLst>
                </a:gridCol>
                <a:gridCol w="3463290">
                  <a:extLst>
                    <a:ext uri="{9D8B030D-6E8A-4147-A177-3AD203B41FA5}">
                      <a16:colId xmlns:a16="http://schemas.microsoft.com/office/drawing/2014/main" val="111914967"/>
                    </a:ext>
                  </a:extLst>
                </a:gridCol>
                <a:gridCol w="3817621">
                  <a:extLst>
                    <a:ext uri="{9D8B030D-6E8A-4147-A177-3AD203B41FA5}">
                      <a16:colId xmlns:a16="http://schemas.microsoft.com/office/drawing/2014/main" val="3933222930"/>
                    </a:ext>
                  </a:extLst>
                </a:gridCol>
              </a:tblGrid>
              <a:tr h="835554">
                <a:tc>
                  <a:txBody>
                    <a:bodyPr/>
                    <a:lstStyle/>
                    <a:p>
                      <a:r>
                        <a:rPr lang="en-US" sz="2400" dirty="0"/>
                        <a:t>LDP</a:t>
                      </a:r>
                    </a:p>
                  </a:txBody>
                  <a:tcPr/>
                </a:tc>
                <a:tc>
                  <a:txBody>
                    <a:bodyPr/>
                    <a:lstStyle/>
                    <a:p>
                      <a:r>
                        <a:rPr lang="en-US" sz="2400" err="1"/>
                        <a:t>Metadb</a:t>
                      </a:r>
                      <a:endParaRPr lang="en-US" sz="2400"/>
                    </a:p>
                  </a:txBody>
                  <a:tcPr/>
                </a:tc>
                <a:tc>
                  <a:txBody>
                    <a:bodyPr/>
                    <a:lstStyle/>
                    <a:p>
                      <a:r>
                        <a:rPr lang="en-US" sz="2400" dirty="0"/>
                        <a:t>Description</a:t>
                      </a:r>
                    </a:p>
                  </a:txBody>
                  <a:tcPr/>
                </a:tc>
                <a:extLst>
                  <a:ext uri="{0D108BD9-81ED-4DB2-BD59-A6C34878D82A}">
                    <a16:rowId xmlns:a16="http://schemas.microsoft.com/office/drawing/2014/main" val="2999395480"/>
                  </a:ext>
                </a:extLst>
              </a:tr>
              <a:tr h="835554">
                <a:tc>
                  <a:txBody>
                    <a:bodyPr/>
                    <a:lstStyle/>
                    <a:p>
                      <a:endParaRPr lang="en-US" sz="2000"/>
                    </a:p>
                    <a:p>
                      <a:r>
                        <a:rPr lang="en-US" sz="2000" dirty="0" err="1"/>
                        <a:t>public.circulation_loans</a:t>
                      </a:r>
                    </a:p>
                  </a:txBody>
                  <a:tcPr/>
                </a:tc>
                <a:tc>
                  <a:txBody>
                    <a:bodyPr/>
                    <a:lstStyle/>
                    <a:p>
                      <a:endParaRPr lang="en-US" sz="2000"/>
                    </a:p>
                    <a:p>
                      <a:r>
                        <a:rPr lang="en-US" sz="2000" err="1"/>
                        <a:t>folio_circulation.loan__t</a:t>
                      </a:r>
                      <a:endParaRPr lang="en-US" sz="2000"/>
                    </a:p>
                  </a:txBody>
                  <a:tcPr/>
                </a:tc>
                <a:tc>
                  <a:txBody>
                    <a:bodyPr/>
                    <a:lstStyle/>
                    <a:p>
                      <a:endParaRPr lang="en-US" sz="2000"/>
                    </a:p>
                    <a:p>
                      <a:r>
                        <a:rPr lang="en-US" sz="2000" dirty="0"/>
                        <a:t>table that stores current loan records</a:t>
                      </a:r>
                    </a:p>
                  </a:txBody>
                  <a:tcPr/>
                </a:tc>
                <a:extLst>
                  <a:ext uri="{0D108BD9-81ED-4DB2-BD59-A6C34878D82A}">
                    <a16:rowId xmlns:a16="http://schemas.microsoft.com/office/drawing/2014/main" val="1887915266"/>
                  </a:ext>
                </a:extLst>
              </a:tr>
              <a:tr h="932691">
                <a:tc>
                  <a:txBody>
                    <a:bodyPr/>
                    <a:lstStyle/>
                    <a:p>
                      <a:endParaRPr lang="en-US" sz="2000"/>
                    </a:p>
                    <a:p>
                      <a:r>
                        <a:rPr lang="en-US" sz="2000" err="1"/>
                        <a:t>history.circulation_loans</a:t>
                      </a:r>
                      <a:endParaRPr lang="en-US" sz="2000"/>
                    </a:p>
                  </a:txBody>
                  <a:tcPr/>
                </a:tc>
                <a:tc>
                  <a:txBody>
                    <a:bodyPr/>
                    <a:lstStyle/>
                    <a:p>
                      <a:endParaRPr lang="en-US" sz="2000"/>
                    </a:p>
                    <a:p>
                      <a:r>
                        <a:rPr lang="en-US" sz="2000" dirty="0" err="1"/>
                        <a:t>folio_circulation.loan__t</a:t>
                      </a:r>
                      <a:r>
                        <a:rPr lang="en-US" sz="2000" dirty="0"/>
                        <a:t>__</a:t>
                      </a:r>
                    </a:p>
                  </a:txBody>
                  <a:tcPr/>
                </a:tc>
                <a:tc>
                  <a:txBody>
                    <a:bodyPr/>
                    <a:lstStyle/>
                    <a:p>
                      <a:endParaRPr lang="en-US" sz="2000"/>
                    </a:p>
                    <a:p>
                      <a:r>
                        <a:rPr lang="en-US" sz="2000" dirty="0"/>
                        <a:t>table that stores current and historical loan records </a:t>
                      </a:r>
                    </a:p>
                    <a:p>
                      <a:r>
                        <a:rPr lang="en-US" sz="2000" dirty="0"/>
                        <a:t>(transformed for </a:t>
                      </a:r>
                      <a:r>
                        <a:rPr lang="en-US" sz="2000" dirty="0" err="1"/>
                        <a:t>Metadb</a:t>
                      </a:r>
                      <a:r>
                        <a:rPr lang="en-US" sz="2000" dirty="0"/>
                        <a:t>)</a:t>
                      </a:r>
                    </a:p>
                  </a:txBody>
                  <a:tcPr/>
                </a:tc>
                <a:extLst>
                  <a:ext uri="{0D108BD9-81ED-4DB2-BD59-A6C34878D82A}">
                    <a16:rowId xmlns:a16="http://schemas.microsoft.com/office/drawing/2014/main" val="2052947496"/>
                  </a:ext>
                </a:extLst>
              </a:tr>
            </a:tbl>
          </a:graphicData>
        </a:graphic>
      </p:graphicFrame>
    </p:spTree>
    <p:extLst>
      <p:ext uri="{BB962C8B-B14F-4D97-AF65-F5344CB8AC3E}">
        <p14:creationId xmlns:p14="http://schemas.microsoft.com/office/powerpoint/2010/main" val="19611479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65;p15">
            <a:extLst>
              <a:ext uri="{FF2B5EF4-FFF2-40B4-BE49-F238E27FC236}">
                <a16:creationId xmlns:a16="http://schemas.microsoft.com/office/drawing/2014/main" id="{1532C96F-4320-E94C-B48D-DEC77855B1D6}"/>
              </a:ext>
            </a:extLst>
          </p:cNvPr>
          <p:cNvSpPr txBox="1">
            <a:spLocks noGrp="1"/>
          </p:cNvSpPr>
          <p:nvPr>
            <p:ph type="title"/>
          </p:nvPr>
        </p:nvSpPr>
        <p:spPr>
          <a:xfrm>
            <a:off x="517799" y="163648"/>
            <a:ext cx="10515600" cy="812746"/>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US">
                <a:solidFill>
                  <a:schemeClr val="accent1"/>
                </a:solidFill>
              </a:rPr>
              <a:t>LDP and </a:t>
            </a:r>
            <a:r>
              <a:rPr lang="en-US" err="1">
                <a:solidFill>
                  <a:schemeClr val="accent1"/>
                </a:solidFill>
              </a:rPr>
              <a:t>Metadb</a:t>
            </a:r>
            <a:r>
              <a:rPr lang="en-US">
                <a:solidFill>
                  <a:schemeClr val="accent1"/>
                </a:solidFill>
              </a:rPr>
              <a:t>: One Table Comparison</a:t>
            </a:r>
          </a:p>
        </p:txBody>
      </p:sp>
      <p:pic>
        <p:nvPicPr>
          <p:cNvPr id="5" name="Picture 4">
            <a:extLst>
              <a:ext uri="{FF2B5EF4-FFF2-40B4-BE49-F238E27FC236}">
                <a16:creationId xmlns:a16="http://schemas.microsoft.com/office/drawing/2014/main" id="{4309045D-03A6-3086-B0E7-97B3E405AA8D}"/>
              </a:ext>
            </a:extLst>
          </p:cNvPr>
          <p:cNvPicPr>
            <a:picLocks noChangeAspect="1"/>
          </p:cNvPicPr>
          <p:nvPr/>
        </p:nvPicPr>
        <p:blipFill>
          <a:blip r:embed="rId3"/>
          <a:stretch>
            <a:fillRect/>
          </a:stretch>
        </p:blipFill>
        <p:spPr>
          <a:xfrm>
            <a:off x="549798" y="782738"/>
            <a:ext cx="11420354" cy="5601181"/>
          </a:xfrm>
          <a:prstGeom prst="rect">
            <a:avLst/>
          </a:prstGeom>
        </p:spPr>
      </p:pic>
    </p:spTree>
    <p:extLst>
      <p:ext uri="{BB962C8B-B14F-4D97-AF65-F5344CB8AC3E}">
        <p14:creationId xmlns:p14="http://schemas.microsoft.com/office/powerpoint/2010/main" val="367931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74"/>
          <p:cNvSpPr txBox="1">
            <a:spLocks noGrp="1"/>
          </p:cNvSpPr>
          <p:nvPr>
            <p:ph type="title"/>
          </p:nvPr>
        </p:nvSpPr>
        <p:spPr>
          <a:xfrm>
            <a:off x="838200" y="2308538"/>
            <a:ext cx="10515600" cy="1993006"/>
          </a:xfrm>
          <a:prstGeom prst="rect">
            <a:avLst/>
          </a:prstGeom>
          <a:noFill/>
          <a:ln>
            <a:noFill/>
          </a:ln>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Clr>
                <a:schemeClr val="dk1"/>
              </a:buClr>
              <a:buSzPts val="1100"/>
              <a:buFont typeface="Arial"/>
              <a:buNone/>
            </a:pPr>
            <a:r>
              <a:rPr lang="en" sz="6000">
                <a:solidFill>
                  <a:schemeClr val="accent1"/>
                </a:solidFill>
              </a:rPr>
              <a:t>What is Metadb?</a:t>
            </a:r>
            <a:endParaRPr sz="6000">
              <a:solidFill>
                <a:schemeClr val="accent1"/>
              </a:solidFill>
            </a:endParaRPr>
          </a:p>
        </p:txBody>
      </p:sp>
    </p:spTree>
    <p:extLst>
      <p:ext uri="{BB962C8B-B14F-4D97-AF65-F5344CB8AC3E}">
        <p14:creationId xmlns:p14="http://schemas.microsoft.com/office/powerpoint/2010/main" val="1470691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omputer&#10;&#10;Description automatically generated">
            <a:extLst>
              <a:ext uri="{FF2B5EF4-FFF2-40B4-BE49-F238E27FC236}">
                <a16:creationId xmlns:a16="http://schemas.microsoft.com/office/drawing/2014/main" id="{DE6C1793-3BBF-5FD3-80A2-8E7135821966}"/>
              </a:ext>
            </a:extLst>
          </p:cNvPr>
          <p:cNvPicPr>
            <a:picLocks noChangeAspect="1"/>
          </p:cNvPicPr>
          <p:nvPr/>
        </p:nvPicPr>
        <p:blipFill>
          <a:blip r:embed="rId2"/>
          <a:stretch>
            <a:fillRect/>
          </a:stretch>
        </p:blipFill>
        <p:spPr>
          <a:xfrm>
            <a:off x="2025570" y="1153162"/>
            <a:ext cx="9963874" cy="4879624"/>
          </a:xfrm>
          <a:prstGeom prst="rect">
            <a:avLst/>
          </a:prstGeom>
        </p:spPr>
      </p:pic>
      <p:sp>
        <p:nvSpPr>
          <p:cNvPr id="6" name="TextBox 5">
            <a:extLst>
              <a:ext uri="{FF2B5EF4-FFF2-40B4-BE49-F238E27FC236}">
                <a16:creationId xmlns:a16="http://schemas.microsoft.com/office/drawing/2014/main" id="{89C329D2-D942-7AD3-4718-1D7C00B70903}"/>
              </a:ext>
            </a:extLst>
          </p:cNvPr>
          <p:cNvSpPr txBox="1"/>
          <p:nvPr/>
        </p:nvSpPr>
        <p:spPr>
          <a:xfrm>
            <a:off x="391609" y="1650356"/>
            <a:ext cx="1329158" cy="3693319"/>
          </a:xfrm>
          <a:prstGeom prst="rect">
            <a:avLst/>
          </a:prstGeom>
          <a:solidFill>
            <a:schemeClr val="accent6">
              <a:lumMod val="40000"/>
              <a:lumOff val="60000"/>
            </a:schemeClr>
          </a:solid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ea typeface="+mn-lt"/>
                <a:cs typeface="+mn-lt"/>
              </a:rPr>
              <a:t>__id, __start, __end, __current and __origin are  elements created by </a:t>
            </a:r>
            <a:r>
              <a:rPr lang="en-US" dirty="0" err="1">
                <a:ea typeface="+mn-lt"/>
                <a:cs typeface="+mn-lt"/>
              </a:rPr>
              <a:t>metadb</a:t>
            </a:r>
            <a:r>
              <a:rPr lang="en-US" dirty="0">
                <a:ea typeface="+mn-lt"/>
                <a:cs typeface="+mn-lt"/>
              </a:rPr>
              <a:t> that exist in every table</a:t>
            </a:r>
          </a:p>
          <a:p>
            <a:endParaRPr lang="en-US" dirty="0">
              <a:ea typeface="Calibri" panose="020F0502020204030204"/>
              <a:cs typeface="Calibri" panose="020F0502020204030204"/>
            </a:endParaRPr>
          </a:p>
          <a:p>
            <a:endParaRPr lang="en-US" dirty="0">
              <a:ea typeface="Calibri" panose="020F0502020204030204"/>
              <a:cs typeface="Calibri" panose="020F0502020204030204"/>
            </a:endParaRPr>
          </a:p>
        </p:txBody>
      </p:sp>
      <p:sp>
        <p:nvSpPr>
          <p:cNvPr id="7" name="Arrow: Right 6">
            <a:extLst>
              <a:ext uri="{FF2B5EF4-FFF2-40B4-BE49-F238E27FC236}">
                <a16:creationId xmlns:a16="http://schemas.microsoft.com/office/drawing/2014/main" id="{A76F0394-4297-6471-DDDD-2160DFC880EA}"/>
              </a:ext>
            </a:extLst>
          </p:cNvPr>
          <p:cNvSpPr/>
          <p:nvPr/>
        </p:nvSpPr>
        <p:spPr>
          <a:xfrm>
            <a:off x="1714017" y="2601410"/>
            <a:ext cx="2015923" cy="70412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Google Shape;65;p15">
            <a:extLst>
              <a:ext uri="{FF2B5EF4-FFF2-40B4-BE49-F238E27FC236}">
                <a16:creationId xmlns:a16="http://schemas.microsoft.com/office/drawing/2014/main" id="{46FAA1ED-A556-75EE-7AB8-55ABED792A82}"/>
              </a:ext>
            </a:extLst>
          </p:cNvPr>
          <p:cNvSpPr txBox="1">
            <a:spLocks noGrp="1"/>
          </p:cNvSpPr>
          <p:nvPr>
            <p:ph type="title"/>
          </p:nvPr>
        </p:nvSpPr>
        <p:spPr>
          <a:xfrm>
            <a:off x="517799" y="163648"/>
            <a:ext cx="10515600" cy="812746"/>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US" sz="1850" dirty="0">
                <a:solidFill>
                  <a:schemeClr val="accent1"/>
                </a:solidFill>
              </a:rPr>
              <a:t>LDP and </a:t>
            </a:r>
            <a:r>
              <a:rPr lang="en-US" sz="1850" dirty="0" err="1">
                <a:solidFill>
                  <a:schemeClr val="accent1"/>
                </a:solidFill>
              </a:rPr>
              <a:t>Metadb</a:t>
            </a:r>
            <a:r>
              <a:rPr lang="en-US" sz="1850" dirty="0">
                <a:solidFill>
                  <a:schemeClr val="accent1"/>
                </a:solidFill>
              </a:rPr>
              <a:t>: One Table Comparison – </a:t>
            </a:r>
            <a:r>
              <a:rPr lang="en-US" sz="1850" dirty="0" err="1">
                <a:solidFill>
                  <a:schemeClr val="accent1"/>
                </a:solidFill>
              </a:rPr>
              <a:t>Metadb</a:t>
            </a:r>
            <a:r>
              <a:rPr lang="en-US" sz="1850" dirty="0">
                <a:solidFill>
                  <a:schemeClr val="accent1"/>
                </a:solidFill>
              </a:rPr>
              <a:t> Elements in Every Table</a:t>
            </a:r>
            <a:endParaRPr lang="en-US" dirty="0">
              <a:solidFill>
                <a:schemeClr val="accent1"/>
              </a:solidFill>
            </a:endParaRPr>
          </a:p>
        </p:txBody>
      </p:sp>
    </p:spTree>
    <p:extLst>
      <p:ext uri="{BB962C8B-B14F-4D97-AF65-F5344CB8AC3E}">
        <p14:creationId xmlns:p14="http://schemas.microsoft.com/office/powerpoint/2010/main" val="753819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B483A-1288-4302-2E54-09F32E21DE0B}"/>
            </a:ext>
          </a:extLst>
        </p:cNvPr>
        <p:cNvGrpSpPr/>
        <p:nvPr/>
      </p:nvGrpSpPr>
      <p:grpSpPr>
        <a:xfrm>
          <a:off x="0" y="0"/>
          <a:ext cx="0" cy="0"/>
          <a:chOff x="0" y="0"/>
          <a:chExt cx="0" cy="0"/>
        </a:xfrm>
      </p:grpSpPr>
      <p:sp>
        <p:nvSpPr>
          <p:cNvPr id="4" name="Google Shape;65;p15">
            <a:extLst>
              <a:ext uri="{FF2B5EF4-FFF2-40B4-BE49-F238E27FC236}">
                <a16:creationId xmlns:a16="http://schemas.microsoft.com/office/drawing/2014/main" id="{D23567C4-D625-C8A9-29D8-C944BBE18CA9}"/>
              </a:ext>
            </a:extLst>
          </p:cNvPr>
          <p:cNvSpPr txBox="1">
            <a:spLocks noGrp="1"/>
          </p:cNvSpPr>
          <p:nvPr>
            <p:ph type="title"/>
          </p:nvPr>
        </p:nvSpPr>
        <p:spPr>
          <a:xfrm>
            <a:off x="517799" y="163648"/>
            <a:ext cx="10515600" cy="812746"/>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US">
                <a:solidFill>
                  <a:schemeClr val="accent1"/>
                </a:solidFill>
              </a:rPr>
              <a:t>LDP and </a:t>
            </a:r>
            <a:r>
              <a:rPr lang="en-US" err="1">
                <a:solidFill>
                  <a:schemeClr val="accent1"/>
                </a:solidFill>
              </a:rPr>
              <a:t>Metadb</a:t>
            </a:r>
            <a:r>
              <a:rPr lang="en-US">
                <a:solidFill>
                  <a:schemeClr val="accent1"/>
                </a:solidFill>
              </a:rPr>
              <a:t>: One Table Comparison</a:t>
            </a:r>
          </a:p>
        </p:txBody>
      </p:sp>
      <p:pic>
        <p:nvPicPr>
          <p:cNvPr id="5" name="Picture 4">
            <a:extLst>
              <a:ext uri="{FF2B5EF4-FFF2-40B4-BE49-F238E27FC236}">
                <a16:creationId xmlns:a16="http://schemas.microsoft.com/office/drawing/2014/main" id="{1C2C2C06-5025-0D78-02C3-5BD51FE14F79}"/>
              </a:ext>
            </a:extLst>
          </p:cNvPr>
          <p:cNvPicPr>
            <a:picLocks noChangeAspect="1"/>
          </p:cNvPicPr>
          <p:nvPr/>
        </p:nvPicPr>
        <p:blipFill>
          <a:blip r:embed="rId3"/>
          <a:stretch>
            <a:fillRect/>
          </a:stretch>
        </p:blipFill>
        <p:spPr>
          <a:xfrm>
            <a:off x="231493" y="1139218"/>
            <a:ext cx="11420355" cy="4473463"/>
          </a:xfrm>
          <a:prstGeom prst="rect">
            <a:avLst/>
          </a:prstGeom>
        </p:spPr>
      </p:pic>
    </p:spTree>
    <p:extLst>
      <p:ext uri="{BB962C8B-B14F-4D97-AF65-F5344CB8AC3E}">
        <p14:creationId xmlns:p14="http://schemas.microsoft.com/office/powerpoint/2010/main" val="26890091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267FA-5DF9-7846-5BCF-91D52C4DB526}"/>
            </a:ext>
          </a:extLst>
        </p:cNvPr>
        <p:cNvGrpSpPr/>
        <p:nvPr/>
      </p:nvGrpSpPr>
      <p:grpSpPr>
        <a:xfrm>
          <a:off x="0" y="0"/>
          <a:ext cx="0" cy="0"/>
          <a:chOff x="0" y="0"/>
          <a:chExt cx="0" cy="0"/>
        </a:xfrm>
      </p:grpSpPr>
      <p:sp>
        <p:nvSpPr>
          <p:cNvPr id="4" name="Google Shape;65;p15">
            <a:extLst>
              <a:ext uri="{FF2B5EF4-FFF2-40B4-BE49-F238E27FC236}">
                <a16:creationId xmlns:a16="http://schemas.microsoft.com/office/drawing/2014/main" id="{B1000637-5B52-9C2C-528C-9A180FFBF390}"/>
              </a:ext>
            </a:extLst>
          </p:cNvPr>
          <p:cNvSpPr txBox="1">
            <a:spLocks noGrp="1"/>
          </p:cNvSpPr>
          <p:nvPr>
            <p:ph type="title"/>
          </p:nvPr>
        </p:nvSpPr>
        <p:spPr>
          <a:xfrm>
            <a:off x="517799" y="163648"/>
            <a:ext cx="10515600" cy="812746"/>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US" sz="1850" dirty="0">
                <a:solidFill>
                  <a:schemeClr val="accent1"/>
                </a:solidFill>
              </a:rPr>
              <a:t>LDP and </a:t>
            </a:r>
            <a:r>
              <a:rPr lang="en-US" sz="1850" dirty="0" err="1">
                <a:solidFill>
                  <a:schemeClr val="accent1"/>
                </a:solidFill>
              </a:rPr>
              <a:t>Metadb</a:t>
            </a:r>
            <a:r>
              <a:rPr lang="en-US" sz="1850" dirty="0">
                <a:solidFill>
                  <a:schemeClr val="accent1"/>
                </a:solidFill>
              </a:rPr>
              <a:t>: One Table Comparison – Tables with Just Current Data</a:t>
            </a:r>
            <a:endParaRPr lang="en-US" dirty="0">
              <a:solidFill>
                <a:schemeClr val="accent1"/>
              </a:solidFill>
            </a:endParaRPr>
          </a:p>
        </p:txBody>
      </p:sp>
      <p:pic>
        <p:nvPicPr>
          <p:cNvPr id="2" name="Picture 1" descr="A yellow box with black text&#10;&#10;Description automatically generated">
            <a:extLst>
              <a:ext uri="{FF2B5EF4-FFF2-40B4-BE49-F238E27FC236}">
                <a16:creationId xmlns:a16="http://schemas.microsoft.com/office/drawing/2014/main" id="{77E5DFE3-5D4B-CE7E-7299-96D055FEC84E}"/>
              </a:ext>
            </a:extLst>
          </p:cNvPr>
          <p:cNvPicPr>
            <a:picLocks noChangeAspect="1"/>
          </p:cNvPicPr>
          <p:nvPr/>
        </p:nvPicPr>
        <p:blipFill>
          <a:blip r:embed="rId3"/>
          <a:stretch>
            <a:fillRect/>
          </a:stretch>
        </p:blipFill>
        <p:spPr>
          <a:xfrm>
            <a:off x="250784" y="1534686"/>
            <a:ext cx="11709720" cy="4579563"/>
          </a:xfrm>
          <a:prstGeom prst="rect">
            <a:avLst/>
          </a:prstGeom>
        </p:spPr>
      </p:pic>
    </p:spTree>
    <p:extLst>
      <p:ext uri="{BB962C8B-B14F-4D97-AF65-F5344CB8AC3E}">
        <p14:creationId xmlns:p14="http://schemas.microsoft.com/office/powerpoint/2010/main" val="21141812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3FD27-04D3-5E4F-5B41-6F7D0A04B2E3}"/>
            </a:ext>
          </a:extLst>
        </p:cNvPr>
        <p:cNvGrpSpPr/>
        <p:nvPr/>
      </p:nvGrpSpPr>
      <p:grpSpPr>
        <a:xfrm>
          <a:off x="0" y="0"/>
          <a:ext cx="0" cy="0"/>
          <a:chOff x="0" y="0"/>
          <a:chExt cx="0" cy="0"/>
        </a:xfrm>
      </p:grpSpPr>
      <p:pic>
        <p:nvPicPr>
          <p:cNvPr id="13" name="Picture 12" descr="A screenshot of a computer&#10;&#10;Description automatically generated">
            <a:extLst>
              <a:ext uri="{FF2B5EF4-FFF2-40B4-BE49-F238E27FC236}">
                <a16:creationId xmlns:a16="http://schemas.microsoft.com/office/drawing/2014/main" id="{72D7F24B-4A95-E60B-B7FF-638938B3A22C}"/>
              </a:ext>
            </a:extLst>
          </p:cNvPr>
          <p:cNvPicPr>
            <a:picLocks noChangeAspect="1"/>
          </p:cNvPicPr>
          <p:nvPr/>
        </p:nvPicPr>
        <p:blipFill>
          <a:blip r:embed="rId3"/>
          <a:stretch>
            <a:fillRect/>
          </a:stretch>
        </p:blipFill>
        <p:spPr>
          <a:xfrm>
            <a:off x="8198795" y="643722"/>
            <a:ext cx="3510865" cy="5252253"/>
          </a:xfrm>
          <a:prstGeom prst="rect">
            <a:avLst/>
          </a:prstGeom>
        </p:spPr>
      </p:pic>
      <p:sp>
        <p:nvSpPr>
          <p:cNvPr id="4" name="Google Shape;65;p15">
            <a:extLst>
              <a:ext uri="{FF2B5EF4-FFF2-40B4-BE49-F238E27FC236}">
                <a16:creationId xmlns:a16="http://schemas.microsoft.com/office/drawing/2014/main" id="{EC3C650C-7855-80F5-E619-B0D7D488104C}"/>
              </a:ext>
            </a:extLst>
          </p:cNvPr>
          <p:cNvSpPr txBox="1">
            <a:spLocks noGrp="1"/>
          </p:cNvSpPr>
          <p:nvPr>
            <p:ph type="title"/>
          </p:nvPr>
        </p:nvSpPr>
        <p:spPr>
          <a:xfrm>
            <a:off x="517799" y="163648"/>
            <a:ext cx="10515600" cy="812746"/>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US" sz="1850" dirty="0">
                <a:solidFill>
                  <a:schemeClr val="accent1"/>
                </a:solidFill>
              </a:rPr>
              <a:t>LDP and </a:t>
            </a:r>
            <a:r>
              <a:rPr lang="en-US" sz="1850" dirty="0" err="1">
                <a:solidFill>
                  <a:schemeClr val="accent1"/>
                </a:solidFill>
              </a:rPr>
              <a:t>Metadb</a:t>
            </a:r>
            <a:r>
              <a:rPr lang="en-US" sz="1850" dirty="0">
                <a:solidFill>
                  <a:schemeClr val="accent1"/>
                </a:solidFill>
              </a:rPr>
              <a:t>: One Table Comparison – Current Tables are Buried</a:t>
            </a:r>
            <a:endParaRPr lang="en-US" dirty="0">
              <a:solidFill>
                <a:schemeClr val="accent1"/>
              </a:solidFill>
            </a:endParaRPr>
          </a:p>
        </p:txBody>
      </p:sp>
      <p:sp>
        <p:nvSpPr>
          <p:cNvPr id="8" name="TextBox 7">
            <a:extLst>
              <a:ext uri="{FF2B5EF4-FFF2-40B4-BE49-F238E27FC236}">
                <a16:creationId xmlns:a16="http://schemas.microsoft.com/office/drawing/2014/main" id="{C9CAB191-3159-EDE8-09C7-7EA59DCF5323}"/>
              </a:ext>
            </a:extLst>
          </p:cNvPr>
          <p:cNvSpPr txBox="1"/>
          <p:nvPr/>
        </p:nvSpPr>
        <p:spPr>
          <a:xfrm>
            <a:off x="431747" y="1379919"/>
            <a:ext cx="2434602"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dirty="0">
                <a:ea typeface="+mn-lt"/>
                <a:cs typeface="+mn-lt"/>
              </a:rPr>
              <a:t>Note: The current Main Table </a:t>
            </a:r>
            <a:r>
              <a:rPr lang="en-US" b="1" dirty="0" err="1">
                <a:ea typeface="+mn-lt"/>
                <a:cs typeface="+mn-lt"/>
              </a:rPr>
              <a:t>check_in</a:t>
            </a:r>
            <a:r>
              <a:rPr lang="en-US" dirty="0">
                <a:ea typeface="+mn-lt"/>
                <a:cs typeface="+mn-lt"/>
              </a:rPr>
              <a:t> is filtered to contain current data only and is located inside the Partition Schema under the Main Table </a:t>
            </a:r>
            <a:r>
              <a:rPr lang="en-US" b="1" dirty="0" err="1">
                <a:ea typeface="+mn-lt"/>
                <a:cs typeface="+mn-lt"/>
              </a:rPr>
              <a:t>check_in</a:t>
            </a:r>
            <a:r>
              <a:rPr lang="en-US" b="1" dirty="0">
                <a:ea typeface="+mn-lt"/>
                <a:cs typeface="+mn-lt"/>
              </a:rPr>
              <a:t>__</a:t>
            </a:r>
            <a:endParaRPr lang="en-US" dirty="0">
              <a:ea typeface="+mn-lt"/>
              <a:cs typeface="+mn-lt"/>
            </a:endParaRPr>
          </a:p>
          <a:p>
            <a:pPr marL="285750" indent="-285750">
              <a:buFont typeface="Arial"/>
              <a:buChar char="•"/>
            </a:pPr>
            <a:r>
              <a:rPr lang="en-US" dirty="0">
                <a:ea typeface="+mn-lt"/>
                <a:cs typeface="+mn-lt"/>
              </a:rPr>
              <a:t>You cannot see its properties due to the way </a:t>
            </a:r>
            <a:r>
              <a:rPr lang="en-US" dirty="0" err="1">
                <a:ea typeface="+mn-lt"/>
                <a:cs typeface="+mn-lt"/>
              </a:rPr>
              <a:t>DBeaver</a:t>
            </a:r>
            <a:r>
              <a:rPr lang="en-US" dirty="0">
                <a:ea typeface="+mn-lt"/>
                <a:cs typeface="+mn-lt"/>
              </a:rPr>
              <a:t> displays tables, but you can see its data</a:t>
            </a:r>
            <a:endParaRPr lang="en-US" dirty="0">
              <a:ea typeface="Calibri"/>
              <a:cs typeface="Calibri"/>
            </a:endParaRPr>
          </a:p>
        </p:txBody>
      </p:sp>
      <p:sp>
        <p:nvSpPr>
          <p:cNvPr id="10" name="Arrow: Left-Right 9">
            <a:extLst>
              <a:ext uri="{FF2B5EF4-FFF2-40B4-BE49-F238E27FC236}">
                <a16:creationId xmlns:a16="http://schemas.microsoft.com/office/drawing/2014/main" id="{A6B21F15-2417-580D-A8A4-A6E8A1DC1163}"/>
              </a:ext>
            </a:extLst>
          </p:cNvPr>
          <p:cNvSpPr/>
          <p:nvPr/>
        </p:nvSpPr>
        <p:spPr>
          <a:xfrm rot="2100000">
            <a:off x="5913487" y="3203942"/>
            <a:ext cx="3684605" cy="511215"/>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D649EB4A-9FE2-AD66-DFAD-F0A5C6551403}"/>
              </a:ext>
            </a:extLst>
          </p:cNvPr>
          <p:cNvPicPr>
            <a:picLocks noChangeAspect="1"/>
          </p:cNvPicPr>
          <p:nvPr/>
        </p:nvPicPr>
        <p:blipFill>
          <a:blip r:embed="rId4"/>
          <a:stretch>
            <a:fillRect/>
          </a:stretch>
        </p:blipFill>
        <p:spPr>
          <a:xfrm>
            <a:off x="3621007" y="1324638"/>
            <a:ext cx="2905125" cy="5076825"/>
          </a:xfrm>
          <a:prstGeom prst="rect">
            <a:avLst/>
          </a:prstGeom>
        </p:spPr>
      </p:pic>
    </p:spTree>
    <p:extLst>
      <p:ext uri="{BB962C8B-B14F-4D97-AF65-F5344CB8AC3E}">
        <p14:creationId xmlns:p14="http://schemas.microsoft.com/office/powerpoint/2010/main" val="249600183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564B5-8D19-E911-FECE-AAA65D4A95B7}"/>
            </a:ext>
          </a:extLst>
        </p:cNvPr>
        <p:cNvGrpSpPr/>
        <p:nvPr/>
      </p:nvGrpSpPr>
      <p:grpSpPr>
        <a:xfrm>
          <a:off x="0" y="0"/>
          <a:ext cx="0" cy="0"/>
          <a:chOff x="0" y="0"/>
          <a:chExt cx="0" cy="0"/>
        </a:xfrm>
      </p:grpSpPr>
      <p:sp>
        <p:nvSpPr>
          <p:cNvPr id="4" name="Google Shape;65;p15">
            <a:extLst>
              <a:ext uri="{FF2B5EF4-FFF2-40B4-BE49-F238E27FC236}">
                <a16:creationId xmlns:a16="http://schemas.microsoft.com/office/drawing/2014/main" id="{CFE8F0AF-658B-FC50-F81A-E58A4AC51EEA}"/>
              </a:ext>
            </a:extLst>
          </p:cNvPr>
          <p:cNvSpPr txBox="1">
            <a:spLocks noGrp="1"/>
          </p:cNvSpPr>
          <p:nvPr>
            <p:ph type="title"/>
          </p:nvPr>
        </p:nvSpPr>
        <p:spPr>
          <a:xfrm>
            <a:off x="517799" y="163648"/>
            <a:ext cx="10515600" cy="812746"/>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US" sz="1850" dirty="0">
                <a:solidFill>
                  <a:schemeClr val="accent1"/>
                </a:solidFill>
              </a:rPr>
              <a:t>LDP and </a:t>
            </a:r>
            <a:r>
              <a:rPr lang="en-US" sz="1850" dirty="0" err="1">
                <a:solidFill>
                  <a:schemeClr val="accent1"/>
                </a:solidFill>
              </a:rPr>
              <a:t>Metadb</a:t>
            </a:r>
            <a:r>
              <a:rPr lang="en-US" sz="1850" dirty="0">
                <a:solidFill>
                  <a:schemeClr val="accent1"/>
                </a:solidFill>
              </a:rPr>
              <a:t>: One Table Comparison – Current Tables are Buried</a:t>
            </a:r>
            <a:endParaRPr lang="en-US" dirty="0">
              <a:solidFill>
                <a:schemeClr val="accent1"/>
              </a:solidFill>
            </a:endParaRPr>
          </a:p>
        </p:txBody>
      </p:sp>
      <p:sp>
        <p:nvSpPr>
          <p:cNvPr id="8" name="TextBox 7">
            <a:extLst>
              <a:ext uri="{FF2B5EF4-FFF2-40B4-BE49-F238E27FC236}">
                <a16:creationId xmlns:a16="http://schemas.microsoft.com/office/drawing/2014/main" id="{A70F025D-450C-E083-B422-61DFB0C23C4F}"/>
              </a:ext>
            </a:extLst>
          </p:cNvPr>
          <p:cNvSpPr txBox="1"/>
          <p:nvPr/>
        </p:nvSpPr>
        <p:spPr>
          <a:xfrm>
            <a:off x="692177" y="733666"/>
            <a:ext cx="5403508"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dirty="0">
                <a:ea typeface="+mn-lt"/>
                <a:cs typeface="+mn-lt"/>
              </a:rPr>
              <a:t>Note: The current Transformed Table </a:t>
            </a:r>
            <a:r>
              <a:rPr lang="en-US" b="1" dirty="0" err="1">
                <a:ea typeface="+mn-lt"/>
                <a:cs typeface="+mn-lt"/>
              </a:rPr>
              <a:t>check_in__t</a:t>
            </a:r>
            <a:r>
              <a:rPr lang="en-US" dirty="0">
                <a:ea typeface="+mn-lt"/>
                <a:cs typeface="+mn-lt"/>
              </a:rPr>
              <a:t> is filtered to contain current data only and is located inside the Partition Schema under the Transformed Table with current and historical data </a:t>
            </a:r>
            <a:r>
              <a:rPr lang="en-US" b="1" dirty="0" err="1">
                <a:ea typeface="+mn-lt"/>
                <a:cs typeface="+mn-lt"/>
              </a:rPr>
              <a:t>check_in__t</a:t>
            </a:r>
            <a:r>
              <a:rPr lang="en-US" b="1" dirty="0">
                <a:ea typeface="+mn-lt"/>
                <a:cs typeface="+mn-lt"/>
              </a:rPr>
              <a:t>__</a:t>
            </a:r>
            <a:r>
              <a:rPr lang="en-US" dirty="0">
                <a:ea typeface="+mn-lt"/>
                <a:cs typeface="+mn-lt"/>
              </a:rPr>
              <a:t>.</a:t>
            </a:r>
          </a:p>
          <a:p>
            <a:pPr marL="285750" indent="-285750">
              <a:buFont typeface="Arial,Sans-Serif"/>
              <a:buChar char="•"/>
            </a:pPr>
            <a:r>
              <a:rPr lang="en-US">
                <a:ea typeface="+mn-lt"/>
                <a:cs typeface="+mn-lt"/>
              </a:rPr>
              <a:t>You cannot see its properties due to the way </a:t>
            </a:r>
            <a:r>
              <a:rPr lang="en-US" err="1">
                <a:ea typeface="+mn-lt"/>
                <a:cs typeface="+mn-lt"/>
              </a:rPr>
              <a:t>DBeaver</a:t>
            </a:r>
            <a:r>
              <a:rPr lang="en-US">
                <a:ea typeface="+mn-lt"/>
                <a:cs typeface="+mn-lt"/>
              </a:rPr>
              <a:t> displays tables, but you can see its data</a:t>
            </a:r>
          </a:p>
          <a:p>
            <a:pPr marL="285750" indent="-285750">
              <a:buFont typeface="Arial"/>
              <a:buChar char="•"/>
            </a:pPr>
            <a:endParaRPr lang="en-US" dirty="0">
              <a:ea typeface="Calibri" panose="020F0502020204030204"/>
              <a:cs typeface="Calibri" panose="020F0502020204030204"/>
            </a:endParaRPr>
          </a:p>
        </p:txBody>
      </p:sp>
      <p:pic>
        <p:nvPicPr>
          <p:cNvPr id="9" name="Picture 8" descr="A screenshot of a computer&#10;&#10;Description automatically generated">
            <a:extLst>
              <a:ext uri="{FF2B5EF4-FFF2-40B4-BE49-F238E27FC236}">
                <a16:creationId xmlns:a16="http://schemas.microsoft.com/office/drawing/2014/main" id="{183B914D-D114-2924-9A94-2697F408DB97}"/>
              </a:ext>
            </a:extLst>
          </p:cNvPr>
          <p:cNvPicPr>
            <a:picLocks noChangeAspect="1"/>
          </p:cNvPicPr>
          <p:nvPr/>
        </p:nvPicPr>
        <p:blipFill>
          <a:blip r:embed="rId3"/>
          <a:stretch>
            <a:fillRect/>
          </a:stretch>
        </p:blipFill>
        <p:spPr>
          <a:xfrm>
            <a:off x="6798981" y="609298"/>
            <a:ext cx="3638669" cy="5726212"/>
          </a:xfrm>
          <a:prstGeom prst="rect">
            <a:avLst/>
          </a:prstGeom>
        </p:spPr>
      </p:pic>
      <p:sp>
        <p:nvSpPr>
          <p:cNvPr id="10" name="Arrow: Left-Right 9">
            <a:extLst>
              <a:ext uri="{FF2B5EF4-FFF2-40B4-BE49-F238E27FC236}">
                <a16:creationId xmlns:a16="http://schemas.microsoft.com/office/drawing/2014/main" id="{E31ED992-AC2E-B442-A93D-1E7314AF87A9}"/>
              </a:ext>
            </a:extLst>
          </p:cNvPr>
          <p:cNvSpPr/>
          <p:nvPr/>
        </p:nvSpPr>
        <p:spPr>
          <a:xfrm rot="1440000">
            <a:off x="4979635" y="4416280"/>
            <a:ext cx="3154099" cy="511215"/>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0E35BFE0-5B57-15BF-7EF9-731261900B75}"/>
              </a:ext>
            </a:extLst>
          </p:cNvPr>
          <p:cNvPicPr>
            <a:picLocks noChangeAspect="1"/>
          </p:cNvPicPr>
          <p:nvPr/>
        </p:nvPicPr>
        <p:blipFill>
          <a:blip r:embed="rId4"/>
          <a:stretch>
            <a:fillRect/>
          </a:stretch>
        </p:blipFill>
        <p:spPr>
          <a:xfrm>
            <a:off x="2223605" y="2964626"/>
            <a:ext cx="3095625" cy="3590925"/>
          </a:xfrm>
          <a:prstGeom prst="rect">
            <a:avLst/>
          </a:prstGeom>
        </p:spPr>
      </p:pic>
    </p:spTree>
    <p:extLst>
      <p:ext uri="{BB962C8B-B14F-4D97-AF65-F5344CB8AC3E}">
        <p14:creationId xmlns:p14="http://schemas.microsoft.com/office/powerpoint/2010/main" val="9828950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D60D1-E055-8A39-7EFC-9D082CCC4882}"/>
            </a:ext>
          </a:extLst>
        </p:cNvPr>
        <p:cNvGrpSpPr/>
        <p:nvPr/>
      </p:nvGrpSpPr>
      <p:grpSpPr>
        <a:xfrm>
          <a:off x="0" y="0"/>
          <a:ext cx="0" cy="0"/>
          <a:chOff x="0" y="0"/>
          <a:chExt cx="0" cy="0"/>
        </a:xfrm>
      </p:grpSpPr>
      <p:sp>
        <p:nvSpPr>
          <p:cNvPr id="4" name="Google Shape;65;p15">
            <a:extLst>
              <a:ext uri="{FF2B5EF4-FFF2-40B4-BE49-F238E27FC236}">
                <a16:creationId xmlns:a16="http://schemas.microsoft.com/office/drawing/2014/main" id="{14908D15-BA1E-4FA1-836D-E68792BDAC6B}"/>
              </a:ext>
            </a:extLst>
          </p:cNvPr>
          <p:cNvSpPr txBox="1">
            <a:spLocks noGrp="1"/>
          </p:cNvSpPr>
          <p:nvPr>
            <p:ph type="title"/>
          </p:nvPr>
        </p:nvSpPr>
        <p:spPr>
          <a:xfrm>
            <a:off x="517799" y="163648"/>
            <a:ext cx="10515600" cy="812746"/>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US" sz="1850" dirty="0">
                <a:solidFill>
                  <a:schemeClr val="accent1"/>
                </a:solidFill>
              </a:rPr>
              <a:t>LDP and </a:t>
            </a:r>
            <a:r>
              <a:rPr lang="en-US" sz="1850" dirty="0" err="1">
                <a:solidFill>
                  <a:schemeClr val="accent1"/>
                </a:solidFill>
              </a:rPr>
              <a:t>Metadb</a:t>
            </a:r>
            <a:r>
              <a:rPr lang="en-US" sz="1850" dirty="0">
                <a:solidFill>
                  <a:schemeClr val="accent1"/>
                </a:solidFill>
              </a:rPr>
              <a:t>: One Table Comparison – Tables Most Often Used</a:t>
            </a:r>
            <a:endParaRPr lang="en-US" dirty="0">
              <a:solidFill>
                <a:schemeClr val="accent1"/>
              </a:solidFill>
            </a:endParaRPr>
          </a:p>
        </p:txBody>
      </p:sp>
      <p:pic>
        <p:nvPicPr>
          <p:cNvPr id="3" name="Picture 2" descr="A black background with yellow text&#10;&#10;Description automatically generated">
            <a:extLst>
              <a:ext uri="{FF2B5EF4-FFF2-40B4-BE49-F238E27FC236}">
                <a16:creationId xmlns:a16="http://schemas.microsoft.com/office/drawing/2014/main" id="{E38048E8-848F-7078-393F-7A7ECED77474}"/>
              </a:ext>
            </a:extLst>
          </p:cNvPr>
          <p:cNvPicPr>
            <a:picLocks noChangeAspect="1"/>
          </p:cNvPicPr>
          <p:nvPr/>
        </p:nvPicPr>
        <p:blipFill>
          <a:blip r:embed="rId3"/>
          <a:stretch>
            <a:fillRect/>
          </a:stretch>
        </p:blipFill>
        <p:spPr>
          <a:xfrm>
            <a:off x="443695" y="1592560"/>
            <a:ext cx="11449292" cy="4483108"/>
          </a:xfrm>
          <a:prstGeom prst="rect">
            <a:avLst/>
          </a:prstGeom>
        </p:spPr>
      </p:pic>
    </p:spTree>
    <p:extLst>
      <p:ext uri="{BB962C8B-B14F-4D97-AF65-F5344CB8AC3E}">
        <p14:creationId xmlns:p14="http://schemas.microsoft.com/office/powerpoint/2010/main" val="41233632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74"/>
          <p:cNvSpPr txBox="1">
            <a:spLocks noGrp="1"/>
          </p:cNvSpPr>
          <p:nvPr>
            <p:ph type="title"/>
          </p:nvPr>
        </p:nvSpPr>
        <p:spPr>
          <a:xfrm>
            <a:off x="691133" y="3428999"/>
            <a:ext cx="10515600" cy="2508161"/>
          </a:xfrm>
          <a:prstGeom prst="rect">
            <a:avLst/>
          </a:prstGeom>
          <a:noFill/>
          <a:ln>
            <a:noFill/>
          </a:ln>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Clr>
                <a:schemeClr val="dk1"/>
              </a:buClr>
              <a:buSzPts val="1100"/>
              <a:buFont typeface="Arial"/>
              <a:buNone/>
            </a:pPr>
            <a:r>
              <a:rPr lang="en" sz="3600">
                <a:solidFill>
                  <a:schemeClr val="accent1"/>
                </a:solidFill>
              </a:rPr>
              <a:t>Examples</a:t>
            </a:r>
            <a:endParaRPr sz="3600">
              <a:solidFill>
                <a:schemeClr val="accent1"/>
              </a:solidFill>
            </a:endParaRPr>
          </a:p>
        </p:txBody>
      </p:sp>
    </p:spTree>
    <p:extLst>
      <p:ext uri="{BB962C8B-B14F-4D97-AF65-F5344CB8AC3E}">
        <p14:creationId xmlns:p14="http://schemas.microsoft.com/office/powerpoint/2010/main" val="5846915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9E9DB-B458-EDC2-2FAA-0C5A21986BC8}"/>
              </a:ext>
            </a:extLst>
          </p:cNvPr>
          <p:cNvSpPr>
            <a:spLocks noGrp="1"/>
          </p:cNvSpPr>
          <p:nvPr>
            <p:ph type="title"/>
          </p:nvPr>
        </p:nvSpPr>
        <p:spPr/>
        <p:txBody>
          <a:bodyPr>
            <a:normAutofit/>
          </a:bodyPr>
          <a:lstStyle/>
          <a:p>
            <a:r>
              <a:rPr lang="en" sz="2400" b="1">
                <a:solidFill>
                  <a:schemeClr val="accent1"/>
                </a:solidFill>
              </a:rPr>
              <a:t>Table Naming Conventions in Metadb</a:t>
            </a:r>
            <a:endParaRPr lang="en-US" sz="2400" b="1"/>
          </a:p>
        </p:txBody>
      </p:sp>
      <p:sp>
        <p:nvSpPr>
          <p:cNvPr id="3" name="Content Placeholder 2">
            <a:extLst>
              <a:ext uri="{FF2B5EF4-FFF2-40B4-BE49-F238E27FC236}">
                <a16:creationId xmlns:a16="http://schemas.microsoft.com/office/drawing/2014/main" id="{186167FE-4391-95B6-144B-52D10DDDAC0A}"/>
              </a:ext>
            </a:extLst>
          </p:cNvPr>
          <p:cNvSpPr>
            <a:spLocks noGrp="1"/>
          </p:cNvSpPr>
          <p:nvPr>
            <p:ph sz="half" idx="1"/>
          </p:nvPr>
        </p:nvSpPr>
        <p:spPr>
          <a:xfrm>
            <a:off x="838200" y="1825625"/>
            <a:ext cx="4145280" cy="4351338"/>
          </a:xfrm>
          <a:ln>
            <a:noFill/>
          </a:ln>
        </p:spPr>
        <p:txBody>
          <a:bodyPr>
            <a:normAutofit/>
          </a:bodyPr>
          <a:lstStyle/>
          <a:p>
            <a:pPr marL="0" indent="0">
              <a:buNone/>
            </a:pPr>
            <a:r>
              <a:rPr lang="en-US"/>
              <a:t>Why use 2 underscores?</a:t>
            </a:r>
          </a:p>
          <a:p>
            <a:pPr marL="0" indent="0">
              <a:buNone/>
            </a:pPr>
            <a:endParaRPr lang="en-US">
              <a:cs typeface="Courier New" panose="02070309020205020404" pitchFamily="49" charset="0"/>
            </a:endParaRPr>
          </a:p>
          <a:p>
            <a:pPr marL="0" indent="0">
              <a:buNone/>
            </a:pPr>
            <a:r>
              <a:rPr lang="en-US" sz="2400" i="1"/>
              <a:t>Table names in a database must be unique. Because some table names already use one underscore, we must make sure the </a:t>
            </a:r>
            <a:r>
              <a:rPr lang="en-US" sz="2400" i="1" err="1"/>
              <a:t>Metadb</a:t>
            </a:r>
            <a:r>
              <a:rPr lang="en-US" sz="2400" i="1"/>
              <a:t> tables have unique names, so they are given 2 underscores.</a:t>
            </a:r>
            <a:endParaRPr lang="en-US" sz="2400" i="1">
              <a:cs typeface="Courier New" panose="02070309020205020404" pitchFamily="49" charset="0"/>
            </a:endParaRPr>
          </a:p>
        </p:txBody>
      </p:sp>
      <p:sp>
        <p:nvSpPr>
          <p:cNvPr id="4" name="Content Placeholder 3">
            <a:extLst>
              <a:ext uri="{FF2B5EF4-FFF2-40B4-BE49-F238E27FC236}">
                <a16:creationId xmlns:a16="http://schemas.microsoft.com/office/drawing/2014/main" id="{D89700FF-C10F-053C-D31B-08F8EAB7BC0C}"/>
              </a:ext>
            </a:extLst>
          </p:cNvPr>
          <p:cNvSpPr>
            <a:spLocks noGrp="1"/>
          </p:cNvSpPr>
          <p:nvPr>
            <p:ph sz="half" idx="2"/>
          </p:nvPr>
        </p:nvSpPr>
        <p:spPr>
          <a:ln>
            <a:solidFill>
              <a:schemeClr val="accent1"/>
            </a:solidFill>
          </a:ln>
        </p:spPr>
        <p:txBody>
          <a:bodyPr>
            <a:normAutofit/>
          </a:bodyPr>
          <a:lstStyle/>
          <a:p>
            <a:pPr marL="0" indent="0">
              <a:buNone/>
            </a:pPr>
            <a:r>
              <a:rPr lang="en-US" err="1"/>
              <a:t>Metadb</a:t>
            </a:r>
            <a:endParaRPr lang="en-US"/>
          </a:p>
          <a:p>
            <a:pPr marL="0" indent="0">
              <a:buNone/>
            </a:pPr>
            <a:endParaRPr lang="en-US"/>
          </a:p>
          <a:p>
            <a:pPr marL="0" indent="0" algn="l">
              <a:buNone/>
            </a:pPr>
            <a:r>
              <a:rPr lang="en-US" sz="1800">
                <a:latin typeface="Courier New" panose="02070309020205020404" pitchFamily="49" charset="0"/>
                <a:cs typeface="Courier New" panose="02070309020205020404" pitchFamily="49" charset="0"/>
              </a:rPr>
              <a:t>SELECT </a:t>
            </a:r>
          </a:p>
          <a:p>
            <a:pPr marL="0" indent="0" algn="l">
              <a:buNone/>
            </a:pPr>
            <a:r>
              <a:rPr lang="en-US" sz="1800">
                <a:latin typeface="Courier New" panose="02070309020205020404" pitchFamily="49" charset="0"/>
                <a:cs typeface="Courier New" panose="02070309020205020404" pitchFamily="49" charset="0"/>
              </a:rPr>
              <a:t>COUNT (cl.id)</a:t>
            </a:r>
          </a:p>
          <a:p>
            <a:pPr marL="0" indent="0" algn="l">
              <a:buNone/>
            </a:pPr>
            <a:endParaRPr lang="en-US" sz="1800">
              <a:latin typeface="Courier New" panose="02070309020205020404" pitchFamily="49" charset="0"/>
              <a:cs typeface="Courier New" panose="02070309020205020404" pitchFamily="49" charset="0"/>
            </a:endParaRPr>
          </a:p>
          <a:p>
            <a:pPr marL="0" indent="0" algn="l">
              <a:buNone/>
            </a:pPr>
            <a:r>
              <a:rPr lang="en-US" sz="1800">
                <a:latin typeface="Courier New" panose="02070309020205020404" pitchFamily="49" charset="0"/>
                <a:cs typeface="Courier New" panose="02070309020205020404" pitchFamily="49" charset="0"/>
              </a:rPr>
              <a:t>FROM </a:t>
            </a:r>
          </a:p>
          <a:p>
            <a:pPr marL="0" indent="0" algn="l">
              <a:buNone/>
            </a:pPr>
            <a:r>
              <a:rPr lang="en-US" sz="1800" b="1" err="1">
                <a:latin typeface="Courier New" panose="02070309020205020404" pitchFamily="49" charset="0"/>
                <a:cs typeface="Courier New" panose="02070309020205020404" pitchFamily="49" charset="0"/>
              </a:rPr>
              <a:t>folio_circulation.loan__t</a:t>
            </a:r>
            <a:r>
              <a:rPr lang="en-US" sz="1800">
                <a:latin typeface="Courier New" panose="02070309020205020404" pitchFamily="49" charset="0"/>
                <a:cs typeface="Courier New" panose="02070309020205020404" pitchFamily="49" charset="0"/>
              </a:rPr>
              <a:t> AS cl    </a:t>
            </a:r>
          </a:p>
          <a:p>
            <a:pPr marL="0" indent="0" algn="l">
              <a:buNone/>
            </a:pPr>
            <a:r>
              <a:rPr lang="en-US" sz="1800">
                <a:latin typeface="Courier New" panose="02070309020205020404" pitchFamily="49" charset="0"/>
                <a:cs typeface="Courier New" panose="02070309020205020404" pitchFamily="49" charset="0"/>
              </a:rPr>
              <a:t> ;</a:t>
            </a:r>
          </a:p>
        </p:txBody>
      </p:sp>
      <p:sp>
        <p:nvSpPr>
          <p:cNvPr id="6" name="Callout: Up Arrow 5">
            <a:extLst>
              <a:ext uri="{FF2B5EF4-FFF2-40B4-BE49-F238E27FC236}">
                <a16:creationId xmlns:a16="http://schemas.microsoft.com/office/drawing/2014/main" id="{A94BC82E-9BB4-5A90-0B94-2D3697F29DF6}"/>
              </a:ext>
            </a:extLst>
          </p:cNvPr>
          <p:cNvSpPr/>
          <p:nvPr/>
        </p:nvSpPr>
        <p:spPr>
          <a:xfrm>
            <a:off x="8273716" y="4716377"/>
            <a:ext cx="1991938" cy="1070811"/>
          </a:xfrm>
          <a:prstGeom prst="up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loan _ _ t</a:t>
            </a:r>
          </a:p>
        </p:txBody>
      </p:sp>
    </p:spTree>
    <p:extLst>
      <p:ext uri="{BB962C8B-B14F-4D97-AF65-F5344CB8AC3E}">
        <p14:creationId xmlns:p14="http://schemas.microsoft.com/office/powerpoint/2010/main" val="37215510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9E9DB-B458-EDC2-2FAA-0C5A21986BC8}"/>
              </a:ext>
            </a:extLst>
          </p:cNvPr>
          <p:cNvSpPr>
            <a:spLocks noGrp="1"/>
          </p:cNvSpPr>
          <p:nvPr>
            <p:ph type="title"/>
          </p:nvPr>
        </p:nvSpPr>
        <p:spPr/>
        <p:txBody>
          <a:bodyPr>
            <a:normAutofit/>
          </a:bodyPr>
          <a:lstStyle/>
          <a:p>
            <a:r>
              <a:rPr lang="en" sz="2400" b="1" dirty="0">
                <a:solidFill>
                  <a:schemeClr val="accent1"/>
                </a:solidFill>
              </a:rPr>
              <a:t>Example: Getting Current Records from the Current Transformed Loan Table</a:t>
            </a:r>
            <a:endParaRPr lang="en-US" sz="2400" b="1" dirty="0">
              <a:solidFill>
                <a:schemeClr val="accent1"/>
              </a:solidFill>
            </a:endParaRPr>
          </a:p>
        </p:txBody>
      </p:sp>
      <p:sp>
        <p:nvSpPr>
          <p:cNvPr id="3" name="Content Placeholder 2">
            <a:extLst>
              <a:ext uri="{FF2B5EF4-FFF2-40B4-BE49-F238E27FC236}">
                <a16:creationId xmlns:a16="http://schemas.microsoft.com/office/drawing/2014/main" id="{186167FE-4391-95B6-144B-52D10DDDAC0A}"/>
              </a:ext>
            </a:extLst>
          </p:cNvPr>
          <p:cNvSpPr>
            <a:spLocks noGrp="1"/>
          </p:cNvSpPr>
          <p:nvPr>
            <p:ph sz="half" idx="1"/>
          </p:nvPr>
        </p:nvSpPr>
        <p:spPr>
          <a:ln>
            <a:solidFill>
              <a:schemeClr val="accent1"/>
            </a:solidFill>
          </a:ln>
        </p:spPr>
        <p:txBody>
          <a:bodyPr>
            <a:normAutofit/>
          </a:bodyPr>
          <a:lstStyle/>
          <a:p>
            <a:pPr marL="0" indent="0">
              <a:buNone/>
            </a:pPr>
            <a:r>
              <a:rPr lang="en-US"/>
              <a:t>LDP</a:t>
            </a:r>
          </a:p>
          <a:p>
            <a:pPr marL="0" indent="0">
              <a:buNone/>
            </a:pPr>
            <a:endParaRPr lang="en-US"/>
          </a:p>
          <a:p>
            <a:pPr marL="0" indent="0">
              <a:buNone/>
            </a:pPr>
            <a:r>
              <a:rPr lang="en-US" sz="1800">
                <a:latin typeface="Courier New" panose="02070309020205020404" pitchFamily="49" charset="0"/>
                <a:cs typeface="Courier New" panose="02070309020205020404" pitchFamily="49" charset="0"/>
              </a:rPr>
              <a:t>SELECT </a:t>
            </a:r>
          </a:p>
          <a:p>
            <a:pPr marL="0" indent="0">
              <a:buNone/>
            </a:pPr>
            <a:r>
              <a:rPr lang="en-US" sz="1800">
                <a:latin typeface="Courier New" panose="02070309020205020404" pitchFamily="49" charset="0"/>
                <a:cs typeface="Courier New" panose="02070309020205020404" pitchFamily="49" charset="0"/>
              </a:rPr>
              <a:t>COUNT (cl.id)</a:t>
            </a:r>
          </a:p>
          <a:p>
            <a:pPr marL="0" indent="0">
              <a:buNone/>
            </a:pPr>
            <a:r>
              <a:rPr lang="en-US" sz="1800">
                <a:latin typeface="Courier New" panose="02070309020205020404" pitchFamily="49" charset="0"/>
                <a:cs typeface="Courier New" panose="02070309020205020404" pitchFamily="49" charset="0"/>
              </a:rPr>
              <a:t>   </a:t>
            </a:r>
          </a:p>
          <a:p>
            <a:pPr marL="0" indent="0">
              <a:buNone/>
            </a:pPr>
            <a:r>
              <a:rPr lang="en-US" sz="1800">
                <a:latin typeface="Courier New" panose="02070309020205020404" pitchFamily="49" charset="0"/>
                <a:cs typeface="Courier New" panose="02070309020205020404" pitchFamily="49" charset="0"/>
              </a:rPr>
              <a:t>FROM</a:t>
            </a:r>
          </a:p>
          <a:p>
            <a:pPr marL="0" indent="0">
              <a:buNone/>
            </a:pPr>
            <a:r>
              <a:rPr lang="en-US" sz="1800" b="1" err="1">
                <a:latin typeface="Courier New" panose="02070309020205020404" pitchFamily="49" charset="0"/>
                <a:cs typeface="Courier New" panose="02070309020205020404" pitchFamily="49" charset="0"/>
              </a:rPr>
              <a:t>circulation_loans</a:t>
            </a:r>
            <a:r>
              <a:rPr lang="en-US" sz="1800" b="1">
                <a:latin typeface="Courier New" panose="02070309020205020404" pitchFamily="49" charset="0"/>
                <a:cs typeface="Courier New" panose="02070309020205020404" pitchFamily="49" charset="0"/>
              </a:rPr>
              <a:t> </a:t>
            </a:r>
            <a:r>
              <a:rPr lang="en-US" sz="1800">
                <a:latin typeface="Courier New" panose="02070309020205020404" pitchFamily="49" charset="0"/>
                <a:cs typeface="Courier New" panose="02070309020205020404" pitchFamily="49" charset="0"/>
              </a:rPr>
              <a:t>AS cl</a:t>
            </a:r>
          </a:p>
          <a:p>
            <a:pPr marL="0" indent="0">
              <a:buNone/>
            </a:pPr>
            <a:r>
              <a:rPr lang="en-US" sz="1800">
                <a:latin typeface="Courier New" panose="02070309020205020404" pitchFamily="49" charset="0"/>
                <a:cs typeface="Courier New" panose="02070309020205020404" pitchFamily="49" charset="0"/>
              </a:rPr>
              <a:t> ;</a:t>
            </a:r>
          </a:p>
        </p:txBody>
      </p:sp>
      <p:sp>
        <p:nvSpPr>
          <p:cNvPr id="4" name="Content Placeholder 3">
            <a:extLst>
              <a:ext uri="{FF2B5EF4-FFF2-40B4-BE49-F238E27FC236}">
                <a16:creationId xmlns:a16="http://schemas.microsoft.com/office/drawing/2014/main" id="{D89700FF-C10F-053C-D31B-08F8EAB7BC0C}"/>
              </a:ext>
            </a:extLst>
          </p:cNvPr>
          <p:cNvSpPr>
            <a:spLocks noGrp="1"/>
          </p:cNvSpPr>
          <p:nvPr>
            <p:ph sz="half" idx="2"/>
          </p:nvPr>
        </p:nvSpPr>
        <p:spPr>
          <a:ln>
            <a:solidFill>
              <a:schemeClr val="accent1"/>
            </a:solidFill>
          </a:ln>
        </p:spPr>
        <p:txBody>
          <a:bodyPr>
            <a:normAutofit/>
          </a:bodyPr>
          <a:lstStyle/>
          <a:p>
            <a:pPr marL="0" indent="0">
              <a:buNone/>
            </a:pPr>
            <a:r>
              <a:rPr lang="en-US" err="1"/>
              <a:t>Metadb</a:t>
            </a:r>
            <a:endParaRPr lang="en-US"/>
          </a:p>
          <a:p>
            <a:pPr marL="0" indent="0">
              <a:buNone/>
            </a:pPr>
            <a:endParaRPr lang="en-US"/>
          </a:p>
          <a:p>
            <a:pPr marL="0" indent="0" algn="l">
              <a:buNone/>
            </a:pPr>
            <a:r>
              <a:rPr lang="en-US" sz="1800">
                <a:latin typeface="Courier New" panose="02070309020205020404" pitchFamily="49" charset="0"/>
                <a:cs typeface="Courier New" panose="02070309020205020404" pitchFamily="49" charset="0"/>
              </a:rPr>
              <a:t>SELECT </a:t>
            </a:r>
          </a:p>
          <a:p>
            <a:pPr marL="0" indent="0" algn="l">
              <a:buNone/>
            </a:pPr>
            <a:r>
              <a:rPr lang="en-US" sz="1800">
                <a:latin typeface="Courier New" panose="02070309020205020404" pitchFamily="49" charset="0"/>
                <a:cs typeface="Courier New" panose="02070309020205020404" pitchFamily="49" charset="0"/>
              </a:rPr>
              <a:t>COUNT (cl.id)</a:t>
            </a:r>
          </a:p>
          <a:p>
            <a:pPr marL="0" indent="0" algn="l">
              <a:buNone/>
            </a:pPr>
            <a:endParaRPr lang="en-US" sz="1800">
              <a:latin typeface="Courier New" panose="02070309020205020404" pitchFamily="49" charset="0"/>
              <a:cs typeface="Courier New" panose="02070309020205020404" pitchFamily="49" charset="0"/>
            </a:endParaRPr>
          </a:p>
          <a:p>
            <a:pPr marL="0" indent="0" algn="l">
              <a:buNone/>
            </a:pPr>
            <a:r>
              <a:rPr lang="en-US" sz="1800">
                <a:latin typeface="Courier New" panose="02070309020205020404" pitchFamily="49" charset="0"/>
                <a:cs typeface="Courier New" panose="02070309020205020404" pitchFamily="49" charset="0"/>
              </a:rPr>
              <a:t>FROM </a:t>
            </a:r>
          </a:p>
          <a:p>
            <a:pPr marL="0" indent="0" algn="l">
              <a:buNone/>
            </a:pPr>
            <a:r>
              <a:rPr lang="en-US" sz="1800" b="1" err="1">
                <a:latin typeface="Courier New" panose="02070309020205020404" pitchFamily="49" charset="0"/>
                <a:cs typeface="Courier New" panose="02070309020205020404" pitchFamily="49" charset="0"/>
              </a:rPr>
              <a:t>folio_circulation.loan__t</a:t>
            </a:r>
            <a:r>
              <a:rPr lang="en-US" sz="1800">
                <a:latin typeface="Courier New" panose="02070309020205020404" pitchFamily="49" charset="0"/>
                <a:cs typeface="Courier New" panose="02070309020205020404" pitchFamily="49" charset="0"/>
              </a:rPr>
              <a:t> AS cl    </a:t>
            </a:r>
          </a:p>
          <a:p>
            <a:pPr marL="0" indent="0" algn="l">
              <a:buNone/>
            </a:pPr>
            <a:r>
              <a:rPr lang="en-US" sz="1800">
                <a:latin typeface="Courier New" panose="02070309020205020404" pitchFamily="49" charset="0"/>
                <a:cs typeface="Courier New" panose="02070309020205020404" pitchFamily="49" charset="0"/>
              </a:rPr>
              <a:t> ;</a:t>
            </a:r>
          </a:p>
        </p:txBody>
      </p:sp>
      <p:sp>
        <p:nvSpPr>
          <p:cNvPr id="6" name="Callout: Up Arrow 5">
            <a:extLst>
              <a:ext uri="{FF2B5EF4-FFF2-40B4-BE49-F238E27FC236}">
                <a16:creationId xmlns:a16="http://schemas.microsoft.com/office/drawing/2014/main" id="{A94BC82E-9BB4-5A90-0B94-2D3697F29DF6}"/>
              </a:ext>
            </a:extLst>
          </p:cNvPr>
          <p:cNvSpPr/>
          <p:nvPr/>
        </p:nvSpPr>
        <p:spPr>
          <a:xfrm>
            <a:off x="8273716" y="4716377"/>
            <a:ext cx="1991938" cy="1070811"/>
          </a:xfrm>
          <a:prstGeom prst="up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loan _ _ t</a:t>
            </a:r>
          </a:p>
        </p:txBody>
      </p:sp>
    </p:spTree>
    <p:extLst>
      <p:ext uri="{BB962C8B-B14F-4D97-AF65-F5344CB8AC3E}">
        <p14:creationId xmlns:p14="http://schemas.microsoft.com/office/powerpoint/2010/main" val="28025200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D6028-304E-6F9A-9642-EB10F4739E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1C50E9-B34E-9FB0-3556-969C098AAED2}"/>
              </a:ext>
            </a:extLst>
          </p:cNvPr>
          <p:cNvSpPr>
            <a:spLocks noGrp="1"/>
          </p:cNvSpPr>
          <p:nvPr>
            <p:ph type="title"/>
          </p:nvPr>
        </p:nvSpPr>
        <p:spPr/>
        <p:txBody>
          <a:bodyPr>
            <a:normAutofit/>
          </a:bodyPr>
          <a:lstStyle/>
          <a:p>
            <a:r>
              <a:rPr lang="en" sz="2400" b="1" dirty="0">
                <a:solidFill>
                  <a:schemeClr val="accent1"/>
                </a:solidFill>
              </a:rPr>
              <a:t>Example: Getting Current Loan Records Using SQL Against the Main Table with Current and Historical Records</a:t>
            </a:r>
            <a:endParaRPr lang="en-US" sz="2400" b="1" dirty="0">
              <a:solidFill>
                <a:schemeClr val="accent1"/>
              </a:solidFill>
            </a:endParaRPr>
          </a:p>
        </p:txBody>
      </p:sp>
      <p:sp>
        <p:nvSpPr>
          <p:cNvPr id="3" name="Content Placeholder 2">
            <a:extLst>
              <a:ext uri="{FF2B5EF4-FFF2-40B4-BE49-F238E27FC236}">
                <a16:creationId xmlns:a16="http://schemas.microsoft.com/office/drawing/2014/main" id="{8716477C-1D87-C4DC-4B26-F9357C164343}"/>
              </a:ext>
            </a:extLst>
          </p:cNvPr>
          <p:cNvSpPr>
            <a:spLocks noGrp="1"/>
          </p:cNvSpPr>
          <p:nvPr>
            <p:ph sz="half" idx="1"/>
          </p:nvPr>
        </p:nvSpPr>
        <p:spPr>
          <a:ln>
            <a:solidFill>
              <a:schemeClr val="accent1"/>
            </a:solidFill>
          </a:ln>
        </p:spPr>
        <p:txBody>
          <a:bodyPr vert="horz" lIns="91440" tIns="45720" rIns="91440" bIns="45720" rtlCol="0" anchor="t">
            <a:normAutofit/>
          </a:bodyPr>
          <a:lstStyle/>
          <a:p>
            <a:pPr marL="0" indent="0">
              <a:buNone/>
            </a:pPr>
            <a:r>
              <a:rPr lang="en-US" dirty="0"/>
              <a:t>LDP</a:t>
            </a:r>
          </a:p>
          <a:p>
            <a:pPr marL="0" indent="0">
              <a:buNone/>
            </a:pPr>
            <a:endParaRPr lang="en-US"/>
          </a:p>
          <a:p>
            <a:pPr marL="0" indent="0">
              <a:buNone/>
            </a:pPr>
            <a:r>
              <a:rPr lang="en-US" sz="1800" dirty="0">
                <a:latin typeface="Courier New"/>
                <a:cs typeface="Courier New"/>
              </a:rPr>
              <a:t>SELECT </a:t>
            </a:r>
          </a:p>
          <a:p>
            <a:pPr marL="0" indent="0">
              <a:buNone/>
            </a:pPr>
            <a:r>
              <a:rPr lang="en-US" sz="1800" dirty="0">
                <a:latin typeface="Courier New"/>
                <a:cs typeface="Courier New"/>
              </a:rPr>
              <a:t>COUNT (cl.id)</a:t>
            </a:r>
          </a:p>
          <a:p>
            <a:pPr marL="0" indent="0">
              <a:buNone/>
            </a:pPr>
            <a:r>
              <a:rPr lang="en-US" sz="1800" dirty="0">
                <a:latin typeface="Courier New"/>
                <a:cs typeface="Courier New"/>
              </a:rPr>
              <a:t>   </a:t>
            </a:r>
            <a:endParaRPr lang="en-US" sz="1800" dirty="0">
              <a:latin typeface="Courier New" panose="02070309020205020404" pitchFamily="49" charset="0"/>
              <a:cs typeface="Courier New" panose="02070309020205020404" pitchFamily="49" charset="0"/>
            </a:endParaRPr>
          </a:p>
          <a:p>
            <a:pPr marL="0" indent="0">
              <a:buNone/>
            </a:pPr>
            <a:r>
              <a:rPr lang="en-US" sz="1800" dirty="0">
                <a:latin typeface="Courier New"/>
                <a:cs typeface="Courier New"/>
              </a:rPr>
              <a:t>FROM</a:t>
            </a:r>
          </a:p>
          <a:p>
            <a:pPr marL="0" indent="0">
              <a:buNone/>
            </a:pPr>
            <a:r>
              <a:rPr lang="en-US" sz="1800" b="1" dirty="0" err="1">
                <a:latin typeface="Courier New"/>
                <a:cs typeface="Courier New"/>
              </a:rPr>
              <a:t>circulation_loans</a:t>
            </a:r>
            <a:r>
              <a:rPr lang="en-US" sz="1800" b="1" dirty="0">
                <a:latin typeface="Courier New"/>
                <a:cs typeface="Courier New"/>
              </a:rPr>
              <a:t> </a:t>
            </a:r>
            <a:r>
              <a:rPr lang="en-US" sz="1800" dirty="0">
                <a:latin typeface="Courier New"/>
                <a:cs typeface="Courier New"/>
              </a:rPr>
              <a:t>AS cl</a:t>
            </a:r>
          </a:p>
          <a:p>
            <a:pPr marL="0" indent="0">
              <a:buNone/>
            </a:pPr>
            <a:endParaRPr lang="en-US" sz="1800" dirty="0">
              <a:latin typeface="Courier New"/>
              <a:cs typeface="Courier New"/>
            </a:endParaRPr>
          </a:p>
          <a:p>
            <a:pPr marL="0" indent="0">
              <a:buNone/>
            </a:pPr>
            <a:r>
              <a:rPr lang="en-US" sz="1800" dirty="0">
                <a:latin typeface="Courier New"/>
                <a:cs typeface="Courier New"/>
              </a:rPr>
              <a:t>;</a:t>
            </a:r>
            <a:endParaRPr lang="en-US" dirty="0">
              <a:latin typeface="Courier New"/>
              <a:cs typeface="Courier New"/>
            </a:endParaRPr>
          </a:p>
        </p:txBody>
      </p:sp>
      <p:sp>
        <p:nvSpPr>
          <p:cNvPr id="4" name="Content Placeholder 3">
            <a:extLst>
              <a:ext uri="{FF2B5EF4-FFF2-40B4-BE49-F238E27FC236}">
                <a16:creationId xmlns:a16="http://schemas.microsoft.com/office/drawing/2014/main" id="{56C66EEF-D8FC-E0AB-518B-6977F23BCB0B}"/>
              </a:ext>
            </a:extLst>
          </p:cNvPr>
          <p:cNvSpPr>
            <a:spLocks noGrp="1"/>
          </p:cNvSpPr>
          <p:nvPr>
            <p:ph sz="half" idx="2"/>
          </p:nvPr>
        </p:nvSpPr>
        <p:spPr>
          <a:ln>
            <a:solidFill>
              <a:schemeClr val="accent1"/>
            </a:solidFill>
          </a:ln>
        </p:spPr>
        <p:txBody>
          <a:bodyPr vert="horz" lIns="91440" tIns="45720" rIns="91440" bIns="45720" rtlCol="0" anchor="t">
            <a:normAutofit/>
          </a:bodyPr>
          <a:lstStyle/>
          <a:p>
            <a:pPr marL="0" indent="0">
              <a:buNone/>
            </a:pPr>
            <a:r>
              <a:rPr lang="en-US" err="1"/>
              <a:t>Metadb</a:t>
            </a:r>
            <a:endParaRPr lang="en-US"/>
          </a:p>
          <a:p>
            <a:pPr marL="0" indent="0">
              <a:buNone/>
            </a:pPr>
            <a:r>
              <a:rPr lang="en-US" sz="1800" dirty="0">
                <a:latin typeface="Courier New"/>
                <a:cs typeface="Courier New"/>
              </a:rPr>
              <a:t>SELECT </a:t>
            </a:r>
            <a:endParaRPr lang="en-US" dirty="0">
              <a:latin typeface="Calibri" panose="020F0502020204030204"/>
              <a:ea typeface="Calibri" panose="020F0502020204030204"/>
              <a:cs typeface="Calibri" panose="020F0502020204030204"/>
            </a:endParaRPr>
          </a:p>
          <a:p>
            <a:pPr marL="0" indent="0" algn="l">
              <a:buNone/>
            </a:pPr>
            <a:r>
              <a:rPr lang="en-US" sz="1800" dirty="0">
                <a:latin typeface="Courier New"/>
                <a:cs typeface="Courier New"/>
              </a:rPr>
              <a:t>COUNT (cl.id)</a:t>
            </a:r>
          </a:p>
          <a:p>
            <a:pPr marL="0" indent="0">
              <a:buNone/>
            </a:pPr>
            <a:r>
              <a:rPr lang="en-US" sz="1800" dirty="0">
                <a:latin typeface="Courier New"/>
                <a:cs typeface="Courier New"/>
              </a:rPr>
              <a:t>FROM </a:t>
            </a:r>
            <a:endParaRPr lang="en-US" sz="1800" dirty="0">
              <a:latin typeface="Courier New" panose="02070309020205020404" pitchFamily="49" charset="0"/>
              <a:cs typeface="Courier New" panose="02070309020205020404" pitchFamily="49" charset="0"/>
            </a:endParaRPr>
          </a:p>
          <a:p>
            <a:pPr marL="0" indent="0">
              <a:buNone/>
            </a:pPr>
            <a:r>
              <a:rPr lang="en-US" sz="1800" b="1" dirty="0" err="1">
                <a:latin typeface="Courier New"/>
                <a:cs typeface="Courier New"/>
              </a:rPr>
              <a:t>folio_circulation.loan</a:t>
            </a:r>
            <a:r>
              <a:rPr lang="en-US" sz="1800" b="1" dirty="0">
                <a:latin typeface="Courier New"/>
                <a:cs typeface="Courier New"/>
              </a:rPr>
              <a:t>__</a:t>
            </a:r>
            <a:r>
              <a:rPr lang="en-US" sz="1800" dirty="0">
                <a:latin typeface="Courier New"/>
                <a:cs typeface="Courier New"/>
              </a:rPr>
              <a:t> AS cl</a:t>
            </a:r>
          </a:p>
          <a:p>
            <a:pPr marL="0" indent="0">
              <a:buNone/>
            </a:pPr>
            <a:endParaRPr lang="en-US" sz="1800" b="1" dirty="0">
              <a:solidFill>
                <a:srgbClr val="800000"/>
              </a:solidFill>
              <a:latin typeface="Consolas"/>
              <a:cs typeface="Courier New"/>
            </a:endParaRPr>
          </a:p>
          <a:p>
            <a:pPr marL="0" indent="0">
              <a:buNone/>
            </a:pPr>
            <a:endParaRPr lang="en-US" sz="1800" b="1" dirty="0">
              <a:solidFill>
                <a:srgbClr val="800000"/>
              </a:solidFill>
              <a:latin typeface="Consolas"/>
              <a:cs typeface="Courier New"/>
            </a:endParaRPr>
          </a:p>
          <a:p>
            <a:pPr marL="0" indent="0">
              <a:buNone/>
            </a:pPr>
            <a:endParaRPr lang="en-US" sz="1800" b="1" dirty="0">
              <a:solidFill>
                <a:srgbClr val="800000"/>
              </a:solidFill>
              <a:latin typeface="Consolas"/>
              <a:cs typeface="Courier New"/>
            </a:endParaRPr>
          </a:p>
          <a:p>
            <a:pPr marL="0" indent="0">
              <a:buNone/>
            </a:pPr>
            <a:r>
              <a:rPr lang="en-US" sz="1800" b="1" dirty="0">
                <a:highlight>
                  <a:srgbClr val="FFFF00"/>
                </a:highlight>
                <a:latin typeface="Consolas"/>
                <a:cs typeface="Courier New"/>
              </a:rPr>
              <a:t>WHERE</a:t>
            </a:r>
            <a:r>
              <a:rPr lang="en-US" sz="1800" dirty="0">
                <a:highlight>
                  <a:srgbClr val="FFFF00"/>
                </a:highlight>
                <a:latin typeface="Consolas"/>
                <a:cs typeface="Courier New"/>
              </a:rPr>
              <a:t> </a:t>
            </a:r>
            <a:r>
              <a:rPr lang="en-US" sz="1800" err="1">
                <a:highlight>
                  <a:srgbClr val="FFFF00"/>
                </a:highlight>
                <a:latin typeface="Consolas"/>
                <a:cs typeface="Courier New"/>
              </a:rPr>
              <a:t>cl.__current</a:t>
            </a:r>
            <a:r>
              <a:rPr lang="en-US" sz="1800" dirty="0">
                <a:highlight>
                  <a:srgbClr val="FFFF00"/>
                </a:highlight>
                <a:latin typeface="Consolas"/>
                <a:cs typeface="Courier New"/>
              </a:rPr>
              <a:t> </a:t>
            </a:r>
            <a:r>
              <a:rPr lang="en-US" sz="1800" b="1" dirty="0">
                <a:highlight>
                  <a:srgbClr val="FFFF00"/>
                </a:highlight>
                <a:latin typeface="Consolas"/>
                <a:cs typeface="Courier New"/>
              </a:rPr>
              <a:t>IS</a:t>
            </a:r>
            <a:r>
              <a:rPr lang="en-US" sz="1800" dirty="0">
                <a:highlight>
                  <a:srgbClr val="FFFF00"/>
                </a:highlight>
                <a:latin typeface="Consolas"/>
                <a:cs typeface="Courier New"/>
              </a:rPr>
              <a:t> </a:t>
            </a:r>
            <a:r>
              <a:rPr lang="en-US" sz="1800" b="1" dirty="0">
                <a:highlight>
                  <a:srgbClr val="FFFF00"/>
                </a:highlight>
                <a:latin typeface="Consolas"/>
                <a:cs typeface="Courier New"/>
              </a:rPr>
              <a:t>TRUE</a:t>
            </a:r>
            <a:r>
              <a:rPr lang="en-US" sz="1800" dirty="0">
                <a:highlight>
                  <a:srgbClr val="FFFF00"/>
                </a:highlight>
                <a:latin typeface="Courier New"/>
                <a:cs typeface="Courier New"/>
              </a:rPr>
              <a:t>  </a:t>
            </a:r>
            <a:r>
              <a:rPr lang="en-US" sz="1800" dirty="0">
                <a:latin typeface="Courier New"/>
                <a:cs typeface="Courier New"/>
              </a:rPr>
              <a:t>  </a:t>
            </a:r>
            <a:endParaRPr lang="en-US" dirty="0">
              <a:ea typeface="Calibri"/>
              <a:cs typeface="Calibri"/>
            </a:endParaRPr>
          </a:p>
          <a:p>
            <a:pPr marL="0" indent="0">
              <a:buNone/>
            </a:pPr>
            <a:r>
              <a:rPr lang="en-US" sz="1800" dirty="0">
                <a:latin typeface="Courier New"/>
                <a:cs typeface="Courier New"/>
              </a:rPr>
              <a:t> ;</a:t>
            </a:r>
          </a:p>
        </p:txBody>
      </p:sp>
      <p:sp>
        <p:nvSpPr>
          <p:cNvPr id="7" name="Callout: Up Arrow 6">
            <a:extLst>
              <a:ext uri="{FF2B5EF4-FFF2-40B4-BE49-F238E27FC236}">
                <a16:creationId xmlns:a16="http://schemas.microsoft.com/office/drawing/2014/main" id="{D105CDD6-8A3E-27E8-E45F-303DD4A28224}"/>
              </a:ext>
            </a:extLst>
          </p:cNvPr>
          <p:cNvSpPr/>
          <p:nvPr/>
        </p:nvSpPr>
        <p:spPr>
          <a:xfrm>
            <a:off x="6630079" y="5296093"/>
            <a:ext cx="1991938" cy="1070811"/>
          </a:xfrm>
          <a:prstGeom prst="upArrowCallou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t>_ _ current</a:t>
            </a:r>
          </a:p>
        </p:txBody>
      </p:sp>
      <p:sp>
        <p:nvSpPr>
          <p:cNvPr id="9" name="Callout: Up Arrow 8">
            <a:extLst>
              <a:ext uri="{FF2B5EF4-FFF2-40B4-BE49-F238E27FC236}">
                <a16:creationId xmlns:a16="http://schemas.microsoft.com/office/drawing/2014/main" id="{65327918-DA2A-E35A-75F9-CA0696F237BC}"/>
              </a:ext>
            </a:extLst>
          </p:cNvPr>
          <p:cNvSpPr/>
          <p:nvPr/>
        </p:nvSpPr>
        <p:spPr>
          <a:xfrm>
            <a:off x="8417490" y="3796226"/>
            <a:ext cx="1991938" cy="1070811"/>
          </a:xfrm>
          <a:prstGeom prst="upArrowCallou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t>loan _ _ </a:t>
            </a:r>
          </a:p>
        </p:txBody>
      </p:sp>
    </p:spTree>
    <p:extLst>
      <p:ext uri="{BB962C8B-B14F-4D97-AF65-F5344CB8AC3E}">
        <p14:creationId xmlns:p14="http://schemas.microsoft.com/office/powerpoint/2010/main" val="12593831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pic>
        <p:nvPicPr>
          <p:cNvPr id="2" name="Picture 1">
            <a:extLst>
              <a:ext uri="{FF2B5EF4-FFF2-40B4-BE49-F238E27FC236}">
                <a16:creationId xmlns:a16="http://schemas.microsoft.com/office/drawing/2014/main" id="{059110CF-805A-3710-99DF-BE2D7D6EDBD2}"/>
              </a:ext>
            </a:extLst>
          </p:cNvPr>
          <p:cNvPicPr>
            <a:picLocks noChangeAspect="1"/>
          </p:cNvPicPr>
          <p:nvPr/>
        </p:nvPicPr>
        <p:blipFill>
          <a:blip r:embed="rId3"/>
          <a:stretch>
            <a:fillRect/>
          </a:stretch>
        </p:blipFill>
        <p:spPr>
          <a:xfrm>
            <a:off x="3274313" y="1356967"/>
            <a:ext cx="8803387" cy="4352921"/>
          </a:xfrm>
          <a:prstGeom prst="rect">
            <a:avLst/>
          </a:prstGeom>
        </p:spPr>
      </p:pic>
      <p:sp>
        <p:nvSpPr>
          <p:cNvPr id="72" name="Google Shape;72;p16"/>
          <p:cNvSpPr txBox="1">
            <a:spLocks noGrp="1"/>
          </p:cNvSpPr>
          <p:nvPr>
            <p:ph type="title"/>
          </p:nvPr>
        </p:nvSpPr>
        <p:spPr>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 sz="2400">
                <a:solidFill>
                  <a:schemeClr val="accent1">
                    <a:lumMod val="75000"/>
                  </a:schemeClr>
                </a:solidFill>
              </a:rPr>
              <a:t>What is Metadb?</a:t>
            </a:r>
          </a:p>
        </p:txBody>
      </p:sp>
      <p:sp>
        <p:nvSpPr>
          <p:cNvPr id="73" name="Google Shape;73;p16"/>
          <p:cNvSpPr txBox="1">
            <a:spLocks noGrp="1"/>
          </p:cNvSpPr>
          <p:nvPr>
            <p:ph type="body" idx="1"/>
          </p:nvPr>
        </p:nvSpPr>
        <p:spPr>
          <a:xfrm>
            <a:off x="301300" y="1356967"/>
            <a:ext cx="2973013" cy="5027676"/>
          </a:xfrm>
          <a:prstGeom prst="rect">
            <a:avLst/>
          </a:prstGeom>
        </p:spPr>
        <p:txBody>
          <a:bodyPr spcFirstLastPara="1" wrap="square" lIns="121900" tIns="121900" rIns="121900" bIns="121900" anchor="t" anchorCtr="0">
            <a:normAutofit fontScale="70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608965" indent="-456565">
              <a:spcBef>
                <a:spcPts val="600"/>
              </a:spcBef>
              <a:spcAft>
                <a:spcPts val="600"/>
              </a:spcAft>
            </a:pPr>
            <a:r>
              <a:rPr lang="en" sz="2900"/>
              <a:t>Metadb is the evolution of the LDP (Library Data Platform) software running on our reporting database systems</a:t>
            </a:r>
          </a:p>
          <a:p>
            <a:pPr marL="608965" indent="-456565">
              <a:spcBef>
                <a:spcPts val="600"/>
              </a:spcBef>
              <a:spcAft>
                <a:spcPts val="600"/>
              </a:spcAft>
            </a:pPr>
            <a:r>
              <a:rPr lang="en" sz="2900"/>
              <a:t>Metadb is similar to LDP in many ways and was the planned next step in developing the reporting database software</a:t>
            </a:r>
          </a:p>
          <a:p>
            <a:pPr marL="608965" indent="-456565">
              <a:spcBef>
                <a:spcPts val="600"/>
              </a:spcBef>
              <a:spcAft>
                <a:spcPts val="600"/>
              </a:spcAft>
            </a:pPr>
            <a:endParaRPr lang="en" sz="2900"/>
          </a:p>
          <a:p>
            <a:pPr marL="152400" indent="0">
              <a:spcBef>
                <a:spcPts val="600"/>
              </a:spcBef>
              <a:spcAft>
                <a:spcPts val="600"/>
              </a:spcAft>
              <a:buNone/>
            </a:pPr>
            <a:endParaRPr lang="en" sz="1700" i="1"/>
          </a:p>
          <a:p>
            <a:pPr marL="152400" indent="0">
              <a:spcBef>
                <a:spcPts val="600"/>
              </a:spcBef>
              <a:spcAft>
                <a:spcPts val="600"/>
              </a:spcAft>
              <a:buNone/>
            </a:pPr>
            <a:r>
              <a:rPr lang="en" sz="1700" i="1"/>
              <a:t>*graphic: Axel D</a:t>
            </a:r>
            <a:r>
              <a:rPr lang="en-US" sz="1700" i="1"/>
              <a:t>ö</a:t>
            </a:r>
            <a:r>
              <a:rPr lang="en" sz="1700" i="1"/>
              <a:t>rrer</a:t>
            </a:r>
          </a:p>
          <a:p>
            <a:pPr marL="152400" indent="0">
              <a:spcBef>
                <a:spcPts val="600"/>
              </a:spcBef>
              <a:spcAft>
                <a:spcPts val="600"/>
              </a:spcAft>
              <a:buNone/>
            </a:pPr>
            <a:endParaRPr lang="en" sz="1700" i="1"/>
          </a:p>
          <a:p>
            <a:pPr marL="608965" indent="-456565"/>
            <a:endParaRPr lang="en" sz="2000"/>
          </a:p>
          <a:p>
            <a:pPr marL="152400" indent="0">
              <a:buNone/>
            </a:pPr>
            <a:endParaRPr lang="en" sz="2000"/>
          </a:p>
          <a:p>
            <a:pPr marL="1218565" lvl="1" indent="-422910"/>
            <a:endParaRPr lang="en" sz="2000"/>
          </a:p>
        </p:txBody>
      </p:sp>
    </p:spTree>
    <p:extLst>
      <p:ext uri="{BB962C8B-B14F-4D97-AF65-F5344CB8AC3E}">
        <p14:creationId xmlns:p14="http://schemas.microsoft.com/office/powerpoint/2010/main" val="23914740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9E9DB-B458-EDC2-2FAA-0C5A21986BC8}"/>
              </a:ext>
            </a:extLst>
          </p:cNvPr>
          <p:cNvSpPr>
            <a:spLocks noGrp="1"/>
          </p:cNvSpPr>
          <p:nvPr>
            <p:ph type="title"/>
          </p:nvPr>
        </p:nvSpPr>
        <p:spPr/>
        <p:txBody>
          <a:bodyPr>
            <a:normAutofit/>
          </a:bodyPr>
          <a:lstStyle/>
          <a:p>
            <a:r>
              <a:rPr lang="en" sz="2400" b="1" dirty="0">
                <a:solidFill>
                  <a:schemeClr val="accent1"/>
                </a:solidFill>
              </a:rPr>
              <a:t>Example: Getting Current and Historical Loan Records from the </a:t>
            </a:r>
            <a:br>
              <a:rPr lang="en" sz="2400" b="1" dirty="0">
                <a:solidFill>
                  <a:schemeClr val="accent1"/>
                </a:solidFill>
              </a:rPr>
            </a:br>
            <a:r>
              <a:rPr lang="en" sz="2400" b="1" dirty="0">
                <a:solidFill>
                  <a:schemeClr val="accent1"/>
                </a:solidFill>
              </a:rPr>
              <a:t>Transformed Loan Table</a:t>
            </a:r>
            <a:endParaRPr lang="en-US" sz="2400" b="1" dirty="0">
              <a:solidFill>
                <a:schemeClr val="accent1"/>
              </a:solidFill>
            </a:endParaRPr>
          </a:p>
        </p:txBody>
      </p:sp>
      <p:sp>
        <p:nvSpPr>
          <p:cNvPr id="3" name="Content Placeholder 2">
            <a:extLst>
              <a:ext uri="{FF2B5EF4-FFF2-40B4-BE49-F238E27FC236}">
                <a16:creationId xmlns:a16="http://schemas.microsoft.com/office/drawing/2014/main" id="{186167FE-4391-95B6-144B-52D10DDDAC0A}"/>
              </a:ext>
            </a:extLst>
          </p:cNvPr>
          <p:cNvSpPr>
            <a:spLocks noGrp="1"/>
          </p:cNvSpPr>
          <p:nvPr>
            <p:ph sz="half" idx="1"/>
          </p:nvPr>
        </p:nvSpPr>
        <p:spPr>
          <a:ln>
            <a:solidFill>
              <a:schemeClr val="accent1"/>
            </a:solidFill>
          </a:ln>
        </p:spPr>
        <p:txBody>
          <a:bodyPr>
            <a:normAutofit/>
          </a:bodyPr>
          <a:lstStyle/>
          <a:p>
            <a:pPr marL="0" indent="0">
              <a:buNone/>
            </a:pPr>
            <a:r>
              <a:rPr lang="en-US"/>
              <a:t>LDP</a:t>
            </a:r>
          </a:p>
          <a:p>
            <a:pPr marL="0" indent="0">
              <a:buNone/>
            </a:pPr>
            <a:endParaRPr lang="en-US"/>
          </a:p>
          <a:p>
            <a:pPr marL="0" indent="0">
              <a:buNone/>
            </a:pPr>
            <a:r>
              <a:rPr lang="en-US" sz="1800">
                <a:latin typeface="Courier New" panose="02070309020205020404" pitchFamily="49" charset="0"/>
                <a:cs typeface="Courier New" panose="02070309020205020404" pitchFamily="49" charset="0"/>
              </a:rPr>
              <a:t>SELECT </a:t>
            </a:r>
          </a:p>
          <a:p>
            <a:pPr marL="0" indent="0">
              <a:buNone/>
            </a:pPr>
            <a:r>
              <a:rPr lang="en-US" sz="1800">
                <a:latin typeface="Courier New" panose="02070309020205020404" pitchFamily="49" charset="0"/>
                <a:cs typeface="Courier New" panose="02070309020205020404" pitchFamily="49" charset="0"/>
              </a:rPr>
              <a:t>COUNT (cl.id)</a:t>
            </a:r>
          </a:p>
          <a:p>
            <a:pPr marL="0" indent="0">
              <a:buNone/>
            </a:pPr>
            <a:r>
              <a:rPr lang="en-US" sz="1800">
                <a:latin typeface="Courier New" panose="02070309020205020404" pitchFamily="49" charset="0"/>
                <a:cs typeface="Courier New" panose="02070309020205020404" pitchFamily="49" charset="0"/>
              </a:rPr>
              <a:t>   </a:t>
            </a:r>
          </a:p>
          <a:p>
            <a:pPr marL="0" indent="0">
              <a:buNone/>
            </a:pPr>
            <a:r>
              <a:rPr lang="en-US" sz="1800">
                <a:latin typeface="Courier New" panose="02070309020205020404" pitchFamily="49" charset="0"/>
                <a:cs typeface="Courier New" panose="02070309020205020404" pitchFamily="49" charset="0"/>
              </a:rPr>
              <a:t>FROM</a:t>
            </a:r>
          </a:p>
          <a:p>
            <a:pPr marL="0" indent="0">
              <a:buNone/>
            </a:pPr>
            <a:r>
              <a:rPr lang="en-US" sz="1800" b="1" err="1">
                <a:latin typeface="Courier New" panose="02070309020205020404" pitchFamily="49" charset="0"/>
                <a:cs typeface="Courier New" panose="02070309020205020404" pitchFamily="49" charset="0"/>
              </a:rPr>
              <a:t>history.circulation_loans</a:t>
            </a:r>
            <a:r>
              <a:rPr lang="en-US" sz="1800" b="1">
                <a:latin typeface="Courier New" panose="02070309020205020404" pitchFamily="49" charset="0"/>
                <a:cs typeface="Courier New" panose="02070309020205020404" pitchFamily="49" charset="0"/>
              </a:rPr>
              <a:t> </a:t>
            </a:r>
            <a:r>
              <a:rPr lang="en-US" sz="1800">
                <a:latin typeface="Courier New" panose="02070309020205020404" pitchFamily="49" charset="0"/>
                <a:cs typeface="Courier New" panose="02070309020205020404" pitchFamily="49" charset="0"/>
              </a:rPr>
              <a:t>AS cl</a:t>
            </a:r>
          </a:p>
          <a:p>
            <a:pPr marL="0" indent="0">
              <a:buNone/>
            </a:pPr>
            <a:r>
              <a:rPr lang="en-US" sz="1800">
                <a:latin typeface="Courier New" panose="02070309020205020404" pitchFamily="49" charset="0"/>
                <a:cs typeface="Courier New" panose="02070309020205020404" pitchFamily="49" charset="0"/>
              </a:rPr>
              <a:t>;</a:t>
            </a:r>
          </a:p>
          <a:p>
            <a:pPr marL="0" indent="0">
              <a:buNone/>
            </a:pPr>
            <a:endParaRPr lang="en-US" sz="1800">
              <a:latin typeface="Courier New" panose="02070309020205020404" pitchFamily="49" charset="0"/>
              <a:cs typeface="Courier New" panose="02070309020205020404" pitchFamily="49" charset="0"/>
            </a:endParaRPr>
          </a:p>
        </p:txBody>
      </p:sp>
      <p:sp>
        <p:nvSpPr>
          <p:cNvPr id="4" name="Content Placeholder 3">
            <a:extLst>
              <a:ext uri="{FF2B5EF4-FFF2-40B4-BE49-F238E27FC236}">
                <a16:creationId xmlns:a16="http://schemas.microsoft.com/office/drawing/2014/main" id="{D89700FF-C10F-053C-D31B-08F8EAB7BC0C}"/>
              </a:ext>
            </a:extLst>
          </p:cNvPr>
          <p:cNvSpPr>
            <a:spLocks noGrp="1"/>
          </p:cNvSpPr>
          <p:nvPr>
            <p:ph sz="half" idx="2"/>
          </p:nvPr>
        </p:nvSpPr>
        <p:spPr>
          <a:ln>
            <a:solidFill>
              <a:schemeClr val="accent1"/>
            </a:solidFill>
          </a:ln>
        </p:spPr>
        <p:txBody>
          <a:bodyPr>
            <a:normAutofit/>
          </a:bodyPr>
          <a:lstStyle/>
          <a:p>
            <a:pPr marL="0" indent="0">
              <a:buNone/>
            </a:pPr>
            <a:r>
              <a:rPr lang="en-US" err="1"/>
              <a:t>Metadb</a:t>
            </a:r>
            <a:endParaRPr lang="en-US"/>
          </a:p>
          <a:p>
            <a:pPr marL="0" indent="0">
              <a:buNone/>
            </a:pPr>
            <a:endParaRPr lang="en-US"/>
          </a:p>
          <a:p>
            <a:pPr marL="0" indent="0" algn="l">
              <a:buNone/>
            </a:pPr>
            <a:r>
              <a:rPr lang="en-US" sz="1800">
                <a:latin typeface="Courier New" panose="02070309020205020404" pitchFamily="49" charset="0"/>
                <a:cs typeface="Courier New" panose="02070309020205020404" pitchFamily="49" charset="0"/>
              </a:rPr>
              <a:t>SELECT </a:t>
            </a:r>
          </a:p>
          <a:p>
            <a:pPr marL="0" indent="0" algn="l">
              <a:buNone/>
            </a:pPr>
            <a:r>
              <a:rPr lang="en-US" sz="1800">
                <a:latin typeface="Courier New" panose="02070309020205020404" pitchFamily="49" charset="0"/>
                <a:cs typeface="Courier New" panose="02070309020205020404" pitchFamily="49" charset="0"/>
              </a:rPr>
              <a:t>COUNT (cl.id)</a:t>
            </a:r>
          </a:p>
          <a:p>
            <a:pPr marL="0" indent="0" algn="l">
              <a:buNone/>
            </a:pPr>
            <a:endParaRPr lang="en-US" sz="1800">
              <a:latin typeface="Courier New" panose="02070309020205020404" pitchFamily="49" charset="0"/>
              <a:cs typeface="Courier New" panose="02070309020205020404" pitchFamily="49" charset="0"/>
            </a:endParaRPr>
          </a:p>
          <a:p>
            <a:pPr marL="0" indent="0" algn="l">
              <a:buNone/>
            </a:pPr>
            <a:r>
              <a:rPr lang="en-US" sz="1800">
                <a:latin typeface="Courier New" panose="02070309020205020404" pitchFamily="49" charset="0"/>
                <a:cs typeface="Courier New" panose="02070309020205020404" pitchFamily="49" charset="0"/>
              </a:rPr>
              <a:t>FROM </a:t>
            </a:r>
          </a:p>
          <a:p>
            <a:pPr marL="0" indent="0" algn="l">
              <a:buNone/>
            </a:pPr>
            <a:r>
              <a:rPr lang="en-US" sz="1800" b="1" err="1">
                <a:latin typeface="Courier New" panose="02070309020205020404" pitchFamily="49" charset="0"/>
                <a:cs typeface="Courier New" panose="02070309020205020404" pitchFamily="49" charset="0"/>
              </a:rPr>
              <a:t>folio_circulation.loan__t</a:t>
            </a:r>
            <a:r>
              <a:rPr lang="en-US" sz="1800" b="1">
                <a:latin typeface="Courier New" panose="02070309020205020404" pitchFamily="49" charset="0"/>
                <a:cs typeface="Courier New" panose="02070309020205020404" pitchFamily="49" charset="0"/>
              </a:rPr>
              <a:t>__</a:t>
            </a:r>
            <a:r>
              <a:rPr lang="en-US" sz="1800">
                <a:latin typeface="Courier New" panose="02070309020205020404" pitchFamily="49" charset="0"/>
                <a:cs typeface="Courier New" panose="02070309020205020404" pitchFamily="49" charset="0"/>
              </a:rPr>
              <a:t> AS cl</a:t>
            </a:r>
          </a:p>
          <a:p>
            <a:pPr marL="0" indent="0" algn="l">
              <a:buNone/>
            </a:pPr>
            <a:r>
              <a:rPr lang="en-US" sz="1800">
                <a:latin typeface="Courier New" panose="02070309020205020404" pitchFamily="49" charset="0"/>
                <a:cs typeface="Courier New" panose="02070309020205020404" pitchFamily="49" charset="0"/>
              </a:rPr>
              <a:t>;</a:t>
            </a:r>
          </a:p>
          <a:p>
            <a:pPr marL="0" indent="0" algn="l">
              <a:buNone/>
            </a:pPr>
            <a:endParaRPr lang="en-US" sz="1800">
              <a:latin typeface="Courier New" panose="02070309020205020404" pitchFamily="49" charset="0"/>
              <a:cs typeface="Courier New" panose="02070309020205020404" pitchFamily="49" charset="0"/>
            </a:endParaRPr>
          </a:p>
          <a:p>
            <a:pPr marL="0" indent="0" algn="l">
              <a:buNone/>
            </a:pPr>
            <a:endParaRPr lang="en-US" sz="1800">
              <a:latin typeface="Courier New" panose="02070309020205020404" pitchFamily="49" charset="0"/>
              <a:cs typeface="Courier New" panose="02070309020205020404" pitchFamily="49" charset="0"/>
            </a:endParaRPr>
          </a:p>
        </p:txBody>
      </p:sp>
      <p:sp>
        <p:nvSpPr>
          <p:cNvPr id="5" name="Callout: Up Arrow 4">
            <a:extLst>
              <a:ext uri="{FF2B5EF4-FFF2-40B4-BE49-F238E27FC236}">
                <a16:creationId xmlns:a16="http://schemas.microsoft.com/office/drawing/2014/main" id="{9A4E5781-4450-FB01-9A6F-27746AB71BEC}"/>
              </a:ext>
            </a:extLst>
          </p:cNvPr>
          <p:cNvSpPr/>
          <p:nvPr/>
        </p:nvSpPr>
        <p:spPr>
          <a:xfrm>
            <a:off x="8525020" y="4828840"/>
            <a:ext cx="1991938" cy="1070811"/>
          </a:xfrm>
          <a:prstGeom prst="up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loan _ _ t _ _</a:t>
            </a:r>
          </a:p>
        </p:txBody>
      </p:sp>
    </p:spTree>
    <p:extLst>
      <p:ext uri="{BB962C8B-B14F-4D97-AF65-F5344CB8AC3E}">
        <p14:creationId xmlns:p14="http://schemas.microsoft.com/office/powerpoint/2010/main" val="3315668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9E9DB-B458-EDC2-2FAA-0C5A21986BC8}"/>
              </a:ext>
            </a:extLst>
          </p:cNvPr>
          <p:cNvSpPr>
            <a:spLocks noGrp="1"/>
          </p:cNvSpPr>
          <p:nvPr>
            <p:ph type="title"/>
          </p:nvPr>
        </p:nvSpPr>
        <p:spPr/>
        <p:txBody>
          <a:bodyPr>
            <a:normAutofit/>
          </a:bodyPr>
          <a:lstStyle/>
          <a:p>
            <a:r>
              <a:rPr lang="en" sz="2400" b="1" dirty="0">
                <a:solidFill>
                  <a:schemeClr val="accent1"/>
                </a:solidFill>
              </a:rPr>
              <a:t>Example: Using MARC (N)</a:t>
            </a:r>
            <a:endParaRPr lang="en-US" sz="2400" b="1" dirty="0">
              <a:solidFill>
                <a:schemeClr val="accent1"/>
              </a:solidFill>
            </a:endParaRPr>
          </a:p>
        </p:txBody>
      </p:sp>
      <p:sp>
        <p:nvSpPr>
          <p:cNvPr id="3" name="Content Placeholder 2">
            <a:extLst>
              <a:ext uri="{FF2B5EF4-FFF2-40B4-BE49-F238E27FC236}">
                <a16:creationId xmlns:a16="http://schemas.microsoft.com/office/drawing/2014/main" id="{186167FE-4391-95B6-144B-52D10DDDAC0A}"/>
              </a:ext>
            </a:extLst>
          </p:cNvPr>
          <p:cNvSpPr>
            <a:spLocks noGrp="1"/>
          </p:cNvSpPr>
          <p:nvPr>
            <p:ph sz="half" idx="1"/>
          </p:nvPr>
        </p:nvSpPr>
        <p:spPr>
          <a:ln>
            <a:solidFill>
              <a:schemeClr val="accent1"/>
            </a:solidFill>
          </a:ln>
        </p:spPr>
        <p:txBody>
          <a:bodyPr>
            <a:normAutofit/>
          </a:bodyPr>
          <a:lstStyle/>
          <a:p>
            <a:pPr marL="0" indent="0">
              <a:buNone/>
            </a:pPr>
            <a:r>
              <a:rPr lang="en-US"/>
              <a:t>LDP</a:t>
            </a:r>
          </a:p>
          <a:p>
            <a:pPr marL="0" indent="0">
              <a:buNone/>
            </a:pPr>
            <a:endParaRPr lang="en-US" sz="1400">
              <a:latin typeface="Courier New" panose="02070309020205020404" pitchFamily="49" charset="0"/>
              <a:cs typeface="Courier New" panose="02070309020205020404" pitchFamily="49" charset="0"/>
            </a:endParaRPr>
          </a:p>
          <a:p>
            <a:pPr marL="0" indent="0" algn="just">
              <a:lnSpc>
                <a:spcPct val="100000"/>
              </a:lnSpc>
              <a:spcBef>
                <a:spcPts val="0"/>
              </a:spcBef>
              <a:buNone/>
            </a:pPr>
            <a:r>
              <a:rPr lang="en-US" sz="1400">
                <a:latin typeface="Courier New" panose="02070309020205020404" pitchFamily="49" charset="0"/>
                <a:cs typeface="Courier New" panose="02070309020205020404" pitchFamily="49" charset="0"/>
              </a:rPr>
              <a:t>SELECT</a:t>
            </a:r>
          </a:p>
          <a:p>
            <a:pPr marL="0" indent="0" algn="just">
              <a:lnSpc>
                <a:spcPct val="100000"/>
              </a:lnSpc>
              <a:spcBef>
                <a:spcPts val="0"/>
              </a:spcBef>
              <a:buNone/>
            </a:pPr>
            <a:r>
              <a:rPr lang="en-US" sz="1400">
                <a:latin typeface="Courier New" panose="02070309020205020404" pitchFamily="49" charset="0"/>
                <a:cs typeface="Courier New" panose="02070309020205020404" pitchFamily="49" charset="0"/>
              </a:rPr>
              <a:t>    sm.instance_id,</a:t>
            </a:r>
          </a:p>
          <a:p>
            <a:pPr marL="0" indent="0" algn="just">
              <a:lnSpc>
                <a:spcPct val="100000"/>
              </a:lnSpc>
              <a:spcBef>
                <a:spcPts val="0"/>
              </a:spcBef>
              <a:buNone/>
            </a:pPr>
            <a:r>
              <a:rPr lang="en-US" sz="1400">
                <a:latin typeface="Courier New" panose="02070309020205020404" pitchFamily="49" charset="0"/>
                <a:cs typeface="Courier New" panose="02070309020205020404" pitchFamily="49" charset="0"/>
              </a:rPr>
              <a:t>    sm.field,</a:t>
            </a:r>
          </a:p>
          <a:p>
            <a:pPr marL="0" indent="0" algn="just">
              <a:lnSpc>
                <a:spcPct val="100000"/>
              </a:lnSpc>
              <a:spcBef>
                <a:spcPts val="0"/>
              </a:spcBef>
              <a:buNone/>
            </a:pPr>
            <a:r>
              <a:rPr lang="en-US" sz="1400">
                <a:latin typeface="Courier New" panose="02070309020205020404" pitchFamily="49" charset="0"/>
                <a:cs typeface="Courier New" panose="02070309020205020404" pitchFamily="49" charset="0"/>
              </a:rPr>
              <a:t>    substring(sm.content, 36,3) AS language</a:t>
            </a:r>
          </a:p>
          <a:p>
            <a:pPr marL="0" indent="0" algn="just">
              <a:lnSpc>
                <a:spcPct val="100000"/>
              </a:lnSpc>
              <a:spcBef>
                <a:spcPts val="0"/>
              </a:spcBef>
              <a:buNone/>
            </a:pPr>
            <a:r>
              <a:rPr lang="en-US" sz="1400">
                <a:latin typeface="Courier New" panose="02070309020205020404" pitchFamily="49" charset="0"/>
                <a:cs typeface="Courier New" panose="02070309020205020404" pitchFamily="49" charset="0"/>
              </a:rPr>
              <a:t>FROM</a:t>
            </a:r>
          </a:p>
          <a:p>
            <a:pPr marL="0" indent="0" algn="just">
              <a:lnSpc>
                <a:spcPct val="100000"/>
              </a:lnSpc>
              <a:spcBef>
                <a:spcPts val="0"/>
              </a:spcBef>
              <a:buNone/>
            </a:pPr>
            <a:r>
              <a:rPr lang="en-US" sz="1400">
                <a:latin typeface="Courier New" panose="02070309020205020404" pitchFamily="49" charset="0"/>
                <a:cs typeface="Courier New" panose="02070309020205020404" pitchFamily="49" charset="0"/>
              </a:rPr>
              <a:t>    </a:t>
            </a:r>
            <a:r>
              <a:rPr lang="en-US" sz="1400" b="1">
                <a:latin typeface="Courier New" panose="02070309020205020404" pitchFamily="49" charset="0"/>
                <a:cs typeface="Courier New" panose="02070309020205020404" pitchFamily="49" charset="0"/>
              </a:rPr>
              <a:t>srs_marctab </a:t>
            </a:r>
            <a:r>
              <a:rPr lang="en-US" sz="1400">
                <a:latin typeface="Courier New" panose="02070309020205020404" pitchFamily="49" charset="0"/>
                <a:cs typeface="Courier New" panose="02070309020205020404" pitchFamily="49" charset="0"/>
              </a:rPr>
              <a:t>AS sm</a:t>
            </a:r>
          </a:p>
          <a:p>
            <a:pPr marL="0" indent="0" algn="just">
              <a:lnSpc>
                <a:spcPct val="100000"/>
              </a:lnSpc>
              <a:spcBef>
                <a:spcPts val="0"/>
              </a:spcBef>
              <a:buNone/>
            </a:pPr>
            <a:r>
              <a:rPr lang="en-US" sz="1400">
                <a:latin typeface="Courier New" panose="02070309020205020404" pitchFamily="49" charset="0"/>
                <a:cs typeface="Courier New" panose="02070309020205020404" pitchFamily="49" charset="0"/>
              </a:rPr>
              <a:t>WHERE</a:t>
            </a:r>
          </a:p>
          <a:p>
            <a:pPr marL="0" indent="0" algn="just">
              <a:lnSpc>
                <a:spcPct val="100000"/>
              </a:lnSpc>
              <a:spcBef>
                <a:spcPts val="0"/>
              </a:spcBef>
              <a:buNone/>
            </a:pPr>
            <a:r>
              <a:rPr lang="en-US" sz="1400">
                <a:latin typeface="Courier New" panose="02070309020205020404" pitchFamily="49" charset="0"/>
                <a:cs typeface="Courier New" panose="02070309020205020404" pitchFamily="49" charset="0"/>
              </a:rPr>
              <a:t>    sm.field = '008' </a:t>
            </a:r>
          </a:p>
          <a:p>
            <a:pPr marL="0" indent="0" algn="just">
              <a:lnSpc>
                <a:spcPct val="100000"/>
              </a:lnSpc>
              <a:spcBef>
                <a:spcPts val="0"/>
              </a:spcBef>
              <a:buNone/>
            </a:pPr>
            <a:r>
              <a:rPr lang="en-US" sz="1400">
                <a:latin typeface="Courier New" panose="02070309020205020404" pitchFamily="49" charset="0"/>
                <a:cs typeface="Courier New" panose="02070309020205020404" pitchFamily="49" charset="0"/>
              </a:rPr>
              <a:t>    AND substring(sm.content,36,3)IN('eng'))</a:t>
            </a:r>
          </a:p>
          <a:p>
            <a:pPr marL="0" indent="0" algn="just">
              <a:lnSpc>
                <a:spcPct val="100000"/>
              </a:lnSpc>
              <a:spcBef>
                <a:spcPts val="0"/>
              </a:spcBef>
              <a:buNone/>
            </a:pPr>
            <a:r>
              <a:rPr lang="en-US" sz="1400">
                <a:latin typeface="Courier New" panose="02070309020205020404" pitchFamily="49" charset="0"/>
                <a:cs typeface="Courier New" panose="02070309020205020404" pitchFamily="49" charset="0"/>
              </a:rPr>
              <a:t>    LIMIT 10</a:t>
            </a:r>
          </a:p>
          <a:p>
            <a:pPr marL="0" indent="0">
              <a:spcBef>
                <a:spcPts val="0"/>
              </a:spcBef>
              <a:buNone/>
            </a:pPr>
            <a:r>
              <a:rPr lang="en-US" sz="1400">
                <a:latin typeface="Courier New" panose="02070309020205020404" pitchFamily="49" charset="0"/>
                <a:cs typeface="Courier New" panose="02070309020205020404" pitchFamily="49" charset="0"/>
              </a:rPr>
              <a:t>;</a:t>
            </a:r>
          </a:p>
          <a:p>
            <a:pPr marL="0" indent="0">
              <a:buNone/>
            </a:pPr>
            <a:r>
              <a:rPr lang="en-US" sz="1800">
                <a:latin typeface="Courier New" panose="02070309020205020404" pitchFamily="49" charset="0"/>
                <a:cs typeface="Courier New" panose="02070309020205020404" pitchFamily="49" charset="0"/>
              </a:rPr>
              <a:t> </a:t>
            </a:r>
          </a:p>
        </p:txBody>
      </p:sp>
      <p:sp>
        <p:nvSpPr>
          <p:cNvPr id="8" name="Content Placeholder 2">
            <a:extLst>
              <a:ext uri="{FF2B5EF4-FFF2-40B4-BE49-F238E27FC236}">
                <a16:creationId xmlns:a16="http://schemas.microsoft.com/office/drawing/2014/main" id="{6A646555-D92A-6250-69AC-A19DB57438B8}"/>
              </a:ext>
            </a:extLst>
          </p:cNvPr>
          <p:cNvSpPr txBox="1">
            <a:spLocks/>
          </p:cNvSpPr>
          <p:nvPr/>
        </p:nvSpPr>
        <p:spPr>
          <a:xfrm>
            <a:off x="6172200" y="1825625"/>
            <a:ext cx="5181600" cy="4351338"/>
          </a:xfrm>
          <a:prstGeom prst="rect">
            <a:avLst/>
          </a:prstGeom>
          <a:ln>
            <a:solidFill>
              <a:schemeClr val="accent1"/>
            </a:solidFill>
          </a:ln>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a:t>Metadb</a:t>
            </a:r>
          </a:p>
          <a:p>
            <a:pPr marL="0" indent="0">
              <a:buFont typeface="Arial" panose="020B0604020202020204" pitchFamily="34" charset="0"/>
              <a:buNone/>
            </a:pPr>
            <a:endParaRPr lang="en-US" sz="1400">
              <a:latin typeface="Courier New" panose="02070309020205020404" pitchFamily="49" charset="0"/>
              <a:cs typeface="Courier New" panose="02070309020205020404" pitchFamily="49" charset="0"/>
            </a:endParaRPr>
          </a:p>
          <a:p>
            <a:pPr marL="0" indent="0" algn="just">
              <a:lnSpc>
                <a:spcPct val="100000"/>
              </a:lnSpc>
              <a:spcBef>
                <a:spcPts val="0"/>
              </a:spcBef>
              <a:buFont typeface="Arial" panose="020B0604020202020204" pitchFamily="34" charset="0"/>
              <a:buNone/>
            </a:pPr>
            <a:r>
              <a:rPr lang="en-US" sz="1500">
                <a:latin typeface="Courier New" panose="02070309020205020404" pitchFamily="49" charset="0"/>
                <a:cs typeface="Courier New" panose="02070309020205020404" pitchFamily="49" charset="0"/>
              </a:rPr>
              <a:t>SELECT</a:t>
            </a:r>
          </a:p>
          <a:p>
            <a:pPr marL="0" indent="0" algn="just">
              <a:lnSpc>
                <a:spcPct val="100000"/>
              </a:lnSpc>
              <a:spcBef>
                <a:spcPts val="0"/>
              </a:spcBef>
              <a:buFont typeface="Arial" panose="020B0604020202020204" pitchFamily="34" charset="0"/>
              <a:buNone/>
            </a:pPr>
            <a:r>
              <a:rPr lang="en-US" sz="1500">
                <a:latin typeface="Courier New" panose="02070309020205020404" pitchFamily="49" charset="0"/>
                <a:cs typeface="Courier New" panose="02070309020205020404" pitchFamily="49" charset="0"/>
              </a:rPr>
              <a:t>    sm.instance_id,</a:t>
            </a:r>
          </a:p>
          <a:p>
            <a:pPr marL="0" indent="0" algn="just">
              <a:lnSpc>
                <a:spcPct val="100000"/>
              </a:lnSpc>
              <a:spcBef>
                <a:spcPts val="0"/>
              </a:spcBef>
              <a:buFont typeface="Arial" panose="020B0604020202020204" pitchFamily="34" charset="0"/>
              <a:buNone/>
            </a:pPr>
            <a:r>
              <a:rPr lang="en-US" sz="1500">
                <a:latin typeface="Courier New" panose="02070309020205020404" pitchFamily="49" charset="0"/>
                <a:cs typeface="Courier New" panose="02070309020205020404" pitchFamily="49" charset="0"/>
              </a:rPr>
              <a:t>    sm.field,</a:t>
            </a:r>
          </a:p>
          <a:p>
            <a:pPr marL="0" indent="0" algn="just">
              <a:lnSpc>
                <a:spcPct val="100000"/>
              </a:lnSpc>
              <a:spcBef>
                <a:spcPts val="0"/>
              </a:spcBef>
              <a:buFont typeface="Arial" panose="020B0604020202020204" pitchFamily="34" charset="0"/>
              <a:buNone/>
            </a:pPr>
            <a:r>
              <a:rPr lang="en-US" sz="1500">
                <a:latin typeface="Courier New" panose="02070309020205020404" pitchFamily="49" charset="0"/>
                <a:cs typeface="Courier New" panose="02070309020205020404" pitchFamily="49" charset="0"/>
              </a:rPr>
              <a:t>    substring(sm.content, 36,3) AS language</a:t>
            </a:r>
          </a:p>
          <a:p>
            <a:pPr marL="0" indent="0" algn="just">
              <a:lnSpc>
                <a:spcPct val="100000"/>
              </a:lnSpc>
              <a:spcBef>
                <a:spcPts val="0"/>
              </a:spcBef>
              <a:buFont typeface="Arial" panose="020B0604020202020204" pitchFamily="34" charset="0"/>
              <a:buNone/>
            </a:pPr>
            <a:r>
              <a:rPr lang="en-US" sz="1500">
                <a:latin typeface="Courier New" panose="02070309020205020404" pitchFamily="49" charset="0"/>
                <a:cs typeface="Courier New" panose="02070309020205020404" pitchFamily="49" charset="0"/>
              </a:rPr>
              <a:t>FROM</a:t>
            </a:r>
          </a:p>
          <a:p>
            <a:pPr marL="0" indent="0" algn="just">
              <a:lnSpc>
                <a:spcPct val="100000"/>
              </a:lnSpc>
              <a:spcBef>
                <a:spcPts val="0"/>
              </a:spcBef>
              <a:buFont typeface="Arial" panose="020B0604020202020204" pitchFamily="34" charset="0"/>
              <a:buNone/>
            </a:pPr>
            <a:r>
              <a:rPr lang="en-US" sz="1500">
                <a:latin typeface="Courier New" panose="02070309020205020404" pitchFamily="49" charset="0"/>
                <a:cs typeface="Courier New" panose="02070309020205020404" pitchFamily="49" charset="0"/>
              </a:rPr>
              <a:t>    </a:t>
            </a:r>
            <a:r>
              <a:rPr lang="fr-FR" sz="1500" b="1">
                <a:latin typeface="Courier New" panose="02070309020205020404" pitchFamily="49" charset="0"/>
                <a:cs typeface="Courier New" panose="02070309020205020404" pitchFamily="49" charset="0"/>
              </a:rPr>
              <a:t>folio_source_record.marc__t </a:t>
            </a:r>
            <a:r>
              <a:rPr lang="en-US" sz="1500">
                <a:latin typeface="Courier New" panose="02070309020205020404" pitchFamily="49" charset="0"/>
                <a:cs typeface="Courier New" panose="02070309020205020404" pitchFamily="49" charset="0"/>
              </a:rPr>
              <a:t>AS sm</a:t>
            </a:r>
          </a:p>
          <a:p>
            <a:pPr marL="0" indent="0" algn="just">
              <a:lnSpc>
                <a:spcPct val="100000"/>
              </a:lnSpc>
              <a:spcBef>
                <a:spcPts val="0"/>
              </a:spcBef>
              <a:buFont typeface="Arial" panose="020B0604020202020204" pitchFamily="34" charset="0"/>
              <a:buNone/>
            </a:pPr>
            <a:endParaRPr lang="en-US" sz="1500">
              <a:latin typeface="Courier New" panose="02070309020205020404" pitchFamily="49" charset="0"/>
              <a:cs typeface="Courier New" panose="02070309020205020404" pitchFamily="49" charset="0"/>
            </a:endParaRPr>
          </a:p>
          <a:p>
            <a:pPr marL="0" indent="0" algn="just">
              <a:lnSpc>
                <a:spcPct val="100000"/>
              </a:lnSpc>
              <a:spcBef>
                <a:spcPts val="0"/>
              </a:spcBef>
              <a:buFont typeface="Arial" panose="020B0604020202020204" pitchFamily="34" charset="0"/>
              <a:buNone/>
            </a:pPr>
            <a:endParaRPr lang="en-US" sz="1500">
              <a:latin typeface="Courier New" panose="02070309020205020404" pitchFamily="49" charset="0"/>
              <a:cs typeface="Courier New" panose="02070309020205020404" pitchFamily="49" charset="0"/>
            </a:endParaRPr>
          </a:p>
          <a:p>
            <a:pPr marL="0" indent="0" algn="just">
              <a:lnSpc>
                <a:spcPct val="100000"/>
              </a:lnSpc>
              <a:spcBef>
                <a:spcPts val="0"/>
              </a:spcBef>
              <a:buFont typeface="Arial" panose="020B0604020202020204" pitchFamily="34" charset="0"/>
              <a:buNone/>
            </a:pPr>
            <a:endParaRPr lang="en-US" sz="1500">
              <a:latin typeface="Courier New" panose="02070309020205020404" pitchFamily="49" charset="0"/>
              <a:cs typeface="Courier New" panose="02070309020205020404" pitchFamily="49" charset="0"/>
            </a:endParaRPr>
          </a:p>
          <a:p>
            <a:pPr marL="0" indent="0" algn="just">
              <a:lnSpc>
                <a:spcPct val="100000"/>
              </a:lnSpc>
              <a:spcBef>
                <a:spcPts val="0"/>
              </a:spcBef>
              <a:buFont typeface="Arial" panose="020B0604020202020204" pitchFamily="34" charset="0"/>
              <a:buNone/>
            </a:pPr>
            <a:endParaRPr lang="en-US" sz="1500">
              <a:latin typeface="Courier New" panose="02070309020205020404" pitchFamily="49" charset="0"/>
              <a:cs typeface="Courier New" panose="02070309020205020404" pitchFamily="49" charset="0"/>
            </a:endParaRPr>
          </a:p>
          <a:p>
            <a:pPr marL="0" indent="0" algn="just">
              <a:lnSpc>
                <a:spcPct val="100000"/>
              </a:lnSpc>
              <a:spcBef>
                <a:spcPts val="0"/>
              </a:spcBef>
              <a:buFont typeface="Arial" panose="020B0604020202020204" pitchFamily="34" charset="0"/>
              <a:buNone/>
            </a:pPr>
            <a:endParaRPr lang="en-US" sz="1500">
              <a:latin typeface="Courier New" panose="02070309020205020404" pitchFamily="49" charset="0"/>
              <a:cs typeface="Courier New" panose="02070309020205020404" pitchFamily="49" charset="0"/>
            </a:endParaRPr>
          </a:p>
          <a:p>
            <a:pPr marL="0" indent="0" algn="just">
              <a:lnSpc>
                <a:spcPct val="100000"/>
              </a:lnSpc>
              <a:spcBef>
                <a:spcPts val="0"/>
              </a:spcBef>
              <a:buFont typeface="Arial" panose="020B0604020202020204" pitchFamily="34" charset="0"/>
              <a:buNone/>
            </a:pPr>
            <a:endParaRPr lang="en-US" sz="1500">
              <a:latin typeface="Courier New" panose="02070309020205020404" pitchFamily="49" charset="0"/>
              <a:cs typeface="Courier New" panose="02070309020205020404" pitchFamily="49" charset="0"/>
            </a:endParaRPr>
          </a:p>
          <a:p>
            <a:pPr marL="0" indent="0" algn="just">
              <a:lnSpc>
                <a:spcPct val="100000"/>
              </a:lnSpc>
              <a:spcBef>
                <a:spcPts val="0"/>
              </a:spcBef>
              <a:buFont typeface="Arial" panose="020B0604020202020204" pitchFamily="34" charset="0"/>
              <a:buNone/>
            </a:pPr>
            <a:endParaRPr lang="en-US" sz="1500">
              <a:latin typeface="Courier New" panose="02070309020205020404" pitchFamily="49" charset="0"/>
              <a:cs typeface="Courier New" panose="02070309020205020404" pitchFamily="49" charset="0"/>
            </a:endParaRPr>
          </a:p>
          <a:p>
            <a:pPr marL="0" indent="0" algn="just">
              <a:lnSpc>
                <a:spcPct val="100000"/>
              </a:lnSpc>
              <a:spcBef>
                <a:spcPts val="0"/>
              </a:spcBef>
              <a:buFont typeface="Arial" panose="020B0604020202020204" pitchFamily="34" charset="0"/>
              <a:buNone/>
            </a:pPr>
            <a:r>
              <a:rPr lang="en-US" sz="1500">
                <a:latin typeface="Courier New" panose="02070309020205020404" pitchFamily="49" charset="0"/>
                <a:cs typeface="Courier New" panose="02070309020205020404" pitchFamily="49" charset="0"/>
              </a:rPr>
              <a:t>WHERE</a:t>
            </a:r>
          </a:p>
          <a:p>
            <a:pPr marL="0" indent="0" algn="just">
              <a:lnSpc>
                <a:spcPct val="100000"/>
              </a:lnSpc>
              <a:spcBef>
                <a:spcPts val="0"/>
              </a:spcBef>
              <a:buFont typeface="Arial" panose="020B0604020202020204" pitchFamily="34" charset="0"/>
              <a:buNone/>
            </a:pPr>
            <a:r>
              <a:rPr lang="en-US" sz="1500">
                <a:latin typeface="Courier New" panose="02070309020205020404" pitchFamily="49" charset="0"/>
                <a:cs typeface="Courier New" panose="02070309020205020404" pitchFamily="49" charset="0"/>
              </a:rPr>
              <a:t>    sm.field = '008' </a:t>
            </a:r>
          </a:p>
          <a:p>
            <a:pPr marL="0" indent="0" algn="just">
              <a:lnSpc>
                <a:spcPct val="100000"/>
              </a:lnSpc>
              <a:spcBef>
                <a:spcPts val="0"/>
              </a:spcBef>
              <a:buFont typeface="Arial" panose="020B0604020202020204" pitchFamily="34" charset="0"/>
              <a:buNone/>
            </a:pPr>
            <a:r>
              <a:rPr lang="en-US" sz="1500">
                <a:latin typeface="Courier New" panose="02070309020205020404" pitchFamily="49" charset="0"/>
                <a:cs typeface="Courier New" panose="02070309020205020404" pitchFamily="49" charset="0"/>
              </a:rPr>
              <a:t>    AND substring(sm.content,36,3)IN('eng'))</a:t>
            </a:r>
          </a:p>
          <a:p>
            <a:pPr marL="0" indent="0" algn="just">
              <a:lnSpc>
                <a:spcPct val="100000"/>
              </a:lnSpc>
              <a:spcBef>
                <a:spcPts val="0"/>
              </a:spcBef>
              <a:buFont typeface="Arial" panose="020B0604020202020204" pitchFamily="34" charset="0"/>
              <a:buNone/>
            </a:pPr>
            <a:r>
              <a:rPr lang="en-US" sz="1500">
                <a:latin typeface="Courier New" panose="02070309020205020404" pitchFamily="49" charset="0"/>
                <a:cs typeface="Courier New" panose="02070309020205020404" pitchFamily="49" charset="0"/>
              </a:rPr>
              <a:t>    LIMIT 10</a:t>
            </a:r>
          </a:p>
          <a:p>
            <a:pPr marL="0" indent="0">
              <a:spcBef>
                <a:spcPts val="0"/>
              </a:spcBef>
              <a:buFont typeface="Arial" panose="020B0604020202020204" pitchFamily="34" charset="0"/>
              <a:buNone/>
            </a:pPr>
            <a:r>
              <a:rPr lang="en-US" sz="1500">
                <a:latin typeface="Courier New" panose="02070309020205020404" pitchFamily="49" charset="0"/>
                <a:cs typeface="Courier New" panose="02070309020205020404" pitchFamily="49" charset="0"/>
              </a:rPr>
              <a:t>;</a:t>
            </a:r>
          </a:p>
          <a:p>
            <a:pPr marL="0" indent="0">
              <a:buFont typeface="Arial" panose="020B0604020202020204" pitchFamily="34" charset="0"/>
              <a:buNone/>
            </a:pPr>
            <a:r>
              <a:rPr lang="en-US" sz="1800">
                <a:latin typeface="Courier New" panose="02070309020205020404" pitchFamily="49" charset="0"/>
                <a:cs typeface="Courier New" panose="02070309020205020404" pitchFamily="49" charset="0"/>
              </a:rPr>
              <a:t> </a:t>
            </a:r>
          </a:p>
        </p:txBody>
      </p:sp>
      <p:sp>
        <p:nvSpPr>
          <p:cNvPr id="10" name="Callout: Up Arrow 9">
            <a:extLst>
              <a:ext uri="{FF2B5EF4-FFF2-40B4-BE49-F238E27FC236}">
                <a16:creationId xmlns:a16="http://schemas.microsoft.com/office/drawing/2014/main" id="{7076DC3B-0C77-07FA-4EE2-DFD8B28F946C}"/>
              </a:ext>
            </a:extLst>
          </p:cNvPr>
          <p:cNvSpPr/>
          <p:nvPr/>
        </p:nvSpPr>
        <p:spPr>
          <a:xfrm>
            <a:off x="8306766" y="3527566"/>
            <a:ext cx="1991938" cy="1070811"/>
          </a:xfrm>
          <a:prstGeom prst="up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marc _ _ t</a:t>
            </a:r>
          </a:p>
        </p:txBody>
      </p:sp>
    </p:spTree>
    <p:extLst>
      <p:ext uri="{BB962C8B-B14F-4D97-AF65-F5344CB8AC3E}">
        <p14:creationId xmlns:p14="http://schemas.microsoft.com/office/powerpoint/2010/main" val="41615102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9E9DB-B458-EDC2-2FAA-0C5A21986BC8}"/>
              </a:ext>
            </a:extLst>
          </p:cNvPr>
          <p:cNvSpPr>
            <a:spLocks noGrp="1"/>
          </p:cNvSpPr>
          <p:nvPr>
            <p:ph type="title"/>
          </p:nvPr>
        </p:nvSpPr>
        <p:spPr/>
        <p:txBody>
          <a:bodyPr>
            <a:normAutofit/>
          </a:bodyPr>
          <a:lstStyle/>
          <a:p>
            <a:r>
              <a:rPr lang="en" sz="2400" b="1">
                <a:solidFill>
                  <a:schemeClr val="accent1"/>
                </a:solidFill>
              </a:rPr>
              <a:t>Example: Getting Current Records from the Inventory Instances Table</a:t>
            </a:r>
            <a:endParaRPr lang="en-US" sz="2400" b="1"/>
          </a:p>
        </p:txBody>
      </p:sp>
      <p:sp>
        <p:nvSpPr>
          <p:cNvPr id="3" name="Content Placeholder 2">
            <a:extLst>
              <a:ext uri="{FF2B5EF4-FFF2-40B4-BE49-F238E27FC236}">
                <a16:creationId xmlns:a16="http://schemas.microsoft.com/office/drawing/2014/main" id="{186167FE-4391-95B6-144B-52D10DDDAC0A}"/>
              </a:ext>
            </a:extLst>
          </p:cNvPr>
          <p:cNvSpPr>
            <a:spLocks noGrp="1"/>
          </p:cNvSpPr>
          <p:nvPr>
            <p:ph sz="half" idx="1"/>
          </p:nvPr>
        </p:nvSpPr>
        <p:spPr>
          <a:xfrm>
            <a:off x="838200" y="1825625"/>
            <a:ext cx="5181600" cy="4667250"/>
          </a:xfrm>
          <a:ln>
            <a:solidFill>
              <a:schemeClr val="accent1"/>
            </a:solidFill>
          </a:ln>
        </p:spPr>
        <p:txBody>
          <a:bodyPr>
            <a:normAutofit lnSpcReduction="10000"/>
          </a:bodyPr>
          <a:lstStyle/>
          <a:p>
            <a:pPr marL="0" indent="0">
              <a:buNone/>
            </a:pPr>
            <a:r>
              <a:rPr lang="en-US"/>
              <a:t>LDP</a:t>
            </a:r>
          </a:p>
          <a:p>
            <a:pPr marL="0" indent="0">
              <a:buNone/>
            </a:pPr>
            <a:endParaRPr lang="en-US"/>
          </a:p>
          <a:p>
            <a:pPr marL="0" indent="0">
              <a:buNone/>
            </a:pPr>
            <a:r>
              <a:rPr lang="en-US" sz="1400">
                <a:latin typeface="Courier New" panose="02070309020205020404" pitchFamily="49" charset="0"/>
                <a:cs typeface="Courier New" panose="02070309020205020404" pitchFamily="49" charset="0"/>
              </a:rPr>
              <a:t>SELECT </a:t>
            </a:r>
          </a:p>
          <a:p>
            <a:pPr marL="0" indent="0">
              <a:buNone/>
            </a:pPr>
            <a:r>
              <a:rPr lang="en-US" sz="1400">
                <a:latin typeface="Courier New" panose="02070309020205020404" pitchFamily="49" charset="0"/>
                <a:cs typeface="Courier New" panose="02070309020205020404" pitchFamily="49" charset="0"/>
              </a:rPr>
              <a:t>ii.hrid</a:t>
            </a:r>
          </a:p>
          <a:p>
            <a:pPr marL="0" indent="0">
              <a:buNone/>
            </a:pPr>
            <a:r>
              <a:rPr lang="en-US" sz="1400">
                <a:latin typeface="Courier New" panose="02070309020205020404" pitchFamily="49" charset="0"/>
                <a:cs typeface="Courier New" panose="02070309020205020404" pitchFamily="49" charset="0"/>
              </a:rPr>
              <a:t>   </a:t>
            </a:r>
          </a:p>
          <a:p>
            <a:pPr marL="0" indent="0">
              <a:buNone/>
            </a:pPr>
            <a:r>
              <a:rPr lang="en-US" sz="1400">
                <a:latin typeface="Courier New" panose="02070309020205020404" pitchFamily="49" charset="0"/>
                <a:cs typeface="Courier New" panose="02070309020205020404" pitchFamily="49" charset="0"/>
              </a:rPr>
              <a:t>FROM</a:t>
            </a:r>
          </a:p>
          <a:p>
            <a:pPr marL="0" indent="0">
              <a:buNone/>
            </a:pPr>
            <a:r>
              <a:rPr lang="en-US" sz="1400" b="1">
                <a:latin typeface="Courier New" panose="02070309020205020404" pitchFamily="49" charset="0"/>
                <a:cs typeface="Courier New" panose="02070309020205020404" pitchFamily="49" charset="0"/>
              </a:rPr>
              <a:t>inventory_instances </a:t>
            </a:r>
            <a:r>
              <a:rPr lang="en-US" sz="1400">
                <a:latin typeface="Courier New" panose="02070309020205020404" pitchFamily="49" charset="0"/>
                <a:cs typeface="Courier New" panose="02070309020205020404" pitchFamily="49" charset="0"/>
              </a:rPr>
              <a:t>AS ii</a:t>
            </a:r>
          </a:p>
          <a:p>
            <a:pPr marL="0" indent="0">
              <a:buNone/>
            </a:pPr>
            <a:endParaRPr lang="en-US" sz="1400">
              <a:latin typeface="Courier New" panose="02070309020205020404" pitchFamily="49" charset="0"/>
              <a:cs typeface="Courier New" panose="02070309020205020404" pitchFamily="49" charset="0"/>
            </a:endParaRPr>
          </a:p>
          <a:p>
            <a:pPr marL="0" indent="0">
              <a:buNone/>
            </a:pPr>
            <a:endParaRPr lang="en-US" sz="1400">
              <a:latin typeface="Courier New" panose="02070309020205020404" pitchFamily="49" charset="0"/>
              <a:cs typeface="Courier New" panose="02070309020205020404" pitchFamily="49" charset="0"/>
            </a:endParaRPr>
          </a:p>
          <a:p>
            <a:pPr marL="0" indent="0">
              <a:buNone/>
            </a:pPr>
            <a:endParaRPr lang="en-US" sz="1400">
              <a:latin typeface="Courier New" panose="02070309020205020404" pitchFamily="49" charset="0"/>
              <a:cs typeface="Courier New" panose="02070309020205020404" pitchFamily="49" charset="0"/>
            </a:endParaRPr>
          </a:p>
          <a:p>
            <a:pPr marL="0" indent="0">
              <a:buNone/>
            </a:pPr>
            <a:r>
              <a:rPr lang="en-US" sz="1400">
                <a:latin typeface="Courier New" panose="02070309020205020404" pitchFamily="49" charset="0"/>
                <a:cs typeface="Courier New" panose="02070309020205020404" pitchFamily="49" charset="0"/>
              </a:rPr>
              <a:t>WHERE</a:t>
            </a:r>
          </a:p>
          <a:p>
            <a:pPr marL="0" indent="0">
              <a:buNone/>
            </a:pPr>
            <a:r>
              <a:rPr lang="en-US" sz="1400">
                <a:latin typeface="Courier New" panose="02070309020205020404" pitchFamily="49" charset="0"/>
                <a:cs typeface="Courier New" panose="02070309020205020404" pitchFamily="49" charset="0"/>
              </a:rPr>
              <a:t>ii.hrid BETWEEN '9300000' </a:t>
            </a:r>
            <a:br>
              <a:rPr lang="en-US" sz="1400">
                <a:latin typeface="Courier New" panose="02070309020205020404" pitchFamily="49" charset="0"/>
                <a:cs typeface="Courier New" panose="02070309020205020404" pitchFamily="49" charset="0"/>
              </a:rPr>
            </a:br>
            <a:r>
              <a:rPr lang="en-US" sz="1400">
                <a:latin typeface="Courier New" panose="02070309020205020404" pitchFamily="49" charset="0"/>
                <a:cs typeface="Courier New" panose="02070309020205020404" pitchFamily="49" charset="0"/>
              </a:rPr>
              <a:t>AND '9400000'</a:t>
            </a:r>
          </a:p>
          <a:p>
            <a:pPr marL="0" indent="0">
              <a:buNone/>
            </a:pPr>
            <a:r>
              <a:rPr lang="en-US" sz="1400">
                <a:latin typeface="Courier New" panose="02070309020205020404" pitchFamily="49" charset="0"/>
                <a:cs typeface="Courier New" panose="02070309020205020404" pitchFamily="49" charset="0"/>
              </a:rPr>
              <a:t>;</a:t>
            </a:r>
          </a:p>
        </p:txBody>
      </p:sp>
      <p:sp>
        <p:nvSpPr>
          <p:cNvPr id="4" name="Content Placeholder 3">
            <a:extLst>
              <a:ext uri="{FF2B5EF4-FFF2-40B4-BE49-F238E27FC236}">
                <a16:creationId xmlns:a16="http://schemas.microsoft.com/office/drawing/2014/main" id="{D89700FF-C10F-053C-D31B-08F8EAB7BC0C}"/>
              </a:ext>
            </a:extLst>
          </p:cNvPr>
          <p:cNvSpPr>
            <a:spLocks noGrp="1"/>
          </p:cNvSpPr>
          <p:nvPr>
            <p:ph sz="half" idx="2"/>
          </p:nvPr>
        </p:nvSpPr>
        <p:spPr>
          <a:xfrm>
            <a:off x="6172200" y="1825624"/>
            <a:ext cx="5181600" cy="4667249"/>
          </a:xfrm>
          <a:ln>
            <a:solidFill>
              <a:schemeClr val="accent1"/>
            </a:solidFill>
          </a:ln>
        </p:spPr>
        <p:txBody>
          <a:bodyPr vert="horz" lIns="91440" tIns="45720" rIns="91440" bIns="45720" rtlCol="0" anchor="t">
            <a:normAutofit lnSpcReduction="10000"/>
          </a:bodyPr>
          <a:lstStyle/>
          <a:p>
            <a:pPr marL="0" indent="0">
              <a:buNone/>
            </a:pPr>
            <a:r>
              <a:rPr lang="en-US" err="1"/>
              <a:t>Metadb</a:t>
            </a:r>
            <a:endParaRPr lang="en-US"/>
          </a:p>
          <a:p>
            <a:pPr marL="0" indent="0">
              <a:buNone/>
            </a:pPr>
            <a:endParaRPr lang="en-US"/>
          </a:p>
          <a:p>
            <a:pPr marL="0" indent="0">
              <a:buNone/>
            </a:pPr>
            <a:r>
              <a:rPr lang="en-US" sz="1400" dirty="0">
                <a:latin typeface="Courier New"/>
                <a:cs typeface="Courier New"/>
              </a:rPr>
              <a:t>SELECT </a:t>
            </a:r>
          </a:p>
          <a:p>
            <a:pPr marL="0" indent="0" algn="l">
              <a:buNone/>
            </a:pPr>
            <a:r>
              <a:rPr lang="en-US" sz="1400" dirty="0">
                <a:latin typeface="Courier New"/>
                <a:cs typeface="Courier New"/>
              </a:rPr>
              <a:t>COUNT (ii.id)</a:t>
            </a:r>
          </a:p>
          <a:p>
            <a:pPr marL="0" indent="0" algn="l">
              <a:buNone/>
            </a:pPr>
            <a:endParaRPr lang="en-US" sz="1400">
              <a:latin typeface="Courier New" panose="02070309020205020404" pitchFamily="49" charset="0"/>
              <a:cs typeface="Courier New" panose="02070309020205020404" pitchFamily="49" charset="0"/>
            </a:endParaRPr>
          </a:p>
          <a:p>
            <a:pPr marL="0" indent="0">
              <a:buNone/>
            </a:pPr>
            <a:r>
              <a:rPr lang="en-US" sz="1400" dirty="0">
                <a:latin typeface="Courier New"/>
                <a:cs typeface="Courier New"/>
              </a:rPr>
              <a:t>FROM </a:t>
            </a:r>
            <a:endParaRPr lang="en-US" sz="1400" dirty="0">
              <a:latin typeface="Courier New" panose="02070309020205020404" pitchFamily="49" charset="0"/>
              <a:cs typeface="Courier New" panose="02070309020205020404" pitchFamily="49" charset="0"/>
            </a:endParaRPr>
          </a:p>
          <a:p>
            <a:pPr marL="0" indent="0">
              <a:buNone/>
            </a:pPr>
            <a:r>
              <a:rPr lang="en-US" sz="1400" b="1" dirty="0" err="1">
                <a:latin typeface="Courier New"/>
                <a:cs typeface="Courier New"/>
              </a:rPr>
              <a:t>folio_inventory.instance__t</a:t>
            </a:r>
            <a:r>
              <a:rPr lang="en-US" sz="1400" dirty="0">
                <a:latin typeface="Courier New"/>
                <a:cs typeface="Courier New"/>
              </a:rPr>
              <a:t> AS ii    </a:t>
            </a:r>
            <a:endParaRPr lang="en-US" sz="1400" dirty="0">
              <a:latin typeface="Courier New" panose="02070309020205020404" pitchFamily="49" charset="0"/>
              <a:cs typeface="Courier New" panose="02070309020205020404" pitchFamily="49" charset="0"/>
            </a:endParaRPr>
          </a:p>
          <a:p>
            <a:pPr marL="0" indent="0" algn="l">
              <a:buNone/>
            </a:pPr>
            <a:endParaRPr lang="en-US" sz="1400">
              <a:latin typeface="Courier New" panose="02070309020205020404" pitchFamily="49" charset="0"/>
              <a:cs typeface="Courier New" panose="02070309020205020404" pitchFamily="49" charset="0"/>
            </a:endParaRPr>
          </a:p>
          <a:p>
            <a:pPr marL="0" indent="0" algn="l">
              <a:buNone/>
            </a:pPr>
            <a:endParaRPr lang="en-US" sz="1400">
              <a:latin typeface="Courier New" panose="02070309020205020404" pitchFamily="49" charset="0"/>
              <a:cs typeface="Courier New" panose="02070309020205020404" pitchFamily="49" charset="0"/>
            </a:endParaRPr>
          </a:p>
          <a:p>
            <a:pPr marL="0" indent="0" algn="l">
              <a:buNone/>
            </a:pPr>
            <a:endParaRPr lang="en-US" sz="1400">
              <a:latin typeface="Courier New" panose="02070309020205020404" pitchFamily="49" charset="0"/>
              <a:cs typeface="Courier New" panose="02070309020205020404" pitchFamily="49" charset="0"/>
            </a:endParaRPr>
          </a:p>
          <a:p>
            <a:pPr marL="0" indent="0">
              <a:buNone/>
            </a:pPr>
            <a:endParaRPr lang="en-US" sz="1400" dirty="0">
              <a:latin typeface="Courier New"/>
              <a:cs typeface="Courier New"/>
            </a:endParaRPr>
          </a:p>
          <a:p>
            <a:pPr marL="0" indent="0">
              <a:buNone/>
            </a:pPr>
            <a:r>
              <a:rPr lang="en-US" sz="1400" dirty="0">
                <a:latin typeface="Courier New"/>
                <a:cs typeface="Courier New"/>
              </a:rPr>
              <a:t>WHERE</a:t>
            </a:r>
          </a:p>
          <a:p>
            <a:pPr marL="0" indent="0">
              <a:buNone/>
            </a:pPr>
            <a:r>
              <a:rPr lang="en-US" sz="1400" dirty="0" err="1">
                <a:latin typeface="Courier New"/>
                <a:cs typeface="Courier New"/>
              </a:rPr>
              <a:t>ii.hrid</a:t>
            </a:r>
            <a:r>
              <a:rPr lang="en-US" sz="1400" dirty="0">
                <a:latin typeface="Courier New"/>
                <a:cs typeface="Courier New"/>
              </a:rPr>
              <a:t> BETWEEN '9300000' </a:t>
            </a:r>
            <a:br>
              <a:rPr lang="en-US" sz="1400" dirty="0">
                <a:latin typeface="Courier New" panose="02070309020205020404" pitchFamily="49" charset="0"/>
                <a:cs typeface="Courier New" panose="02070309020205020404" pitchFamily="49" charset="0"/>
              </a:rPr>
            </a:br>
            <a:r>
              <a:rPr lang="en-US" sz="1400" dirty="0">
                <a:latin typeface="Courier New"/>
                <a:cs typeface="Courier New"/>
              </a:rPr>
              <a:t>AND '9400000'</a:t>
            </a:r>
          </a:p>
          <a:p>
            <a:pPr marL="0" indent="0">
              <a:buNone/>
            </a:pPr>
            <a:r>
              <a:rPr lang="en-US" sz="1400" dirty="0">
                <a:latin typeface="Courier New"/>
                <a:cs typeface="Courier New"/>
              </a:rPr>
              <a:t>;</a:t>
            </a:r>
          </a:p>
        </p:txBody>
      </p:sp>
      <p:sp>
        <p:nvSpPr>
          <p:cNvPr id="6" name="Callout: Up Arrow 5">
            <a:extLst>
              <a:ext uri="{FF2B5EF4-FFF2-40B4-BE49-F238E27FC236}">
                <a16:creationId xmlns:a16="http://schemas.microsoft.com/office/drawing/2014/main" id="{A94BC82E-9BB4-5A90-0B94-2D3697F29DF6}"/>
              </a:ext>
            </a:extLst>
          </p:cNvPr>
          <p:cNvSpPr/>
          <p:nvPr/>
        </p:nvSpPr>
        <p:spPr>
          <a:xfrm>
            <a:off x="7767031" y="4292301"/>
            <a:ext cx="1991938" cy="1070811"/>
          </a:xfrm>
          <a:prstGeom prst="upArrow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t>instance _ _ t</a:t>
            </a:r>
          </a:p>
        </p:txBody>
      </p:sp>
    </p:spTree>
    <p:extLst>
      <p:ext uri="{BB962C8B-B14F-4D97-AF65-F5344CB8AC3E}">
        <p14:creationId xmlns:p14="http://schemas.microsoft.com/office/powerpoint/2010/main" val="22824717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9E9DB-B458-EDC2-2FAA-0C5A21986BC8}"/>
              </a:ext>
            </a:extLst>
          </p:cNvPr>
          <p:cNvSpPr>
            <a:spLocks noGrp="1"/>
          </p:cNvSpPr>
          <p:nvPr>
            <p:ph type="title"/>
          </p:nvPr>
        </p:nvSpPr>
        <p:spPr/>
        <p:txBody>
          <a:bodyPr>
            <a:normAutofit/>
          </a:bodyPr>
          <a:lstStyle/>
          <a:p>
            <a:r>
              <a:rPr lang="en" sz="2400" b="1" dirty="0">
                <a:solidFill>
                  <a:schemeClr val="accent1"/>
                </a:solidFill>
              </a:rPr>
              <a:t>Example: Getting Current Instance Records Using SQL Against the Main Table with Current and Historical Records</a:t>
            </a:r>
            <a:endParaRPr lang="en-US" dirty="0"/>
          </a:p>
        </p:txBody>
      </p:sp>
      <p:sp>
        <p:nvSpPr>
          <p:cNvPr id="3" name="Content Placeholder 2">
            <a:extLst>
              <a:ext uri="{FF2B5EF4-FFF2-40B4-BE49-F238E27FC236}">
                <a16:creationId xmlns:a16="http://schemas.microsoft.com/office/drawing/2014/main" id="{186167FE-4391-95B6-144B-52D10DDDAC0A}"/>
              </a:ext>
            </a:extLst>
          </p:cNvPr>
          <p:cNvSpPr>
            <a:spLocks noGrp="1"/>
          </p:cNvSpPr>
          <p:nvPr>
            <p:ph sz="half" idx="1"/>
          </p:nvPr>
        </p:nvSpPr>
        <p:spPr>
          <a:xfrm>
            <a:off x="838200" y="1825625"/>
            <a:ext cx="5181600" cy="4667250"/>
          </a:xfrm>
          <a:ln>
            <a:solidFill>
              <a:schemeClr val="accent1"/>
            </a:solidFill>
          </a:ln>
        </p:spPr>
        <p:txBody>
          <a:bodyPr vert="horz" lIns="91440" tIns="45720" rIns="91440" bIns="45720" rtlCol="0" anchor="t">
            <a:normAutofit/>
          </a:bodyPr>
          <a:lstStyle/>
          <a:p>
            <a:pPr marL="0" indent="0">
              <a:buNone/>
            </a:pPr>
            <a:r>
              <a:rPr lang="en-US" dirty="0">
                <a:latin typeface="Calibri"/>
                <a:ea typeface="Calibri"/>
                <a:cs typeface="Courier New"/>
              </a:rPr>
              <a:t>LDP</a:t>
            </a:r>
          </a:p>
          <a:p>
            <a:pPr marL="0" indent="0">
              <a:buNone/>
            </a:pPr>
            <a:r>
              <a:rPr lang="en-US" sz="1800" dirty="0">
                <a:latin typeface="Courier New"/>
                <a:cs typeface="Courier New"/>
              </a:rPr>
              <a:t>SELECT </a:t>
            </a:r>
            <a:endParaRPr lang="en-US" sz="1800" dirty="0">
              <a:latin typeface="Courier New"/>
              <a:ea typeface="Calibri" panose="020F0502020204030204"/>
              <a:cs typeface="Calibri" panose="020F0502020204030204"/>
            </a:endParaRPr>
          </a:p>
          <a:p>
            <a:pPr marL="0" indent="0">
              <a:buNone/>
            </a:pPr>
            <a:r>
              <a:rPr lang="en-US" sz="1800" err="1">
                <a:latin typeface="Courier New"/>
                <a:cs typeface="Courier New"/>
              </a:rPr>
              <a:t>ii.hrid</a:t>
            </a:r>
            <a:endParaRPr lang="en-US" sz="1800">
              <a:latin typeface="Courier New"/>
              <a:cs typeface="Courier New"/>
            </a:endParaRPr>
          </a:p>
          <a:p>
            <a:pPr marL="0" indent="0">
              <a:buNone/>
            </a:pPr>
            <a:r>
              <a:rPr lang="en-US" sz="1800" dirty="0">
                <a:latin typeface="Courier New"/>
                <a:cs typeface="Courier New"/>
              </a:rPr>
              <a:t>FROM</a:t>
            </a:r>
            <a:endParaRPr lang="en-US" sz="1800" dirty="0">
              <a:latin typeface="Courier New" panose="02070309020205020404" pitchFamily="49" charset="0"/>
              <a:cs typeface="Courier New" panose="02070309020205020404" pitchFamily="49" charset="0"/>
            </a:endParaRPr>
          </a:p>
          <a:p>
            <a:pPr marL="0" indent="0">
              <a:buNone/>
            </a:pPr>
            <a:r>
              <a:rPr lang="en-US" sz="1800" b="1" err="1">
                <a:latin typeface="Courier New"/>
                <a:cs typeface="Courier New"/>
              </a:rPr>
              <a:t>inventory_instances</a:t>
            </a:r>
            <a:r>
              <a:rPr lang="en-US" sz="1800" b="1" dirty="0">
                <a:latin typeface="Courier New"/>
                <a:cs typeface="Courier New"/>
              </a:rPr>
              <a:t> </a:t>
            </a:r>
            <a:r>
              <a:rPr lang="en-US" sz="1800" dirty="0">
                <a:latin typeface="Courier New"/>
                <a:cs typeface="Courier New"/>
              </a:rPr>
              <a:t>AS ii</a:t>
            </a:r>
          </a:p>
          <a:p>
            <a:pPr marL="0" indent="0">
              <a:buNone/>
            </a:pPr>
            <a:r>
              <a:rPr lang="en-US" sz="1800" dirty="0">
                <a:latin typeface="Courier New"/>
                <a:cs typeface="Courier New"/>
              </a:rPr>
              <a:t>WHERE</a:t>
            </a:r>
            <a:endParaRPr lang="en-US" sz="1800" dirty="0">
              <a:latin typeface="Courier New" panose="02070309020205020404" pitchFamily="49" charset="0"/>
              <a:cs typeface="Courier New" panose="02070309020205020404" pitchFamily="49" charset="0"/>
            </a:endParaRPr>
          </a:p>
          <a:p>
            <a:pPr marL="0" indent="0">
              <a:buNone/>
            </a:pPr>
            <a:r>
              <a:rPr lang="en-US" sz="1800" err="1">
                <a:latin typeface="Courier New"/>
                <a:cs typeface="Courier New"/>
              </a:rPr>
              <a:t>ii.hrid</a:t>
            </a:r>
            <a:r>
              <a:rPr lang="en-US" sz="1800" dirty="0">
                <a:latin typeface="Courier New"/>
                <a:cs typeface="Courier New"/>
              </a:rPr>
              <a:t> BETWEEN '9300000' </a:t>
            </a:r>
            <a:br>
              <a:rPr lang="en-US" sz="1800" dirty="0">
                <a:latin typeface="Courier New" panose="02070309020205020404" pitchFamily="49" charset="0"/>
                <a:cs typeface="Courier New" panose="02070309020205020404" pitchFamily="49" charset="0"/>
              </a:rPr>
            </a:br>
            <a:r>
              <a:rPr lang="en-US" sz="1800" dirty="0">
                <a:latin typeface="Courier New"/>
                <a:cs typeface="Courier New"/>
              </a:rPr>
              <a:t>AND '9400000'</a:t>
            </a:r>
          </a:p>
          <a:p>
            <a:pPr marL="0" indent="0">
              <a:buNone/>
            </a:pPr>
            <a:r>
              <a:rPr lang="en-US" sz="1800" dirty="0">
                <a:latin typeface="Courier New"/>
                <a:cs typeface="Courier New"/>
              </a:rPr>
              <a:t>;</a:t>
            </a:r>
          </a:p>
        </p:txBody>
      </p:sp>
      <p:sp>
        <p:nvSpPr>
          <p:cNvPr id="4" name="Content Placeholder 3">
            <a:extLst>
              <a:ext uri="{FF2B5EF4-FFF2-40B4-BE49-F238E27FC236}">
                <a16:creationId xmlns:a16="http://schemas.microsoft.com/office/drawing/2014/main" id="{D89700FF-C10F-053C-D31B-08F8EAB7BC0C}"/>
              </a:ext>
            </a:extLst>
          </p:cNvPr>
          <p:cNvSpPr>
            <a:spLocks noGrp="1"/>
          </p:cNvSpPr>
          <p:nvPr>
            <p:ph sz="half" idx="2"/>
          </p:nvPr>
        </p:nvSpPr>
        <p:spPr>
          <a:xfrm>
            <a:off x="6172200" y="1825624"/>
            <a:ext cx="5181600" cy="4667249"/>
          </a:xfrm>
          <a:ln>
            <a:solidFill>
              <a:schemeClr val="accent1"/>
            </a:solidFill>
          </a:ln>
        </p:spPr>
        <p:txBody>
          <a:bodyPr vert="horz" lIns="91440" tIns="45720" rIns="91440" bIns="45720" rtlCol="0" anchor="t">
            <a:normAutofit/>
          </a:bodyPr>
          <a:lstStyle/>
          <a:p>
            <a:pPr marL="0" indent="0">
              <a:buNone/>
            </a:pPr>
            <a:r>
              <a:rPr lang="en-US" err="1">
                <a:latin typeface="Calibri"/>
                <a:ea typeface="Calibri"/>
                <a:cs typeface="Courier New"/>
              </a:rPr>
              <a:t>Metadb</a:t>
            </a:r>
            <a:endParaRPr lang="en-US">
              <a:latin typeface="Calibri"/>
              <a:ea typeface="Calibri"/>
              <a:cs typeface="Courier New"/>
            </a:endParaRPr>
          </a:p>
          <a:p>
            <a:pPr marL="0" indent="0">
              <a:buNone/>
            </a:pPr>
            <a:r>
              <a:rPr lang="en-US" sz="1800" dirty="0">
                <a:latin typeface="Courier New"/>
                <a:cs typeface="Courier New"/>
              </a:rPr>
              <a:t>SELECT </a:t>
            </a:r>
            <a:endParaRPr lang="en-US" sz="1800">
              <a:latin typeface="Courier New"/>
              <a:ea typeface="Calibri"/>
              <a:cs typeface="Calibri"/>
            </a:endParaRPr>
          </a:p>
          <a:p>
            <a:pPr marL="0" indent="0" algn="l">
              <a:buNone/>
            </a:pPr>
            <a:r>
              <a:rPr lang="en-US" sz="1800" dirty="0">
                <a:latin typeface="Courier New"/>
                <a:cs typeface="Courier New"/>
              </a:rPr>
              <a:t>COUNT (ii.id)</a:t>
            </a:r>
          </a:p>
          <a:p>
            <a:pPr marL="0" indent="0">
              <a:buNone/>
            </a:pPr>
            <a:r>
              <a:rPr lang="en-US" sz="1800" dirty="0">
                <a:latin typeface="Courier New"/>
                <a:cs typeface="Courier New"/>
              </a:rPr>
              <a:t>FROM </a:t>
            </a:r>
            <a:endParaRPr lang="en-US" sz="1800" dirty="0">
              <a:latin typeface="Courier New" panose="02070309020205020404" pitchFamily="49" charset="0"/>
              <a:cs typeface="Courier New" panose="02070309020205020404" pitchFamily="49" charset="0"/>
            </a:endParaRPr>
          </a:p>
          <a:p>
            <a:pPr marL="0" indent="0">
              <a:buNone/>
            </a:pPr>
            <a:r>
              <a:rPr lang="en-US" sz="1800" b="1" dirty="0" err="1">
                <a:latin typeface="Courier New"/>
                <a:cs typeface="Courier New"/>
              </a:rPr>
              <a:t>folio_inventory.instance</a:t>
            </a:r>
            <a:r>
              <a:rPr lang="en-US" sz="1800" b="1" dirty="0">
                <a:latin typeface="Courier New"/>
                <a:cs typeface="Courier New"/>
              </a:rPr>
              <a:t>__</a:t>
            </a:r>
            <a:r>
              <a:rPr lang="en-US" sz="1800" dirty="0">
                <a:latin typeface="Courier New"/>
                <a:cs typeface="Courier New"/>
              </a:rPr>
              <a:t> AS ii    </a:t>
            </a:r>
            <a:endParaRPr lang="en-US" sz="1800" dirty="0">
              <a:latin typeface="Courier New" panose="02070309020205020404" pitchFamily="49" charset="0"/>
              <a:cs typeface="Courier New" panose="02070309020205020404" pitchFamily="49" charset="0"/>
            </a:endParaRPr>
          </a:p>
          <a:p>
            <a:pPr marL="0" indent="0">
              <a:buNone/>
            </a:pPr>
            <a:r>
              <a:rPr lang="en-US" sz="1800" dirty="0">
                <a:latin typeface="Courier New"/>
                <a:cs typeface="Courier New"/>
              </a:rPr>
              <a:t>WHERE</a:t>
            </a:r>
            <a:endParaRPr lang="en-US" sz="1800" dirty="0">
              <a:latin typeface="Courier New" panose="02070309020205020404" pitchFamily="49" charset="0"/>
              <a:cs typeface="Courier New" panose="02070309020205020404" pitchFamily="49" charset="0"/>
            </a:endParaRPr>
          </a:p>
          <a:p>
            <a:pPr marL="0" indent="0">
              <a:buNone/>
            </a:pPr>
            <a:r>
              <a:rPr lang="en-US" sz="1800" err="1">
                <a:latin typeface="Courier New"/>
                <a:cs typeface="Courier New"/>
              </a:rPr>
              <a:t>ii.hrid</a:t>
            </a:r>
            <a:r>
              <a:rPr lang="en-US" sz="1800" dirty="0">
                <a:latin typeface="Courier New"/>
                <a:cs typeface="Courier New"/>
              </a:rPr>
              <a:t> BETWEEN '9300000' </a:t>
            </a:r>
            <a:br>
              <a:rPr lang="en-US" sz="1800" dirty="0">
                <a:latin typeface="Courier New" panose="02070309020205020404" pitchFamily="49" charset="0"/>
                <a:cs typeface="Courier New" panose="02070309020205020404" pitchFamily="49" charset="0"/>
              </a:rPr>
            </a:br>
            <a:r>
              <a:rPr lang="en-US" sz="1800" dirty="0">
                <a:latin typeface="Courier New"/>
                <a:cs typeface="Courier New"/>
              </a:rPr>
              <a:t>AND '9400000'</a:t>
            </a:r>
          </a:p>
          <a:p>
            <a:pPr marL="0" indent="0">
              <a:buNone/>
            </a:pPr>
            <a:r>
              <a:rPr lang="en-US" sz="1800" dirty="0">
                <a:latin typeface="Courier New"/>
                <a:cs typeface="Courier New"/>
              </a:rPr>
              <a:t>AND </a:t>
            </a:r>
            <a:r>
              <a:rPr lang="en-US" sz="1800" b="1" err="1">
                <a:highlight>
                  <a:srgbClr val="FFFF00"/>
                </a:highlight>
                <a:latin typeface="Courier New"/>
                <a:cs typeface="Courier New"/>
              </a:rPr>
              <a:t>ii.__current</a:t>
            </a:r>
            <a:r>
              <a:rPr lang="en-US" sz="1800" b="1" dirty="0">
                <a:highlight>
                  <a:srgbClr val="FFFF00"/>
                </a:highlight>
                <a:latin typeface="Courier New"/>
                <a:cs typeface="Courier New"/>
              </a:rPr>
              <a:t> IS TRUE</a:t>
            </a:r>
          </a:p>
          <a:p>
            <a:pPr marL="0" indent="0">
              <a:buNone/>
            </a:pPr>
            <a:r>
              <a:rPr lang="en-US" sz="1800" dirty="0">
                <a:latin typeface="Courier New"/>
                <a:cs typeface="Courier New"/>
              </a:rPr>
              <a:t>;</a:t>
            </a:r>
          </a:p>
        </p:txBody>
      </p:sp>
      <p:sp>
        <p:nvSpPr>
          <p:cNvPr id="7" name="Callout: Up Arrow 6">
            <a:extLst>
              <a:ext uri="{FF2B5EF4-FFF2-40B4-BE49-F238E27FC236}">
                <a16:creationId xmlns:a16="http://schemas.microsoft.com/office/drawing/2014/main" id="{49201178-5567-219D-C3DD-9D6F47B151A3}"/>
              </a:ext>
            </a:extLst>
          </p:cNvPr>
          <p:cNvSpPr/>
          <p:nvPr/>
        </p:nvSpPr>
        <p:spPr>
          <a:xfrm>
            <a:off x="6428796" y="5209829"/>
            <a:ext cx="1991938" cy="1070811"/>
          </a:xfrm>
          <a:prstGeom prst="upArrowCallou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t>_ _ current</a:t>
            </a:r>
          </a:p>
        </p:txBody>
      </p:sp>
      <p:sp>
        <p:nvSpPr>
          <p:cNvPr id="8" name="Callout: Up Arrow 7">
            <a:extLst>
              <a:ext uri="{FF2B5EF4-FFF2-40B4-BE49-F238E27FC236}">
                <a16:creationId xmlns:a16="http://schemas.microsoft.com/office/drawing/2014/main" id="{F185F1BD-1346-7262-2452-B66584B722EB}"/>
              </a:ext>
            </a:extLst>
          </p:cNvPr>
          <p:cNvSpPr/>
          <p:nvPr/>
        </p:nvSpPr>
        <p:spPr>
          <a:xfrm>
            <a:off x="8571021" y="2348734"/>
            <a:ext cx="1991938" cy="1070811"/>
          </a:xfrm>
          <a:prstGeom prst="downArrowCallou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t>instance _ _</a:t>
            </a:r>
          </a:p>
        </p:txBody>
      </p:sp>
    </p:spTree>
    <p:extLst>
      <p:ext uri="{BB962C8B-B14F-4D97-AF65-F5344CB8AC3E}">
        <p14:creationId xmlns:p14="http://schemas.microsoft.com/office/powerpoint/2010/main" val="27199518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9E9DB-B458-EDC2-2FAA-0C5A21986BC8}"/>
              </a:ext>
            </a:extLst>
          </p:cNvPr>
          <p:cNvSpPr>
            <a:spLocks noGrp="1"/>
          </p:cNvSpPr>
          <p:nvPr>
            <p:ph type="title"/>
          </p:nvPr>
        </p:nvSpPr>
        <p:spPr/>
        <p:txBody>
          <a:bodyPr>
            <a:normAutofit/>
          </a:bodyPr>
          <a:lstStyle/>
          <a:p>
            <a:r>
              <a:rPr lang="en" sz="2400" b="1" dirty="0">
                <a:solidFill>
                  <a:schemeClr val="accent1"/>
                </a:solidFill>
              </a:rPr>
              <a:t>Example: Getting Current and Historical Loan Records from the </a:t>
            </a:r>
            <a:br>
              <a:rPr lang="en" sz="2400" b="1" dirty="0">
                <a:solidFill>
                  <a:schemeClr val="accent1"/>
                </a:solidFill>
              </a:rPr>
            </a:br>
            <a:r>
              <a:rPr lang="en" sz="2400" b="1" dirty="0">
                <a:solidFill>
                  <a:schemeClr val="accent1"/>
                </a:solidFill>
              </a:rPr>
              <a:t>Transformed Instance Table</a:t>
            </a:r>
            <a:endParaRPr lang="en" sz="2400" dirty="0">
              <a:solidFill>
                <a:schemeClr val="accent1"/>
              </a:solidFill>
            </a:endParaRPr>
          </a:p>
          <a:p>
            <a:endParaRPr lang="en" sz="2400" b="1" dirty="0">
              <a:solidFill>
                <a:schemeClr val="accent1"/>
              </a:solidFill>
              <a:ea typeface="Calibri Light"/>
              <a:cs typeface="Calibri Light"/>
            </a:endParaRPr>
          </a:p>
        </p:txBody>
      </p:sp>
      <p:sp>
        <p:nvSpPr>
          <p:cNvPr id="3" name="Content Placeholder 2">
            <a:extLst>
              <a:ext uri="{FF2B5EF4-FFF2-40B4-BE49-F238E27FC236}">
                <a16:creationId xmlns:a16="http://schemas.microsoft.com/office/drawing/2014/main" id="{186167FE-4391-95B6-144B-52D10DDDAC0A}"/>
              </a:ext>
            </a:extLst>
          </p:cNvPr>
          <p:cNvSpPr>
            <a:spLocks noGrp="1"/>
          </p:cNvSpPr>
          <p:nvPr>
            <p:ph sz="half" idx="1"/>
          </p:nvPr>
        </p:nvSpPr>
        <p:spPr>
          <a:xfrm>
            <a:off x="838200" y="1825625"/>
            <a:ext cx="5181600" cy="4667250"/>
          </a:xfrm>
          <a:ln>
            <a:solidFill>
              <a:schemeClr val="accent1"/>
            </a:solidFill>
          </a:ln>
        </p:spPr>
        <p:txBody>
          <a:bodyPr>
            <a:normAutofit lnSpcReduction="10000"/>
          </a:bodyPr>
          <a:lstStyle/>
          <a:p>
            <a:pPr marL="0" indent="0">
              <a:buNone/>
            </a:pPr>
            <a:r>
              <a:rPr lang="en-US"/>
              <a:t>LDP</a:t>
            </a:r>
          </a:p>
          <a:p>
            <a:pPr marL="0" indent="0">
              <a:buNone/>
            </a:pPr>
            <a:endParaRPr lang="en-US"/>
          </a:p>
          <a:p>
            <a:pPr marL="0" indent="0">
              <a:buNone/>
            </a:pPr>
            <a:r>
              <a:rPr lang="en-US" sz="1400">
                <a:latin typeface="Courier New" panose="02070309020205020404" pitchFamily="49" charset="0"/>
                <a:cs typeface="Courier New" panose="02070309020205020404" pitchFamily="49" charset="0"/>
              </a:rPr>
              <a:t>SELECT </a:t>
            </a:r>
          </a:p>
          <a:p>
            <a:pPr marL="0" indent="0">
              <a:buNone/>
            </a:pPr>
            <a:r>
              <a:rPr lang="en-US" sz="1400">
                <a:latin typeface="Courier New" panose="02070309020205020404" pitchFamily="49" charset="0"/>
                <a:cs typeface="Courier New" panose="02070309020205020404" pitchFamily="49" charset="0"/>
              </a:rPr>
              <a:t>ii.hrid</a:t>
            </a:r>
          </a:p>
          <a:p>
            <a:pPr marL="0" indent="0">
              <a:buNone/>
            </a:pPr>
            <a:r>
              <a:rPr lang="en-US" sz="1400">
                <a:latin typeface="Courier New" panose="02070309020205020404" pitchFamily="49" charset="0"/>
                <a:cs typeface="Courier New" panose="02070309020205020404" pitchFamily="49" charset="0"/>
              </a:rPr>
              <a:t>   </a:t>
            </a:r>
          </a:p>
          <a:p>
            <a:pPr marL="0" indent="0">
              <a:buNone/>
            </a:pPr>
            <a:r>
              <a:rPr lang="en-US" sz="1400">
                <a:latin typeface="Courier New" panose="02070309020205020404" pitchFamily="49" charset="0"/>
                <a:cs typeface="Courier New" panose="02070309020205020404" pitchFamily="49" charset="0"/>
              </a:rPr>
              <a:t>FROM</a:t>
            </a:r>
          </a:p>
          <a:p>
            <a:pPr marL="0" indent="0">
              <a:buNone/>
            </a:pPr>
            <a:r>
              <a:rPr lang="en-US" sz="1400" b="1">
                <a:latin typeface="Courier New" panose="02070309020205020404" pitchFamily="49" charset="0"/>
                <a:cs typeface="Courier New" panose="02070309020205020404" pitchFamily="49" charset="0"/>
              </a:rPr>
              <a:t>inventory_instances </a:t>
            </a:r>
            <a:r>
              <a:rPr lang="en-US" sz="1400">
                <a:latin typeface="Courier New" panose="02070309020205020404" pitchFamily="49" charset="0"/>
                <a:cs typeface="Courier New" panose="02070309020205020404" pitchFamily="49" charset="0"/>
              </a:rPr>
              <a:t>AS ii</a:t>
            </a:r>
          </a:p>
          <a:p>
            <a:pPr marL="0" indent="0">
              <a:buNone/>
            </a:pPr>
            <a:endParaRPr lang="en-US" sz="1400">
              <a:latin typeface="Courier New" panose="02070309020205020404" pitchFamily="49" charset="0"/>
              <a:cs typeface="Courier New" panose="02070309020205020404" pitchFamily="49" charset="0"/>
            </a:endParaRPr>
          </a:p>
          <a:p>
            <a:pPr marL="0" indent="0">
              <a:buNone/>
            </a:pPr>
            <a:endParaRPr lang="en-US" sz="1400">
              <a:latin typeface="Courier New" panose="02070309020205020404" pitchFamily="49" charset="0"/>
              <a:cs typeface="Courier New" panose="02070309020205020404" pitchFamily="49" charset="0"/>
            </a:endParaRPr>
          </a:p>
          <a:p>
            <a:pPr marL="0" indent="0">
              <a:buNone/>
            </a:pPr>
            <a:endParaRPr lang="en-US" sz="1400">
              <a:latin typeface="Courier New" panose="02070309020205020404" pitchFamily="49" charset="0"/>
              <a:cs typeface="Courier New" panose="02070309020205020404" pitchFamily="49" charset="0"/>
            </a:endParaRPr>
          </a:p>
          <a:p>
            <a:pPr marL="0" indent="0">
              <a:buNone/>
            </a:pPr>
            <a:r>
              <a:rPr lang="en-US" sz="1400">
                <a:latin typeface="Courier New" panose="02070309020205020404" pitchFamily="49" charset="0"/>
                <a:cs typeface="Courier New" panose="02070309020205020404" pitchFamily="49" charset="0"/>
              </a:rPr>
              <a:t>WHERE</a:t>
            </a:r>
          </a:p>
          <a:p>
            <a:pPr marL="0" indent="0">
              <a:buNone/>
            </a:pPr>
            <a:r>
              <a:rPr lang="en-US" sz="1400">
                <a:latin typeface="Courier New" panose="02070309020205020404" pitchFamily="49" charset="0"/>
                <a:cs typeface="Courier New" panose="02070309020205020404" pitchFamily="49" charset="0"/>
              </a:rPr>
              <a:t>ii.hrid BETWEEN '9300000' </a:t>
            </a:r>
            <a:br>
              <a:rPr lang="en-US" sz="1400">
                <a:latin typeface="Courier New" panose="02070309020205020404" pitchFamily="49" charset="0"/>
                <a:cs typeface="Courier New" panose="02070309020205020404" pitchFamily="49" charset="0"/>
              </a:rPr>
            </a:br>
            <a:r>
              <a:rPr lang="en-US" sz="1400">
                <a:latin typeface="Courier New" panose="02070309020205020404" pitchFamily="49" charset="0"/>
                <a:cs typeface="Courier New" panose="02070309020205020404" pitchFamily="49" charset="0"/>
              </a:rPr>
              <a:t>AND '9400000'</a:t>
            </a:r>
          </a:p>
          <a:p>
            <a:pPr marL="0" indent="0">
              <a:buNone/>
            </a:pPr>
            <a:r>
              <a:rPr lang="en-US" sz="1400">
                <a:latin typeface="Courier New" panose="02070309020205020404" pitchFamily="49" charset="0"/>
                <a:cs typeface="Courier New" panose="02070309020205020404" pitchFamily="49" charset="0"/>
              </a:rPr>
              <a:t>;</a:t>
            </a:r>
          </a:p>
        </p:txBody>
      </p:sp>
      <p:sp>
        <p:nvSpPr>
          <p:cNvPr id="4" name="Content Placeholder 3">
            <a:extLst>
              <a:ext uri="{FF2B5EF4-FFF2-40B4-BE49-F238E27FC236}">
                <a16:creationId xmlns:a16="http://schemas.microsoft.com/office/drawing/2014/main" id="{D89700FF-C10F-053C-D31B-08F8EAB7BC0C}"/>
              </a:ext>
            </a:extLst>
          </p:cNvPr>
          <p:cNvSpPr>
            <a:spLocks noGrp="1"/>
          </p:cNvSpPr>
          <p:nvPr>
            <p:ph sz="half" idx="2"/>
          </p:nvPr>
        </p:nvSpPr>
        <p:spPr>
          <a:xfrm>
            <a:off x="6172200" y="1825624"/>
            <a:ext cx="5181600" cy="4667249"/>
          </a:xfrm>
          <a:ln>
            <a:solidFill>
              <a:schemeClr val="accent1"/>
            </a:solidFill>
          </a:ln>
        </p:spPr>
        <p:txBody>
          <a:bodyPr vert="horz" lIns="91440" tIns="45720" rIns="91440" bIns="45720" rtlCol="0" anchor="t">
            <a:normAutofit lnSpcReduction="10000"/>
          </a:bodyPr>
          <a:lstStyle/>
          <a:p>
            <a:pPr marL="0" indent="0">
              <a:buNone/>
            </a:pPr>
            <a:r>
              <a:rPr lang="en-US" err="1"/>
              <a:t>Metadb</a:t>
            </a:r>
            <a:endParaRPr lang="en-US"/>
          </a:p>
          <a:p>
            <a:pPr marL="0" indent="0">
              <a:buNone/>
            </a:pPr>
            <a:endParaRPr lang="en-US"/>
          </a:p>
          <a:p>
            <a:pPr marL="0" indent="0">
              <a:buNone/>
            </a:pPr>
            <a:r>
              <a:rPr lang="en-US" sz="1400" dirty="0">
                <a:latin typeface="Courier New"/>
                <a:cs typeface="Courier New"/>
              </a:rPr>
              <a:t>SELECT </a:t>
            </a:r>
          </a:p>
          <a:p>
            <a:pPr marL="0" indent="0" algn="l">
              <a:buNone/>
            </a:pPr>
            <a:r>
              <a:rPr lang="en-US" sz="1400" dirty="0">
                <a:latin typeface="Courier New"/>
                <a:cs typeface="Courier New"/>
              </a:rPr>
              <a:t>COUNT (ii.id)</a:t>
            </a:r>
          </a:p>
          <a:p>
            <a:pPr marL="0" indent="0" algn="l">
              <a:buNone/>
            </a:pPr>
            <a:endParaRPr lang="en-US" sz="1400">
              <a:latin typeface="Courier New" panose="02070309020205020404" pitchFamily="49" charset="0"/>
              <a:cs typeface="Courier New" panose="02070309020205020404" pitchFamily="49" charset="0"/>
            </a:endParaRPr>
          </a:p>
          <a:p>
            <a:pPr marL="0" indent="0">
              <a:buNone/>
            </a:pPr>
            <a:r>
              <a:rPr lang="en-US" sz="1400" dirty="0">
                <a:latin typeface="Courier New"/>
                <a:cs typeface="Courier New"/>
              </a:rPr>
              <a:t>FROM </a:t>
            </a:r>
            <a:endParaRPr lang="en-US" sz="1400" dirty="0">
              <a:latin typeface="Courier New" panose="02070309020205020404" pitchFamily="49" charset="0"/>
              <a:cs typeface="Courier New" panose="02070309020205020404" pitchFamily="49" charset="0"/>
            </a:endParaRPr>
          </a:p>
          <a:p>
            <a:pPr marL="0" indent="0">
              <a:buNone/>
            </a:pPr>
            <a:r>
              <a:rPr lang="en-US" sz="1400" b="1" dirty="0" err="1">
                <a:latin typeface="Courier New"/>
                <a:cs typeface="Courier New"/>
              </a:rPr>
              <a:t>folio_inventory.instance__t</a:t>
            </a:r>
            <a:r>
              <a:rPr lang="en-US" sz="1400" b="1" dirty="0">
                <a:latin typeface="Courier New"/>
                <a:cs typeface="Courier New"/>
              </a:rPr>
              <a:t>__</a:t>
            </a:r>
            <a:r>
              <a:rPr lang="en-US" sz="1400" dirty="0">
                <a:latin typeface="Courier New"/>
                <a:cs typeface="Courier New"/>
              </a:rPr>
              <a:t> AS ii    </a:t>
            </a:r>
            <a:endParaRPr lang="en-US" sz="1400" dirty="0">
              <a:latin typeface="Courier New" panose="02070309020205020404" pitchFamily="49" charset="0"/>
              <a:cs typeface="Courier New" panose="02070309020205020404" pitchFamily="49" charset="0"/>
            </a:endParaRPr>
          </a:p>
          <a:p>
            <a:pPr marL="0" indent="0" algn="l">
              <a:buNone/>
            </a:pPr>
            <a:endParaRPr lang="en-US" sz="1400">
              <a:latin typeface="Courier New" panose="02070309020205020404" pitchFamily="49" charset="0"/>
              <a:cs typeface="Courier New" panose="02070309020205020404" pitchFamily="49" charset="0"/>
            </a:endParaRPr>
          </a:p>
          <a:p>
            <a:pPr marL="0" indent="0" algn="l">
              <a:buNone/>
            </a:pPr>
            <a:endParaRPr lang="en-US" sz="1400">
              <a:latin typeface="Courier New" panose="02070309020205020404" pitchFamily="49" charset="0"/>
              <a:cs typeface="Courier New" panose="02070309020205020404" pitchFamily="49" charset="0"/>
            </a:endParaRPr>
          </a:p>
          <a:p>
            <a:pPr marL="0" indent="0" algn="l">
              <a:buNone/>
            </a:pPr>
            <a:endParaRPr lang="en-US" sz="1400">
              <a:latin typeface="Courier New" panose="02070309020205020404" pitchFamily="49" charset="0"/>
              <a:cs typeface="Courier New" panose="02070309020205020404" pitchFamily="49" charset="0"/>
            </a:endParaRPr>
          </a:p>
          <a:p>
            <a:pPr marL="0" indent="0">
              <a:buNone/>
            </a:pPr>
            <a:endParaRPr lang="en-US" sz="1400" dirty="0">
              <a:latin typeface="Courier New"/>
              <a:cs typeface="Courier New"/>
            </a:endParaRPr>
          </a:p>
          <a:p>
            <a:pPr marL="0" indent="0">
              <a:buNone/>
            </a:pPr>
            <a:r>
              <a:rPr lang="en-US" sz="1400" dirty="0">
                <a:latin typeface="Courier New"/>
                <a:cs typeface="Courier New"/>
              </a:rPr>
              <a:t>WHERE</a:t>
            </a:r>
          </a:p>
          <a:p>
            <a:pPr marL="0" indent="0">
              <a:buNone/>
            </a:pPr>
            <a:r>
              <a:rPr lang="en-US" sz="1400" dirty="0" err="1">
                <a:latin typeface="Courier New"/>
                <a:cs typeface="Courier New"/>
              </a:rPr>
              <a:t>ii.hrid</a:t>
            </a:r>
            <a:r>
              <a:rPr lang="en-US" sz="1400" dirty="0">
                <a:latin typeface="Courier New"/>
                <a:cs typeface="Courier New"/>
              </a:rPr>
              <a:t> BETWEEN '9300000' </a:t>
            </a:r>
            <a:br>
              <a:rPr lang="en-US" sz="1400" dirty="0">
                <a:latin typeface="Courier New" panose="02070309020205020404" pitchFamily="49" charset="0"/>
                <a:cs typeface="Courier New" panose="02070309020205020404" pitchFamily="49" charset="0"/>
              </a:rPr>
            </a:br>
            <a:r>
              <a:rPr lang="en-US" sz="1400" dirty="0">
                <a:latin typeface="Courier New"/>
                <a:cs typeface="Courier New"/>
              </a:rPr>
              <a:t>AND '9400000'</a:t>
            </a:r>
          </a:p>
          <a:p>
            <a:pPr marL="0" indent="0">
              <a:buNone/>
            </a:pPr>
            <a:r>
              <a:rPr lang="en-US" sz="1400" dirty="0">
                <a:latin typeface="Courier New"/>
                <a:cs typeface="Courier New"/>
              </a:rPr>
              <a:t>;</a:t>
            </a:r>
          </a:p>
        </p:txBody>
      </p:sp>
      <p:sp>
        <p:nvSpPr>
          <p:cNvPr id="6" name="Callout: Up Arrow 5">
            <a:extLst>
              <a:ext uri="{FF2B5EF4-FFF2-40B4-BE49-F238E27FC236}">
                <a16:creationId xmlns:a16="http://schemas.microsoft.com/office/drawing/2014/main" id="{A94BC82E-9BB4-5A90-0B94-2D3697F29DF6}"/>
              </a:ext>
            </a:extLst>
          </p:cNvPr>
          <p:cNvSpPr/>
          <p:nvPr/>
        </p:nvSpPr>
        <p:spPr>
          <a:xfrm>
            <a:off x="7767031" y="4292301"/>
            <a:ext cx="2653296" cy="1070811"/>
          </a:xfrm>
          <a:prstGeom prst="upArrowCallou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dirty="0"/>
              <a:t>instance _ _ t_ _</a:t>
            </a:r>
          </a:p>
        </p:txBody>
      </p:sp>
    </p:spTree>
    <p:extLst>
      <p:ext uri="{BB962C8B-B14F-4D97-AF65-F5344CB8AC3E}">
        <p14:creationId xmlns:p14="http://schemas.microsoft.com/office/powerpoint/2010/main" val="440399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9E9DB-B458-EDC2-2FAA-0C5A21986BC8}"/>
              </a:ext>
            </a:extLst>
          </p:cNvPr>
          <p:cNvSpPr>
            <a:spLocks noGrp="1"/>
          </p:cNvSpPr>
          <p:nvPr>
            <p:ph type="title"/>
          </p:nvPr>
        </p:nvSpPr>
        <p:spPr/>
        <p:txBody>
          <a:bodyPr>
            <a:normAutofit/>
          </a:bodyPr>
          <a:lstStyle/>
          <a:p>
            <a:r>
              <a:rPr lang="en" sz="2400" b="1" dirty="0">
                <a:solidFill>
                  <a:schemeClr val="accent1"/>
                </a:solidFill>
              </a:rPr>
              <a:t>Example: Extracting from a Data Array</a:t>
            </a:r>
            <a:endParaRPr lang="en-US" sz="2400" b="1" dirty="0">
              <a:solidFill>
                <a:schemeClr val="accent1"/>
              </a:solidFill>
            </a:endParaRPr>
          </a:p>
        </p:txBody>
      </p:sp>
      <p:sp>
        <p:nvSpPr>
          <p:cNvPr id="8" name="Content Placeholder 2">
            <a:extLst>
              <a:ext uri="{FF2B5EF4-FFF2-40B4-BE49-F238E27FC236}">
                <a16:creationId xmlns:a16="http://schemas.microsoft.com/office/drawing/2014/main" id="{8207B44D-EAAA-86B7-1ADA-FB7C42C51C4B}"/>
              </a:ext>
            </a:extLst>
          </p:cNvPr>
          <p:cNvSpPr>
            <a:spLocks noGrp="1"/>
          </p:cNvSpPr>
          <p:nvPr>
            <p:ph sz="half" idx="1"/>
          </p:nvPr>
        </p:nvSpPr>
        <p:spPr>
          <a:xfrm>
            <a:off x="838200" y="1825625"/>
            <a:ext cx="5181600" cy="4351338"/>
          </a:xfrm>
          <a:ln>
            <a:solidFill>
              <a:schemeClr val="accent1"/>
            </a:solidFill>
          </a:ln>
        </p:spPr>
        <p:txBody>
          <a:bodyPr vert="horz" lIns="91440" tIns="45720" rIns="91440" bIns="45720" rtlCol="0" anchor="t">
            <a:normAutofit/>
          </a:bodyPr>
          <a:lstStyle/>
          <a:p>
            <a:pPr marL="0" indent="0">
              <a:buNone/>
            </a:pPr>
            <a:r>
              <a:rPr lang="en-US" dirty="0"/>
              <a:t>LDP</a:t>
            </a:r>
          </a:p>
          <a:p>
            <a:pPr>
              <a:buNone/>
            </a:pPr>
            <a:r>
              <a:rPr lang="en-US" sz="1800" dirty="0">
                <a:solidFill>
                  <a:srgbClr val="000000"/>
                </a:solidFill>
                <a:latin typeface="Courier New"/>
                <a:cs typeface="Calibri" panose="020F0502020204030204"/>
              </a:rPr>
              <a:t>SELECT</a:t>
            </a:r>
            <a:r>
              <a:rPr lang="en-US" sz="1800" dirty="0">
                <a:latin typeface="Courier New"/>
                <a:cs typeface="Calibri" panose="020F0502020204030204"/>
              </a:rPr>
              <a:t> </a:t>
            </a:r>
            <a:endParaRPr lang="en-US">
              <a:latin typeface="Courier New"/>
              <a:ea typeface="Calibri" panose="020F0502020204030204"/>
              <a:cs typeface="Calibri" panose="020F0502020204030204"/>
            </a:endParaRPr>
          </a:p>
          <a:p>
            <a:pPr>
              <a:buNone/>
            </a:pPr>
            <a:r>
              <a:rPr lang="en-US" sz="1800" dirty="0">
                <a:latin typeface="Courier New"/>
                <a:cs typeface="Calibri" panose="020F0502020204030204"/>
              </a:rPr>
              <a:t>  </a:t>
            </a:r>
            <a:r>
              <a:rPr lang="en-US" sz="1800" err="1">
                <a:latin typeface="Courier New"/>
                <a:cs typeface="Calibri" panose="020F0502020204030204"/>
              </a:rPr>
              <a:t>h.hrid</a:t>
            </a:r>
            <a:r>
              <a:rPr lang="en-US" sz="1800" dirty="0">
                <a:latin typeface="Courier New"/>
                <a:cs typeface="Calibri" panose="020F0502020204030204"/>
              </a:rPr>
              <a:t> AS </a:t>
            </a:r>
            <a:r>
              <a:rPr lang="en-US" sz="1800" err="1">
                <a:latin typeface="Courier New"/>
                <a:cs typeface="Calibri" panose="020F0502020204030204"/>
              </a:rPr>
              <a:t>holdings_hrid</a:t>
            </a:r>
            <a:r>
              <a:rPr lang="en-US" sz="1800" dirty="0">
                <a:latin typeface="Courier New"/>
                <a:cs typeface="Calibri" panose="020F0502020204030204"/>
              </a:rPr>
              <a:t>,</a:t>
            </a:r>
            <a:br>
              <a:rPr lang="en-US" sz="1800" dirty="0">
                <a:latin typeface="Courier New"/>
                <a:cs typeface="Calibri" panose="020F0502020204030204"/>
              </a:rPr>
            </a:br>
            <a:r>
              <a:rPr lang="en-US" sz="1800" err="1">
                <a:latin typeface="Courier New"/>
                <a:cs typeface="Calibri" panose="020F0502020204030204"/>
              </a:rPr>
              <a:t>admin_note.data</a:t>
            </a:r>
            <a:r>
              <a:rPr lang="en-US" sz="1800" dirty="0">
                <a:latin typeface="Courier New"/>
                <a:cs typeface="Calibri" panose="020F0502020204030204"/>
              </a:rPr>
              <a:t> #&gt;&gt; '{}' AS </a:t>
            </a:r>
            <a:r>
              <a:rPr lang="en-US" sz="1800" err="1">
                <a:latin typeface="Courier New"/>
                <a:cs typeface="Calibri" panose="020F0502020204030204"/>
              </a:rPr>
              <a:t>administrative_note</a:t>
            </a:r>
            <a:r>
              <a:rPr lang="en-US" sz="1800" dirty="0">
                <a:latin typeface="Courier New"/>
                <a:cs typeface="Calibri" panose="020F0502020204030204"/>
              </a:rPr>
              <a:t> </a:t>
            </a:r>
            <a:endParaRPr lang="en-US">
              <a:latin typeface="Courier New"/>
              <a:ea typeface="Calibri"/>
              <a:cs typeface="Calibri" panose="020F0502020204030204"/>
            </a:endParaRPr>
          </a:p>
          <a:p>
            <a:pPr>
              <a:buNone/>
            </a:pPr>
            <a:r>
              <a:rPr lang="en-US" sz="1800" dirty="0">
                <a:latin typeface="Courier New"/>
                <a:cs typeface="Calibri" panose="020F0502020204030204"/>
              </a:rPr>
              <a:t>FROM </a:t>
            </a:r>
            <a:r>
              <a:rPr lang="en-US" sz="1800" b="1" err="1">
                <a:latin typeface="Courier New"/>
                <a:cs typeface="Calibri" panose="020F0502020204030204"/>
              </a:rPr>
              <a:t>inventory_holdings</a:t>
            </a:r>
            <a:r>
              <a:rPr lang="en-US" sz="1800" dirty="0">
                <a:latin typeface="Courier New"/>
                <a:cs typeface="Calibri" panose="020F0502020204030204"/>
              </a:rPr>
              <a:t> AS h </a:t>
            </a:r>
            <a:endParaRPr lang="en-US">
              <a:latin typeface="Courier New"/>
              <a:ea typeface="Calibri"/>
              <a:cs typeface="Calibri" panose="020F0502020204030204"/>
            </a:endParaRPr>
          </a:p>
          <a:p>
            <a:pPr>
              <a:buNone/>
            </a:pPr>
            <a:r>
              <a:rPr lang="en-US" sz="1800" dirty="0">
                <a:highlight>
                  <a:srgbClr val="FFFF00"/>
                </a:highlight>
                <a:latin typeface="Courier New"/>
                <a:cs typeface="Calibri" panose="020F0502020204030204"/>
              </a:rPr>
              <a:t>CROSS JOIN LATERAL </a:t>
            </a:r>
            <a:r>
              <a:rPr lang="en-US" sz="1800" err="1">
                <a:highlight>
                  <a:srgbClr val="FFFF00"/>
                </a:highlight>
                <a:latin typeface="Courier New"/>
                <a:cs typeface="Calibri" panose="020F0502020204030204"/>
              </a:rPr>
              <a:t>jsonb_array_elements</a:t>
            </a:r>
            <a:r>
              <a:rPr lang="en-US" sz="1800" dirty="0">
                <a:highlight>
                  <a:srgbClr val="FFFF00"/>
                </a:highlight>
                <a:latin typeface="Courier New"/>
                <a:cs typeface="Calibri" panose="020F0502020204030204"/>
              </a:rPr>
              <a:t>((data #&gt; '{</a:t>
            </a:r>
            <a:r>
              <a:rPr lang="en-US" sz="1800" err="1">
                <a:highlight>
                  <a:srgbClr val="FFFF00"/>
                </a:highlight>
                <a:latin typeface="Courier New"/>
                <a:cs typeface="Calibri" panose="020F0502020204030204"/>
              </a:rPr>
              <a:t>administrativeNotes</a:t>
            </a:r>
            <a:r>
              <a:rPr lang="en-US" sz="1800" dirty="0">
                <a:highlight>
                  <a:srgbClr val="FFFF00"/>
                </a:highlight>
                <a:latin typeface="Courier New"/>
                <a:cs typeface="Calibri" panose="020F0502020204030204"/>
              </a:rPr>
              <a:t>}')::</a:t>
            </a:r>
            <a:r>
              <a:rPr lang="en-US" sz="1800" err="1">
                <a:highlight>
                  <a:srgbClr val="FFFF00"/>
                </a:highlight>
                <a:latin typeface="Courier New"/>
                <a:cs typeface="Calibri" panose="020F0502020204030204"/>
              </a:rPr>
              <a:t>jsonb</a:t>
            </a:r>
            <a:r>
              <a:rPr lang="en-US" sz="1800" dirty="0">
                <a:highlight>
                  <a:srgbClr val="FFFF00"/>
                </a:highlight>
                <a:latin typeface="Courier New"/>
                <a:cs typeface="Calibri" panose="020F0502020204030204"/>
              </a:rPr>
              <a:t>) AS </a:t>
            </a:r>
            <a:r>
              <a:rPr lang="en-US" sz="1800" err="1">
                <a:highlight>
                  <a:srgbClr val="FFFF00"/>
                </a:highlight>
                <a:latin typeface="Courier New"/>
                <a:cs typeface="Calibri" panose="020F0502020204030204"/>
              </a:rPr>
              <a:t>admin_note</a:t>
            </a:r>
            <a:r>
              <a:rPr lang="en-US" sz="1800" dirty="0">
                <a:highlight>
                  <a:srgbClr val="FFFF00"/>
                </a:highlight>
                <a:latin typeface="Courier New"/>
                <a:cs typeface="Calibri" panose="020F0502020204030204"/>
              </a:rPr>
              <a:t> (data)</a:t>
            </a:r>
            <a:r>
              <a:rPr lang="en-US" sz="1800" dirty="0">
                <a:latin typeface="Courier New"/>
                <a:cs typeface="Calibri" panose="020F0502020204030204"/>
              </a:rPr>
              <a:t> </a:t>
            </a:r>
            <a:endParaRPr lang="en-US">
              <a:latin typeface="Courier New"/>
              <a:ea typeface="Calibri"/>
              <a:cs typeface="Calibri" panose="020F0502020204030204"/>
            </a:endParaRPr>
          </a:p>
          <a:p>
            <a:pPr>
              <a:buNone/>
            </a:pPr>
            <a:r>
              <a:rPr lang="en-US" sz="1800" dirty="0">
                <a:latin typeface="Courier New"/>
                <a:cs typeface="Calibri" panose="020F0502020204030204"/>
              </a:rPr>
              <a:t>LIMIT 100 </a:t>
            </a:r>
            <a:endParaRPr lang="en-US">
              <a:latin typeface="Courier New"/>
              <a:ea typeface="Calibri"/>
              <a:cs typeface="Calibri" panose="020F0502020204030204"/>
            </a:endParaRPr>
          </a:p>
          <a:p>
            <a:pPr>
              <a:buNone/>
            </a:pPr>
            <a:r>
              <a:rPr lang="en-US" sz="1800" dirty="0">
                <a:latin typeface="Courier New"/>
                <a:cs typeface="Calibri" panose="020F0502020204030204"/>
              </a:rPr>
              <a:t>;</a:t>
            </a:r>
            <a:endParaRPr lang="en-US" dirty="0">
              <a:latin typeface="Courier New"/>
              <a:ea typeface="Calibri"/>
              <a:cs typeface="Calibri"/>
            </a:endParaRPr>
          </a:p>
          <a:p>
            <a:pPr>
              <a:buNone/>
            </a:pPr>
            <a:endParaRPr lang="en-US" sz="1800" dirty="0">
              <a:latin typeface="Consolas"/>
              <a:cs typeface="Calibri" panose="020F0502020204030204"/>
            </a:endParaRPr>
          </a:p>
          <a:p>
            <a:pPr marL="0" indent="0">
              <a:buNone/>
            </a:pPr>
            <a:endParaRPr lang="en-US" dirty="0">
              <a:latin typeface="Calibri" panose="020F0502020204030204"/>
              <a:cs typeface="Calibri" panose="020F0502020204030204"/>
            </a:endParaRPr>
          </a:p>
        </p:txBody>
      </p:sp>
      <p:sp>
        <p:nvSpPr>
          <p:cNvPr id="10" name="Content Placeholder 3">
            <a:extLst>
              <a:ext uri="{FF2B5EF4-FFF2-40B4-BE49-F238E27FC236}">
                <a16:creationId xmlns:a16="http://schemas.microsoft.com/office/drawing/2014/main" id="{218C0DF9-7D2A-1FCE-3CB0-10AD8F741215}"/>
              </a:ext>
            </a:extLst>
          </p:cNvPr>
          <p:cNvSpPr txBox="1">
            <a:spLocks/>
          </p:cNvSpPr>
          <p:nvPr/>
        </p:nvSpPr>
        <p:spPr>
          <a:xfrm>
            <a:off x="6314954" y="1833341"/>
            <a:ext cx="5181600" cy="4351338"/>
          </a:xfrm>
          <a:prstGeom prst="rect">
            <a:avLst/>
          </a:prstGeom>
          <a:ln>
            <a:solidFill>
              <a:schemeClr val="accent1"/>
            </a:solidFill>
          </a:ln>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err="1">
                <a:latin typeface="Calibri"/>
                <a:ea typeface="Calibri"/>
                <a:cs typeface="Courier New"/>
              </a:rPr>
              <a:t>Metadb</a:t>
            </a:r>
            <a:endParaRPr lang="en-US">
              <a:latin typeface="Calibri"/>
              <a:ea typeface="Calibri"/>
              <a:cs typeface="Courier New"/>
            </a:endParaRPr>
          </a:p>
          <a:p>
            <a:pPr>
              <a:buNone/>
            </a:pPr>
            <a:r>
              <a:rPr lang="en-US" sz="1800" dirty="0">
                <a:solidFill>
                  <a:srgbClr val="000000"/>
                </a:solidFill>
                <a:latin typeface="Courier New"/>
                <a:cs typeface="Courier New"/>
              </a:rPr>
              <a:t>SELECT</a:t>
            </a:r>
            <a:r>
              <a:rPr lang="en-US" sz="1800" dirty="0">
                <a:latin typeface="Courier New"/>
                <a:cs typeface="Courier New"/>
              </a:rPr>
              <a:t> </a:t>
            </a:r>
            <a:r>
              <a:rPr lang="en-US" sz="1800" err="1">
                <a:latin typeface="Courier New"/>
                <a:cs typeface="Courier New"/>
              </a:rPr>
              <a:t>jsonb_extract_path_text</a:t>
            </a:r>
            <a:r>
              <a:rPr lang="en-US" sz="1800" dirty="0">
                <a:latin typeface="Courier New"/>
                <a:cs typeface="Courier New"/>
              </a:rPr>
              <a:t>(</a:t>
            </a:r>
            <a:r>
              <a:rPr lang="en-US" sz="1800" err="1">
                <a:latin typeface="Courier New"/>
                <a:cs typeface="Courier New"/>
              </a:rPr>
              <a:t>h.jsonb</a:t>
            </a:r>
            <a:r>
              <a:rPr lang="en-US" sz="1800" dirty="0">
                <a:latin typeface="Courier New"/>
                <a:cs typeface="Courier New"/>
              </a:rPr>
              <a:t>, '</a:t>
            </a:r>
            <a:r>
              <a:rPr lang="en-US" sz="1800" err="1">
                <a:latin typeface="Courier New"/>
                <a:cs typeface="Courier New"/>
              </a:rPr>
              <a:t>hrid</a:t>
            </a:r>
            <a:r>
              <a:rPr lang="en-US" sz="1800" dirty="0">
                <a:latin typeface="Courier New"/>
                <a:cs typeface="Courier New"/>
              </a:rPr>
              <a:t>') AS </a:t>
            </a:r>
            <a:r>
              <a:rPr lang="en-US" sz="1800" err="1">
                <a:latin typeface="Courier New"/>
                <a:cs typeface="Courier New"/>
              </a:rPr>
              <a:t>holdings_hrid</a:t>
            </a:r>
            <a:r>
              <a:rPr lang="en-US" sz="1800" dirty="0">
                <a:latin typeface="Courier New"/>
                <a:cs typeface="Courier New"/>
              </a:rPr>
              <a:t>, </a:t>
            </a:r>
            <a:r>
              <a:rPr lang="en-US" sz="1800" err="1">
                <a:latin typeface="Courier New"/>
                <a:cs typeface="Courier New"/>
              </a:rPr>
              <a:t>admin_notes.jsonb</a:t>
            </a:r>
            <a:r>
              <a:rPr lang="en-US" sz="1800" dirty="0">
                <a:latin typeface="Courier New"/>
                <a:cs typeface="Courier New"/>
              </a:rPr>
              <a:t> #&gt;&gt; '{}' AS </a:t>
            </a:r>
            <a:r>
              <a:rPr lang="en-US" sz="1800" err="1">
                <a:latin typeface="Courier New"/>
                <a:cs typeface="Courier New"/>
              </a:rPr>
              <a:t>administrative_note</a:t>
            </a:r>
            <a:r>
              <a:rPr lang="en-US" sz="1800" dirty="0">
                <a:latin typeface="Courier New"/>
                <a:cs typeface="Courier New"/>
              </a:rPr>
              <a:t> </a:t>
            </a:r>
            <a:endParaRPr lang="en-US" dirty="0">
              <a:latin typeface="Courier New"/>
              <a:cs typeface="Courier New"/>
            </a:endParaRPr>
          </a:p>
          <a:p>
            <a:pPr>
              <a:buNone/>
            </a:pPr>
            <a:r>
              <a:rPr lang="en-US" sz="1800" dirty="0">
                <a:latin typeface="Courier New"/>
                <a:cs typeface="Courier New"/>
              </a:rPr>
              <a:t>FROM </a:t>
            </a:r>
            <a:r>
              <a:rPr lang="en-US" sz="1800" b="1" err="1">
                <a:latin typeface="Courier New"/>
                <a:cs typeface="Courier New"/>
              </a:rPr>
              <a:t>folio_inventory.holdings_record</a:t>
            </a:r>
            <a:r>
              <a:rPr lang="en-US" sz="1800" dirty="0">
                <a:latin typeface="Courier New"/>
                <a:cs typeface="Courier New"/>
              </a:rPr>
              <a:t> AS h </a:t>
            </a:r>
            <a:endParaRPr lang="en-US">
              <a:latin typeface="Courier New"/>
              <a:cs typeface="Courier New"/>
            </a:endParaRPr>
          </a:p>
          <a:p>
            <a:pPr>
              <a:buNone/>
            </a:pPr>
            <a:r>
              <a:rPr lang="en-US" sz="1800" dirty="0">
                <a:highlight>
                  <a:srgbClr val="FFFF00"/>
                </a:highlight>
                <a:latin typeface="Courier New"/>
                <a:cs typeface="Courier New"/>
              </a:rPr>
              <a:t>CROSS JOIN LATERAL </a:t>
            </a:r>
            <a:r>
              <a:rPr lang="en-US" sz="1800" err="1">
                <a:highlight>
                  <a:srgbClr val="FFFF00"/>
                </a:highlight>
                <a:latin typeface="Courier New"/>
                <a:cs typeface="Courier New"/>
              </a:rPr>
              <a:t>jsonb_array_elements</a:t>
            </a:r>
            <a:r>
              <a:rPr lang="en-US" sz="1800" dirty="0">
                <a:highlight>
                  <a:srgbClr val="FFFF00"/>
                </a:highlight>
                <a:latin typeface="Courier New"/>
                <a:cs typeface="Courier New"/>
              </a:rPr>
              <a:t>(</a:t>
            </a:r>
            <a:r>
              <a:rPr lang="en-US" sz="1800" err="1">
                <a:highlight>
                  <a:srgbClr val="FFFF00"/>
                </a:highlight>
                <a:latin typeface="Courier New"/>
                <a:cs typeface="Courier New"/>
              </a:rPr>
              <a:t>jsonb_extract_path</a:t>
            </a:r>
            <a:r>
              <a:rPr lang="en-US" sz="1800" dirty="0">
                <a:highlight>
                  <a:srgbClr val="FFFF00"/>
                </a:highlight>
                <a:latin typeface="Courier New"/>
                <a:cs typeface="Courier New"/>
              </a:rPr>
              <a:t>(</a:t>
            </a:r>
            <a:r>
              <a:rPr lang="en-US" sz="1800" err="1">
                <a:highlight>
                  <a:srgbClr val="FFFF00"/>
                </a:highlight>
                <a:latin typeface="Courier New"/>
                <a:cs typeface="Courier New"/>
              </a:rPr>
              <a:t>h.jsonb</a:t>
            </a:r>
            <a:r>
              <a:rPr lang="en-US" sz="1800" dirty="0">
                <a:highlight>
                  <a:srgbClr val="FFFF00"/>
                </a:highlight>
                <a:latin typeface="Courier New"/>
                <a:cs typeface="Courier New"/>
              </a:rPr>
              <a:t>, '</a:t>
            </a:r>
            <a:r>
              <a:rPr lang="en-US" sz="1800" err="1">
                <a:highlight>
                  <a:srgbClr val="FFFF00"/>
                </a:highlight>
                <a:latin typeface="Courier New"/>
                <a:cs typeface="Courier New"/>
              </a:rPr>
              <a:t>administrativeNotes</a:t>
            </a:r>
            <a:r>
              <a:rPr lang="en-US" sz="1800" dirty="0">
                <a:highlight>
                  <a:srgbClr val="FFFF00"/>
                </a:highlight>
                <a:latin typeface="Courier New"/>
                <a:cs typeface="Courier New"/>
              </a:rPr>
              <a:t>')) AS </a:t>
            </a:r>
            <a:r>
              <a:rPr lang="en-US" sz="1800" err="1">
                <a:highlight>
                  <a:srgbClr val="FFFF00"/>
                </a:highlight>
                <a:latin typeface="Courier New"/>
                <a:cs typeface="Courier New"/>
              </a:rPr>
              <a:t>admin_notes</a:t>
            </a:r>
            <a:r>
              <a:rPr lang="en-US" sz="1800" dirty="0">
                <a:highlight>
                  <a:srgbClr val="FFFF00"/>
                </a:highlight>
                <a:latin typeface="Courier New"/>
                <a:cs typeface="Courier New"/>
              </a:rPr>
              <a:t> (</a:t>
            </a:r>
            <a:r>
              <a:rPr lang="en-US" sz="1800" err="1">
                <a:highlight>
                  <a:srgbClr val="FFFF00"/>
                </a:highlight>
                <a:latin typeface="Courier New"/>
                <a:cs typeface="Courier New"/>
              </a:rPr>
              <a:t>jsonb</a:t>
            </a:r>
            <a:r>
              <a:rPr lang="en-US" sz="1800" dirty="0">
                <a:highlight>
                  <a:srgbClr val="FFFF00"/>
                </a:highlight>
                <a:latin typeface="Courier New"/>
                <a:cs typeface="Courier New"/>
              </a:rPr>
              <a:t>)</a:t>
            </a:r>
            <a:r>
              <a:rPr lang="en-US" sz="1800" dirty="0">
                <a:latin typeface="Courier New"/>
                <a:cs typeface="Courier New"/>
              </a:rPr>
              <a:t> </a:t>
            </a:r>
            <a:endParaRPr lang="en-US">
              <a:latin typeface="Courier New"/>
              <a:cs typeface="Courier New"/>
            </a:endParaRPr>
          </a:p>
          <a:p>
            <a:pPr>
              <a:buNone/>
            </a:pPr>
            <a:r>
              <a:rPr lang="en-US" sz="1800" dirty="0">
                <a:latin typeface="Courier New"/>
                <a:cs typeface="Courier New"/>
              </a:rPr>
              <a:t>LIMIT 100 ;</a:t>
            </a:r>
            <a:endParaRPr lang="en-US" dirty="0">
              <a:latin typeface="Courier New"/>
              <a:cs typeface="Courier New"/>
            </a:endParaRPr>
          </a:p>
          <a:p>
            <a:pPr>
              <a:buFont typeface="Arial" panose="020B0604020202020204" pitchFamily="34" charset="0"/>
              <a:buNone/>
            </a:pPr>
            <a:endParaRPr lang="en-US" sz="1800" b="1" dirty="0">
              <a:solidFill>
                <a:srgbClr val="800000"/>
              </a:solidFill>
              <a:latin typeface="Consolas"/>
              <a:cs typeface="Calibri"/>
            </a:endParaRPr>
          </a:p>
          <a:p>
            <a:pPr>
              <a:buFont typeface="Arial" panose="020B0604020202020204" pitchFamily="34" charset="0"/>
              <a:buNone/>
            </a:pPr>
            <a:endParaRPr lang="en-US" dirty="0">
              <a:latin typeface="Consolas"/>
              <a:cs typeface="Calibri"/>
            </a:endParaRPr>
          </a:p>
          <a:p>
            <a:pPr marL="0" indent="0">
              <a:buFont typeface="Arial" panose="020B0604020202020204" pitchFamily="34" charset="0"/>
              <a:buNone/>
            </a:pPr>
            <a:endParaRPr lang="en-US" sz="1800" dirty="0">
              <a:latin typeface="Calibri" panose="020F0502020204030204"/>
              <a:cs typeface="Calibri"/>
            </a:endParaRPr>
          </a:p>
          <a:p>
            <a:pPr marL="0" indent="0">
              <a:buFont typeface="Arial" panose="020B0604020202020204" pitchFamily="34" charset="0"/>
              <a:buNone/>
            </a:pPr>
            <a:endParaRPr lang="en-US" sz="180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11773957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9E9DB-B458-EDC2-2FAA-0C5A21986BC8}"/>
              </a:ext>
            </a:extLst>
          </p:cNvPr>
          <p:cNvSpPr>
            <a:spLocks noGrp="1"/>
          </p:cNvSpPr>
          <p:nvPr>
            <p:ph type="title"/>
          </p:nvPr>
        </p:nvSpPr>
        <p:spPr/>
        <p:txBody>
          <a:bodyPr>
            <a:normAutofit/>
          </a:bodyPr>
          <a:lstStyle/>
          <a:p>
            <a:r>
              <a:rPr lang="en" sz="2400" b="1">
                <a:solidFill>
                  <a:schemeClr val="accent1"/>
                </a:solidFill>
              </a:rPr>
              <a:t>Example: Using both a transformed and a non-transformed table</a:t>
            </a:r>
            <a:endParaRPr lang="en-US" sz="2400" b="1"/>
          </a:p>
        </p:txBody>
      </p:sp>
      <p:sp>
        <p:nvSpPr>
          <p:cNvPr id="3" name="Content Placeholder 2">
            <a:extLst>
              <a:ext uri="{FF2B5EF4-FFF2-40B4-BE49-F238E27FC236}">
                <a16:creationId xmlns:a16="http://schemas.microsoft.com/office/drawing/2014/main" id="{186167FE-4391-95B6-144B-52D10DDDAC0A}"/>
              </a:ext>
            </a:extLst>
          </p:cNvPr>
          <p:cNvSpPr>
            <a:spLocks noGrp="1"/>
          </p:cNvSpPr>
          <p:nvPr>
            <p:ph sz="half" idx="1"/>
          </p:nvPr>
        </p:nvSpPr>
        <p:spPr>
          <a:xfrm>
            <a:off x="838200" y="1825625"/>
            <a:ext cx="2920584" cy="4351338"/>
          </a:xfrm>
          <a:ln>
            <a:solidFill>
              <a:schemeClr val="accent1"/>
            </a:solidFill>
          </a:ln>
        </p:spPr>
        <p:txBody>
          <a:bodyPr vert="horz" lIns="91440" tIns="45720" rIns="91440" bIns="45720" rtlCol="0" anchor="t">
            <a:normAutofit/>
          </a:bodyPr>
          <a:lstStyle/>
          <a:p>
            <a:pPr marL="0" indent="0">
              <a:buNone/>
            </a:pPr>
            <a:r>
              <a:rPr lang="en-US" dirty="0"/>
              <a:t>LDP</a:t>
            </a:r>
          </a:p>
          <a:p>
            <a:pPr>
              <a:buNone/>
            </a:pPr>
            <a:r>
              <a:rPr lang="en-US" sz="1200" b="1">
                <a:solidFill>
                  <a:srgbClr val="800000"/>
                </a:solidFill>
                <a:latin typeface="Consolas"/>
              </a:rPr>
              <a:t>SELECT</a:t>
            </a:r>
            <a:endParaRPr lang="en-US"/>
          </a:p>
          <a:p>
            <a:pPr>
              <a:buNone/>
            </a:pPr>
            <a:r>
              <a:rPr lang="en-US" sz="1200" b="1" dirty="0">
                <a:solidFill>
                  <a:srgbClr val="800000"/>
                </a:solidFill>
                <a:latin typeface="Consolas"/>
              </a:rPr>
              <a:t>instance</a:t>
            </a:r>
            <a:r>
              <a:rPr lang="en-US" sz="1200" dirty="0">
                <a:latin typeface="Consolas"/>
              </a:rPr>
              <a:t>.id </a:t>
            </a:r>
            <a:r>
              <a:rPr lang="en-US" sz="1200" b="1" dirty="0">
                <a:solidFill>
                  <a:srgbClr val="800000"/>
                </a:solidFill>
                <a:latin typeface="Consolas"/>
              </a:rPr>
              <a:t>AS</a:t>
            </a:r>
            <a:r>
              <a:rPr lang="en-US" sz="1200" dirty="0">
                <a:latin typeface="Consolas"/>
              </a:rPr>
              <a:t> </a:t>
            </a:r>
            <a:r>
              <a:rPr lang="en-US" sz="1200" dirty="0" err="1">
                <a:latin typeface="Consolas"/>
              </a:rPr>
              <a:t>instance_id</a:t>
            </a:r>
            <a:r>
              <a:rPr lang="en-US" sz="1200" dirty="0">
                <a:latin typeface="Consolas"/>
              </a:rPr>
              <a:t>,</a:t>
            </a:r>
            <a:endParaRPr lang="en-US" dirty="0"/>
          </a:p>
          <a:p>
            <a:pPr>
              <a:buNone/>
            </a:pPr>
            <a:r>
              <a:rPr lang="en-US" sz="1200" b="1" dirty="0" err="1">
                <a:solidFill>
                  <a:srgbClr val="800000"/>
                </a:solidFill>
                <a:latin typeface="Consolas"/>
              </a:rPr>
              <a:t>instance</a:t>
            </a:r>
            <a:r>
              <a:rPr lang="en-US" sz="1200" dirty="0" err="1">
                <a:latin typeface="Consolas"/>
              </a:rPr>
              <a:t>.hrid</a:t>
            </a:r>
            <a:r>
              <a:rPr lang="en-US" sz="1200" dirty="0">
                <a:latin typeface="Consolas"/>
              </a:rPr>
              <a:t> </a:t>
            </a:r>
            <a:r>
              <a:rPr lang="en-US" sz="1200" b="1" dirty="0">
                <a:solidFill>
                  <a:srgbClr val="800000"/>
                </a:solidFill>
                <a:latin typeface="Consolas"/>
              </a:rPr>
              <a:t>AS</a:t>
            </a:r>
            <a:r>
              <a:rPr lang="en-US" sz="1200" dirty="0">
                <a:latin typeface="Consolas"/>
              </a:rPr>
              <a:t> </a:t>
            </a:r>
            <a:r>
              <a:rPr lang="en-US" sz="1200" dirty="0" err="1">
                <a:latin typeface="Consolas"/>
              </a:rPr>
              <a:t>instance_hrid</a:t>
            </a:r>
            <a:r>
              <a:rPr lang="en-US" sz="1200" dirty="0">
                <a:latin typeface="Consolas"/>
              </a:rPr>
              <a:t>,</a:t>
            </a:r>
            <a:endParaRPr lang="en-US" dirty="0"/>
          </a:p>
          <a:p>
            <a:pPr>
              <a:buNone/>
            </a:pPr>
            <a:r>
              <a:rPr lang="en-US" sz="1200" b="1" dirty="0" err="1">
                <a:solidFill>
                  <a:srgbClr val="800000"/>
                </a:solidFill>
                <a:latin typeface="Consolas"/>
              </a:rPr>
              <a:t>instance</a:t>
            </a:r>
            <a:r>
              <a:rPr lang="en-US" sz="1200" dirty="0" err="1">
                <a:latin typeface="Consolas"/>
              </a:rPr>
              <a:t>.cataloged_date</a:t>
            </a:r>
            <a:r>
              <a:rPr lang="en-US" sz="1200" dirty="0">
                <a:latin typeface="Consolas"/>
              </a:rPr>
              <a:t>,</a:t>
            </a:r>
            <a:endParaRPr lang="en-US" dirty="0"/>
          </a:p>
          <a:p>
            <a:pPr>
              <a:buNone/>
            </a:pPr>
            <a:r>
              <a:rPr lang="en-US" sz="1200" b="1" dirty="0" err="1">
                <a:solidFill>
                  <a:srgbClr val="800000"/>
                </a:solidFill>
                <a:latin typeface="Consolas"/>
              </a:rPr>
              <a:t>instance</a:t>
            </a:r>
            <a:r>
              <a:rPr lang="en-US" sz="1200" dirty="0" err="1">
                <a:latin typeface="Consolas"/>
              </a:rPr>
              <a:t>.title</a:t>
            </a:r>
            <a:r>
              <a:rPr lang="en-US" sz="1200" dirty="0">
                <a:latin typeface="Consolas"/>
              </a:rPr>
              <a:t>,</a:t>
            </a:r>
            <a:endParaRPr lang="en-US" dirty="0"/>
          </a:p>
          <a:p>
            <a:pPr>
              <a:buNone/>
            </a:pPr>
            <a:r>
              <a:rPr lang="en-US" sz="1200" b="1" dirty="0" err="1">
                <a:solidFill>
                  <a:srgbClr val="800000"/>
                </a:solidFill>
                <a:latin typeface="Consolas"/>
              </a:rPr>
              <a:t>instance</a:t>
            </a:r>
            <a:r>
              <a:rPr lang="en-US" sz="1200" dirty="0" err="1">
                <a:latin typeface="Consolas"/>
              </a:rPr>
              <a:t>.</a:t>
            </a:r>
            <a:r>
              <a:rPr lang="en-US" sz="1200" b="1" dirty="0" err="1">
                <a:solidFill>
                  <a:srgbClr val="800000"/>
                </a:solidFill>
                <a:latin typeface="Consolas"/>
              </a:rPr>
              <a:t>data</a:t>
            </a:r>
            <a:r>
              <a:rPr lang="en-US" sz="1200" dirty="0">
                <a:latin typeface="Consolas"/>
              </a:rPr>
              <a:t> #&gt;&gt; </a:t>
            </a:r>
            <a:r>
              <a:rPr lang="en-US" sz="1200" dirty="0">
                <a:solidFill>
                  <a:srgbClr val="008000"/>
                </a:solidFill>
                <a:latin typeface="Consolas"/>
              </a:rPr>
              <a:t>'{</a:t>
            </a:r>
            <a:r>
              <a:rPr lang="en-US" sz="1200" dirty="0" err="1">
                <a:solidFill>
                  <a:srgbClr val="008000"/>
                </a:solidFill>
                <a:latin typeface="Consolas"/>
              </a:rPr>
              <a:t>metadata,updatedByUserId</a:t>
            </a:r>
            <a:r>
              <a:rPr lang="en-US" sz="1200" dirty="0">
                <a:solidFill>
                  <a:srgbClr val="008000"/>
                </a:solidFill>
                <a:latin typeface="Consolas"/>
              </a:rPr>
              <a:t>}'</a:t>
            </a:r>
            <a:r>
              <a:rPr lang="en-US" sz="1200" dirty="0">
                <a:latin typeface="Consolas"/>
              </a:rPr>
              <a:t> </a:t>
            </a:r>
            <a:r>
              <a:rPr lang="en-US" sz="1200" b="1" dirty="0">
                <a:solidFill>
                  <a:srgbClr val="800000"/>
                </a:solidFill>
                <a:latin typeface="Consolas"/>
              </a:rPr>
              <a:t>AS</a:t>
            </a:r>
            <a:r>
              <a:rPr lang="en-US" sz="1200" dirty="0">
                <a:latin typeface="Consolas"/>
              </a:rPr>
              <a:t> </a:t>
            </a:r>
            <a:r>
              <a:rPr lang="en-US" sz="1200" dirty="0" err="1">
                <a:latin typeface="Consolas"/>
              </a:rPr>
              <a:t>updated_by_user_id</a:t>
            </a:r>
            <a:r>
              <a:rPr lang="en-US" sz="1200" dirty="0">
                <a:latin typeface="Consolas"/>
              </a:rPr>
              <a:t>,</a:t>
            </a:r>
            <a:endParaRPr lang="en-US" dirty="0"/>
          </a:p>
          <a:p>
            <a:pPr>
              <a:buNone/>
            </a:pPr>
            <a:r>
              <a:rPr lang="en-US" sz="1200" b="1" dirty="0" err="1">
                <a:solidFill>
                  <a:srgbClr val="800000"/>
                </a:solidFill>
                <a:latin typeface="Consolas"/>
              </a:rPr>
              <a:t>instance</a:t>
            </a:r>
            <a:r>
              <a:rPr lang="en-US" sz="1200" dirty="0" err="1">
                <a:latin typeface="Consolas"/>
              </a:rPr>
              <a:t>.</a:t>
            </a:r>
            <a:r>
              <a:rPr lang="en-US" sz="1200" b="1" dirty="0" err="1">
                <a:solidFill>
                  <a:srgbClr val="800000"/>
                </a:solidFill>
                <a:latin typeface="Consolas"/>
              </a:rPr>
              <a:t>data</a:t>
            </a:r>
            <a:r>
              <a:rPr lang="en-US" sz="1200" dirty="0">
                <a:latin typeface="Consolas"/>
              </a:rPr>
              <a:t> #&gt;&gt; </a:t>
            </a:r>
            <a:r>
              <a:rPr lang="en-US" sz="1200" dirty="0">
                <a:solidFill>
                  <a:srgbClr val="008000"/>
                </a:solidFill>
                <a:latin typeface="Consolas"/>
              </a:rPr>
              <a:t>'{</a:t>
            </a:r>
            <a:r>
              <a:rPr lang="en-US" sz="1200" dirty="0" err="1">
                <a:solidFill>
                  <a:srgbClr val="008000"/>
                </a:solidFill>
                <a:latin typeface="Consolas"/>
              </a:rPr>
              <a:t>metadata,updatedDate</a:t>
            </a:r>
            <a:r>
              <a:rPr lang="en-US" sz="1200" dirty="0">
                <a:solidFill>
                  <a:srgbClr val="008000"/>
                </a:solidFill>
                <a:latin typeface="Consolas"/>
              </a:rPr>
              <a:t>}'</a:t>
            </a:r>
            <a:r>
              <a:rPr lang="en-US" sz="1200" dirty="0">
                <a:latin typeface="Consolas"/>
              </a:rPr>
              <a:t> </a:t>
            </a:r>
            <a:r>
              <a:rPr lang="en-US" sz="1200" b="1" dirty="0">
                <a:solidFill>
                  <a:srgbClr val="800000"/>
                </a:solidFill>
                <a:latin typeface="Consolas"/>
              </a:rPr>
              <a:t>AS</a:t>
            </a:r>
            <a:r>
              <a:rPr lang="en-US" sz="1200" dirty="0">
                <a:latin typeface="Consolas"/>
              </a:rPr>
              <a:t> </a:t>
            </a:r>
            <a:r>
              <a:rPr lang="en-US" sz="1200" dirty="0" err="1">
                <a:latin typeface="Consolas"/>
              </a:rPr>
              <a:t>updated_date</a:t>
            </a:r>
            <a:endParaRPr lang="en-US" dirty="0" err="1"/>
          </a:p>
          <a:p>
            <a:pPr>
              <a:buNone/>
            </a:pPr>
            <a:r>
              <a:rPr lang="en-US" sz="1200" b="1" dirty="0">
                <a:solidFill>
                  <a:srgbClr val="800000"/>
                </a:solidFill>
                <a:latin typeface="Consolas"/>
              </a:rPr>
              <a:t>FROM</a:t>
            </a:r>
            <a:endParaRPr lang="en-US" dirty="0"/>
          </a:p>
          <a:p>
            <a:pPr>
              <a:buNone/>
            </a:pPr>
            <a:r>
              <a:rPr lang="en-US" sz="1200" dirty="0" err="1">
                <a:latin typeface="Consolas"/>
              </a:rPr>
              <a:t>inventory_instances</a:t>
            </a:r>
            <a:r>
              <a:rPr lang="en-US" sz="1200" dirty="0">
                <a:latin typeface="Consolas"/>
              </a:rPr>
              <a:t> </a:t>
            </a:r>
            <a:r>
              <a:rPr lang="en-US" sz="1200" b="1" dirty="0">
                <a:solidFill>
                  <a:srgbClr val="800000"/>
                </a:solidFill>
                <a:latin typeface="Consolas"/>
              </a:rPr>
              <a:t>AS</a:t>
            </a:r>
            <a:r>
              <a:rPr lang="en-US" sz="1200" dirty="0">
                <a:latin typeface="Consolas"/>
              </a:rPr>
              <a:t> </a:t>
            </a:r>
            <a:r>
              <a:rPr lang="en-US" sz="1200" b="1" dirty="0">
                <a:solidFill>
                  <a:srgbClr val="800000"/>
                </a:solidFill>
                <a:latin typeface="Consolas"/>
                <a:cs typeface="Courier New"/>
              </a:rPr>
              <a:t>INSTANCE</a:t>
            </a:r>
            <a:r>
              <a:rPr lang="en-US" sz="1200" dirty="0">
                <a:solidFill>
                  <a:srgbClr val="FF0000"/>
                </a:solidFill>
                <a:latin typeface="Consolas"/>
                <a:cs typeface="Courier New"/>
              </a:rPr>
              <a:t>;</a:t>
            </a:r>
            <a:endParaRPr lang="en-US" dirty="0">
              <a:cs typeface="Courier New"/>
            </a:endParaRPr>
          </a:p>
          <a:p>
            <a:pPr marL="0" indent="0">
              <a:buNone/>
            </a:pPr>
            <a:endParaRPr lang="en-US" dirty="0">
              <a:latin typeface="Calibri"/>
              <a:cs typeface="Calibri"/>
            </a:endParaRPr>
          </a:p>
        </p:txBody>
      </p:sp>
      <p:sp>
        <p:nvSpPr>
          <p:cNvPr id="4" name="Content Placeholder 3">
            <a:extLst>
              <a:ext uri="{FF2B5EF4-FFF2-40B4-BE49-F238E27FC236}">
                <a16:creationId xmlns:a16="http://schemas.microsoft.com/office/drawing/2014/main" id="{D89700FF-C10F-053C-D31B-08F8EAB7BC0C}"/>
              </a:ext>
            </a:extLst>
          </p:cNvPr>
          <p:cNvSpPr>
            <a:spLocks noGrp="1"/>
          </p:cNvSpPr>
          <p:nvPr>
            <p:ph sz="half" idx="2"/>
          </p:nvPr>
        </p:nvSpPr>
        <p:spPr>
          <a:xfrm>
            <a:off x="3973643" y="1825625"/>
            <a:ext cx="7380157" cy="4551206"/>
          </a:xfrm>
          <a:ln>
            <a:solidFill>
              <a:schemeClr val="accent1"/>
            </a:solidFill>
          </a:ln>
        </p:spPr>
        <p:txBody>
          <a:bodyPr vert="horz" lIns="91440" tIns="45720" rIns="91440" bIns="45720" rtlCol="0" anchor="t">
            <a:normAutofit/>
          </a:bodyPr>
          <a:lstStyle/>
          <a:p>
            <a:pPr marL="0" indent="0">
              <a:buNone/>
            </a:pPr>
            <a:r>
              <a:rPr lang="en-US" err="1"/>
              <a:t>Metadb</a:t>
            </a:r>
            <a:endParaRPr lang="en-US"/>
          </a:p>
          <a:p>
            <a:pPr marL="0" indent="0">
              <a:buNone/>
            </a:pPr>
            <a:r>
              <a:rPr lang="en-US" sz="1200" b="1" dirty="0">
                <a:solidFill>
                  <a:srgbClr val="800000"/>
                </a:solidFill>
                <a:latin typeface="Consolas"/>
                <a:cs typeface="Courier New"/>
              </a:rPr>
              <a:t>SELECT</a:t>
            </a:r>
            <a:endParaRPr lang="en-US" dirty="0">
              <a:cs typeface="Courier New"/>
            </a:endParaRPr>
          </a:p>
          <a:p>
            <a:pPr>
              <a:buNone/>
            </a:pPr>
            <a:r>
              <a:rPr lang="en-US" sz="1200" dirty="0">
                <a:latin typeface="Consolas"/>
                <a:cs typeface="Courier New"/>
              </a:rPr>
              <a:t>instance__t.id </a:t>
            </a:r>
            <a:r>
              <a:rPr lang="en-US" sz="1200" b="1" dirty="0">
                <a:solidFill>
                  <a:srgbClr val="800000"/>
                </a:solidFill>
                <a:latin typeface="Consolas"/>
                <a:cs typeface="Courier New"/>
              </a:rPr>
              <a:t>AS</a:t>
            </a:r>
            <a:r>
              <a:rPr lang="en-US" sz="1200" dirty="0">
                <a:latin typeface="Consolas"/>
                <a:cs typeface="Courier New"/>
              </a:rPr>
              <a:t> </a:t>
            </a:r>
            <a:r>
              <a:rPr lang="en-US" sz="1200" dirty="0" err="1">
                <a:latin typeface="Consolas"/>
                <a:cs typeface="Courier New"/>
              </a:rPr>
              <a:t>instance_id</a:t>
            </a:r>
            <a:r>
              <a:rPr lang="en-US" sz="1200" dirty="0">
                <a:latin typeface="Consolas"/>
                <a:cs typeface="Courier New"/>
              </a:rPr>
              <a:t>,</a:t>
            </a:r>
            <a:endParaRPr lang="en-US" dirty="0">
              <a:cs typeface="Courier New"/>
            </a:endParaRPr>
          </a:p>
          <a:p>
            <a:pPr>
              <a:buNone/>
            </a:pPr>
            <a:r>
              <a:rPr lang="en-US" sz="1200" dirty="0">
                <a:latin typeface="Consolas"/>
                <a:cs typeface="Courier New"/>
              </a:rPr>
              <a:t>instance__</a:t>
            </a:r>
            <a:r>
              <a:rPr lang="en-US" sz="1200" dirty="0" err="1">
                <a:latin typeface="Consolas"/>
                <a:cs typeface="Courier New"/>
              </a:rPr>
              <a:t>t.hrid</a:t>
            </a:r>
            <a:r>
              <a:rPr lang="en-US" sz="1200" dirty="0">
                <a:latin typeface="Consolas"/>
                <a:cs typeface="Courier New"/>
              </a:rPr>
              <a:t> </a:t>
            </a:r>
            <a:r>
              <a:rPr lang="en-US" sz="1200" b="1" dirty="0">
                <a:solidFill>
                  <a:srgbClr val="800000"/>
                </a:solidFill>
                <a:latin typeface="Consolas"/>
                <a:cs typeface="Courier New"/>
              </a:rPr>
              <a:t>AS</a:t>
            </a:r>
            <a:r>
              <a:rPr lang="en-US" sz="1200" dirty="0">
                <a:latin typeface="Consolas"/>
                <a:cs typeface="Courier New"/>
              </a:rPr>
              <a:t> </a:t>
            </a:r>
            <a:r>
              <a:rPr lang="en-US" sz="1200" dirty="0" err="1">
                <a:latin typeface="Consolas"/>
                <a:cs typeface="Courier New"/>
              </a:rPr>
              <a:t>instance_hrid</a:t>
            </a:r>
            <a:r>
              <a:rPr lang="en-US" sz="1200" dirty="0">
                <a:latin typeface="Consolas"/>
                <a:cs typeface="Courier New"/>
              </a:rPr>
              <a:t>,</a:t>
            </a:r>
            <a:endParaRPr lang="en-US" dirty="0">
              <a:cs typeface="Courier New"/>
            </a:endParaRPr>
          </a:p>
          <a:p>
            <a:pPr>
              <a:buNone/>
            </a:pPr>
            <a:r>
              <a:rPr lang="en-US" sz="1200" dirty="0">
                <a:latin typeface="Consolas"/>
                <a:cs typeface="Courier New"/>
              </a:rPr>
              <a:t>instance__</a:t>
            </a:r>
            <a:r>
              <a:rPr lang="en-US" sz="1200" dirty="0" err="1">
                <a:latin typeface="Consolas"/>
                <a:cs typeface="Courier New"/>
              </a:rPr>
              <a:t>t.cataloged_date</a:t>
            </a:r>
            <a:r>
              <a:rPr lang="en-US" sz="1200" dirty="0">
                <a:latin typeface="Consolas"/>
                <a:cs typeface="Courier New"/>
              </a:rPr>
              <a:t> :: </a:t>
            </a:r>
            <a:r>
              <a:rPr lang="en-US" sz="1200" b="1" dirty="0">
                <a:solidFill>
                  <a:srgbClr val="000080"/>
                </a:solidFill>
                <a:latin typeface="Consolas"/>
                <a:cs typeface="Courier New"/>
              </a:rPr>
              <a:t>DATE</a:t>
            </a:r>
            <a:r>
              <a:rPr lang="en-US" sz="1200" dirty="0">
                <a:latin typeface="Consolas"/>
                <a:cs typeface="Courier New"/>
              </a:rPr>
              <a:t>,</a:t>
            </a:r>
            <a:endParaRPr lang="en-US" dirty="0">
              <a:cs typeface="Courier New"/>
            </a:endParaRPr>
          </a:p>
          <a:p>
            <a:pPr>
              <a:buNone/>
            </a:pPr>
            <a:r>
              <a:rPr lang="en-US" sz="1200" dirty="0">
                <a:latin typeface="Consolas"/>
                <a:cs typeface="Courier New"/>
              </a:rPr>
              <a:t>instance__</a:t>
            </a:r>
            <a:r>
              <a:rPr lang="en-US" sz="1200" dirty="0" err="1">
                <a:latin typeface="Consolas"/>
                <a:cs typeface="Courier New"/>
              </a:rPr>
              <a:t>t.title</a:t>
            </a:r>
            <a:r>
              <a:rPr lang="en-US" sz="1200" dirty="0">
                <a:latin typeface="Consolas"/>
                <a:cs typeface="Courier New"/>
              </a:rPr>
              <a:t>,</a:t>
            </a:r>
            <a:endParaRPr lang="en-US" dirty="0">
              <a:cs typeface="Courier New"/>
            </a:endParaRPr>
          </a:p>
          <a:p>
            <a:pPr>
              <a:buNone/>
            </a:pPr>
            <a:r>
              <a:rPr lang="en-US" sz="1200" dirty="0" err="1">
                <a:latin typeface="Consolas"/>
                <a:cs typeface="Courier New"/>
              </a:rPr>
              <a:t>jsonb_extract_path_text</a:t>
            </a:r>
            <a:r>
              <a:rPr lang="en-US" sz="1200" dirty="0">
                <a:latin typeface="Consolas"/>
                <a:cs typeface="Courier New"/>
              </a:rPr>
              <a:t>(</a:t>
            </a:r>
            <a:r>
              <a:rPr lang="en-US" sz="1200" b="1" dirty="0" err="1">
                <a:solidFill>
                  <a:srgbClr val="800000"/>
                </a:solidFill>
                <a:latin typeface="Consolas"/>
                <a:cs typeface="Courier New"/>
              </a:rPr>
              <a:t>instance</a:t>
            </a:r>
            <a:r>
              <a:rPr lang="en-US" sz="1200" dirty="0" err="1">
                <a:latin typeface="Consolas"/>
                <a:cs typeface="Courier New"/>
              </a:rPr>
              <a:t>.</a:t>
            </a:r>
            <a:r>
              <a:rPr lang="en-US" sz="1200" b="1" dirty="0" err="1">
                <a:solidFill>
                  <a:srgbClr val="000080"/>
                </a:solidFill>
                <a:latin typeface="Consolas"/>
                <a:cs typeface="Courier New"/>
              </a:rPr>
              <a:t>jsonb</a:t>
            </a:r>
            <a:r>
              <a:rPr lang="en-US" sz="1200" dirty="0">
                <a:latin typeface="Consolas"/>
                <a:cs typeface="Courier New"/>
              </a:rPr>
              <a:t>, </a:t>
            </a:r>
            <a:r>
              <a:rPr lang="en-US" sz="1200" dirty="0">
                <a:solidFill>
                  <a:srgbClr val="008000"/>
                </a:solidFill>
                <a:latin typeface="Consolas"/>
                <a:cs typeface="Courier New"/>
              </a:rPr>
              <a:t>'metadata'</a:t>
            </a:r>
            <a:r>
              <a:rPr lang="en-US" sz="1200" dirty="0">
                <a:latin typeface="Consolas"/>
                <a:cs typeface="Courier New"/>
              </a:rPr>
              <a:t>, </a:t>
            </a:r>
            <a:r>
              <a:rPr lang="en-US" sz="1200" dirty="0">
                <a:solidFill>
                  <a:srgbClr val="008000"/>
                </a:solidFill>
                <a:latin typeface="Consolas"/>
                <a:cs typeface="Courier New"/>
              </a:rPr>
              <a:t>'</a:t>
            </a:r>
            <a:r>
              <a:rPr lang="en-US" sz="1200" dirty="0" err="1">
                <a:solidFill>
                  <a:srgbClr val="008000"/>
                </a:solidFill>
                <a:latin typeface="Consolas"/>
                <a:cs typeface="Courier New"/>
              </a:rPr>
              <a:t>updatedByUserId</a:t>
            </a:r>
            <a:r>
              <a:rPr lang="en-US" sz="1200" dirty="0">
                <a:solidFill>
                  <a:srgbClr val="008000"/>
                </a:solidFill>
                <a:latin typeface="Consolas"/>
                <a:cs typeface="Courier New"/>
              </a:rPr>
              <a:t>'</a:t>
            </a:r>
            <a:r>
              <a:rPr lang="en-US" sz="1200" dirty="0">
                <a:latin typeface="Consolas"/>
                <a:cs typeface="Courier New"/>
              </a:rPr>
              <a:t>) :: </a:t>
            </a:r>
            <a:r>
              <a:rPr lang="en-US" sz="1200" b="1" dirty="0">
                <a:solidFill>
                  <a:srgbClr val="000080"/>
                </a:solidFill>
                <a:latin typeface="Consolas"/>
                <a:cs typeface="Courier New"/>
              </a:rPr>
              <a:t>UUID</a:t>
            </a:r>
            <a:r>
              <a:rPr lang="en-US" sz="1200" dirty="0">
                <a:latin typeface="Consolas"/>
                <a:cs typeface="Courier New"/>
              </a:rPr>
              <a:t> </a:t>
            </a:r>
            <a:r>
              <a:rPr lang="en-US" sz="1200" b="1" dirty="0">
                <a:solidFill>
                  <a:srgbClr val="800000"/>
                </a:solidFill>
                <a:latin typeface="Consolas"/>
                <a:cs typeface="Courier New"/>
              </a:rPr>
              <a:t>AS</a:t>
            </a:r>
            <a:r>
              <a:rPr lang="en-US" sz="1200" dirty="0">
                <a:latin typeface="Consolas"/>
                <a:cs typeface="Courier New"/>
              </a:rPr>
              <a:t> </a:t>
            </a:r>
            <a:r>
              <a:rPr lang="en-US" sz="1200" dirty="0" err="1">
                <a:latin typeface="Consolas"/>
                <a:cs typeface="Courier New"/>
              </a:rPr>
              <a:t>updated_by_user_id</a:t>
            </a:r>
            <a:r>
              <a:rPr lang="en-US" sz="1200" dirty="0">
                <a:latin typeface="Consolas"/>
                <a:cs typeface="Courier New"/>
              </a:rPr>
              <a:t>,</a:t>
            </a:r>
            <a:endParaRPr lang="en-US" dirty="0">
              <a:cs typeface="Courier New"/>
            </a:endParaRPr>
          </a:p>
          <a:p>
            <a:pPr>
              <a:buNone/>
            </a:pPr>
            <a:r>
              <a:rPr lang="en-US" sz="1200" dirty="0" err="1">
                <a:latin typeface="Consolas"/>
                <a:cs typeface="Courier New"/>
              </a:rPr>
              <a:t>jsonb_extract_path_text</a:t>
            </a:r>
            <a:r>
              <a:rPr lang="en-US" sz="1200" dirty="0">
                <a:latin typeface="Consolas"/>
                <a:cs typeface="Courier New"/>
              </a:rPr>
              <a:t>(</a:t>
            </a:r>
            <a:r>
              <a:rPr lang="en-US" sz="1200" b="1" dirty="0" err="1">
                <a:solidFill>
                  <a:srgbClr val="800000"/>
                </a:solidFill>
                <a:latin typeface="Consolas"/>
                <a:cs typeface="Courier New"/>
              </a:rPr>
              <a:t>instance</a:t>
            </a:r>
            <a:r>
              <a:rPr lang="en-US" sz="1200" dirty="0" err="1">
                <a:latin typeface="Consolas"/>
                <a:cs typeface="Courier New"/>
              </a:rPr>
              <a:t>.</a:t>
            </a:r>
            <a:r>
              <a:rPr lang="en-US" sz="1200" b="1" dirty="0" err="1">
                <a:solidFill>
                  <a:srgbClr val="000080"/>
                </a:solidFill>
                <a:latin typeface="Consolas"/>
                <a:cs typeface="Courier New"/>
              </a:rPr>
              <a:t>jsonb</a:t>
            </a:r>
            <a:r>
              <a:rPr lang="en-US" sz="1200" dirty="0">
                <a:latin typeface="Consolas"/>
                <a:cs typeface="Courier New"/>
              </a:rPr>
              <a:t>, </a:t>
            </a:r>
            <a:r>
              <a:rPr lang="en-US" sz="1200" dirty="0">
                <a:solidFill>
                  <a:srgbClr val="008000"/>
                </a:solidFill>
                <a:latin typeface="Consolas"/>
                <a:cs typeface="Courier New"/>
              </a:rPr>
              <a:t>'metadata'</a:t>
            </a:r>
            <a:r>
              <a:rPr lang="en-US" sz="1200" dirty="0">
                <a:latin typeface="Consolas"/>
                <a:cs typeface="Courier New"/>
              </a:rPr>
              <a:t>, </a:t>
            </a:r>
            <a:r>
              <a:rPr lang="en-US" sz="1200" dirty="0">
                <a:solidFill>
                  <a:srgbClr val="008000"/>
                </a:solidFill>
                <a:latin typeface="Consolas"/>
                <a:cs typeface="Courier New"/>
              </a:rPr>
              <a:t>'</a:t>
            </a:r>
            <a:r>
              <a:rPr lang="en-US" sz="1200" dirty="0" err="1">
                <a:solidFill>
                  <a:srgbClr val="008000"/>
                </a:solidFill>
                <a:latin typeface="Consolas"/>
                <a:cs typeface="Courier New"/>
              </a:rPr>
              <a:t>updatedDate</a:t>
            </a:r>
            <a:r>
              <a:rPr lang="en-US" sz="1200" dirty="0">
                <a:solidFill>
                  <a:srgbClr val="008000"/>
                </a:solidFill>
                <a:latin typeface="Consolas"/>
                <a:cs typeface="Courier New"/>
              </a:rPr>
              <a:t>'</a:t>
            </a:r>
            <a:r>
              <a:rPr lang="en-US" sz="1200" dirty="0">
                <a:latin typeface="Consolas"/>
                <a:cs typeface="Courier New"/>
              </a:rPr>
              <a:t>)::</a:t>
            </a:r>
            <a:r>
              <a:rPr lang="en-US" sz="1200" b="1" dirty="0" err="1">
                <a:solidFill>
                  <a:srgbClr val="000080"/>
                </a:solidFill>
                <a:latin typeface="Consolas"/>
                <a:cs typeface="Courier New"/>
              </a:rPr>
              <a:t>timestamptz</a:t>
            </a:r>
            <a:r>
              <a:rPr lang="en-US" sz="1200" dirty="0">
                <a:latin typeface="Consolas"/>
                <a:cs typeface="Courier New"/>
              </a:rPr>
              <a:t> </a:t>
            </a:r>
            <a:r>
              <a:rPr lang="en-US" sz="1200" b="1" dirty="0">
                <a:solidFill>
                  <a:srgbClr val="800000"/>
                </a:solidFill>
                <a:latin typeface="Consolas"/>
                <a:cs typeface="Courier New"/>
              </a:rPr>
              <a:t>AS</a:t>
            </a:r>
            <a:r>
              <a:rPr lang="en-US" sz="1200" dirty="0">
                <a:latin typeface="Consolas"/>
                <a:cs typeface="Courier New"/>
              </a:rPr>
              <a:t> </a:t>
            </a:r>
            <a:r>
              <a:rPr lang="en-US" sz="1200" dirty="0" err="1">
                <a:latin typeface="Consolas"/>
                <a:cs typeface="Courier New"/>
              </a:rPr>
              <a:t>updated_date</a:t>
            </a:r>
            <a:endParaRPr lang="en-US" dirty="0" err="1">
              <a:cs typeface="Courier New"/>
            </a:endParaRPr>
          </a:p>
          <a:p>
            <a:pPr>
              <a:buNone/>
            </a:pPr>
            <a:r>
              <a:rPr lang="en-US" sz="1200" b="1" dirty="0">
                <a:solidFill>
                  <a:srgbClr val="800000"/>
                </a:solidFill>
                <a:latin typeface="Consolas"/>
                <a:cs typeface="Courier New"/>
              </a:rPr>
              <a:t>FROM</a:t>
            </a:r>
            <a:endParaRPr lang="en-US" dirty="0">
              <a:cs typeface="Courier New"/>
            </a:endParaRPr>
          </a:p>
          <a:p>
            <a:pPr>
              <a:buNone/>
            </a:pPr>
            <a:r>
              <a:rPr lang="en-US" sz="1200" dirty="0" err="1">
                <a:latin typeface="Consolas"/>
                <a:cs typeface="Courier New"/>
              </a:rPr>
              <a:t>folio_inventory.instance__t</a:t>
            </a:r>
            <a:r>
              <a:rPr lang="en-US" sz="1200" dirty="0">
                <a:latin typeface="Consolas"/>
                <a:cs typeface="Courier New"/>
              </a:rPr>
              <a:t> </a:t>
            </a:r>
            <a:r>
              <a:rPr lang="en-US" sz="1200" dirty="0">
                <a:solidFill>
                  <a:srgbClr val="808080"/>
                </a:solidFill>
                <a:latin typeface="Consolas"/>
                <a:cs typeface="Courier New"/>
              </a:rPr>
              <a:t>---CURRENT transformed TABLE </a:t>
            </a:r>
            <a:endParaRPr lang="en-US">
              <a:solidFill>
                <a:srgbClr val="000000"/>
              </a:solidFill>
              <a:latin typeface="Calibri" panose="020F0502020204030204"/>
              <a:cs typeface="Calibri" panose="020F0502020204030204"/>
            </a:endParaRPr>
          </a:p>
          <a:p>
            <a:pPr>
              <a:buNone/>
            </a:pPr>
            <a:r>
              <a:rPr lang="en-US" sz="1200" b="1" dirty="0">
                <a:solidFill>
                  <a:srgbClr val="800000"/>
                </a:solidFill>
                <a:latin typeface="Consolas"/>
                <a:cs typeface="Courier New"/>
              </a:rPr>
              <a:t>LEFT</a:t>
            </a:r>
            <a:r>
              <a:rPr lang="en-US" sz="1200" dirty="0">
                <a:latin typeface="Consolas"/>
                <a:cs typeface="Courier New"/>
              </a:rPr>
              <a:t> </a:t>
            </a:r>
            <a:r>
              <a:rPr lang="en-US" sz="1200" b="1" dirty="0">
                <a:solidFill>
                  <a:srgbClr val="800000"/>
                </a:solidFill>
                <a:latin typeface="Consolas"/>
                <a:cs typeface="Courier New"/>
              </a:rPr>
              <a:t>JOIN</a:t>
            </a:r>
            <a:r>
              <a:rPr lang="en-US" sz="1200" dirty="0">
                <a:latin typeface="Consolas"/>
                <a:cs typeface="Courier New"/>
              </a:rPr>
              <a:t> </a:t>
            </a:r>
            <a:r>
              <a:rPr lang="en-US" sz="1200" dirty="0" err="1">
                <a:latin typeface="Consolas"/>
                <a:cs typeface="Courier New"/>
              </a:rPr>
              <a:t>folio_inventory.</a:t>
            </a:r>
            <a:r>
              <a:rPr lang="en-US" sz="1200" b="1" dirty="0" err="1">
                <a:solidFill>
                  <a:srgbClr val="800000"/>
                </a:solidFill>
                <a:latin typeface="Consolas"/>
                <a:cs typeface="Courier New"/>
              </a:rPr>
              <a:t>instance</a:t>
            </a:r>
            <a:r>
              <a:rPr lang="en-US" sz="1200" dirty="0">
                <a:latin typeface="Consolas"/>
                <a:cs typeface="Courier New"/>
              </a:rPr>
              <a:t> </a:t>
            </a:r>
            <a:r>
              <a:rPr lang="en-US" sz="1200" b="1" dirty="0">
                <a:solidFill>
                  <a:srgbClr val="800000"/>
                </a:solidFill>
                <a:latin typeface="Consolas"/>
                <a:cs typeface="Courier New"/>
              </a:rPr>
              <a:t>ON</a:t>
            </a:r>
            <a:r>
              <a:rPr lang="en-US" sz="1200" dirty="0">
                <a:latin typeface="Consolas"/>
                <a:cs typeface="Courier New"/>
              </a:rPr>
              <a:t> </a:t>
            </a:r>
            <a:r>
              <a:rPr lang="en-US" sz="1200" b="1" dirty="0">
                <a:solidFill>
                  <a:srgbClr val="800000"/>
                </a:solidFill>
                <a:latin typeface="Consolas"/>
                <a:cs typeface="Courier New"/>
              </a:rPr>
              <a:t>instance</a:t>
            </a:r>
            <a:r>
              <a:rPr lang="en-US" sz="1200" dirty="0">
                <a:latin typeface="Consolas"/>
                <a:cs typeface="Courier New"/>
              </a:rPr>
              <a:t>.id = instance__t.id </a:t>
            </a:r>
            <a:r>
              <a:rPr lang="en-US" sz="1200" dirty="0">
                <a:solidFill>
                  <a:srgbClr val="808080"/>
                </a:solidFill>
                <a:latin typeface="Consolas"/>
                <a:cs typeface="Courier New"/>
              </a:rPr>
              <a:t>--where "instance" CURRENT main TABLE</a:t>
            </a:r>
            <a:endParaRPr lang="en-US" dirty="0">
              <a:cs typeface="Courier New"/>
            </a:endParaRPr>
          </a:p>
          <a:p>
            <a:pPr>
              <a:buNone/>
            </a:pPr>
            <a:r>
              <a:rPr lang="en-US" sz="1200" dirty="0">
                <a:solidFill>
                  <a:srgbClr val="808080"/>
                </a:solidFill>
                <a:latin typeface="Consolas"/>
                <a:cs typeface="Courier New"/>
              </a:rPr>
              <a:t>--JSON data are treated as "</a:t>
            </a:r>
            <a:r>
              <a:rPr lang="en-US" sz="1200" u="sng" dirty="0" err="1">
                <a:solidFill>
                  <a:srgbClr val="808080"/>
                </a:solidFill>
                <a:latin typeface="Consolas"/>
                <a:cs typeface="Courier New"/>
              </a:rPr>
              <a:t>schemaless</a:t>
            </a:r>
            <a:r>
              <a:rPr lang="en-US" sz="1200" dirty="0">
                <a:solidFill>
                  <a:srgbClr val="808080"/>
                </a:solidFill>
                <a:latin typeface="Consolas"/>
                <a:cs typeface="Courier New"/>
              </a:rPr>
              <a:t>," </a:t>
            </a:r>
            <a:endParaRPr lang="en-US"/>
          </a:p>
          <a:p>
            <a:pPr marL="0" indent="0" algn="l">
              <a:buNone/>
            </a:pPr>
            <a:endParaRPr lang="en-US" sz="1800"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4081957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415600" y="349504"/>
            <a:ext cx="11360800" cy="76360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 sz="1850" dirty="0">
                <a:solidFill>
                  <a:schemeClr val="accent1"/>
                </a:solidFill>
              </a:rPr>
              <a:t>FOLIO Analytics Derived Table Examples</a:t>
            </a:r>
          </a:p>
        </p:txBody>
      </p:sp>
      <p:sp>
        <p:nvSpPr>
          <p:cNvPr id="66" name="Google Shape;66;p15"/>
          <p:cNvSpPr txBox="1">
            <a:spLocks noGrp="1"/>
          </p:cNvSpPr>
          <p:nvPr>
            <p:ph type="body" idx="1"/>
          </p:nvPr>
        </p:nvSpPr>
        <p:spPr>
          <a:xfrm>
            <a:off x="338482" y="860192"/>
            <a:ext cx="10327371" cy="762540"/>
          </a:xfrm>
          <a:prstGeom prst="rect">
            <a:avLst/>
          </a:prstGeom>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151765" indent="0">
              <a:lnSpc>
                <a:spcPct val="115000"/>
              </a:lnSpc>
              <a:spcBef>
                <a:spcPts val="800"/>
              </a:spcBef>
              <a:buClrTx/>
              <a:buNone/>
              <a:defRPr/>
            </a:pPr>
            <a:r>
              <a:rPr lang="en-US" sz="1800" kern="1200" dirty="0">
                <a:solidFill>
                  <a:prstClr val="black"/>
                </a:solidFill>
                <a:latin typeface="Calibri" panose="020F0502020204030204"/>
                <a:ea typeface="+mn-ea"/>
                <a:cs typeface="+mn-cs"/>
              </a:rPr>
              <a:t>For more examples, or to see how data is extracted from JSON, refer to the FOLIO Analytics derived tables at </a:t>
            </a:r>
            <a:r>
              <a:rPr lang="en-US" sz="1800" kern="1200" dirty="0">
                <a:solidFill>
                  <a:prstClr val="black"/>
                </a:solidFill>
                <a:latin typeface="Calibri" panose="020F0502020204030204"/>
                <a:ea typeface="+mn-ea"/>
                <a:cs typeface="+mn-cs"/>
                <a:hlinkClick r:id="rId3">
                  <a:extLst>
                    <a:ext uri="{A12FA001-AC4F-418D-AE19-62706E023703}">
                      <ahyp:hlinkClr xmlns:ahyp="http://schemas.microsoft.com/office/drawing/2018/hyperlinkcolor" val="tx"/>
                    </a:ext>
                  </a:extLst>
                </a:hlinkClick>
              </a:rPr>
              <a:t>https://github.com/folio-org/folio-analytics/tree/main/sql_metadb/derived_tables</a:t>
            </a:r>
            <a:endParaRPr lang="en-US" sz="1800" kern="1200">
              <a:solidFill>
                <a:prstClr val="black"/>
              </a:solidFill>
              <a:latin typeface="Calibri" panose="020F0502020204030204"/>
              <a:ea typeface="+mn-ea"/>
              <a:cs typeface="Calibri"/>
            </a:endParaRPr>
          </a:p>
          <a:p>
            <a:pPr marL="151765" indent="0">
              <a:lnSpc>
                <a:spcPct val="114999"/>
              </a:lnSpc>
              <a:spcBef>
                <a:spcPts val="800"/>
              </a:spcBef>
              <a:buClrTx/>
              <a:buNone/>
              <a:defRPr/>
            </a:pPr>
            <a:endParaRPr lang="en-US" sz="1800" kern="1200" dirty="0">
              <a:solidFill>
                <a:prstClr val="black"/>
              </a:solidFill>
              <a:latin typeface="Calibri" panose="020F0502020204030204"/>
              <a:ea typeface="+mn-ea"/>
              <a:cs typeface="Calibri"/>
            </a:endParaRPr>
          </a:p>
          <a:p>
            <a:pPr marL="151765" indent="0">
              <a:lnSpc>
                <a:spcPct val="114999"/>
              </a:lnSpc>
              <a:spcBef>
                <a:spcPts val="800"/>
              </a:spcBef>
              <a:buClrTx/>
              <a:buNone/>
              <a:defRPr/>
            </a:pPr>
            <a:endParaRPr lang="en-US" sz="1800" kern="1200" dirty="0">
              <a:solidFill>
                <a:prstClr val="black"/>
              </a:solidFill>
              <a:latin typeface="Calibri" panose="020F0502020204030204"/>
              <a:ea typeface="+mn-ea"/>
              <a:cs typeface="Calibri"/>
            </a:endParaRPr>
          </a:p>
        </p:txBody>
      </p:sp>
      <p:pic>
        <p:nvPicPr>
          <p:cNvPr id="2" name="Picture 1" descr="A screenshot of a computer&#10;&#10;Description automatically generated">
            <a:extLst>
              <a:ext uri="{FF2B5EF4-FFF2-40B4-BE49-F238E27FC236}">
                <a16:creationId xmlns:a16="http://schemas.microsoft.com/office/drawing/2014/main" id="{46CB8FFF-D046-1CD3-B724-3EDB3155C8C2}"/>
              </a:ext>
            </a:extLst>
          </p:cNvPr>
          <p:cNvPicPr>
            <a:picLocks noChangeAspect="1"/>
          </p:cNvPicPr>
          <p:nvPr/>
        </p:nvPicPr>
        <p:blipFill>
          <a:blip r:embed="rId4"/>
          <a:stretch>
            <a:fillRect/>
          </a:stretch>
        </p:blipFill>
        <p:spPr>
          <a:xfrm>
            <a:off x="516031" y="1975037"/>
            <a:ext cx="8327091" cy="4691902"/>
          </a:xfrm>
          <a:prstGeom prst="rect">
            <a:avLst/>
          </a:prstGeom>
        </p:spPr>
      </p:pic>
    </p:spTree>
    <p:extLst>
      <p:ext uri="{BB962C8B-B14F-4D97-AF65-F5344CB8AC3E}">
        <p14:creationId xmlns:p14="http://schemas.microsoft.com/office/powerpoint/2010/main" val="173968759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BFF9D-3040-847B-B886-BC1C6BE3F379}"/>
              </a:ext>
            </a:extLst>
          </p:cNvPr>
          <p:cNvSpPr>
            <a:spLocks noGrp="1"/>
          </p:cNvSpPr>
          <p:nvPr>
            <p:ph type="title"/>
          </p:nvPr>
        </p:nvSpPr>
        <p:spPr>
          <a:xfrm>
            <a:off x="742925" y="1912686"/>
            <a:ext cx="10507843" cy="3817336"/>
          </a:xfrm>
        </p:spPr>
        <p:txBody>
          <a:bodyPr>
            <a:noAutofit/>
          </a:bodyPr>
          <a:lstStyle/>
          <a:p>
            <a:r>
              <a:rPr lang="en-US" sz="2800">
                <a:ea typeface="+mj-lt"/>
                <a:cs typeface="+mj-lt"/>
              </a:rPr>
              <a:t>Metadb documentation:</a:t>
            </a:r>
            <a:br>
              <a:rPr lang="en-US" sz="2800" dirty="0">
                <a:ea typeface="+mj-lt"/>
                <a:cs typeface="+mj-lt"/>
                <a:hlinkClick r:id="rId2" invalidUrl="http://"/>
              </a:rPr>
            </a:br>
            <a:r>
              <a:rPr lang="en-US" sz="2800">
                <a:ea typeface="+mj-lt"/>
                <a:cs typeface="+mj-lt"/>
                <a:hlinkClick r:id="rId3"/>
              </a:rPr>
              <a:t>https://metadb.dev/doc/</a:t>
            </a:r>
            <a:br>
              <a:rPr lang="en-US" sz="2800" dirty="0">
                <a:ea typeface="Calibri Light"/>
                <a:cs typeface="Calibri Light"/>
              </a:rPr>
            </a:br>
            <a:br>
              <a:rPr lang="en-US" sz="2800" dirty="0">
                <a:ea typeface="Calibri Light"/>
                <a:cs typeface="Calibri Light"/>
              </a:rPr>
            </a:br>
            <a:r>
              <a:rPr lang="en-US" sz="2800">
                <a:ea typeface="Calibri Light"/>
                <a:cs typeface="Calibri Light"/>
              </a:rPr>
              <a:t>"Cookbook" documentation on Metadb:</a:t>
            </a:r>
            <a:br>
              <a:rPr lang="en-US" sz="2800" dirty="0">
                <a:ea typeface="Calibri Light"/>
                <a:cs typeface="Calibri Light"/>
              </a:rPr>
            </a:br>
            <a:r>
              <a:rPr lang="en-US" sz="2800">
                <a:ea typeface="+mj-lt"/>
                <a:cs typeface="+mj-lt"/>
                <a:hlinkClick r:id="rId4"/>
              </a:rPr>
              <a:t>https://github.com/folio-org/folio-analytics/wiki/Cookbook:-General</a:t>
            </a:r>
            <a:br>
              <a:rPr lang="en-US" sz="2800" dirty="0">
                <a:cs typeface="Calibri Light"/>
              </a:rPr>
            </a:br>
            <a:r>
              <a:rPr lang="en-US" sz="4800" b="1">
                <a:cs typeface="Calibri Light"/>
              </a:rPr>
              <a:t>       </a:t>
            </a:r>
            <a:endParaRPr lang="en-US">
              <a:ea typeface="Calibri Light" panose="020F0302020204030204"/>
              <a:cs typeface="Calibri Light" panose="020F0302020204030204"/>
            </a:endParaRPr>
          </a:p>
        </p:txBody>
      </p:sp>
      <p:sp>
        <p:nvSpPr>
          <p:cNvPr id="4" name="Title 1">
            <a:extLst>
              <a:ext uri="{FF2B5EF4-FFF2-40B4-BE49-F238E27FC236}">
                <a16:creationId xmlns:a16="http://schemas.microsoft.com/office/drawing/2014/main" id="{8E15F9AE-A587-EEE8-7EFE-55629DC7ECAB}"/>
              </a:ext>
            </a:extLst>
          </p:cNvPr>
          <p:cNvSpPr txBox="1">
            <a:spLocks/>
          </p:cNvSpPr>
          <p:nvPr/>
        </p:nvSpPr>
        <p:spPr>
          <a:xfrm>
            <a:off x="630382" y="365125"/>
            <a:ext cx="10723418" cy="135327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 sz="2800" b="1" dirty="0" err="1">
                <a:solidFill>
                  <a:schemeClr val="accent1"/>
                </a:solidFill>
              </a:rPr>
              <a:t>Metadb</a:t>
            </a:r>
            <a:r>
              <a:rPr lang="en" sz="2800" b="1" dirty="0">
                <a:solidFill>
                  <a:schemeClr val="accent1"/>
                </a:solidFill>
              </a:rPr>
              <a:t> Resources</a:t>
            </a:r>
            <a:endParaRPr lang="en-US" sz="2800" b="1">
              <a:solidFill>
                <a:schemeClr val="accent1"/>
              </a:solidFill>
              <a:cs typeface="Calibri Light"/>
            </a:endParaRPr>
          </a:p>
        </p:txBody>
      </p:sp>
    </p:spTree>
    <p:extLst>
      <p:ext uri="{BB962C8B-B14F-4D97-AF65-F5344CB8AC3E}">
        <p14:creationId xmlns:p14="http://schemas.microsoft.com/office/powerpoint/2010/main" val="30077844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E8C07-2FC7-1E27-217E-010170DD0F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E25F9C-0E64-0814-0602-70152E2DAC1D}"/>
              </a:ext>
            </a:extLst>
          </p:cNvPr>
          <p:cNvSpPr>
            <a:spLocks noGrp="1"/>
          </p:cNvSpPr>
          <p:nvPr>
            <p:ph type="title"/>
          </p:nvPr>
        </p:nvSpPr>
        <p:spPr>
          <a:xfrm>
            <a:off x="742925" y="776614"/>
            <a:ext cx="10507843" cy="2487300"/>
          </a:xfrm>
        </p:spPr>
        <p:txBody>
          <a:bodyPr>
            <a:noAutofit/>
          </a:bodyPr>
          <a:lstStyle/>
          <a:p>
            <a:r>
              <a:rPr lang="en-US" sz="2800" dirty="0">
                <a:ea typeface="+mj-lt"/>
                <a:cs typeface="+mj-lt"/>
              </a:rPr>
              <a:t>                    </a:t>
            </a:r>
            <a:br>
              <a:rPr lang="en-US" sz="2800" dirty="0">
                <a:cs typeface="Calibri Light"/>
              </a:rPr>
            </a:br>
            <a:br>
              <a:rPr lang="en-US" sz="4800" b="1" dirty="0">
                <a:cs typeface="Calibri Light"/>
              </a:rPr>
            </a:br>
            <a:r>
              <a:rPr lang="en-US" sz="4800" b="1" dirty="0">
                <a:cs typeface="Calibri Light"/>
              </a:rPr>
              <a:t>                              Questions?</a:t>
            </a:r>
            <a:endParaRPr lang="en-US" dirty="0"/>
          </a:p>
        </p:txBody>
      </p:sp>
    </p:spTree>
    <p:extLst>
      <p:ext uri="{BB962C8B-B14F-4D97-AF65-F5344CB8AC3E}">
        <p14:creationId xmlns:p14="http://schemas.microsoft.com/office/powerpoint/2010/main" val="2185291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01953-A02A-93E1-D763-FD4496BAD410}"/>
              </a:ext>
            </a:extLst>
          </p:cNvPr>
          <p:cNvSpPr>
            <a:spLocks noGrp="1"/>
          </p:cNvSpPr>
          <p:nvPr>
            <p:ph type="title"/>
          </p:nvPr>
        </p:nvSpPr>
        <p:spPr/>
        <p:txBody>
          <a:bodyPr>
            <a:normAutofit/>
          </a:bodyPr>
          <a:lstStyle/>
          <a:p>
            <a:r>
              <a:rPr lang="en" sz="2400">
                <a:solidFill>
                  <a:schemeClr val="accent1"/>
                </a:solidFill>
                <a:latin typeface="Arial"/>
                <a:cs typeface="Arial"/>
              </a:rPr>
              <a:t>LDP versus Metadb: Knowledge Transfer</a:t>
            </a:r>
            <a:endParaRPr lang="en-US" sz="2400">
              <a:solidFill>
                <a:schemeClr val="accent1"/>
              </a:solidFill>
              <a:ea typeface="Calibri Light"/>
              <a:cs typeface="Calibri Light"/>
            </a:endParaRPr>
          </a:p>
        </p:txBody>
      </p:sp>
      <p:sp>
        <p:nvSpPr>
          <p:cNvPr id="4" name="Content Placeholder 3">
            <a:extLst>
              <a:ext uri="{FF2B5EF4-FFF2-40B4-BE49-F238E27FC236}">
                <a16:creationId xmlns:a16="http://schemas.microsoft.com/office/drawing/2014/main" id="{A537CF1A-D311-8693-9F26-85A277E09A6D}"/>
              </a:ext>
            </a:extLst>
          </p:cNvPr>
          <p:cNvSpPr>
            <a:spLocks noGrp="1"/>
          </p:cNvSpPr>
          <p:nvPr>
            <p:ph sz="half" idx="2"/>
          </p:nvPr>
        </p:nvSpPr>
        <p:spPr>
          <a:xfrm>
            <a:off x="6950150" y="1690688"/>
            <a:ext cx="3706127" cy="3684588"/>
          </a:xfrm>
        </p:spPr>
        <p:txBody>
          <a:bodyPr vert="horz" lIns="91440" tIns="45720" rIns="91440" bIns="45720" rtlCol="0" anchor="t">
            <a:noAutofit/>
          </a:bodyPr>
          <a:lstStyle/>
          <a:p>
            <a:pPr marL="0" indent="0">
              <a:buNone/>
            </a:pPr>
            <a:endParaRPr lang="en-US" sz="3600">
              <a:latin typeface="Arial"/>
              <a:ea typeface="Calibri"/>
              <a:cs typeface="Calibri"/>
            </a:endParaRPr>
          </a:p>
          <a:p>
            <a:pPr marL="0" indent="0">
              <a:buNone/>
            </a:pPr>
            <a:r>
              <a:rPr lang="en-US" sz="3600">
                <a:latin typeface="Arial"/>
                <a:ea typeface="Calibri"/>
                <a:cs typeface="Calibri"/>
              </a:rPr>
              <a:t>Everything you know about the LDP will help you understand Metadb</a:t>
            </a:r>
          </a:p>
        </p:txBody>
      </p:sp>
      <p:pic>
        <p:nvPicPr>
          <p:cNvPr id="14" name="Picture 13" descr="A hand holding a yellow sign">
            <a:extLst>
              <a:ext uri="{FF2B5EF4-FFF2-40B4-BE49-F238E27FC236}">
                <a16:creationId xmlns:a16="http://schemas.microsoft.com/office/drawing/2014/main" id="{5E29CB2F-DEF3-AF2A-7DC8-AD54D3CD7848}"/>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58145" y="1690688"/>
            <a:ext cx="5984224" cy="3944679"/>
          </a:xfrm>
          <a:prstGeom prst="rect">
            <a:avLst/>
          </a:prstGeom>
        </p:spPr>
      </p:pic>
    </p:spTree>
    <p:extLst>
      <p:ext uri="{BB962C8B-B14F-4D97-AF65-F5344CB8AC3E}">
        <p14:creationId xmlns:p14="http://schemas.microsoft.com/office/powerpoint/2010/main" val="28279949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CE8C07-2FC7-1E27-217E-010170DD0F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E25F9C-0E64-0814-0602-70152E2DAC1D}"/>
              </a:ext>
            </a:extLst>
          </p:cNvPr>
          <p:cNvSpPr>
            <a:spLocks noGrp="1"/>
          </p:cNvSpPr>
          <p:nvPr>
            <p:ph type="title"/>
          </p:nvPr>
        </p:nvSpPr>
        <p:spPr>
          <a:xfrm>
            <a:off x="742925" y="776614"/>
            <a:ext cx="10507843" cy="2487300"/>
          </a:xfrm>
        </p:spPr>
        <p:txBody>
          <a:bodyPr>
            <a:noAutofit/>
          </a:bodyPr>
          <a:lstStyle/>
          <a:p>
            <a:r>
              <a:rPr lang="en-US" sz="2800" dirty="0">
                <a:ea typeface="+mj-lt"/>
                <a:cs typeface="+mj-lt"/>
              </a:rPr>
              <a:t>                    </a:t>
            </a:r>
            <a:br>
              <a:rPr lang="en-US" sz="2800" dirty="0">
                <a:cs typeface="Calibri Light"/>
              </a:rPr>
            </a:br>
            <a:br>
              <a:rPr lang="en-US" sz="4800" b="1" dirty="0">
                <a:cs typeface="Calibri Light"/>
              </a:rPr>
            </a:br>
            <a:r>
              <a:rPr lang="en-US" sz="4800" b="1" dirty="0">
                <a:cs typeface="Calibri Light"/>
              </a:rPr>
              <a:t>                              END</a:t>
            </a:r>
            <a:endParaRPr lang="en-US" dirty="0"/>
          </a:p>
        </p:txBody>
      </p:sp>
    </p:spTree>
    <p:extLst>
      <p:ext uri="{BB962C8B-B14F-4D97-AF65-F5344CB8AC3E}">
        <p14:creationId xmlns:p14="http://schemas.microsoft.com/office/powerpoint/2010/main" val="3452815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01953-A02A-93E1-D763-FD4496BAD410}"/>
              </a:ext>
            </a:extLst>
          </p:cNvPr>
          <p:cNvSpPr>
            <a:spLocks noGrp="1"/>
          </p:cNvSpPr>
          <p:nvPr>
            <p:ph type="title"/>
          </p:nvPr>
        </p:nvSpPr>
        <p:spPr/>
        <p:txBody>
          <a:bodyPr>
            <a:normAutofit/>
          </a:bodyPr>
          <a:lstStyle/>
          <a:p>
            <a:r>
              <a:rPr lang="en" sz="2400">
                <a:solidFill>
                  <a:schemeClr val="accent1"/>
                </a:solidFill>
                <a:latin typeface="Arial"/>
                <a:cs typeface="Arial"/>
              </a:rPr>
              <a:t>LDP versus Metadb: Overview</a:t>
            </a:r>
            <a:endParaRPr lang="en-US" sz="2400">
              <a:solidFill>
                <a:schemeClr val="accent1"/>
              </a:solidFill>
              <a:ea typeface="Calibri Light"/>
              <a:cs typeface="Calibri Light"/>
            </a:endParaRPr>
          </a:p>
        </p:txBody>
      </p:sp>
      <p:sp>
        <p:nvSpPr>
          <p:cNvPr id="3" name="Text Placeholder 2">
            <a:extLst>
              <a:ext uri="{FF2B5EF4-FFF2-40B4-BE49-F238E27FC236}">
                <a16:creationId xmlns:a16="http://schemas.microsoft.com/office/drawing/2014/main" id="{09B7EB64-E94E-67FD-18D0-EFA7F8142937}"/>
              </a:ext>
            </a:extLst>
          </p:cNvPr>
          <p:cNvSpPr>
            <a:spLocks noGrp="1"/>
          </p:cNvSpPr>
          <p:nvPr>
            <p:ph type="body" idx="1"/>
          </p:nvPr>
        </p:nvSpPr>
        <p:spPr>
          <a:xfrm>
            <a:off x="839788" y="1541463"/>
            <a:ext cx="5157787" cy="442912"/>
          </a:xfrm>
        </p:spPr>
        <p:txBody>
          <a:bodyPr/>
          <a:lstStyle/>
          <a:p>
            <a:r>
              <a:rPr lang="en-US">
                <a:ea typeface="Calibri"/>
                <a:cs typeface="Calibri"/>
              </a:rPr>
              <a:t>LDP</a:t>
            </a:r>
            <a:endParaRPr lang="en-US" err="1"/>
          </a:p>
        </p:txBody>
      </p:sp>
      <p:sp>
        <p:nvSpPr>
          <p:cNvPr id="4" name="Content Placeholder 3">
            <a:extLst>
              <a:ext uri="{FF2B5EF4-FFF2-40B4-BE49-F238E27FC236}">
                <a16:creationId xmlns:a16="http://schemas.microsoft.com/office/drawing/2014/main" id="{A537CF1A-D311-8693-9F26-85A277E09A6D}"/>
              </a:ext>
            </a:extLst>
          </p:cNvPr>
          <p:cNvSpPr>
            <a:spLocks noGrp="1"/>
          </p:cNvSpPr>
          <p:nvPr>
            <p:ph sz="half" idx="2"/>
          </p:nvPr>
        </p:nvSpPr>
        <p:spPr>
          <a:xfrm>
            <a:off x="839788" y="2098675"/>
            <a:ext cx="5157787" cy="3684588"/>
          </a:xfrm>
        </p:spPr>
        <p:txBody>
          <a:bodyPr vert="horz" lIns="91440" tIns="45720" rIns="91440" bIns="45720" rtlCol="0" anchor="t">
            <a:normAutofit fontScale="92500" lnSpcReduction="10000"/>
          </a:bodyPr>
          <a:lstStyle/>
          <a:p>
            <a:r>
              <a:rPr lang="en-US" sz="2400">
                <a:latin typeface="Arial"/>
                <a:ea typeface="Calibri"/>
                <a:cs typeface="Calibri"/>
              </a:rPr>
              <a:t>Extracts, transforms, and loads data from the FOLIO application server to the LDP overnight</a:t>
            </a:r>
          </a:p>
          <a:p>
            <a:r>
              <a:rPr lang="en-US" sz="2400">
                <a:latin typeface="Arial"/>
                <a:ea typeface="Calibri"/>
                <a:cs typeface="Calibri"/>
              </a:rPr>
              <a:t>Some data elements must be extracted into columns by derived tables</a:t>
            </a:r>
          </a:p>
        </p:txBody>
      </p:sp>
      <p:sp>
        <p:nvSpPr>
          <p:cNvPr id="5" name="Text Placeholder 4">
            <a:extLst>
              <a:ext uri="{FF2B5EF4-FFF2-40B4-BE49-F238E27FC236}">
                <a16:creationId xmlns:a16="http://schemas.microsoft.com/office/drawing/2014/main" id="{47FD8ED1-5528-E38D-AF22-553EB5C66709}"/>
              </a:ext>
            </a:extLst>
          </p:cNvPr>
          <p:cNvSpPr>
            <a:spLocks noGrp="1"/>
          </p:cNvSpPr>
          <p:nvPr>
            <p:ph type="body" sz="quarter" idx="3"/>
          </p:nvPr>
        </p:nvSpPr>
        <p:spPr>
          <a:xfrm>
            <a:off x="6172200" y="1541463"/>
            <a:ext cx="5183188" cy="442912"/>
          </a:xfrm>
        </p:spPr>
        <p:txBody>
          <a:bodyPr/>
          <a:lstStyle/>
          <a:p>
            <a:r>
              <a:rPr lang="en-US" err="1">
                <a:ea typeface="Calibri"/>
                <a:cs typeface="Calibri"/>
              </a:rPr>
              <a:t>Metadb</a:t>
            </a:r>
            <a:endParaRPr lang="en-US" err="1"/>
          </a:p>
        </p:txBody>
      </p:sp>
      <p:sp>
        <p:nvSpPr>
          <p:cNvPr id="6" name="Content Placeholder 5">
            <a:extLst>
              <a:ext uri="{FF2B5EF4-FFF2-40B4-BE49-F238E27FC236}">
                <a16:creationId xmlns:a16="http://schemas.microsoft.com/office/drawing/2014/main" id="{935B42BD-0909-EA88-0FF5-3D83889C9750}"/>
              </a:ext>
            </a:extLst>
          </p:cNvPr>
          <p:cNvSpPr>
            <a:spLocks noGrp="1"/>
          </p:cNvSpPr>
          <p:nvPr>
            <p:ph sz="quarter" idx="4"/>
          </p:nvPr>
        </p:nvSpPr>
        <p:spPr>
          <a:xfrm>
            <a:off x="6172201" y="2098674"/>
            <a:ext cx="4850704" cy="4394201"/>
          </a:xfrm>
        </p:spPr>
        <p:txBody>
          <a:bodyPr vert="horz" lIns="91440" tIns="45720" rIns="91440" bIns="45720" rtlCol="0" anchor="t">
            <a:normAutofit fontScale="92500" lnSpcReduction="10000"/>
          </a:bodyPr>
          <a:lstStyle/>
          <a:p>
            <a:r>
              <a:rPr lang="en-US" sz="2400">
                <a:latin typeface="Arial"/>
                <a:ea typeface="Calibri"/>
                <a:cs typeface="Calibri"/>
              </a:rPr>
              <a:t>Extracts, transforms, and loads data from FOLIO application server continuously in near real-time</a:t>
            </a:r>
          </a:p>
          <a:p>
            <a:r>
              <a:rPr lang="en-US" sz="2400">
                <a:latin typeface="Arial"/>
                <a:ea typeface="Calibri"/>
                <a:cs typeface="Calibri"/>
              </a:rPr>
              <a:t>Some data elements must be extracted into columns by derived tables</a:t>
            </a:r>
          </a:p>
          <a:p>
            <a:r>
              <a:rPr lang="en-US" sz="2400">
                <a:latin typeface="Arial"/>
                <a:ea typeface="Calibri"/>
                <a:cs typeface="Calibri"/>
              </a:rPr>
              <a:t>Most data elements are extracted into columns</a:t>
            </a:r>
          </a:p>
          <a:p>
            <a:r>
              <a:rPr lang="en-US" sz="2400">
                <a:latin typeface="Arial"/>
                <a:ea typeface="Calibri"/>
                <a:cs typeface="Calibri"/>
              </a:rPr>
              <a:t>Plans to extract all data elements into columns from the JSON</a:t>
            </a:r>
          </a:p>
          <a:p>
            <a:r>
              <a:rPr lang="en-US" sz="2400">
                <a:latin typeface="Arial"/>
                <a:ea typeface="Calibri"/>
                <a:cs typeface="Calibri"/>
              </a:rPr>
              <a:t>Uses a different organization of the data tables than LDP</a:t>
            </a:r>
          </a:p>
          <a:p>
            <a:endParaRPr lang="en-US">
              <a:ea typeface="Calibri"/>
              <a:cs typeface="Calibri"/>
            </a:endParaRPr>
          </a:p>
        </p:txBody>
      </p:sp>
    </p:spTree>
    <p:extLst>
      <p:ext uri="{BB962C8B-B14F-4D97-AF65-F5344CB8AC3E}">
        <p14:creationId xmlns:p14="http://schemas.microsoft.com/office/powerpoint/2010/main" val="3998080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73"/>
          <p:cNvSpPr txBox="1">
            <a:spLocks noGrp="1"/>
          </p:cNvSpPr>
          <p:nvPr>
            <p:ph type="title"/>
          </p:nvPr>
        </p:nvSpPr>
        <p:spPr>
          <a:xfrm>
            <a:off x="628651" y="355001"/>
            <a:ext cx="7886800" cy="767600"/>
          </a:xfrm>
          <a:prstGeom prst="rect">
            <a:avLst/>
          </a:prstGeom>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2400">
                <a:solidFill>
                  <a:schemeClr val="accent1"/>
                </a:solidFill>
              </a:rPr>
              <a:t>LDP versus Metadb: Data Refresh</a:t>
            </a:r>
            <a:endParaRPr sz="2400">
              <a:solidFill>
                <a:schemeClr val="accent1"/>
              </a:solidFill>
            </a:endParaRPr>
          </a:p>
        </p:txBody>
      </p:sp>
      <p:sp>
        <p:nvSpPr>
          <p:cNvPr id="368" name="Google Shape;368;p73"/>
          <p:cNvSpPr/>
          <p:nvPr/>
        </p:nvSpPr>
        <p:spPr>
          <a:xfrm>
            <a:off x="7681965" y="1678517"/>
            <a:ext cx="2309600" cy="2447600"/>
          </a:xfrm>
          <a:prstGeom prst="can">
            <a:avLst>
              <a:gd name="adj" fmla="val 25000"/>
            </a:avLst>
          </a:prstGeom>
          <a:solidFill>
            <a:schemeClr val="accent3"/>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2100"/>
              <a:buFont typeface="Arial"/>
              <a:buNone/>
            </a:pPr>
            <a:endParaRPr sz="1867" b="1">
              <a:solidFill>
                <a:srgbClr val="FFFFFF"/>
              </a:solidFill>
            </a:endParaRPr>
          </a:p>
          <a:p>
            <a:pPr marL="0" marR="0" lvl="0" indent="0" algn="ctr" rtl="0">
              <a:lnSpc>
                <a:spcPct val="100000"/>
              </a:lnSpc>
              <a:spcBef>
                <a:spcPts val="0"/>
              </a:spcBef>
              <a:spcAft>
                <a:spcPts val="0"/>
              </a:spcAft>
              <a:buClr>
                <a:srgbClr val="000000"/>
              </a:buClr>
              <a:buSzPts val="1500"/>
              <a:buFont typeface="Arial"/>
              <a:buNone/>
            </a:pPr>
            <a:r>
              <a:rPr lang="en" sz="2400" b="1">
                <a:solidFill>
                  <a:srgbClr val="FFFFFF"/>
                </a:solidFill>
              </a:rPr>
              <a:t>Metadb</a:t>
            </a:r>
            <a:endParaRPr sz="2400" b="1">
              <a:solidFill>
                <a:srgbClr val="FFFFFF"/>
              </a:solidFill>
            </a:endParaRPr>
          </a:p>
        </p:txBody>
      </p:sp>
      <p:sp>
        <p:nvSpPr>
          <p:cNvPr id="369" name="Google Shape;369;p73"/>
          <p:cNvSpPr/>
          <p:nvPr/>
        </p:nvSpPr>
        <p:spPr>
          <a:xfrm>
            <a:off x="1648832" y="1678517"/>
            <a:ext cx="2309600" cy="2447600"/>
          </a:xfrm>
          <a:prstGeom prst="can">
            <a:avLst>
              <a:gd name="adj" fmla="val 25000"/>
            </a:avLst>
          </a:prstGeom>
          <a:solidFill>
            <a:srgbClr val="FF5A3F"/>
          </a:solid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SzPts val="2100"/>
              <a:buFont typeface="Arial"/>
              <a:buNone/>
            </a:pPr>
            <a:endParaRPr sz="1867" b="1">
              <a:solidFill>
                <a:srgbClr val="FFFFFF"/>
              </a:solidFill>
            </a:endParaRPr>
          </a:p>
          <a:p>
            <a:pPr marL="0" marR="0" lvl="0" indent="0" algn="ctr" rtl="0">
              <a:lnSpc>
                <a:spcPct val="100000"/>
              </a:lnSpc>
              <a:spcBef>
                <a:spcPts val="0"/>
              </a:spcBef>
              <a:spcAft>
                <a:spcPts val="0"/>
              </a:spcAft>
              <a:buClr>
                <a:srgbClr val="000000"/>
              </a:buClr>
              <a:buSzPts val="1500"/>
              <a:buFont typeface="Arial"/>
              <a:buNone/>
            </a:pPr>
            <a:r>
              <a:rPr lang="en" sz="2400" b="1">
                <a:solidFill>
                  <a:srgbClr val="FFFFFF"/>
                </a:solidFill>
              </a:rPr>
              <a:t>LDP</a:t>
            </a:r>
            <a:endParaRPr sz="2400" b="1">
              <a:solidFill>
                <a:srgbClr val="FFFFFF"/>
              </a:solidFill>
            </a:endParaRPr>
          </a:p>
        </p:txBody>
      </p:sp>
      <p:grpSp>
        <p:nvGrpSpPr>
          <p:cNvPr id="370" name="Google Shape;370;p73"/>
          <p:cNvGrpSpPr/>
          <p:nvPr/>
        </p:nvGrpSpPr>
        <p:grpSpPr>
          <a:xfrm>
            <a:off x="6689959" y="3933617"/>
            <a:ext cx="4293600" cy="2155200"/>
            <a:chOff x="5017469" y="3389125"/>
            <a:chExt cx="3220200" cy="1616400"/>
          </a:xfrm>
        </p:grpSpPr>
        <p:sp>
          <p:nvSpPr>
            <p:cNvPr id="371" name="Google Shape;371;p73"/>
            <p:cNvSpPr/>
            <p:nvPr/>
          </p:nvSpPr>
          <p:spPr>
            <a:xfrm>
              <a:off x="5017469" y="3389125"/>
              <a:ext cx="3220200" cy="1616400"/>
            </a:xfrm>
            <a:prstGeom prst="upArrowCallout">
              <a:avLst>
                <a:gd name="adj1" fmla="val 25000"/>
                <a:gd name="adj2" fmla="val 25000"/>
                <a:gd name="adj3" fmla="val 25000"/>
                <a:gd name="adj4" fmla="val 64977"/>
              </a:avLst>
            </a:prstGeom>
            <a:solidFill>
              <a:schemeClr val="lt1"/>
            </a:solidFill>
            <a:ln w="9525" cap="flat" cmpd="sng">
              <a:solidFill>
                <a:schemeClr val="dk2"/>
              </a:solidFill>
              <a:prstDash val="solid"/>
              <a:round/>
              <a:headEnd type="none" w="sm" len="sm"/>
              <a:tailEnd type="none" w="sm" len="sm"/>
            </a:ln>
          </p:spPr>
          <p:txBody>
            <a:bodyPr spcFirstLastPara="1" wrap="square" lIns="91433" tIns="91433" rIns="91433" bIns="914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endParaRPr sz="1733" b="1">
                <a:solidFill>
                  <a:schemeClr val="dk1"/>
                </a:solidFill>
              </a:endParaRPr>
            </a:p>
            <a:p>
              <a:pPr marL="0" lvl="0" indent="0" algn="l" rtl="0">
                <a:spcBef>
                  <a:spcPts val="0"/>
                </a:spcBef>
                <a:spcAft>
                  <a:spcPts val="0"/>
                </a:spcAft>
                <a:buNone/>
              </a:pPr>
              <a:r>
                <a:rPr lang="en" sz="1733" b="1">
                  <a:solidFill>
                    <a:schemeClr val="dk1"/>
                  </a:solidFill>
                </a:rPr>
                <a:t>live updates </a:t>
              </a:r>
              <a:endParaRPr sz="1733" b="1">
                <a:solidFill>
                  <a:schemeClr val="dk1"/>
                </a:solidFill>
              </a:endParaRPr>
            </a:p>
            <a:p>
              <a:pPr marL="0" lvl="0" indent="0" algn="l" rtl="0">
                <a:spcBef>
                  <a:spcPts val="0"/>
                </a:spcBef>
                <a:spcAft>
                  <a:spcPts val="0"/>
                </a:spcAft>
                <a:buNone/>
              </a:pPr>
              <a:r>
                <a:rPr lang="en" sz="1733" b="1">
                  <a:solidFill>
                    <a:schemeClr val="dk1"/>
                  </a:solidFill>
                </a:rPr>
                <a:t>from FOLIO Application </a:t>
              </a:r>
              <a:endParaRPr sz="1733" b="1">
                <a:solidFill>
                  <a:schemeClr val="dk1"/>
                </a:solidFill>
              </a:endParaRPr>
            </a:p>
            <a:p>
              <a:pPr marL="0" lvl="0" indent="0" algn="l" rtl="0">
                <a:spcBef>
                  <a:spcPts val="0"/>
                </a:spcBef>
                <a:spcAft>
                  <a:spcPts val="0"/>
                </a:spcAft>
                <a:buNone/>
              </a:pPr>
              <a:r>
                <a:rPr lang="en" sz="1733" b="1">
                  <a:solidFill>
                    <a:schemeClr val="dk1"/>
                  </a:solidFill>
                </a:rPr>
                <a:t>Server via streaming </a:t>
              </a:r>
              <a:endParaRPr sz="1733" b="1">
                <a:solidFill>
                  <a:schemeClr val="dk1"/>
                </a:solidFill>
              </a:endParaRPr>
            </a:p>
            <a:p>
              <a:pPr marL="0" lvl="0" indent="0" algn="l" rtl="0">
                <a:spcBef>
                  <a:spcPts val="0"/>
                </a:spcBef>
                <a:spcAft>
                  <a:spcPts val="0"/>
                </a:spcAft>
                <a:buNone/>
              </a:pPr>
              <a:r>
                <a:rPr lang="en" sz="1733" b="1">
                  <a:solidFill>
                    <a:schemeClr val="dk1"/>
                  </a:solidFill>
                </a:rPr>
                <a:t>data integration </a:t>
              </a:r>
              <a:endParaRPr sz="1733" b="1">
                <a:solidFill>
                  <a:schemeClr val="dk1"/>
                </a:solidFill>
              </a:endParaRPr>
            </a:p>
          </p:txBody>
        </p:sp>
        <p:pic>
          <p:nvPicPr>
            <p:cNvPr id="372" name="Google Shape;372;p73"/>
            <p:cNvPicPr preferRelativeResize="0"/>
            <p:nvPr/>
          </p:nvPicPr>
          <p:blipFill>
            <a:blip r:embed="rId3">
              <a:alphaModFix/>
            </a:blip>
            <a:stretch>
              <a:fillRect/>
            </a:stretch>
          </p:blipFill>
          <p:spPr>
            <a:xfrm>
              <a:off x="7450412" y="4284344"/>
              <a:ext cx="510094" cy="510094"/>
            </a:xfrm>
            <a:prstGeom prst="rect">
              <a:avLst/>
            </a:prstGeom>
            <a:noFill/>
            <a:ln>
              <a:noFill/>
            </a:ln>
          </p:spPr>
        </p:pic>
      </p:grpSp>
      <p:grpSp>
        <p:nvGrpSpPr>
          <p:cNvPr id="373" name="Google Shape;373;p73"/>
          <p:cNvGrpSpPr/>
          <p:nvPr/>
        </p:nvGrpSpPr>
        <p:grpSpPr>
          <a:xfrm>
            <a:off x="656833" y="3979851"/>
            <a:ext cx="4293600" cy="2062741"/>
            <a:chOff x="492626" y="3346729"/>
            <a:chExt cx="3220200" cy="1616400"/>
          </a:xfrm>
        </p:grpSpPr>
        <p:sp>
          <p:nvSpPr>
            <p:cNvPr id="374" name="Google Shape;374;p73"/>
            <p:cNvSpPr/>
            <p:nvPr/>
          </p:nvSpPr>
          <p:spPr>
            <a:xfrm>
              <a:off x="492626" y="3346729"/>
              <a:ext cx="3220200" cy="1616400"/>
            </a:xfrm>
            <a:prstGeom prst="upArrowCallout">
              <a:avLst>
                <a:gd name="adj1" fmla="val 25000"/>
                <a:gd name="adj2" fmla="val 25000"/>
                <a:gd name="adj3" fmla="val 25000"/>
                <a:gd name="adj4" fmla="val 66618"/>
              </a:avLst>
            </a:prstGeom>
            <a:solidFill>
              <a:schemeClr val="lt1"/>
            </a:solidFill>
            <a:ln w="9525" cap="flat" cmpd="sng">
              <a:solidFill>
                <a:schemeClr val="dk2"/>
              </a:solidFill>
              <a:prstDash val="solid"/>
              <a:round/>
              <a:headEnd type="none" w="sm" len="sm"/>
              <a:tailEnd type="none" w="sm" len="sm"/>
            </a:ln>
          </p:spPr>
          <p:txBody>
            <a:bodyPr spcFirstLastPara="1" wrap="square" lIns="91433" tIns="91433" rIns="91433" bIns="91433"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r>
                <a:rPr lang="en" sz="1733" b="1">
                  <a:solidFill>
                    <a:schemeClr val="dk1"/>
                  </a:solidFill>
                </a:rPr>
                <a:t>nightly data update from </a:t>
              </a:r>
              <a:endParaRPr sz="1733" b="1">
                <a:solidFill>
                  <a:schemeClr val="dk1"/>
                </a:solidFill>
              </a:endParaRPr>
            </a:p>
            <a:p>
              <a:pPr marL="0" lvl="0" indent="0" algn="l" rtl="0">
                <a:spcBef>
                  <a:spcPts val="0"/>
                </a:spcBef>
                <a:spcAft>
                  <a:spcPts val="0"/>
                </a:spcAft>
                <a:buNone/>
              </a:pPr>
              <a:r>
                <a:rPr lang="en" sz="1733" b="1">
                  <a:solidFill>
                    <a:schemeClr val="dk1"/>
                  </a:solidFill>
                </a:rPr>
                <a:t>FOLIO Application Server</a:t>
              </a:r>
              <a:endParaRPr sz="1733" b="1">
                <a:solidFill>
                  <a:schemeClr val="dk1"/>
                </a:solidFill>
              </a:endParaRPr>
            </a:p>
          </p:txBody>
        </p:sp>
        <p:pic>
          <p:nvPicPr>
            <p:cNvPr id="375" name="Google Shape;375;p73"/>
            <p:cNvPicPr preferRelativeResize="0"/>
            <p:nvPr/>
          </p:nvPicPr>
          <p:blipFill>
            <a:blip r:embed="rId3">
              <a:alphaModFix/>
            </a:blip>
            <a:stretch>
              <a:fillRect/>
            </a:stretch>
          </p:blipFill>
          <p:spPr>
            <a:xfrm>
              <a:off x="2912012" y="4229685"/>
              <a:ext cx="510094" cy="510094"/>
            </a:xfrm>
            <a:prstGeom prst="rect">
              <a:avLst/>
            </a:prstGeom>
            <a:noFill/>
            <a:ln>
              <a:noFill/>
            </a:ln>
          </p:spPr>
        </p:pic>
      </p:grpSp>
    </p:spTree>
    <p:extLst>
      <p:ext uri="{BB962C8B-B14F-4D97-AF65-F5344CB8AC3E}">
        <p14:creationId xmlns:p14="http://schemas.microsoft.com/office/powerpoint/2010/main" val="12136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prstGeom prst="rect">
            <a:avLst/>
          </a:prstGeom>
        </p:spPr>
        <p:txBody>
          <a:bodyPr spcFirstLastPara="1" wrap="square" lIns="121900" tIns="121900" rIns="121900" bIns="121900" anchor="t" anchorCtr="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r>
              <a:rPr lang="en" sz="2400">
                <a:solidFill>
                  <a:schemeClr val="accent1">
                    <a:lumMod val="75000"/>
                  </a:schemeClr>
                </a:solidFill>
              </a:rPr>
              <a:t>Metadb Rollout Plans for the Cornell Library</a:t>
            </a:r>
          </a:p>
        </p:txBody>
      </p:sp>
      <p:sp>
        <p:nvSpPr>
          <p:cNvPr id="5" name="Cylinder 4">
            <a:extLst>
              <a:ext uri="{FF2B5EF4-FFF2-40B4-BE49-F238E27FC236}">
                <a16:creationId xmlns:a16="http://schemas.microsoft.com/office/drawing/2014/main" id="{9BE63C0C-7733-FDC9-060C-9B6ADBC46446}"/>
              </a:ext>
            </a:extLst>
          </p:cNvPr>
          <p:cNvSpPr/>
          <p:nvPr/>
        </p:nvSpPr>
        <p:spPr>
          <a:xfrm>
            <a:off x="824008" y="4388890"/>
            <a:ext cx="1441953" cy="1833026"/>
          </a:xfrm>
          <a:prstGeom prst="can">
            <a:avLst/>
          </a:prstGeom>
          <a:solidFill>
            <a:srgbClr val="FF5A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t>LDP Production</a:t>
            </a:r>
          </a:p>
          <a:p>
            <a:pPr algn="ctr"/>
            <a:r>
              <a:rPr lang="en-US" b="1"/>
              <a:t>(data from FOLIO Prod)</a:t>
            </a:r>
          </a:p>
        </p:txBody>
      </p:sp>
      <p:sp>
        <p:nvSpPr>
          <p:cNvPr id="7" name="Cylinder 6">
            <a:extLst>
              <a:ext uri="{FF2B5EF4-FFF2-40B4-BE49-F238E27FC236}">
                <a16:creationId xmlns:a16="http://schemas.microsoft.com/office/drawing/2014/main" id="{C609EED7-29FC-D845-3473-10345A13C1B9}"/>
              </a:ext>
            </a:extLst>
          </p:cNvPr>
          <p:cNvSpPr/>
          <p:nvPr/>
        </p:nvSpPr>
        <p:spPr>
          <a:xfrm>
            <a:off x="2640317" y="4388889"/>
            <a:ext cx="1441953" cy="1833027"/>
          </a:xfrm>
          <a:prstGeom prst="can">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err="1"/>
              <a:t>Metadb</a:t>
            </a:r>
            <a:r>
              <a:rPr lang="en-US" b="1"/>
              <a:t> Test</a:t>
            </a:r>
          </a:p>
          <a:p>
            <a:pPr algn="ctr"/>
            <a:r>
              <a:rPr lang="en-US" b="1"/>
              <a:t>(data from FOLIO Prod)</a:t>
            </a:r>
          </a:p>
        </p:txBody>
      </p:sp>
      <p:sp>
        <p:nvSpPr>
          <p:cNvPr id="13" name="Cylinder 12">
            <a:extLst>
              <a:ext uri="{FF2B5EF4-FFF2-40B4-BE49-F238E27FC236}">
                <a16:creationId xmlns:a16="http://schemas.microsoft.com/office/drawing/2014/main" id="{A49CD422-ED60-3F37-007A-74307B0075D7}"/>
              </a:ext>
            </a:extLst>
          </p:cNvPr>
          <p:cNvSpPr/>
          <p:nvPr/>
        </p:nvSpPr>
        <p:spPr>
          <a:xfrm>
            <a:off x="5981013" y="2026975"/>
            <a:ext cx="1441953" cy="1721899"/>
          </a:xfrm>
          <a:prstGeom prst="can">
            <a:avLst/>
          </a:prstGeom>
          <a:solidFill>
            <a:srgbClr val="FF5A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t>LDP Production (data from FOLIO Prod)</a:t>
            </a:r>
          </a:p>
        </p:txBody>
      </p:sp>
      <p:sp>
        <p:nvSpPr>
          <p:cNvPr id="14" name="Cylinder 13">
            <a:extLst>
              <a:ext uri="{FF2B5EF4-FFF2-40B4-BE49-F238E27FC236}">
                <a16:creationId xmlns:a16="http://schemas.microsoft.com/office/drawing/2014/main" id="{4FE22A13-0F3C-A78B-0260-807020608DAB}"/>
              </a:ext>
            </a:extLst>
          </p:cNvPr>
          <p:cNvSpPr/>
          <p:nvPr/>
        </p:nvSpPr>
        <p:spPr>
          <a:xfrm>
            <a:off x="7797322" y="2026975"/>
            <a:ext cx="1441953" cy="1721899"/>
          </a:xfrm>
          <a:prstGeom prst="can">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err="1"/>
              <a:t>Metadb</a:t>
            </a:r>
            <a:r>
              <a:rPr lang="en-US" b="1"/>
              <a:t> Production (data from FOLIO Prod)</a:t>
            </a:r>
          </a:p>
        </p:txBody>
      </p:sp>
      <p:sp>
        <p:nvSpPr>
          <p:cNvPr id="15" name="TextBox 14">
            <a:extLst>
              <a:ext uri="{FF2B5EF4-FFF2-40B4-BE49-F238E27FC236}">
                <a16:creationId xmlns:a16="http://schemas.microsoft.com/office/drawing/2014/main" id="{47B20103-8B20-A945-94A9-CDBC95D2E65C}"/>
              </a:ext>
            </a:extLst>
          </p:cNvPr>
          <p:cNvSpPr txBox="1"/>
          <p:nvPr/>
        </p:nvSpPr>
        <p:spPr>
          <a:xfrm>
            <a:off x="604553" y="4019557"/>
            <a:ext cx="3627619" cy="369332"/>
          </a:xfrm>
          <a:prstGeom prst="rect">
            <a:avLst/>
          </a:prstGeom>
          <a:noFill/>
        </p:spPr>
        <p:txBody>
          <a:bodyPr wrap="square" rtlCol="0">
            <a:spAutoFit/>
          </a:bodyPr>
          <a:lstStyle/>
          <a:p>
            <a:pPr algn="ctr"/>
            <a:r>
              <a:rPr lang="en-US" b="1"/>
              <a:t>March 2024</a:t>
            </a:r>
          </a:p>
        </p:txBody>
      </p:sp>
      <p:sp>
        <p:nvSpPr>
          <p:cNvPr id="16" name="TextBox 15">
            <a:extLst>
              <a:ext uri="{FF2B5EF4-FFF2-40B4-BE49-F238E27FC236}">
                <a16:creationId xmlns:a16="http://schemas.microsoft.com/office/drawing/2014/main" id="{D5290016-2A77-29CD-7567-DC102607970E}"/>
              </a:ext>
            </a:extLst>
          </p:cNvPr>
          <p:cNvSpPr txBox="1"/>
          <p:nvPr/>
        </p:nvSpPr>
        <p:spPr>
          <a:xfrm>
            <a:off x="5794457" y="1579223"/>
            <a:ext cx="3627619" cy="369332"/>
          </a:xfrm>
          <a:prstGeom prst="rect">
            <a:avLst/>
          </a:prstGeom>
          <a:noFill/>
        </p:spPr>
        <p:txBody>
          <a:bodyPr wrap="square" rtlCol="0">
            <a:spAutoFit/>
          </a:bodyPr>
          <a:lstStyle/>
          <a:p>
            <a:pPr algn="ctr"/>
            <a:r>
              <a:rPr lang="en-US" b="1"/>
              <a:t>July 2024</a:t>
            </a:r>
          </a:p>
        </p:txBody>
      </p:sp>
      <p:sp>
        <p:nvSpPr>
          <p:cNvPr id="2" name="Cylinder 1">
            <a:extLst>
              <a:ext uri="{FF2B5EF4-FFF2-40B4-BE49-F238E27FC236}">
                <a16:creationId xmlns:a16="http://schemas.microsoft.com/office/drawing/2014/main" id="{64E5ABBF-AEA4-FAE9-1731-CE2AED1DBD1F}"/>
              </a:ext>
            </a:extLst>
          </p:cNvPr>
          <p:cNvSpPr/>
          <p:nvPr/>
        </p:nvSpPr>
        <p:spPr>
          <a:xfrm>
            <a:off x="811449" y="1904144"/>
            <a:ext cx="1441953" cy="1729900"/>
          </a:xfrm>
          <a:prstGeom prst="can">
            <a:avLst/>
          </a:prstGeom>
          <a:solidFill>
            <a:srgbClr val="FF5A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t>LDP Production</a:t>
            </a:r>
          </a:p>
          <a:p>
            <a:pPr algn="ctr"/>
            <a:r>
              <a:rPr lang="en-US" b="1"/>
              <a:t>(data from FOLIO Prod)</a:t>
            </a:r>
          </a:p>
        </p:txBody>
      </p:sp>
      <p:sp>
        <p:nvSpPr>
          <p:cNvPr id="3" name="Cylinder 2">
            <a:extLst>
              <a:ext uri="{FF2B5EF4-FFF2-40B4-BE49-F238E27FC236}">
                <a16:creationId xmlns:a16="http://schemas.microsoft.com/office/drawing/2014/main" id="{A82A21D7-BB46-EC4F-160A-60C11EBA1D82}"/>
              </a:ext>
            </a:extLst>
          </p:cNvPr>
          <p:cNvSpPr/>
          <p:nvPr/>
        </p:nvSpPr>
        <p:spPr>
          <a:xfrm>
            <a:off x="2627758" y="1867750"/>
            <a:ext cx="1441953" cy="1766293"/>
          </a:xfrm>
          <a:prstGeom prst="can">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err="1"/>
              <a:t>Metadb</a:t>
            </a:r>
            <a:r>
              <a:rPr lang="en-US" b="1"/>
              <a:t> Test</a:t>
            </a:r>
          </a:p>
          <a:p>
            <a:pPr algn="ctr"/>
            <a:r>
              <a:rPr lang="en-US" b="1"/>
              <a:t>(data from FOLIO Test)</a:t>
            </a:r>
          </a:p>
        </p:txBody>
      </p:sp>
      <p:sp>
        <p:nvSpPr>
          <p:cNvPr id="4" name="TextBox 3">
            <a:extLst>
              <a:ext uri="{FF2B5EF4-FFF2-40B4-BE49-F238E27FC236}">
                <a16:creationId xmlns:a16="http://schemas.microsoft.com/office/drawing/2014/main" id="{57A44070-657B-CD8D-A231-980ED646B29D}"/>
              </a:ext>
            </a:extLst>
          </p:cNvPr>
          <p:cNvSpPr txBox="1"/>
          <p:nvPr/>
        </p:nvSpPr>
        <p:spPr>
          <a:xfrm>
            <a:off x="604553" y="1482236"/>
            <a:ext cx="3627619" cy="369332"/>
          </a:xfrm>
          <a:prstGeom prst="rect">
            <a:avLst/>
          </a:prstGeom>
          <a:noFill/>
        </p:spPr>
        <p:txBody>
          <a:bodyPr wrap="square" rtlCol="0">
            <a:spAutoFit/>
          </a:bodyPr>
          <a:lstStyle/>
          <a:p>
            <a:pPr algn="ctr"/>
            <a:r>
              <a:rPr lang="en-US" b="1"/>
              <a:t>January 2024</a:t>
            </a:r>
          </a:p>
        </p:txBody>
      </p:sp>
      <p:sp>
        <p:nvSpPr>
          <p:cNvPr id="12" name="Cylinder 11">
            <a:extLst>
              <a:ext uri="{FF2B5EF4-FFF2-40B4-BE49-F238E27FC236}">
                <a16:creationId xmlns:a16="http://schemas.microsoft.com/office/drawing/2014/main" id="{15827D81-2F10-A007-628B-9017A125F509}"/>
              </a:ext>
            </a:extLst>
          </p:cNvPr>
          <p:cNvSpPr/>
          <p:nvPr/>
        </p:nvSpPr>
        <p:spPr>
          <a:xfrm>
            <a:off x="7797322" y="4356825"/>
            <a:ext cx="1441953" cy="1907808"/>
          </a:xfrm>
          <a:prstGeom prst="can">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err="1"/>
              <a:t>Metadb</a:t>
            </a:r>
            <a:r>
              <a:rPr lang="en-US" b="1"/>
              <a:t> Test (data from FOLIO Prod)</a:t>
            </a:r>
          </a:p>
        </p:txBody>
      </p:sp>
      <p:sp>
        <p:nvSpPr>
          <p:cNvPr id="17" name="TextBox 16">
            <a:extLst>
              <a:ext uri="{FF2B5EF4-FFF2-40B4-BE49-F238E27FC236}">
                <a16:creationId xmlns:a16="http://schemas.microsoft.com/office/drawing/2014/main" id="{AB52337F-22F9-B5E4-70F1-5635D530DCED}"/>
              </a:ext>
            </a:extLst>
          </p:cNvPr>
          <p:cNvSpPr txBox="1"/>
          <p:nvPr/>
        </p:nvSpPr>
        <p:spPr>
          <a:xfrm>
            <a:off x="5794457" y="3987493"/>
            <a:ext cx="3627619" cy="369332"/>
          </a:xfrm>
          <a:prstGeom prst="rect">
            <a:avLst/>
          </a:prstGeom>
          <a:noFill/>
        </p:spPr>
        <p:txBody>
          <a:bodyPr wrap="square" rtlCol="0">
            <a:spAutoFit/>
          </a:bodyPr>
          <a:lstStyle/>
          <a:p>
            <a:pPr algn="ctr"/>
            <a:r>
              <a:rPr lang="en-US" b="1"/>
              <a:t>September 2024</a:t>
            </a:r>
          </a:p>
        </p:txBody>
      </p:sp>
      <p:sp>
        <p:nvSpPr>
          <p:cNvPr id="18" name="Cylinder 17">
            <a:extLst>
              <a:ext uri="{FF2B5EF4-FFF2-40B4-BE49-F238E27FC236}">
                <a16:creationId xmlns:a16="http://schemas.microsoft.com/office/drawing/2014/main" id="{B4CD22DF-AE15-8502-31F9-16E4BE8E642D}"/>
              </a:ext>
            </a:extLst>
          </p:cNvPr>
          <p:cNvSpPr/>
          <p:nvPr/>
        </p:nvSpPr>
        <p:spPr>
          <a:xfrm>
            <a:off x="5981012" y="4391007"/>
            <a:ext cx="1441953" cy="1878740"/>
          </a:xfrm>
          <a:prstGeom prst="can">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err="1"/>
              <a:t>Metadb</a:t>
            </a:r>
            <a:r>
              <a:rPr lang="en-US" b="1"/>
              <a:t> Production (data from FOLIO Prod)</a:t>
            </a:r>
          </a:p>
        </p:txBody>
      </p:sp>
      <p:sp>
        <p:nvSpPr>
          <p:cNvPr id="6" name="TextBox 5">
            <a:extLst>
              <a:ext uri="{FF2B5EF4-FFF2-40B4-BE49-F238E27FC236}">
                <a16:creationId xmlns:a16="http://schemas.microsoft.com/office/drawing/2014/main" id="{F9E79257-F9F4-8FBF-5539-9A669F5E1BC8}"/>
              </a:ext>
            </a:extLst>
          </p:cNvPr>
          <p:cNvSpPr txBox="1"/>
          <p:nvPr/>
        </p:nvSpPr>
        <p:spPr>
          <a:xfrm>
            <a:off x="7797323" y="797442"/>
            <a:ext cx="3855962" cy="369332"/>
          </a:xfrm>
          <a:prstGeom prst="rect">
            <a:avLst/>
          </a:prstGeom>
          <a:noFill/>
        </p:spPr>
        <p:txBody>
          <a:bodyPr wrap="square" rtlCol="0">
            <a:spAutoFit/>
          </a:bodyPr>
          <a:lstStyle/>
          <a:p>
            <a:r>
              <a:rPr lang="en-US"/>
              <a:t>Click this link for </a:t>
            </a:r>
            <a:r>
              <a:rPr lang="en-US">
                <a:hlinkClick r:id="rId3"/>
              </a:rPr>
              <a:t>Metadb Rollout Plans</a:t>
            </a:r>
            <a:endParaRPr lang="en-US"/>
          </a:p>
        </p:txBody>
      </p:sp>
      <p:sp>
        <p:nvSpPr>
          <p:cNvPr id="8" name="Cylinder 7">
            <a:extLst>
              <a:ext uri="{FF2B5EF4-FFF2-40B4-BE49-F238E27FC236}">
                <a16:creationId xmlns:a16="http://schemas.microsoft.com/office/drawing/2014/main" id="{02E209DF-D8FA-367C-F217-A4B036965462}"/>
              </a:ext>
            </a:extLst>
          </p:cNvPr>
          <p:cNvSpPr/>
          <p:nvPr/>
        </p:nvSpPr>
        <p:spPr>
          <a:xfrm>
            <a:off x="9800187" y="4388889"/>
            <a:ext cx="1441953" cy="1875744"/>
          </a:xfrm>
          <a:prstGeom prst="can">
            <a:avLst/>
          </a:prstGeom>
          <a:solidFill>
            <a:srgbClr val="FF5A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t>LDP Production is retired</a:t>
            </a:r>
          </a:p>
        </p:txBody>
      </p:sp>
    </p:spTree>
    <p:extLst>
      <p:ext uri="{BB962C8B-B14F-4D97-AF65-F5344CB8AC3E}">
        <p14:creationId xmlns:p14="http://schemas.microsoft.com/office/powerpoint/2010/main" val="302256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74"/>
          <p:cNvSpPr txBox="1">
            <a:spLocks noGrp="1"/>
          </p:cNvSpPr>
          <p:nvPr>
            <p:ph type="title"/>
          </p:nvPr>
        </p:nvSpPr>
        <p:spPr>
          <a:xfrm>
            <a:off x="838200" y="2308538"/>
            <a:ext cx="10515600" cy="1993006"/>
          </a:xfrm>
          <a:prstGeom prst="rect">
            <a:avLst/>
          </a:prstGeom>
          <a:noFill/>
          <a:ln>
            <a:noFill/>
          </a:ln>
        </p:spPr>
        <p:txBody>
          <a:bodyPr spcFirstLastPara="1" wrap="square" lIns="91433" tIns="45700" rIns="91433"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marL="0" lvl="0" indent="0" algn="ctr" rtl="0">
              <a:spcBef>
                <a:spcPts val="0"/>
              </a:spcBef>
              <a:spcAft>
                <a:spcPts val="0"/>
              </a:spcAft>
              <a:buClr>
                <a:schemeClr val="dk1"/>
              </a:buClr>
              <a:buSzPts val="1100"/>
              <a:buFont typeface="Arial"/>
              <a:buNone/>
            </a:pPr>
            <a:r>
              <a:rPr lang="en" sz="6000">
                <a:solidFill>
                  <a:schemeClr val="accent1"/>
                </a:solidFill>
              </a:rPr>
              <a:t>LDP and Metadb </a:t>
            </a:r>
            <a:br>
              <a:rPr lang="en" sz="6000">
                <a:solidFill>
                  <a:schemeClr val="accent1"/>
                </a:solidFill>
              </a:rPr>
            </a:br>
            <a:r>
              <a:rPr lang="en" sz="6000">
                <a:solidFill>
                  <a:schemeClr val="accent1"/>
                </a:solidFill>
              </a:rPr>
              <a:t>Schema Structures</a:t>
            </a:r>
            <a:endParaRPr sz="6000">
              <a:solidFill>
                <a:schemeClr val="accent1"/>
              </a:solidFill>
            </a:endParaRPr>
          </a:p>
        </p:txBody>
      </p:sp>
    </p:spTree>
    <p:extLst>
      <p:ext uri="{BB962C8B-B14F-4D97-AF65-F5344CB8AC3E}">
        <p14:creationId xmlns:p14="http://schemas.microsoft.com/office/powerpoint/2010/main" val="23508159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2316</TotalTime>
  <Words>3865</Words>
  <Application>Microsoft Office PowerPoint</Application>
  <PresentationFormat>Widescreen</PresentationFormat>
  <Paragraphs>502</Paragraphs>
  <Slides>50</Slides>
  <Notes>41</Notes>
  <HiddenSlides>0</HiddenSlides>
  <MMClips>0</MMClips>
  <ScaleCrop>false</ScaleCrop>
  <HeadingPairs>
    <vt:vector size="4" baseType="variant">
      <vt:variant>
        <vt:lpstr>Theme</vt:lpstr>
      </vt:variant>
      <vt:variant>
        <vt:i4>2</vt:i4>
      </vt:variant>
      <vt:variant>
        <vt:lpstr>Slide Titles</vt:lpstr>
      </vt:variant>
      <vt:variant>
        <vt:i4>50</vt:i4>
      </vt:variant>
    </vt:vector>
  </HeadingPairs>
  <TitlesOfParts>
    <vt:vector size="52" baseType="lpstr">
      <vt:lpstr>Office Theme</vt:lpstr>
      <vt:lpstr>Simple Light</vt:lpstr>
      <vt:lpstr>Moving to Metadb</vt:lpstr>
      <vt:lpstr>PowerPoint Presentation</vt:lpstr>
      <vt:lpstr>What is Metadb?</vt:lpstr>
      <vt:lpstr>What is Metadb?</vt:lpstr>
      <vt:lpstr>LDP versus Metadb: Knowledge Transfer</vt:lpstr>
      <vt:lpstr>LDP versus Metadb: Overview</vt:lpstr>
      <vt:lpstr>LDP versus Metadb: Data Refresh</vt:lpstr>
      <vt:lpstr>Metadb Rollout Plans for the Cornell Library</vt:lpstr>
      <vt:lpstr>LDP and Metadb  Schema Structures</vt:lpstr>
      <vt:lpstr>LDP and Metadb Schema Structures:  Table Overview</vt:lpstr>
      <vt:lpstr>PowerPoint Presentation</vt:lpstr>
      <vt:lpstr>LDP Schemas</vt:lpstr>
      <vt:lpstr>Metadb Schemas</vt:lpstr>
      <vt:lpstr>Local Schemas</vt:lpstr>
      <vt:lpstr>END PART 1</vt:lpstr>
      <vt:lpstr>LDP and Metadb Schema Structures:  Derived Tables</vt:lpstr>
      <vt:lpstr>PowerPoint Presentation</vt:lpstr>
      <vt:lpstr>Derived Tables</vt:lpstr>
      <vt:lpstr>Derived Tables: Current Status</vt:lpstr>
      <vt:lpstr>LDP and Metadb Schema Structures:  MARC Tables</vt:lpstr>
      <vt:lpstr>MARC Tables equivalents (N)</vt:lpstr>
      <vt:lpstr>MARC Tables equivalents</vt:lpstr>
      <vt:lpstr>Metadb Schema for MARC</vt:lpstr>
      <vt:lpstr>LDP and Metadb Schema Structures:  Historical and Current,  Main and Transformed  Tables</vt:lpstr>
      <vt:lpstr>Metadb Schemas: FOLIO Application Historical Schemas (S)</vt:lpstr>
      <vt:lpstr>Metadb Schemas: FOLIO Application Current Schemas</vt:lpstr>
      <vt:lpstr>Table Naming Conventions</vt:lpstr>
      <vt:lpstr>Table Naming Conventions: Example</vt:lpstr>
      <vt:lpstr>LDP and Metadb: One Table Comparison</vt:lpstr>
      <vt:lpstr>LDP and Metadb: One Table Comparison – Metadb Elements in Every Table</vt:lpstr>
      <vt:lpstr>LDP and Metadb: One Table Comparison</vt:lpstr>
      <vt:lpstr>LDP and Metadb: One Table Comparison – Tables with Just Current Data</vt:lpstr>
      <vt:lpstr>LDP and Metadb: One Table Comparison – Current Tables are Buried</vt:lpstr>
      <vt:lpstr>LDP and Metadb: One Table Comparison – Current Tables are Buried</vt:lpstr>
      <vt:lpstr>LDP and Metadb: One Table Comparison – Tables Most Often Used</vt:lpstr>
      <vt:lpstr>Examples</vt:lpstr>
      <vt:lpstr>Table Naming Conventions in Metadb</vt:lpstr>
      <vt:lpstr>Example: Getting Current Records from the Current Transformed Loan Table</vt:lpstr>
      <vt:lpstr>Example: Getting Current Loan Records Using SQL Against the Main Table with Current and Historical Records</vt:lpstr>
      <vt:lpstr>Example: Getting Current and Historical Loan Records from the  Transformed Loan Table</vt:lpstr>
      <vt:lpstr>Example: Using MARC (N)</vt:lpstr>
      <vt:lpstr>Example: Getting Current Records from the Inventory Instances Table</vt:lpstr>
      <vt:lpstr>Example: Getting Current Instance Records Using SQL Against the Main Table with Current and Historical Records</vt:lpstr>
      <vt:lpstr>Example: Getting Current and Historical Loan Records from the  Transformed Instance Table </vt:lpstr>
      <vt:lpstr>Example: Extracting from a Data Array</vt:lpstr>
      <vt:lpstr>Example: Using both a transformed and a non-transformed table</vt:lpstr>
      <vt:lpstr>FOLIO Analytics Derived Table Examples</vt:lpstr>
      <vt:lpstr>Metadb documentation: https://metadb.dev/doc/  "Cookbook" documentation on Metadb: https://github.com/folio-org/folio-analytics/wiki/Cookbook:-General        </vt:lpstr>
      <vt:lpstr>                                                    Questions?</vt:lpstr>
      <vt:lpstr>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Nancy Bolduc</dc:creator>
  <cp:lastModifiedBy>Sharon Helen Markus</cp:lastModifiedBy>
  <cp:revision>718</cp:revision>
  <dcterms:created xsi:type="dcterms:W3CDTF">2023-01-19T20:12:33Z</dcterms:created>
  <dcterms:modified xsi:type="dcterms:W3CDTF">2024-02-12T15:05:09Z</dcterms:modified>
</cp:coreProperties>
</file>